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5E8A2C7-022E-4460-90B6-7F8369AFC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29DE-2723-44B5-9B03-ECC3253A9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4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1BFD1-D599-48BC-9D38-2E073C0C8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8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66C19-02CC-4E9E-AAB2-F90B15740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5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64797-556C-47AF-BEA3-071E28FAC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F896-7303-4736-B1BB-621D0CC18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BF57-1AF0-420B-9976-BD9D5C7B8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B10C5-5604-4A3E-B554-5D05F2ACC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3FD7-68DB-4A27-8384-76C24C673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C667-4BC0-4D69-92C4-B520661FC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DB4E-F4C6-4635-AFFB-9EC6F38C3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7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2139F-6A30-46BD-AF42-95C234D79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8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57BCE3-4E54-42E3-98E5-7DCB55C7B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8.png"/><Relationship Id="rId3" Type="http://schemas.openxmlformats.org/officeDocument/2006/relationships/tags" Target="../tags/tag4.xml"/><Relationship Id="rId21" Type="http://schemas.openxmlformats.org/officeDocument/2006/relationships/image" Target="../media/image3.png"/><Relationship Id="rId34" Type="http://schemas.openxmlformats.org/officeDocument/2006/relationships/image" Target="../media/image16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7.png"/><Relationship Id="rId33" Type="http://schemas.openxmlformats.org/officeDocument/2006/relationships/image" Target="../media/image15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image" Target="../media/image2.png"/><Relationship Id="rId29" Type="http://schemas.openxmlformats.org/officeDocument/2006/relationships/image" Target="../media/image11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6.png"/><Relationship Id="rId32" Type="http://schemas.openxmlformats.org/officeDocument/2006/relationships/image" Target="../media/image14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5.png"/><Relationship Id="rId28" Type="http://schemas.openxmlformats.org/officeDocument/2006/relationships/image" Target="../media/image10.png"/><Relationship Id="rId10" Type="http://schemas.openxmlformats.org/officeDocument/2006/relationships/tags" Target="../tags/tag11.xml"/><Relationship Id="rId19" Type="http://schemas.openxmlformats.org/officeDocument/2006/relationships/image" Target="../media/image1.png"/><Relationship Id="rId31" Type="http://schemas.openxmlformats.org/officeDocument/2006/relationships/image" Target="../media/image1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4.png"/><Relationship Id="rId27" Type="http://schemas.openxmlformats.org/officeDocument/2006/relationships/image" Target="../media/image9.png"/><Relationship Id="rId30" Type="http://schemas.openxmlformats.org/officeDocument/2006/relationships/image" Target="../media/image12.png"/><Relationship Id="rId3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61D49F-0DE1-47DD-AE9C-45B17687ED3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Basics of linear transformations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351210-4C45-417E-8BC7-AFAC3DEF34BE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0386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8" name="Picture 4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4040188"/>
            <a:ext cx="604837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3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5108575"/>
            <a:ext cx="11731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3180" y="4575175"/>
            <a:ext cx="4241440" cy="1364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3989" y="6175374"/>
            <a:ext cx="4975118" cy="4540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3972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3" name="Picture 4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28600"/>
            <a:ext cx="39878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6834" y="838200"/>
            <a:ext cx="4499120" cy="4343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5" name="Picture 5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973388"/>
            <a:ext cx="2154237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5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8" y="2971800"/>
            <a:ext cx="33258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5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1635125"/>
            <a:ext cx="3032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5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524000"/>
            <a:ext cx="3289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64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2001838"/>
            <a:ext cx="30321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68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984375"/>
            <a:ext cx="3289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66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2535238"/>
            <a:ext cx="284162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69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2457450"/>
            <a:ext cx="32893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3" name="Picture 71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2973388"/>
            <a:ext cx="3222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$F$ linear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5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Why} or {\color{red}why not}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484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F(1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1484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F(3,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150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F(4,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1476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2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4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"/>
  <p:tag name="PICTUREFILESIZE" val="254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M_1: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62"/>
  <p:tag name="PICTUREFILESIZE" val="49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6&amp;0&amp;0&amp;-9&amp;1\cr&#10;-7&amp;-3&amp;4&amp;0&amp;0\cr&#10;0&amp;-1&amp;0&amp;2&amp;0&#10;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2730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L_{M_1}(2,3,4,2,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220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2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6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$F:{\mathbb R}^2\to{\mathbb R}$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163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x,y)=-2x-3y+y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1572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3079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360</cp:revision>
  <dcterms:created xsi:type="dcterms:W3CDTF">2007-11-29T22:28:17Z</dcterms:created>
  <dcterms:modified xsi:type="dcterms:W3CDTF">2011-09-26T23:02:25Z</dcterms:modified>
</cp:coreProperties>
</file>