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5387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6AD7FF5-0196-4486-9C42-8794DA576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93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BA67-05AB-45A9-A5F8-7EA32E77B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9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5DBB-D77E-483D-965A-18DF008C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0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8EA2-DC72-49C0-8CB7-84270AD34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0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5134-CECF-4453-9522-612AE1EBF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C952-601E-4B82-B9B3-C7355889C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5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789C-DE57-4AD5-97AB-9DF71928A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BD3AE-6E64-4C28-9E43-55012EACD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AFB-F338-4283-904E-BA6A236F5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6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D91F-9841-4905-BA68-582C42F40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0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D247-FE9B-4063-BC91-92141423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A6B8-48CD-4C01-B401-CA795DA5F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1A5009-D182-4948-B2C3-C38F222A2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18.png"/><Relationship Id="rId3" Type="http://schemas.openxmlformats.org/officeDocument/2006/relationships/tags" Target="../tags/tag130.xml"/><Relationship Id="rId21" Type="http://schemas.openxmlformats.org/officeDocument/2006/relationships/tags" Target="../tags/tag148.xml"/><Relationship Id="rId34" Type="http://schemas.openxmlformats.org/officeDocument/2006/relationships/image" Target="../media/image113.png"/><Relationship Id="rId42" Type="http://schemas.openxmlformats.org/officeDocument/2006/relationships/image" Target="../media/image100.png"/><Relationship Id="rId47" Type="http://schemas.openxmlformats.org/officeDocument/2006/relationships/image" Target="../media/image40.png"/><Relationship Id="rId50" Type="http://schemas.openxmlformats.org/officeDocument/2006/relationships/image" Target="../media/image106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46" Type="http://schemas.openxmlformats.org/officeDocument/2006/relationships/image" Target="../media/image104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29" Type="http://schemas.openxmlformats.org/officeDocument/2006/relationships/image" Target="../media/image110.png"/><Relationship Id="rId41" Type="http://schemas.openxmlformats.org/officeDocument/2006/relationships/image" Target="../media/image120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32" Type="http://schemas.openxmlformats.org/officeDocument/2006/relationships/image" Target="../media/image88.png"/><Relationship Id="rId37" Type="http://schemas.openxmlformats.org/officeDocument/2006/relationships/image" Target="../media/image116.png"/><Relationship Id="rId40" Type="http://schemas.openxmlformats.org/officeDocument/2006/relationships/image" Target="../media/image119.png"/><Relationship Id="rId45" Type="http://schemas.openxmlformats.org/officeDocument/2006/relationships/image" Target="../media/image122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image" Target="../media/image109.png"/><Relationship Id="rId36" Type="http://schemas.openxmlformats.org/officeDocument/2006/relationships/image" Target="../media/image115.png"/><Relationship Id="rId49" Type="http://schemas.openxmlformats.org/officeDocument/2006/relationships/image" Target="../media/image123.png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image" Target="../media/image1.png"/><Relationship Id="rId44" Type="http://schemas.openxmlformats.org/officeDocument/2006/relationships/image" Target="../media/image102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4.png"/><Relationship Id="rId43" Type="http://schemas.openxmlformats.org/officeDocument/2006/relationships/image" Target="../media/image121.png"/><Relationship Id="rId48" Type="http://schemas.openxmlformats.org/officeDocument/2006/relationships/image" Target="../media/image46.png"/><Relationship Id="rId8" Type="http://schemas.openxmlformats.org/officeDocument/2006/relationships/tags" Target="../tags/tag135.xml"/><Relationship Id="rId51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openxmlformats.org/officeDocument/2006/relationships/tags" Target="../tags/tag4.xml"/><Relationship Id="rId21" Type="http://schemas.openxmlformats.org/officeDocument/2006/relationships/image" Target="../media/image8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1.png"/><Relationship Id="rId5" Type="http://schemas.openxmlformats.org/officeDocument/2006/relationships/tags" Target="../tags/tag6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tags" Target="../tags/tag11.xml"/><Relationship Id="rId19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15.xml"/><Relationship Id="rId16" Type="http://schemas.openxmlformats.org/officeDocument/2006/relationships/image" Target="../media/image1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.png"/><Relationship Id="rId5" Type="http://schemas.openxmlformats.org/officeDocument/2006/relationships/tags" Target="../tags/tag18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9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image" Target="../media/image26.png"/><Relationship Id="rId21" Type="http://schemas.openxmlformats.org/officeDocument/2006/relationships/tags" Target="../tags/tag43.xml"/><Relationship Id="rId34" Type="http://schemas.openxmlformats.org/officeDocument/2006/relationships/image" Target="../media/image21.png"/><Relationship Id="rId42" Type="http://schemas.openxmlformats.org/officeDocument/2006/relationships/image" Target="../media/image29.png"/><Relationship Id="rId47" Type="http://schemas.openxmlformats.org/officeDocument/2006/relationships/image" Target="../media/image34.png"/><Relationship Id="rId50" Type="http://schemas.openxmlformats.org/officeDocument/2006/relationships/image" Target="../media/image37.png"/><Relationship Id="rId55" Type="http://schemas.openxmlformats.org/officeDocument/2006/relationships/image" Target="../media/image42.png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41" Type="http://schemas.openxmlformats.org/officeDocument/2006/relationships/image" Target="../media/image28.png"/><Relationship Id="rId54" Type="http://schemas.openxmlformats.org/officeDocument/2006/relationships/image" Target="../media/image41.png"/><Relationship Id="rId62" Type="http://schemas.openxmlformats.org/officeDocument/2006/relationships/image" Target="../media/image4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32.png"/><Relationship Id="rId53" Type="http://schemas.openxmlformats.org/officeDocument/2006/relationships/image" Target="../media/image40.png"/><Relationship Id="rId58" Type="http://schemas.openxmlformats.org/officeDocument/2006/relationships/image" Target="../media/image45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image" Target="../media/image23.png"/><Relationship Id="rId49" Type="http://schemas.openxmlformats.org/officeDocument/2006/relationships/image" Target="../media/image36.png"/><Relationship Id="rId57" Type="http://schemas.openxmlformats.org/officeDocument/2006/relationships/image" Target="../media/image44.png"/><Relationship Id="rId61" Type="http://schemas.openxmlformats.org/officeDocument/2006/relationships/image" Target="../media/image48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4" Type="http://schemas.openxmlformats.org/officeDocument/2006/relationships/image" Target="../media/image31.png"/><Relationship Id="rId52" Type="http://schemas.openxmlformats.org/officeDocument/2006/relationships/image" Target="../media/image39.png"/><Relationship Id="rId60" Type="http://schemas.openxmlformats.org/officeDocument/2006/relationships/image" Target="../media/image47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image" Target="../media/image22.png"/><Relationship Id="rId43" Type="http://schemas.openxmlformats.org/officeDocument/2006/relationships/image" Target="../media/image30.png"/><Relationship Id="rId48" Type="http://schemas.openxmlformats.org/officeDocument/2006/relationships/image" Target="../media/image35.png"/><Relationship Id="rId56" Type="http://schemas.openxmlformats.org/officeDocument/2006/relationships/image" Target="../media/image43.png"/><Relationship Id="rId8" Type="http://schemas.openxmlformats.org/officeDocument/2006/relationships/tags" Target="../tags/tag30.xml"/><Relationship Id="rId51" Type="http://schemas.openxmlformats.org/officeDocument/2006/relationships/image" Target="../media/image38.png"/><Relationship Id="rId3" Type="http://schemas.openxmlformats.org/officeDocument/2006/relationships/tags" Target="../tags/tag25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image" Target="../media/image20.png"/><Relationship Id="rId38" Type="http://schemas.openxmlformats.org/officeDocument/2006/relationships/image" Target="../media/image25.png"/><Relationship Id="rId46" Type="http://schemas.openxmlformats.org/officeDocument/2006/relationships/image" Target="../media/image33.png"/><Relationship Id="rId5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24.png"/><Relationship Id="rId39" Type="http://schemas.openxmlformats.org/officeDocument/2006/relationships/image" Target="../media/image40.png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34" Type="http://schemas.openxmlformats.org/officeDocument/2006/relationships/image" Target="../media/image55.png"/><Relationship Id="rId42" Type="http://schemas.openxmlformats.org/officeDocument/2006/relationships/image" Target="../media/image42.png"/><Relationship Id="rId47" Type="http://schemas.openxmlformats.org/officeDocument/2006/relationships/image" Target="../media/image61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23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0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image" Target="../media/image51.png"/><Relationship Id="rId41" Type="http://schemas.openxmlformats.org/officeDocument/2006/relationships/image" Target="../media/image41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46.png"/><Relationship Id="rId45" Type="http://schemas.openxmlformats.org/officeDocument/2006/relationships/image" Target="../media/image45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image" Target="../media/image50.png"/><Relationship Id="rId36" Type="http://schemas.openxmlformats.org/officeDocument/2006/relationships/image" Target="../media/image57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image" Target="../media/image30.png"/><Relationship Id="rId44" Type="http://schemas.openxmlformats.org/officeDocument/2006/relationships/image" Target="../media/image44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image" Target="../media/image26.png"/><Relationship Id="rId30" Type="http://schemas.openxmlformats.org/officeDocument/2006/relationships/image" Target="../media/image52.png"/><Relationship Id="rId35" Type="http://schemas.openxmlformats.org/officeDocument/2006/relationships/image" Target="../media/image56.png"/><Relationship Id="rId43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6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65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64.png"/><Relationship Id="rId5" Type="http://schemas.openxmlformats.org/officeDocument/2006/relationships/tags" Target="../tags/tag81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tags" Target="../tags/tag80.xml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tags" Target="../tags/tag85.xml"/><Relationship Id="rId16" Type="http://schemas.openxmlformats.org/officeDocument/2006/relationships/image" Target="../media/image74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69.png"/><Relationship Id="rId5" Type="http://schemas.openxmlformats.org/officeDocument/2006/relationships/tags" Target="../tags/tag88.xml"/><Relationship Id="rId15" Type="http://schemas.openxmlformats.org/officeDocument/2006/relationships/image" Target="../media/image7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7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2.png"/><Relationship Id="rId3" Type="http://schemas.openxmlformats.org/officeDocument/2006/relationships/tags" Target="../tags/tag95.xml"/><Relationship Id="rId21" Type="http://schemas.openxmlformats.org/officeDocument/2006/relationships/image" Target="../media/image85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81.png"/><Relationship Id="rId25" Type="http://schemas.openxmlformats.org/officeDocument/2006/relationships/image" Target="../media/image76.png"/><Relationship Id="rId2" Type="http://schemas.openxmlformats.org/officeDocument/2006/relationships/tags" Target="../tags/tag94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69.png"/><Relationship Id="rId5" Type="http://schemas.openxmlformats.org/officeDocument/2006/relationships/tags" Target="../tags/tag97.xml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tags" Target="../tags/tag102.xml"/><Relationship Id="rId19" Type="http://schemas.openxmlformats.org/officeDocument/2006/relationships/image" Target="../media/image83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88.png"/><Relationship Id="rId39" Type="http://schemas.openxmlformats.org/officeDocument/2006/relationships/image" Target="../media/image101.png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34" Type="http://schemas.openxmlformats.org/officeDocument/2006/relationships/image" Target="../media/image96.png"/><Relationship Id="rId42" Type="http://schemas.openxmlformats.org/officeDocument/2006/relationships/image" Target="../media/image104.png"/><Relationship Id="rId47" Type="http://schemas.openxmlformats.org/officeDocument/2006/relationships/image" Target="../media/image107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1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46" Type="http://schemas.openxmlformats.org/officeDocument/2006/relationships/image" Target="../media/image106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image" Target="../media/image91.png"/><Relationship Id="rId41" Type="http://schemas.openxmlformats.org/officeDocument/2006/relationships/image" Target="../media/image103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5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image" Target="../media/image93.png"/><Relationship Id="rId44" Type="http://schemas.openxmlformats.org/officeDocument/2006/relationships/image" Target="../media/image46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4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893D27-9FF6-4140-81DA-65B0D602D6A2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  <a:endParaRPr lang="en-US" sz="2400"/>
          </a:p>
          <a:p>
            <a:pPr algn="ctr" eaLnBrk="1" hangingPunct="1"/>
            <a:r>
              <a:rPr lang="en-US" sz="2400"/>
              <a:t>Matrix operations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24B0B0-06DD-4663-8577-D7A92405B86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pic>
        <p:nvPicPr>
          <p:cNvPr id="11267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387475"/>
            <a:ext cx="18637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622425"/>
            <a:ext cx="17637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387475"/>
            <a:ext cx="220821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373188"/>
            <a:ext cx="2154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046538"/>
            <a:ext cx="17002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76200"/>
            <a:ext cx="1835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69151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876800"/>
            <a:ext cx="50434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457700"/>
            <a:ext cx="8709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6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362575"/>
            <a:ext cx="846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7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85725"/>
            <a:ext cx="24161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8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406650"/>
            <a:ext cx="23510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9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730500"/>
            <a:ext cx="22828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0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330450"/>
            <a:ext cx="10763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1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32038"/>
            <a:ext cx="10477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908" y="84138"/>
            <a:ext cx="2002397" cy="7182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819" y="3200400"/>
            <a:ext cx="3908074" cy="718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84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41600"/>
            <a:ext cx="247650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5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30450"/>
            <a:ext cx="337978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6" name="Line 21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22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23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24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90" name="Group 25"/>
          <p:cNvGrpSpPr>
            <a:grpSpLocks/>
          </p:cNvGrpSpPr>
          <p:nvPr/>
        </p:nvGrpSpPr>
        <p:grpSpPr bwMode="auto">
          <a:xfrm>
            <a:off x="6918325" y="1058863"/>
            <a:ext cx="2149475" cy="188912"/>
            <a:chOff x="4358" y="961"/>
            <a:chExt cx="1354" cy="119"/>
          </a:xfrm>
        </p:grpSpPr>
        <p:pic>
          <p:nvPicPr>
            <p:cNvPr id="11300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" y="961"/>
              <a:ext cx="104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301" name="Line 27"/>
            <p:cNvSpPr>
              <a:spLocks noChangeShapeType="1"/>
            </p:cNvSpPr>
            <p:nvPr/>
          </p:nvSpPr>
          <p:spPr bwMode="auto">
            <a:xfrm flipH="1">
              <a:off x="4358" y="1036"/>
              <a:ext cx="29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93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25913"/>
            <a:ext cx="30321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94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60938"/>
            <a:ext cx="303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7" y="282575"/>
            <a:ext cx="1646244" cy="283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96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57875"/>
            <a:ext cx="8683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781" y="5857875"/>
            <a:ext cx="7625987" cy="339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98" name="Rectangle 35"/>
          <p:cNvSpPr>
            <a:spLocks noChangeArrowheads="1"/>
          </p:cNvSpPr>
          <p:nvPr/>
        </p:nvSpPr>
        <p:spPr bwMode="auto">
          <a:xfrm>
            <a:off x="309563" y="1600200"/>
            <a:ext cx="731837" cy="2460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Rectangle 36"/>
          <p:cNvSpPr>
            <a:spLocks noChangeArrowheads="1"/>
          </p:cNvSpPr>
          <p:nvPr/>
        </p:nvSpPr>
        <p:spPr bwMode="auto">
          <a:xfrm>
            <a:off x="4533900" y="1600200"/>
            <a:ext cx="1077913" cy="2460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47FE5C-C93B-4266-8B65-4864190E441A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pic>
        <p:nvPicPr>
          <p:cNvPr id="307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685800"/>
            <a:ext cx="17002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759" y="1328738"/>
            <a:ext cx="3238144" cy="1247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377" y="1066800"/>
            <a:ext cx="2243223" cy="1753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8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895600"/>
            <a:ext cx="17002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74" y="3382875"/>
            <a:ext cx="3541693" cy="1247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274" y="3382831"/>
            <a:ext cx="3154513" cy="1231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1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46513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5018088"/>
            <a:ext cx="4135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8012" y="5446713"/>
            <a:ext cx="3661229" cy="893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7064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5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29162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50498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E54258-438C-4A89-BA3B-F9887198F36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40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50875"/>
            <a:ext cx="1700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972" y="1343025"/>
            <a:ext cx="3541719" cy="1247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544" y="1066800"/>
            <a:ext cx="1973088" cy="1753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2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06" y="5334000"/>
            <a:ext cx="5177003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355" y="4232275"/>
            <a:ext cx="3524065" cy="877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8" y="4230688"/>
            <a:ext cx="2125667" cy="8775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7064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07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37544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0325C2-219E-470C-ACC1-0384947F797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pic>
        <p:nvPicPr>
          <p:cNvPr id="5123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228600"/>
            <a:ext cx="4948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27125"/>
            <a:ext cx="396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7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33425"/>
            <a:ext cx="1787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6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2478088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460625"/>
            <a:ext cx="8890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3336925"/>
            <a:ext cx="889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2516188"/>
            <a:ext cx="6048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6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4114800"/>
            <a:ext cx="4192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3" name="Picture 6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4841875"/>
            <a:ext cx="24177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15" y="254000"/>
            <a:ext cx="1419231" cy="28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627" y="2443163"/>
            <a:ext cx="643317" cy="283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764" y="3319463"/>
            <a:ext cx="643318" cy="283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642" y="685800"/>
            <a:ext cx="2529980" cy="1231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589" y="2209800"/>
            <a:ext cx="1145507" cy="8765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2117" y="2171700"/>
            <a:ext cx="1686948" cy="877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40" name="Picture 7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5222875"/>
            <a:ext cx="2927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1" name="Picture 7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5641975"/>
            <a:ext cx="34369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2150" y="3086100"/>
            <a:ext cx="1365256" cy="876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43" name="Picture 7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6057900"/>
            <a:ext cx="2965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4" name="Picture 7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4495800"/>
            <a:ext cx="2889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5" name="Picture 7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6405563"/>
            <a:ext cx="2965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6" name="Picture 7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194175"/>
            <a:ext cx="30321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7" name="Picture 7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4987925"/>
            <a:ext cx="284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8" name="Picture 8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303838"/>
            <a:ext cx="3222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9" name="Picture 8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729288"/>
            <a:ext cx="2841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50" name="Picture 8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6069013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51" name="Picture 8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6497638"/>
            <a:ext cx="3222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52" name="Picture 8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486275"/>
            <a:ext cx="3032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70" y="2517775"/>
            <a:ext cx="1419176" cy="283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4889326"/>
            <a:ext cx="3211357" cy="2766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4667" y="5181600"/>
            <a:ext cx="2212822" cy="260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35647A-8607-4E89-B860-1CF9FA84F636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6147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725488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74453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754063"/>
            <a:ext cx="6048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116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116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2568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934" y="735013"/>
            <a:ext cx="643317" cy="283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092" y="457200"/>
            <a:ext cx="1145841" cy="876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770" y="457200"/>
            <a:ext cx="1904334" cy="876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2568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3059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8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3059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9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3059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0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3059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1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3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827213"/>
            <a:ext cx="30321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211388"/>
            <a:ext cx="303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5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751138"/>
            <a:ext cx="2841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6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125788"/>
            <a:ext cx="3222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7" name="Picture 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656013"/>
            <a:ext cx="2841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8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40188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9" name="Picture 5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587875"/>
            <a:ext cx="3222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0" name="Picture 5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4972050"/>
            <a:ext cx="3032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32" y="757238"/>
            <a:ext cx="1419176" cy="283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3795A0-2D3A-4FB1-B10B-88FDD35B305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71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066800"/>
            <a:ext cx="708818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119313"/>
            <a:ext cx="6313487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16" y="3273425"/>
            <a:ext cx="7730181" cy="1001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787" y="4325938"/>
            <a:ext cx="6634700" cy="1001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227" y="5562600"/>
            <a:ext cx="7239571" cy="377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263" y="6019800"/>
            <a:ext cx="5085261" cy="377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819" y="630238"/>
            <a:ext cx="1419175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78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A40380-524A-4FE1-BBE5-8A476299F640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1017" y="993775"/>
            <a:ext cx="3061942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873500"/>
            <a:ext cx="7239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2398" y="4406900"/>
            <a:ext cx="5310817" cy="377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2295" y="4864100"/>
            <a:ext cx="4934784" cy="377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334000"/>
            <a:ext cx="29337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309" y="1524000"/>
            <a:ext cx="7182791" cy="1001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741" y="2667000"/>
            <a:ext cx="6408763" cy="1001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33400"/>
            <a:ext cx="50847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560" y="554038"/>
            <a:ext cx="1646243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04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2CB630-6782-4F47-8591-1B53A14B0212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223" y="2574925"/>
            <a:ext cx="6087754" cy="377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878" y="3032125"/>
            <a:ext cx="5199481" cy="377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851025"/>
            <a:ext cx="5197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3825"/>
            <a:ext cx="80137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3584575"/>
            <a:ext cx="7748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702" y="5172249"/>
            <a:ext cx="5519059" cy="377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967" y="4114800"/>
            <a:ext cx="6971629" cy="1000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00700"/>
            <a:ext cx="29860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632" y="6003925"/>
            <a:ext cx="6067673" cy="359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7" y="554038"/>
            <a:ext cx="1646244" cy="283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1017" y="993775"/>
            <a:ext cx="3061942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3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33400"/>
            <a:ext cx="50847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1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9E59CE-EAE7-4E28-BE83-8E1EF1EE5770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pic>
        <p:nvPicPr>
          <p:cNvPr id="1024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886200"/>
            <a:ext cx="17002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561975"/>
            <a:ext cx="18351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17430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844675"/>
            <a:ext cx="144938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2079625"/>
            <a:ext cx="13922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844675"/>
            <a:ext cx="16843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1830388"/>
            <a:ext cx="19478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297363"/>
            <a:ext cx="6669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754563"/>
            <a:ext cx="43830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5280025"/>
            <a:ext cx="6972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3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241675"/>
            <a:ext cx="1728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4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2787650"/>
            <a:ext cx="9112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64" y="2917825"/>
            <a:ext cx="1728186" cy="263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03" y="569913"/>
            <a:ext cx="2002957" cy="718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57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789238"/>
            <a:ext cx="8826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98800"/>
            <a:ext cx="247650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2787650"/>
            <a:ext cx="26765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0" name="Line 19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1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63" name="Group 22"/>
          <p:cNvGrpSpPr>
            <a:grpSpLocks/>
          </p:cNvGrpSpPr>
          <p:nvPr/>
        </p:nvGrpSpPr>
        <p:grpSpPr bwMode="auto">
          <a:xfrm>
            <a:off x="2057400" y="1498600"/>
            <a:ext cx="2149475" cy="188913"/>
            <a:chOff x="1296" y="961"/>
            <a:chExt cx="1354" cy="119"/>
          </a:xfrm>
        </p:grpSpPr>
        <p:pic>
          <p:nvPicPr>
            <p:cNvPr id="10273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" y="961"/>
              <a:ext cx="104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74" name="Line 24"/>
            <p:cNvSpPr>
              <a:spLocks noChangeShapeType="1"/>
            </p:cNvSpPr>
            <p:nvPr/>
          </p:nvSpPr>
          <p:spPr bwMode="auto">
            <a:xfrm flipH="1">
              <a:off x="1296" y="1036"/>
              <a:ext cx="29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4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6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4463"/>
            <a:ext cx="30321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7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3870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85" y="173038"/>
            <a:ext cx="1646243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9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096000"/>
            <a:ext cx="8683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0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5781675"/>
            <a:ext cx="6305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1" name="Rectangle 32"/>
          <p:cNvSpPr>
            <a:spLocks noChangeArrowheads="1"/>
          </p:cNvSpPr>
          <p:nvPr/>
        </p:nvSpPr>
        <p:spPr bwMode="auto">
          <a:xfrm>
            <a:off x="885825" y="2055813"/>
            <a:ext cx="474663" cy="2460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Rectangle 33"/>
          <p:cNvSpPr>
            <a:spLocks noChangeArrowheads="1"/>
          </p:cNvSpPr>
          <p:nvPr/>
        </p:nvSpPr>
        <p:spPr bwMode="auto">
          <a:xfrm>
            <a:off x="5154613" y="2055813"/>
            <a:ext cx="731837" cy="2460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558&quot;&gt;&lt;property id=&quot;20148&quot; value=&quot;5&quot;/&gt;&lt;property id=&quot;20300&quot; value=&quot;Slide 2&quot;/&gt;&lt;property id=&quot;20307&quot; value=&quot;257&quot;/&gt;&lt;/object&gt;&lt;object type=&quot;3&quot; unique_id=&quot;11705&quot;&gt;&lt;property id=&quot;20148&quot; value=&quot;5&quot;/&gt;&lt;property id=&quot;20300&quot; value=&quot;Slide 3&quot;/&gt;&lt;property id=&quot;20307&quot; value=&quot;2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-2&amp;-3&amp;-4&amp;-5\cr&#10;4&amp;3&amp;2&amp;1&#10;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73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int}:&#10;{\color[rgb]{1,0,1}Note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29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E_{11}+2E_{12}+3E_{21}+4E_{2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05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8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 as in {\color{blue}0023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10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E_{11}$, $E_{12}$, $E_{21}$ and $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759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I:=\left[\matrix{1&amp;0\cr0&amp;1}\right]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527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,c,d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97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det}\left[\matrix{a&amp;b\cr c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458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d-b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0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9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t-cof}\left[\matrix{a&amp;b\cr c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36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\left[\matrix{d&amp;-b\cr-c&amp;a}\right]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55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t-cof}\,M)M$,&#10;$M(\hbox{t-cof}\,M)$, $(\hbox{det}\,M)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14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,&#10;${\color[rgb]{0,.8,0}\forall}K\in{\mathbb R}^{2\times2}$,&#10;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962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t-cof}\,K)K=&#10;K(\hbox{t-cof}\,K)=(\hbox{det}\,K)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595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,r,s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9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a&amp;b\cr c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803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,c,d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95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M:=\left[\matrix{7&amp;5\cr6&amp;4}\right]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65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p&amp;q\cr r&amp;s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4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ap+br&amp;aq+bs\cr cp+dr&amp;cq+ds}\right]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645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1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&#10;$\displaystyle{K=\left[\matrix{a&amp;b\cr c&amp;d}\right]}$&#10;{\color[rgb]{1,0,1}and comput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395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commut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347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DET}\left[\matrix{A&amp;B\cr C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625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AD-B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1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2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T-COF}\left[\matrix{A&amp;B\cr C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798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\left[\matrix{D&amp;-B\cr-C&amp;A}\right]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723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I:=\left[\matrix{1&amp;0\cr0&amp;1}\right]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527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,C,D\in&#10;\{\hbox{linear combinations of }I,X,X^2,\ldots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0"/>
  <p:tag name="PICTUREFILESIZE" val="3658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,&#10;${\color[rgb]{0,.8,0}\forall}{\cal K}\in({\mathbb R}X)^{2\times2}$,&#10;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376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T-COF}\,{\cal M}){\cal M}$,&#10;${\cal M}(\hbox{T-COF}\,{\cal M})$, $I\otimes[\hbox{DET}\,{\cal M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239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T-COF}\,{\cal K}){\cal K}=&#10;{\cal K}(\hbox{T-COF}\,{\cal K})=I\otimes[\hbox{DET}\,{\cal K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95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:=\left[\matrix{2&amp;7\cr-3&amp;-8}\right]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746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,C,D\in{\mathbb R}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1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,R,S\in{\mathbb R}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38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A&amp;B\cr C&amp;D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950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P&amp;Q\cr R&amp;S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101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M:=\left[\matrix{7&amp;5\cr6&amp;4}\right]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65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al M}:=M\otimes X=\left[\matrix{7X&amp;5X\cr6X&amp;4X}\right]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058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AP+BR&amp;AQ+BS\cr CP+DR&amp;CQ+DS}\right]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3462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-1&amp;3&amp;0&amp;-7\cr&#10;2&amp;-2&amp;7&amp;3\cr&#10;4&amp;3&amp;-4&amp;6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2208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ptialize all the letters from {\color{blue}0023-12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36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commut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34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4&amp;5&amp;6\cr&#10;1&amp;2&amp;3\cr&#10;7&amp;8&amp;0\cr&#10;1&amp;4&amp;7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251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oplu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3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A\otimes B$ and $B\otimes 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0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A:=\left[\matrix{&#10;2&amp;1&amp;1\cr&#10;-1&amp;0&amp;-3&#10;}\right]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97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B:=\left[\matrix{&#10;0&amp;1\cr&#10;0&amp;2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6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left conjug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40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3&amp;5\cr&#10;7&amp;9&amp;2\cr&#10;4&amp;6&amp;8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68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39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5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-1&amp;2&amp;0&amp;-9\cr&#10;5&amp;2&amp;4&amp;-1\cr&#10;-3&amp;6&amp;-4&amp;9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34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AB$ and $B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89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e^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13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-1&amp;0&amp;0\cr&#10;0&amp;-2&amp;0\cr&#10;0&amp;0&amp;3&#10;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212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2&amp;3\cr&#10;5&amp;8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4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8&amp;-3\cr&#10;-5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59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e^{ACB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31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2]\oplus[3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68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3&amp;1&amp;0\cr&#10;0&amp;2&amp;0\cr&#10;-1&amp;0&amp;4\cr&#10;-2&amp;0&amp;2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272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4&amp;0\cr&#10;0&amp;7}\right]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105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A\oplus 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0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AC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8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A\otimes 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28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3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s c and d be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2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in Topic 0024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56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39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08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54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A+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5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B+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54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A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3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0&amp;3&amp;6&amp;9\cr&#10;3&amp;-2&amp;9&amp;12\cr&#10;-1&amp;8&amp;-3&amp;-4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246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4&amp;6\cr&#10;2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5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-5&amp;1\cr&#10;0&amp;-7\cr}\right]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63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B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41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A\oplus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22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B\oplus 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19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A\otimes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78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B\otimes 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7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-3&amp;1&amp;-5&amp;8\cr&#10;2&amp;1&amp;-3&amp;0\cr&#10;7&amp;0&amp;1&amp;6&#10;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42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7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E_{11}=\left[\matrix{1&amp;0\cr0&amp;0}\right],\quad&#10;E_{12}=\left[\matrix{0&amp;1\cr0&amp;0}\right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61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=\left[\matrix{0&amp;0\cr1&amp;0}\right],\quad&#10;E_{22}=\left[\matrix{0&amp;0\cr0&amp;1}\right]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304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_{11}=\left[\matrix{6&amp;7\cr8&amp;-7}\right],\quad&#10;A_{12}=\left[\matrix{-7&amp;3\cr2&amp;6}\right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68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1}=\left[\matrix{6&amp;5\cr3&amp;0}\right],\quad&#10;A_{22}=\left[\matrix{1&amp;0\cr-5&amp;8}\right]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3497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(E_{11}\otimes A_{11})+(E_{12}\otimes A_{12}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074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1}\otimes A_{21})+(E_{22}\otimes A_{22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175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 as in {\color{blue}0023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10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C_{11}$, $C_{12}$, $C_{21}$ and $C_{22}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604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11}\otimes C_{11})+(E_{12}\otimes C_{12}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4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1}\otimes C_{21})+(E_{22}\otimes C_{2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65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\matrix{B_{11}&amp;B_{12}\cr B_{21}&amp;B_{22}}\right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210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_{11}:=\left[\matrix{5&amp;4\cr-1&amp;1}\right]$,&#10;$B_{12}:=\left[\matrix{9&amp;7\cr8&amp;2}\right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368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transpos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98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{21}:=\left[\matrix{6&amp;-2\cr5&amp;9}\right]$,&#10;$B_{22}:=\left[\matrix{2&amp;7\cr4&amp;8}\right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3403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E_{11}$, $E_{12}$, $E_{21}$ and $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759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3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5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(E_{11}\otimes X_{11})+(E_{12}\otimes X_{12}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661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E_{21}\otimes X_{21})+(E_{22}\otimes X_{22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&#10;X_{11},X_{12},X_{21},X_{22}\in{\mathbb R}^{2\times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07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M}:({\mathbb R}^{2\times2})^{2\times2}\to&#10;{\mathbb R}^{2\times2}$ by the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197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_{11}X_{11}+E_{12}X_{12}+E_{21}X_{21}+E_{22}X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476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{\cal M}(A\otimes B)$ {\color[rgb]{1,0,1}and} $A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519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:=\left[\matrix{1&amp;2\cr3&amp;4}\right],\quad B:=\left[\matrix{-5&amp;-6\cr-7&amp;-8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3364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14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371</cp:revision>
  <dcterms:created xsi:type="dcterms:W3CDTF">2007-11-29T22:28:17Z</dcterms:created>
  <dcterms:modified xsi:type="dcterms:W3CDTF">2011-10-06T01:39:44Z</dcterms:modified>
</cp:coreProperties>
</file>