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4" d="100"/>
          <a:sy n="74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63EF3C9-F09F-4F90-BFFB-A8FB1AFC5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8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23BC5-0271-4EAE-96B9-70667C69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5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987A-B9E7-407E-83D5-92D8B8390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3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931B-DC5D-4363-86A7-BE11D6B85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9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FF673-56CF-4CA9-AFFA-D533F5880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7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85A7-7BA9-4267-A90C-233D17D9E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5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D9F86-9EC3-42B0-9E43-BCC6A2A7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4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A253B-7EB6-431E-85CF-4CF305ED9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3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3D0C-B2FE-48D1-8B03-D9AD0569B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3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0C57-82B8-409E-8147-D1EE205BD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6B473-1B80-410C-8EA9-A837854E5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5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3EAAD-91DF-407B-B0BB-4C8A517E2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C7E038-136B-406D-B7C5-3AB0A55A5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image" Target="../media/image2.png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image" Target="../media/image5.png"/><Relationship Id="rId47" Type="http://schemas.openxmlformats.org/officeDocument/2006/relationships/image" Target="../media/image10.png"/><Relationship Id="rId50" Type="http://schemas.openxmlformats.org/officeDocument/2006/relationships/image" Target="../media/image13.png"/><Relationship Id="rId55" Type="http://schemas.openxmlformats.org/officeDocument/2006/relationships/image" Target="../media/image18.png"/><Relationship Id="rId63" Type="http://schemas.openxmlformats.org/officeDocument/2006/relationships/image" Target="../media/image26.png"/><Relationship Id="rId68" Type="http://schemas.openxmlformats.org/officeDocument/2006/relationships/image" Target="../media/image31.png"/><Relationship Id="rId7" Type="http://schemas.openxmlformats.org/officeDocument/2006/relationships/tags" Target="../tags/tag8.xml"/><Relationship Id="rId71" Type="http://schemas.openxmlformats.org/officeDocument/2006/relationships/image" Target="../media/image34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slideLayout" Target="../slideLayouts/slideLayout2.xml"/><Relationship Id="rId40" Type="http://schemas.openxmlformats.org/officeDocument/2006/relationships/image" Target="../media/image3.png"/><Relationship Id="rId45" Type="http://schemas.openxmlformats.org/officeDocument/2006/relationships/image" Target="../media/image8.png"/><Relationship Id="rId53" Type="http://schemas.openxmlformats.org/officeDocument/2006/relationships/image" Target="../media/image16.png"/><Relationship Id="rId58" Type="http://schemas.openxmlformats.org/officeDocument/2006/relationships/image" Target="../media/image21.png"/><Relationship Id="rId66" Type="http://schemas.openxmlformats.org/officeDocument/2006/relationships/image" Target="../media/image29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image" Target="../media/image12.png"/><Relationship Id="rId57" Type="http://schemas.openxmlformats.org/officeDocument/2006/relationships/image" Target="../media/image20.png"/><Relationship Id="rId61" Type="http://schemas.openxmlformats.org/officeDocument/2006/relationships/image" Target="../media/image24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image" Target="../media/image7.png"/><Relationship Id="rId52" Type="http://schemas.openxmlformats.org/officeDocument/2006/relationships/image" Target="../media/image15.png"/><Relationship Id="rId60" Type="http://schemas.openxmlformats.org/officeDocument/2006/relationships/image" Target="../media/image23.png"/><Relationship Id="rId65" Type="http://schemas.openxmlformats.org/officeDocument/2006/relationships/image" Target="../media/image28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image" Target="../media/image6.png"/><Relationship Id="rId48" Type="http://schemas.openxmlformats.org/officeDocument/2006/relationships/image" Target="../media/image11.png"/><Relationship Id="rId56" Type="http://schemas.openxmlformats.org/officeDocument/2006/relationships/image" Target="../media/image19.png"/><Relationship Id="rId64" Type="http://schemas.openxmlformats.org/officeDocument/2006/relationships/image" Target="../media/image27.png"/><Relationship Id="rId69" Type="http://schemas.openxmlformats.org/officeDocument/2006/relationships/image" Target="../media/image32.png"/><Relationship Id="rId8" Type="http://schemas.openxmlformats.org/officeDocument/2006/relationships/tags" Target="../tags/tag9.xml"/><Relationship Id="rId51" Type="http://schemas.openxmlformats.org/officeDocument/2006/relationships/image" Target="../media/image14.png"/><Relationship Id="rId72" Type="http://schemas.openxmlformats.org/officeDocument/2006/relationships/image" Target="../media/image35.png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image" Target="../media/image1.png"/><Relationship Id="rId46" Type="http://schemas.openxmlformats.org/officeDocument/2006/relationships/image" Target="../media/image9.png"/><Relationship Id="rId59" Type="http://schemas.openxmlformats.org/officeDocument/2006/relationships/image" Target="../media/image22.png"/><Relationship Id="rId67" Type="http://schemas.openxmlformats.org/officeDocument/2006/relationships/image" Target="../media/image30.png"/><Relationship Id="rId20" Type="http://schemas.openxmlformats.org/officeDocument/2006/relationships/tags" Target="../tags/tag21.xml"/><Relationship Id="rId41" Type="http://schemas.openxmlformats.org/officeDocument/2006/relationships/image" Target="../media/image4.png"/><Relationship Id="rId54" Type="http://schemas.openxmlformats.org/officeDocument/2006/relationships/image" Target="../media/image17.png"/><Relationship Id="rId62" Type="http://schemas.openxmlformats.org/officeDocument/2006/relationships/image" Target="../media/image25.png"/><Relationship Id="rId70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image" Target="../media/image39.png"/><Relationship Id="rId26" Type="http://schemas.openxmlformats.org/officeDocument/2006/relationships/image" Target="../media/image47.png"/><Relationship Id="rId3" Type="http://schemas.openxmlformats.org/officeDocument/2006/relationships/tags" Target="../tags/tag40.xml"/><Relationship Id="rId21" Type="http://schemas.openxmlformats.org/officeDocument/2006/relationships/image" Target="../media/image42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image" Target="../media/image38.png"/><Relationship Id="rId25" Type="http://schemas.openxmlformats.org/officeDocument/2006/relationships/image" Target="../media/image46.png"/><Relationship Id="rId2" Type="http://schemas.openxmlformats.org/officeDocument/2006/relationships/tags" Target="../tags/tag39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45.png"/><Relationship Id="rId5" Type="http://schemas.openxmlformats.org/officeDocument/2006/relationships/tags" Target="../tags/tag42.xml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tags" Target="../tags/tag47.xml"/><Relationship Id="rId19" Type="http://schemas.openxmlformats.org/officeDocument/2006/relationships/image" Target="../media/image40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43.png"/><Relationship Id="rId27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E45056-AEBA-4324-9A89-3EEA1252FB1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Matrix types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DEFA5B-D3C5-4E9B-85DB-F58CD69D2F96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322089"/>
            <a:ext cx="869950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42726"/>
            <a:ext cx="8890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1981200"/>
            <a:ext cx="41925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2051"/>
            <a:ext cx="92710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2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2339801"/>
            <a:ext cx="2927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2" name="Picture 2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04628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2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331864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2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2769666"/>
            <a:ext cx="2841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2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76771"/>
            <a:ext cx="32226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34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3" y="1292051"/>
            <a:ext cx="908050" cy="26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7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2704578"/>
            <a:ext cx="52689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7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3069181"/>
            <a:ext cx="5873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39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288" y="1253951"/>
            <a:ext cx="83185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1" name="Picture 45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3415430"/>
            <a:ext cx="2908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2" name="Picture 44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491630"/>
            <a:ext cx="2841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98" y="346075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5430" y="1003126"/>
            <a:ext cx="1145841" cy="8768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1559" y="1003126"/>
            <a:ext cx="1145507" cy="8765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5592" y="965026"/>
            <a:ext cx="1145841" cy="8768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5006" y="53801"/>
            <a:ext cx="1415453" cy="8765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1152" y="53801"/>
            <a:ext cx="1416759" cy="8773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7" name="Picture 75" descr="txp_fi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3771378"/>
            <a:ext cx="5741988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8" name="Picture 52" descr="txp_fi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3772966"/>
            <a:ext cx="2270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9" name="Picture 56" descr="txp_fi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139852"/>
            <a:ext cx="28321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0" name="Picture 57" descr="txp_fi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25925"/>
            <a:ext cx="3222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1" name="Picture 76" descr="txp_fi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505673"/>
            <a:ext cx="51562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2" name="Picture 60" descr="txp_fi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4507261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3" name="Picture 91" descr="txp_fi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6020844"/>
            <a:ext cx="46450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4" name="Picture 88" descr="txp_fi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27020"/>
            <a:ext cx="1698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05" name="Rectangle 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06" name="Picture 70" descr="txp_fi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5630493"/>
            <a:ext cx="40973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7" name="Picture 94" descr="txp_fi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88" y="5649543"/>
            <a:ext cx="282575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8" name="Picture 84" descr="txp_fi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4889326"/>
            <a:ext cx="72707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09" name="Picture 92" descr="txp_fi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89326"/>
            <a:ext cx="1698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10" name="Picture 85" descr="txp_fi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5280199"/>
            <a:ext cx="71945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11" name="Picture 93" descr="txp_fi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04012"/>
            <a:ext cx="246063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12" name="Picture 90" descr="txp_fi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6405019"/>
            <a:ext cx="332422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83FFD1-A33F-41C4-A113-5BDA05EAD44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2767520"/>
            <a:ext cx="5900555" cy="3404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4" y="2766454"/>
            <a:ext cx="1419234" cy="2838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3131231"/>
            <a:ext cx="5239012" cy="2836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292" y="3512231"/>
            <a:ext cx="2005207" cy="3971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047713"/>
            <a:ext cx="6770580" cy="3404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1" y="5058960"/>
            <a:ext cx="1419237" cy="283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449829"/>
            <a:ext cx="7262313" cy="2836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1283" y="5869730"/>
            <a:ext cx="756026" cy="3967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1283" y="6326763"/>
            <a:ext cx="849369" cy="3963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1" y="635696"/>
            <a:ext cx="1419237" cy="283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293318"/>
            <a:ext cx="4446931" cy="10024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6014" y="533400"/>
            <a:ext cx="2186731" cy="25067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6014" y="781704"/>
            <a:ext cx="2339643" cy="208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D: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8"/>
  <p:tag name="PICTUREFILESIZE" val="31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N$ is nilpoten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0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ANB$ is nilpoten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1"/>
  <p:tag name="PICTUREFILESIZE" val="2357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S:=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"/>
  <p:tag name="PICTUREFILESIZE" val="32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AD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4"/>
  <p:tag name="PICTUREFILESIZE" val="1303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4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0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0&amp;7\cr&#10;0&amp;0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789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4&amp;0\cr&#10;0&amp;8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93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A: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6"/>
  <p:tag name="PICTUREFILESIZE" val="339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4&amp;0\cr&#10;0&amp;4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884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3&amp;-2\cr&#10;4&amp;-3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4"/>
  <p:tag name="PICTUREFILESIZE" val="906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left[\matrix{&#10;3&amp;-2\cr&#10;4&amp;-3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4"/>
  <p:tag name="PICTUREFILESIZE" val="906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ADB$ is diagon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4"/>
  <p:tag name="PICTUREFILESIZE" val="2398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f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45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AS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69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g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27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ASB$ is scal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3"/>
  <p:tag name="PICTUREFILESIZE" val="1960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h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68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A(S+N)B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6"/>
  <p:tag name="PICTUREFILESIZE" val="198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B: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7"/>
  <p:tag name="PICTUREFILESIZE" val="3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l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18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A(S+N)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7"/>
  <p:tag name="PICTUREFILESIZE" val="1866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k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94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D+N$ is a Jordan blo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757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4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etermine} {\color[rgb]{0,.8,0}if}&#10;$S+N$ is a Jordan blo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1"/>
  <p:tag name="PICTUREFILESIZE" val="279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j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"/>
  <p:tag name="PICTUREFILESIZE" val="158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a Jordan block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6"/>
  <p:tag name="PICTUREFILESIZE" val="1353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$2\times2$ orthogonal matrix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2"/>
  <p:tag name="PICTUREFILESIZE" val="2282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4-3}.&#10;\end{document}&#10;r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AB$ and $B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2"/>
  <p:tag name="PICTUREFILESIZE" val="17898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ose first row has entries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100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4/5$, $3/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6"/>
  <p:tag name="PICTUREFILESIZE" val="861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Does there exist} a $2\times2$ orthogon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8"/>
  <p:tag name="PICTUREFILESIZE" val="2567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4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0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trix whose first column has entries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4"/>
  <p:tag name="PICTUREFILESIZE" val="2739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2/3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"/>
  <p:tag name="PICTUREFILESIZE" val="458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/3${\color{blue}?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"/>
  <p:tag name="PICTUREFILESIZE" val="445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4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exp\left[\matrix{6&amp;-2\cr0&amp;6}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5"/>
  <p:tag name="PICTUREFILESIZE" val="27433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either give hint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7"/>
  <p:tag name="PICTUREFILESIZE" val="134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}&#10;\pagestyle{empty}&#10;\begin{document}&#10;$N:=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49"/>
  <p:tag name="PICTUREFILESIZE" val="348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or move to 0025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8"/>
  <p:tag name="PICTUREFILESIZE" val="124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ANB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343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</TotalTime>
  <Words>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371</cp:revision>
  <dcterms:created xsi:type="dcterms:W3CDTF">2007-11-29T22:28:17Z</dcterms:created>
  <dcterms:modified xsi:type="dcterms:W3CDTF">2011-10-12T18:42:04Z</dcterms:modified>
</cp:coreProperties>
</file>