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8" r:id="rId4"/>
    <p:sldId id="260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7C4792B-8272-4DD0-8AD0-567C693F3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07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BCE2C-05CC-4E37-96D0-95ED59835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3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89758-7AAE-4D18-A492-5ECDFC2D6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5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BEDAA-F4A6-449B-A76E-3DA2803B1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2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1F772-06E3-4CBE-B101-86D2ED607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9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50AD8-BD94-4121-92C3-9955D7EF3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6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0F6E3-4392-4AD7-B41C-16065695C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43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790A3-99F4-414D-B80C-9FC4D58E8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8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5D954-1B0C-427C-AD5E-AA1E78667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0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F727E-FC06-48F3-8F2A-42FAB7CB3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5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A016B-C0F7-4221-BD23-BDD190E35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2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AE25C-C7AF-4DE5-821C-A2298495E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9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7AA95E-3E7F-46BF-A78E-1FE06AC40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5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2" Type="http://schemas.openxmlformats.org/officeDocument/2006/relationships/tags" Target="../tags/tag5.xml"/><Relationship Id="rId16" Type="http://schemas.openxmlformats.org/officeDocument/2006/relationships/image" Target="../media/image8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image" Target="../media/image3.png"/><Relationship Id="rId5" Type="http://schemas.openxmlformats.org/officeDocument/2006/relationships/tags" Target="../tags/tag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4.png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3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image" Target="../media/image12.png"/><Relationship Id="rId5" Type="http://schemas.openxmlformats.org/officeDocument/2006/relationships/tags" Target="../tags/tag17.xml"/><Relationship Id="rId10" Type="http://schemas.openxmlformats.org/officeDocument/2006/relationships/image" Target="../media/image11.png"/><Relationship Id="rId4" Type="http://schemas.openxmlformats.org/officeDocument/2006/relationships/tags" Target="../tags/tag16.xml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18" Type="http://schemas.openxmlformats.org/officeDocument/2006/relationships/tags" Target="../tags/tag36.xml"/><Relationship Id="rId26" Type="http://schemas.openxmlformats.org/officeDocument/2006/relationships/tags" Target="../tags/tag44.xml"/><Relationship Id="rId39" Type="http://schemas.openxmlformats.org/officeDocument/2006/relationships/image" Target="../media/image26.png"/><Relationship Id="rId3" Type="http://schemas.openxmlformats.org/officeDocument/2006/relationships/tags" Target="../tags/tag21.xml"/><Relationship Id="rId21" Type="http://schemas.openxmlformats.org/officeDocument/2006/relationships/tags" Target="../tags/tag39.xml"/><Relationship Id="rId34" Type="http://schemas.openxmlformats.org/officeDocument/2006/relationships/image" Target="../media/image21.png"/><Relationship Id="rId42" Type="http://schemas.openxmlformats.org/officeDocument/2006/relationships/image" Target="../media/image29.png"/><Relationship Id="rId47" Type="http://schemas.openxmlformats.org/officeDocument/2006/relationships/image" Target="../media/image34.png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5" Type="http://schemas.openxmlformats.org/officeDocument/2006/relationships/tags" Target="../tags/tag43.xml"/><Relationship Id="rId33" Type="http://schemas.openxmlformats.org/officeDocument/2006/relationships/image" Target="../media/image20.png"/><Relationship Id="rId38" Type="http://schemas.openxmlformats.org/officeDocument/2006/relationships/image" Target="../media/image25.png"/><Relationship Id="rId46" Type="http://schemas.openxmlformats.org/officeDocument/2006/relationships/image" Target="../media/image33.png"/><Relationship Id="rId2" Type="http://schemas.openxmlformats.org/officeDocument/2006/relationships/tags" Target="../tags/tag20.xml"/><Relationship Id="rId16" Type="http://schemas.openxmlformats.org/officeDocument/2006/relationships/tags" Target="../tags/tag34.xml"/><Relationship Id="rId20" Type="http://schemas.openxmlformats.org/officeDocument/2006/relationships/tags" Target="../tags/tag38.xml"/><Relationship Id="rId29" Type="http://schemas.openxmlformats.org/officeDocument/2006/relationships/image" Target="../media/image16.png"/><Relationship Id="rId41" Type="http://schemas.openxmlformats.org/officeDocument/2006/relationships/image" Target="../media/image28.png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24" Type="http://schemas.openxmlformats.org/officeDocument/2006/relationships/tags" Target="../tags/tag42.xml"/><Relationship Id="rId32" Type="http://schemas.openxmlformats.org/officeDocument/2006/relationships/image" Target="../media/image19.png"/><Relationship Id="rId37" Type="http://schemas.openxmlformats.org/officeDocument/2006/relationships/image" Target="../media/image24.png"/><Relationship Id="rId40" Type="http://schemas.openxmlformats.org/officeDocument/2006/relationships/image" Target="../media/image27.png"/><Relationship Id="rId45" Type="http://schemas.openxmlformats.org/officeDocument/2006/relationships/image" Target="../media/image32.png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23" Type="http://schemas.openxmlformats.org/officeDocument/2006/relationships/tags" Target="../tags/tag41.xml"/><Relationship Id="rId28" Type="http://schemas.openxmlformats.org/officeDocument/2006/relationships/image" Target="../media/image15.png"/><Relationship Id="rId36" Type="http://schemas.openxmlformats.org/officeDocument/2006/relationships/image" Target="../media/image23.png"/><Relationship Id="rId10" Type="http://schemas.openxmlformats.org/officeDocument/2006/relationships/tags" Target="../tags/tag28.xml"/><Relationship Id="rId19" Type="http://schemas.openxmlformats.org/officeDocument/2006/relationships/tags" Target="../tags/tag37.xml"/><Relationship Id="rId31" Type="http://schemas.openxmlformats.org/officeDocument/2006/relationships/image" Target="../media/image18.png"/><Relationship Id="rId44" Type="http://schemas.openxmlformats.org/officeDocument/2006/relationships/image" Target="../media/image31.png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Relationship Id="rId22" Type="http://schemas.openxmlformats.org/officeDocument/2006/relationships/tags" Target="../tags/tag40.xml"/><Relationship Id="rId27" Type="http://schemas.openxmlformats.org/officeDocument/2006/relationships/slideLayout" Target="../slideLayouts/slideLayout2.xml"/><Relationship Id="rId30" Type="http://schemas.openxmlformats.org/officeDocument/2006/relationships/image" Target="../media/image17.png"/><Relationship Id="rId35" Type="http://schemas.openxmlformats.org/officeDocument/2006/relationships/image" Target="../media/image22.png"/><Relationship Id="rId43" Type="http://schemas.openxmlformats.org/officeDocument/2006/relationships/image" Target="../media/image30.png"/><Relationship Id="rId48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C215C2-E4E8-49E3-92BC-F889C3EE7B64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Properties of determinants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3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6380163"/>
            <a:ext cx="484188" cy="15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4" name="Picture 2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629400"/>
            <a:ext cx="62865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F4AC8F-2D0D-406B-A6C3-96A957780792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1730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2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"/>
            <a:ext cx="1700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4283" y="581025"/>
            <a:ext cx="3647021" cy="13978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2538413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1" name="Picture 3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17775"/>
            <a:ext cx="1700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4090" y="2942046"/>
            <a:ext cx="3647407" cy="13979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4976813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4" name="Picture 3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956175"/>
            <a:ext cx="1700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6728" y="5380446"/>
            <a:ext cx="5611819" cy="13978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019B44-E76C-436A-98AF-9273A457A703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1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2600"/>
            <a:ext cx="17002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82423" y="2259013"/>
            <a:ext cx="5346118" cy="25500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103" name="Group 8"/>
          <p:cNvGrpSpPr>
            <a:grpSpLocks/>
          </p:cNvGrpSpPr>
          <p:nvPr/>
        </p:nvGrpSpPr>
        <p:grpSpPr bwMode="auto">
          <a:xfrm>
            <a:off x="938213" y="3055938"/>
            <a:ext cx="1965325" cy="1044575"/>
            <a:chOff x="624" y="2928"/>
            <a:chExt cx="1238" cy="658"/>
          </a:xfrm>
        </p:grpSpPr>
        <p:pic>
          <p:nvPicPr>
            <p:cNvPr id="4105" name="Picture 9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928"/>
              <a:ext cx="77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6" name="Picture 10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3156"/>
              <a:ext cx="1155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7" name="Picture 11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3384"/>
              <a:ext cx="1238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17605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155B20-A07B-4F2B-970C-AE19BD32648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pic>
        <p:nvPicPr>
          <p:cNvPr id="5123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75" y="2443163"/>
            <a:ext cx="246063" cy="3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2376488"/>
            <a:ext cx="341312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25" y="2787650"/>
            <a:ext cx="4159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6" name="Picture 1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38" y="2790825"/>
            <a:ext cx="207962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7" name="Picture 3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2311400"/>
            <a:ext cx="434975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8" name="Picture 3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2311400"/>
            <a:ext cx="4349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9" name="Picture 3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2303463"/>
            <a:ext cx="415925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0" name="Picture 3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38" y="2778125"/>
            <a:ext cx="43497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1" name="Picture 41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2443163"/>
            <a:ext cx="246062" cy="3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08514" y="2797175"/>
            <a:ext cx="434598" cy="2643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4255" y="2768600"/>
            <a:ext cx="340703" cy="3213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6827" y="2303463"/>
            <a:ext cx="207584" cy="2643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35" name="Picture 42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350" y="2768600"/>
            <a:ext cx="341313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6" name="Picture 16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2867025"/>
            <a:ext cx="341312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37" name="Picture 39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3298825"/>
            <a:ext cx="43497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9426" y="3308350"/>
            <a:ext cx="434598" cy="3404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5835" y="3298825"/>
            <a:ext cx="416305" cy="2643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7953" y="3308350"/>
            <a:ext cx="207232" cy="2638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41" name="Picture 21" descr="txp_fi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50" y="3308350"/>
            <a:ext cx="3397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42" name="Picture 43" descr="txp_fi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75" y="3449638"/>
            <a:ext cx="246063" cy="3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43" name="Picture 23" descr="txp_fi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3402013"/>
            <a:ext cx="341312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44" name="Picture 24" descr="txp_fi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1676400"/>
            <a:ext cx="6954837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6494" y="3886200"/>
            <a:ext cx="5765288" cy="3595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46" name="Picture 32" descr="txp_fig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4308475"/>
            <a:ext cx="57832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6548" y="4879975"/>
            <a:ext cx="4744668" cy="3777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8" descr="txp_fi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1690688"/>
            <a:ext cx="1419231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8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0"/>
  <p:tag name="PICTUREFILESIZE" val="819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det\left[\matrix{&#10;6+2&amp;2+4&amp;-3-8\cr&#10;4&amp;5&amp;-9\cr&#10;-7&amp;1&amp;-9&#10;}\right].$$&#10;\end{document}&#10;"/>
  <p:tag name="FILENAME" val="txp_fig"/>
  <p:tag name="FORMAT" val="png256"/>
  <p:tag name="RES" val="1200"/>
  <p:tag name="BLEND" val="1"/>
  <p:tag name="TRANSPARENT" val="0"/>
  <p:tag name="TBUG" val="0"/>
  <p:tag name="ALLOWFS" val="0"/>
  <p:tag name="ORIGWIDTH" val="297"/>
  <p:tag name="PICTUREFILESIZE" val="3576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0"/>
  <p:tag name="PICTUREFILESIZE" val="819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det\left[\matrix{&#10;6&amp;9&amp;5&amp;4&amp;1\cr&#10;0&amp;-2&amp;5&amp;9&amp;-1\cr&#10;0&amp;0&amp;1&amp;-2&amp;-7\cr&#10;0&amp;0&amp;0&amp;-2&amp;8\cr&#10;0&amp;0&amp;0&amp;0&amp;1\cr&#10;}\right].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3"/>
  <p:tag name="PICTUREFILESIZE" val="606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8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2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{\color{blue}``upper}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65"/>
  <p:tag name="PICTUREFILESIZE" val="557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{\color{blue}triangluar}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97"/>
  <p:tag name="PICTUREFILESIZE" val="861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{\color{blue}unipotent''}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04"/>
  <p:tag name="PICTUREFILESIZE" val="850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5001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571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28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z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93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278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7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286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z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8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340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7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265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016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8"/>
  <p:tag name="PICTUREFILESIZE" val="454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72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28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9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312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5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315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z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59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+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61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99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"/>
  <p:tag name="PICTUREFILESIZE" val="128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8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0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uppose} $x$, $y$ and $z$ solve the system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812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Using Cramer's rule, {\color[rgb]{0,.8,0}express} 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5"/>
  <p:tag name="PICTUREFILESIZE" val="2371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 as a quotient of determinant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6"/>
  <p:tag name="PICTUREFILESIZE" val="2215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(No need to compute $y$.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1983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8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7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0"/>
  <p:tag name="PICTUREFILESIZE" val="819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det\left[\matrix{&#10;6&amp;2&amp;-3\cr&#10;4&amp;5&amp;-9\cr&#10;-7&amp;1&amp;-9&#10;}\right].$$&#10;\end{document}&#10;"/>
  <p:tag name="FILENAME" val="txp_fig"/>
  <p:tag name="FORMAT" val="png256"/>
  <p:tag name="RES" val="1200"/>
  <p:tag name="BLEND" val="1"/>
  <p:tag name="TRANSPARENT" val="0"/>
  <p:tag name="TBUG" val="0"/>
  <p:tag name="ALLOWFS" val="0"/>
  <p:tag name="ORIGWIDTH" val="193"/>
  <p:tag name="PICTUREFILESIZE" val="2913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8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0"/>
  <p:tag name="PICTUREFILESIZE" val="819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det\left[\matrix{&#10;2&amp;4&amp;-8\cr&#10;4&amp;5&amp;-9\cr&#10;-7&amp;1&amp;-9&#10;}\right].$$&#10;\end{document}&#10;"/>
  <p:tag name="FILENAME" val="txp_fig"/>
  <p:tag name="FORMAT" val="png256"/>
  <p:tag name="RES" val="1200"/>
  <p:tag name="BLEND" val="1"/>
  <p:tag name="TRANSPARENT" val="0"/>
  <p:tag name="TBUG" val="0"/>
  <p:tag name="ALLOWFS" val="0"/>
  <p:tag name="ORIGWIDTH" val="193"/>
  <p:tag name="PICTUREFILESIZE" val="2929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3101</TotalTime>
  <Words>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362</cp:revision>
  <dcterms:created xsi:type="dcterms:W3CDTF">2007-11-29T22:28:17Z</dcterms:created>
  <dcterms:modified xsi:type="dcterms:W3CDTF">2011-10-04T21:45:09Z</dcterms:modified>
</cp:coreProperties>
</file>