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58" r:id="rId4"/>
  </p:sldIdLst>
  <p:sldSz cx="9144000" cy="6858000" type="screen4x3"/>
  <p:notesSz cx="7315200" cy="9601200"/>
  <p:custDataLst>
    <p:tags r:id="rId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1" autoAdjust="0"/>
    <p:restoredTop sz="95387" autoAdjust="0"/>
  </p:normalViewPr>
  <p:slideViewPr>
    <p:cSldViewPr>
      <p:cViewPr varScale="1">
        <p:scale>
          <a:sx n="76" d="100"/>
          <a:sy n="76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5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5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5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1AFDD357-1CA4-41AC-A79E-9D19314B7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1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B8AF901-E05B-4083-8499-1590FA51554A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3E123-174F-4AF7-ABC4-C2343A3F1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94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70D15-1492-4804-9ED3-50DE4F039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202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8981A-32BB-4314-B182-2A18D1080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658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AC9F3-2F1C-4CEC-9B8E-CF57307CF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288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683D0-D8B9-4B95-ACE0-3A5EB787A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03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30EBE-B8BB-4427-9C25-4549F16D4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13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CCBEE-D2E7-45B4-872F-6B1441B23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141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B0DC1-1FB9-471C-8A83-D34F37F14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07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EFF39-BFEE-40D6-9044-E3234B245E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28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00418-C257-4C7A-84DE-F65CACAD01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097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9A58A-92D6-4D6B-9594-FF7B2F8F9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600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31156AC-0A49-4C04-9FFB-A28611B87A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slideLayout" Target="../slideLayouts/slideLayout2.xml"/><Relationship Id="rId18" Type="http://schemas.openxmlformats.org/officeDocument/2006/relationships/image" Target="../media/image4.png"/><Relationship Id="rId26" Type="http://schemas.openxmlformats.org/officeDocument/2006/relationships/image" Target="../media/image12.png"/><Relationship Id="rId3" Type="http://schemas.openxmlformats.org/officeDocument/2006/relationships/tags" Target="../tags/tag4.xml"/><Relationship Id="rId21" Type="http://schemas.openxmlformats.org/officeDocument/2006/relationships/image" Target="../media/image7.png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image" Target="../media/image3.png"/><Relationship Id="rId25" Type="http://schemas.openxmlformats.org/officeDocument/2006/relationships/image" Target="../media/image11.png"/><Relationship Id="rId2" Type="http://schemas.openxmlformats.org/officeDocument/2006/relationships/tags" Target="../tags/tag3.xml"/><Relationship Id="rId16" Type="http://schemas.openxmlformats.org/officeDocument/2006/relationships/image" Target="../media/image2.png"/><Relationship Id="rId20" Type="http://schemas.openxmlformats.org/officeDocument/2006/relationships/image" Target="../media/image6.png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image" Target="../media/image10.png"/><Relationship Id="rId5" Type="http://schemas.openxmlformats.org/officeDocument/2006/relationships/tags" Target="../tags/tag6.xml"/><Relationship Id="rId15" Type="http://schemas.openxmlformats.org/officeDocument/2006/relationships/image" Target="../media/image1.png"/><Relationship Id="rId23" Type="http://schemas.openxmlformats.org/officeDocument/2006/relationships/image" Target="../media/image9.png"/><Relationship Id="rId10" Type="http://schemas.openxmlformats.org/officeDocument/2006/relationships/tags" Target="../tags/tag11.xml"/><Relationship Id="rId19" Type="http://schemas.openxmlformats.org/officeDocument/2006/relationships/image" Target="../media/image5.png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notesSlide" Target="../notesSlides/notesSlide1.xml"/><Relationship Id="rId22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13" Type="http://schemas.openxmlformats.org/officeDocument/2006/relationships/tags" Target="../tags/tag26.xml"/><Relationship Id="rId18" Type="http://schemas.openxmlformats.org/officeDocument/2006/relationships/image" Target="../media/image14.png"/><Relationship Id="rId26" Type="http://schemas.openxmlformats.org/officeDocument/2006/relationships/image" Target="../media/image9.png"/><Relationship Id="rId3" Type="http://schemas.openxmlformats.org/officeDocument/2006/relationships/tags" Target="../tags/tag16.xml"/><Relationship Id="rId21" Type="http://schemas.openxmlformats.org/officeDocument/2006/relationships/image" Target="../media/image17.png"/><Relationship Id="rId7" Type="http://schemas.openxmlformats.org/officeDocument/2006/relationships/tags" Target="../tags/tag20.xml"/><Relationship Id="rId12" Type="http://schemas.openxmlformats.org/officeDocument/2006/relationships/tags" Target="../tags/tag25.xml"/><Relationship Id="rId17" Type="http://schemas.openxmlformats.org/officeDocument/2006/relationships/image" Target="../media/image13.png"/><Relationship Id="rId25" Type="http://schemas.openxmlformats.org/officeDocument/2006/relationships/image" Target="../media/image21.png"/><Relationship Id="rId2" Type="http://schemas.openxmlformats.org/officeDocument/2006/relationships/tags" Target="../tags/tag15.xml"/><Relationship Id="rId16" Type="http://schemas.openxmlformats.org/officeDocument/2006/relationships/image" Target="../media/image2.png"/><Relationship Id="rId20" Type="http://schemas.openxmlformats.org/officeDocument/2006/relationships/image" Target="../media/image16.png"/><Relationship Id="rId29" Type="http://schemas.openxmlformats.org/officeDocument/2006/relationships/image" Target="../media/image12.png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tags" Target="../tags/tag24.xml"/><Relationship Id="rId24" Type="http://schemas.openxmlformats.org/officeDocument/2006/relationships/image" Target="../media/image20.png"/><Relationship Id="rId5" Type="http://schemas.openxmlformats.org/officeDocument/2006/relationships/tags" Target="../tags/tag18.xml"/><Relationship Id="rId15" Type="http://schemas.openxmlformats.org/officeDocument/2006/relationships/slideLayout" Target="../slideLayouts/slideLayout2.xml"/><Relationship Id="rId23" Type="http://schemas.openxmlformats.org/officeDocument/2006/relationships/image" Target="../media/image19.png"/><Relationship Id="rId28" Type="http://schemas.openxmlformats.org/officeDocument/2006/relationships/image" Target="../media/image11.png"/><Relationship Id="rId10" Type="http://schemas.openxmlformats.org/officeDocument/2006/relationships/tags" Target="../tags/tag23.xml"/><Relationship Id="rId19" Type="http://schemas.openxmlformats.org/officeDocument/2006/relationships/image" Target="../media/image15.png"/><Relationship Id="rId4" Type="http://schemas.openxmlformats.org/officeDocument/2006/relationships/tags" Target="../tags/tag17.xml"/><Relationship Id="rId9" Type="http://schemas.openxmlformats.org/officeDocument/2006/relationships/tags" Target="../tags/tag22.xml"/><Relationship Id="rId14" Type="http://schemas.openxmlformats.org/officeDocument/2006/relationships/tags" Target="../tags/tag27.xml"/><Relationship Id="rId22" Type="http://schemas.openxmlformats.org/officeDocument/2006/relationships/image" Target="../media/image18.png"/><Relationship Id="rId27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C735DE-8A8E-4F0D-BB69-1FBC5F297B4B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/>
              <a:t>Financial Mathematics</a:t>
            </a:r>
          </a:p>
          <a:p>
            <a:pPr algn="ctr" eaLnBrk="1" hangingPunct="1"/>
            <a:r>
              <a:rPr lang="en-US" sz="2400"/>
              <a:t>Eigenvalues and eigenvectors</a:t>
            </a:r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3175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8229600" y="6224588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B060378-0E08-4A55-A6EE-D64D72BC3B60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pic>
        <p:nvPicPr>
          <p:cNvPr id="4" name="Picture 3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33088" y="838200"/>
            <a:ext cx="4056935" cy="99979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76" name="Picture 5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725" y="2235200"/>
            <a:ext cx="5095875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7" name="Picture 6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725" y="3079750"/>
            <a:ext cx="384968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8" name="Picture 7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475038"/>
            <a:ext cx="7756525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9" name="Picture 9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725" y="4348163"/>
            <a:ext cx="4189413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0" name="Picture 10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676775"/>
            <a:ext cx="6359525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1" name="Picture 12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725" y="5414963"/>
            <a:ext cx="1603375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82" name="Rectangle 13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Rectangle 14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998" y="2257425"/>
            <a:ext cx="1419228" cy="283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85" name="Picture 18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050" y="2306638"/>
            <a:ext cx="303213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6" name="Picture 20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050" y="3048000"/>
            <a:ext cx="303213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7" name="Picture 22" descr="txp_fi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4395788"/>
            <a:ext cx="284163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8" name="Picture 24" descr="txp_fi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507038"/>
            <a:ext cx="322263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79C688-1A02-439F-8D72-84B91BB590E7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pic>
        <p:nvPicPr>
          <p:cNvPr id="4099" name="Picture 2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232025"/>
            <a:ext cx="5095875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0" name="Picture 3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819400"/>
            <a:ext cx="53403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1" name="Picture 4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295650"/>
            <a:ext cx="53594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2" name="Picture 5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733800"/>
            <a:ext cx="4397375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6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365625"/>
            <a:ext cx="5000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4" name="Picture 7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724400"/>
            <a:ext cx="3775075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8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5334000"/>
            <a:ext cx="1735138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6" name="Picture 9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791200"/>
            <a:ext cx="7826375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25771" y="685800"/>
            <a:ext cx="5525748" cy="137719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108" name="Rectangle 15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Rectangle 16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998" y="2257425"/>
            <a:ext cx="1419228" cy="283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11" name="Picture 18" descr="txp_fi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050" y="2306638"/>
            <a:ext cx="303213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12" name="Picture 19" descr="txp_fi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050" y="2819400"/>
            <a:ext cx="303213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13" name="Picture 20" descr="txp_fig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4441825"/>
            <a:ext cx="284163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14" name="Picture 21" descr="txp_fig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422900"/>
            <a:ext cx="322263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article}\pagestyle{empty}&#10;\begin{document}&#10;&#10;\end{document}&#10;"/>
  <p:tag name="EMBEDFONTS" val="1"/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1558&quot;&gt;&lt;property id=&quot;20148&quot; value=&quot;5&quot;/&gt;&lt;property id=&quot;20300&quot; value=&quot;Slide 2&quot;/&gt;&lt;property id=&quot;20307&quot; value=&quot;257&quot;/&gt;&lt;/object&gt;&lt;object type=&quot;3&quot; unique_id=&quot;11705&quot;&gt;&lt;property id=&quot;20148&quot; value=&quot;5&quot;/&gt;&lt;property id=&quot;20300&quot; value=&quot;Slide 3&quot;/&gt;&lt;property id=&quot;20307&quot; value=&quot;258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c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"/>
  <p:tag name="PICTUREFILESIZE" val="174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d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"/>
  <p:tag name="PICTUREFILESIZE" val="205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the eigenvalues of $M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0"/>
  <p:tag name="PICTUREFILESIZE" val="2103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For each} eigenvalue $\lambda$ of $M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3"/>
  <p:tag name="PICTUREFILESIZE" val="2175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a basis for $\ker(M-\lambda I)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4"/>
  <p:tag name="PICTUREFILESIZE" val="2183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the $\lambda$-eigenspace of $M$.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233"/>
  <p:tag name="PICTUREFILESIZE" val="1787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a matrix $C$ such tha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5"/>
  <p:tag name="PICTUREFILESIZE" val="1922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$CMC^{-1}$ is diagonal.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200"/>
  <p:tag name="PICTUREFILESIZE" val="1691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 $M:=\left[\matrix{&#10;-1&amp;2\cr3&amp;-2}\right]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5"/>
  <p:tag name="PICTUREFILESIZE" val="20286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$e^{tM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2"/>
  <p:tag name="PICTUREFILESIZE" val="7518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({\color[rgb]{0,.8,0}Each} entry of $e^{tM}$ is an expression of $t$.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15"/>
  <p:tag name="PICTUREFILESIZE" val="32288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 $\displaystyle{M:=\left[\matrix{&#10;45&amp;-25&amp;-24\cr&#10;0&amp;-4&amp;0\cr&#10;80&amp;-41&amp;-43}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3"/>
  <p:tag name="PICTUREFILESIZE" val="3924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32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02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c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"/>
  <p:tag name="PICTUREFILESIZE" val="174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d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"/>
  <p:tag name="PICTUREFILESIZE" val="205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the eigenvalues of $M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0"/>
  <p:tag name="PICTUREFILESIZE" val="2103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For each} eigenvalue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4"/>
  <p:tag name="PICTUREFILESIZE" val="1627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an eigenvector with that eigenvalue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11"/>
  <p:tag name="PICTUREFILESIZE" val="3136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a $2\times2$ invertibl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2"/>
  <p:tag name="PICTUREFILESIZE" val="1634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matrix $C$ s.t.~$C^{-1}MC$ is diagonal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7"/>
  <p:tag name="PICTUREFILESIZE" val="2576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$e^M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5"/>
  <p:tag name="PICTUREFILESIZE" val="688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32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067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3145</TotalTime>
  <Words>9</Words>
  <Application>Microsoft Office PowerPoint</Application>
  <PresentationFormat>On-screen Show (4:3)</PresentationFormat>
  <Paragraphs>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adams</dc:creator>
  <cp:lastModifiedBy>adams</cp:lastModifiedBy>
  <cp:revision>364</cp:revision>
  <dcterms:created xsi:type="dcterms:W3CDTF">2007-11-29T22:28:17Z</dcterms:created>
  <dcterms:modified xsi:type="dcterms:W3CDTF">2011-10-07T13:08:18Z</dcterms:modified>
</cp:coreProperties>
</file>