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AFA982B8-9DEE-4892-82F8-79EB9BD38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17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6A853-EB0B-4A4A-A544-C3292781E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8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7E098-3EDF-4208-9BB9-9519FC97A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7DB2B-2A38-4524-9311-6569E5113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1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3C19-5AE9-407B-8C67-DDE45CA00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7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F1E2B-14BF-44DC-B90E-71D329B41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6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037DA-07A8-4EA5-81AF-B107B9467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6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52E2C-7C79-4DFC-A0B2-4B16774A5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4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A9DAA-3EE4-4A7B-97C0-DB3682CCC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6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31333-EE01-46F6-BC34-33AA10282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7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3EFF8-C32E-4F6B-986A-54A1E2835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7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34798-2036-476E-B8C4-86149218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0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358FFB-ADA4-45E1-B174-F1B89B27B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5.png"/><Relationship Id="rId3" Type="http://schemas.openxmlformats.org/officeDocument/2006/relationships/tags" Target="../tags/tag4.xml"/><Relationship Id="rId21" Type="http://schemas.openxmlformats.org/officeDocument/2006/relationships/image" Target="../media/image8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4.png"/><Relationship Id="rId2" Type="http://schemas.openxmlformats.org/officeDocument/2006/relationships/tags" Target="../tags/tag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11.png"/><Relationship Id="rId5" Type="http://schemas.openxmlformats.org/officeDocument/2006/relationships/tags" Target="../tags/tag6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tags" Target="../tags/tag11.xml"/><Relationship Id="rId19" Type="http://schemas.openxmlformats.org/officeDocument/2006/relationships/image" Target="../media/image6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image" Target="../media/image14.png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tags" Target="../tags/tag15.xml"/><Relationship Id="rId16" Type="http://schemas.openxmlformats.org/officeDocument/2006/relationships/image" Target="../media/image17.png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image" Target="../media/image2.png"/><Relationship Id="rId5" Type="http://schemas.openxmlformats.org/officeDocument/2006/relationships/tags" Target="../tags/tag18.xml"/><Relationship Id="rId1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tags" Target="../tags/tag17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image" Target="../media/image14.png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image" Target="../media/image19.png"/><Relationship Id="rId17" Type="http://schemas.openxmlformats.org/officeDocument/2006/relationships/image" Target="../media/image18.png"/><Relationship Id="rId2" Type="http://schemas.openxmlformats.org/officeDocument/2006/relationships/tags" Target="../tags/tag23.xml"/><Relationship Id="rId16" Type="http://schemas.openxmlformats.org/officeDocument/2006/relationships/image" Target="../media/image17.png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image" Target="../media/image2.png"/><Relationship Id="rId5" Type="http://schemas.openxmlformats.org/officeDocument/2006/relationships/tags" Target="../tags/tag26.xml"/><Relationship Id="rId15" Type="http://schemas.openxmlformats.org/officeDocument/2006/relationships/image" Target="../media/image20.png"/><Relationship Id="rId10" Type="http://schemas.openxmlformats.org/officeDocument/2006/relationships/image" Target="../media/image12.png"/><Relationship Id="rId4" Type="http://schemas.openxmlformats.org/officeDocument/2006/relationships/tags" Target="../tags/tag25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0AAF7F-7402-49A4-B292-1413FC2A4F33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Diagonalization of matrices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6BBE46-A07C-446C-9D28-BA18FE5CDCBF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3075" name="Picture 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022475"/>
            <a:ext cx="37179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06600"/>
            <a:ext cx="36226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75225"/>
            <a:ext cx="36226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9763" y="3657600"/>
            <a:ext cx="4112008" cy="9994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9763" y="762000"/>
            <a:ext cx="3998478" cy="9993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0" name="Picture 20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514600"/>
            <a:ext cx="811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1" name="Picture 10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2971800"/>
            <a:ext cx="367823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2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34013"/>
            <a:ext cx="81311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12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5891213"/>
            <a:ext cx="367823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13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75" y="4994275"/>
            <a:ext cx="36607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10874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39830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B1DDEF-A766-4AF4-A6C6-3E9BEA8CFE2C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4099" name="Picture 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2503488"/>
            <a:ext cx="36242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87613"/>
            <a:ext cx="36226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6740" y="739775"/>
            <a:ext cx="5225489" cy="13773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2" name="Picture 1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95613"/>
            <a:ext cx="81311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3" name="Picture 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3429000"/>
            <a:ext cx="364013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1260475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0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78325"/>
            <a:ext cx="86836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2863" y="4365625"/>
            <a:ext cx="4756537" cy="3590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A44410-8A48-415E-915C-6D97532E60B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pic>
        <p:nvPicPr>
          <p:cNvPr id="5123" name="Picture 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2503488"/>
            <a:ext cx="36242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87613"/>
            <a:ext cx="36226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6740" y="739775"/>
            <a:ext cx="5226448" cy="13776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26" name="Picture 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95613"/>
            <a:ext cx="81311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7" name="Picture 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3429000"/>
            <a:ext cx="364013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1260475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31" name="Picture 10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78325"/>
            <a:ext cx="86836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2863" y="4365625"/>
            <a:ext cx="4756537" cy="3590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B^{-1}YB$ is diagon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5"/>
  <p:tag name="PICTUREFILESIZE" val="1570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$ is diagonalizab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4"/>
  <p:tag name="PICTUREFILESIZE" val="1565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3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6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3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9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Z$ is diagonalizab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1583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Determine} wheth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1492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\displaystyle{Z:=\left[\matrix{&#10;2&amp;2&amp;1\cr&#10;-1&amp;9&amp;5\cr&#10;1&amp;-10&amp;-6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3121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If} so,&#10;{\color[rgb]{1,0,1}find} an invertible matrix $C$ 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1"/>
  <p:tag name="PICTUREFILESIZE" val="3115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C^{-1}ZC$ is diagon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3"/>
  <p:tag name="PICTUREFILESIZE" val="1620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3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55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X$ is diagonalizable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97"/>
  <p:tag name="PICTUREFILESIZE" val="1608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Hint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"/>
  <p:tag name="PICTUREFILESIZE" val="376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1$ is an eigenvalue of $Z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2"/>
  <p:tag name="PICTUREFILESIZE" val="1825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Z$ is diagonalizab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1583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Determine} wheth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1492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\displaystyle{Z:=\left[\matrix{&#10;7&amp;16&amp;-8\cr&#10;-4&amp;-13&amp;8\cr&#10;-4&amp;-16&amp;11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349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If} so,&#10;{\color[rgb]{1,0,1}find} an invertible matrix $C$ 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1"/>
  <p:tag name="PICTUREFILESIZE" val="3115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C^{-1}ZC$ is diagon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3"/>
  <p:tag name="PICTUREFILESIZE" val="1620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3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5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Hint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"/>
  <p:tag name="PICTUREFILESIZE" val="376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1$ is an eigenvalue of $Z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2"/>
  <p:tag name="PICTUREFILESIZE" val="182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Determine} wheth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1492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Determine} wheth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1492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\displaystyle{Y:=\left[\matrix{&#10;-31&amp;42\cr&#10;-20&amp;27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2353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\displaystyle{X:=\left[\matrix{&#10;-5&amp;4\cr&#10;-1&amp;-1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2"/>
  <p:tag name="PICTUREFILESIZE" val="1932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If} so,&#10;{\color[rgb]{1,0,1}find} an invertible matrix $A$ 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0"/>
  <p:tag name="PICTUREFILESIZE" val="3106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A^{-1}XA$ is diagon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5"/>
  <p:tag name="PICTUREFILESIZE" val="161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If} so,&#10;{\color[rgb]{1,0,1}find} an invertible matrix $B$ 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1"/>
  <p:tag name="PICTUREFILESIZE" val="3108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3623</TotalTime>
  <Words>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368</cp:revision>
  <dcterms:created xsi:type="dcterms:W3CDTF">2007-11-29T22:28:17Z</dcterms:created>
  <dcterms:modified xsi:type="dcterms:W3CDTF">2011-10-11T19:07:16Z</dcterms:modified>
</cp:coreProperties>
</file>