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D03CE868-490D-41C1-9D00-0A3DEA036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64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1F531-D120-4F28-9701-5438E7356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7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7DFE8-7525-441A-B734-A76C5CDBE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3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15225-2B30-4D94-9073-AB0EDBA61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8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FE65E-42DD-4F63-9028-466829ADF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9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82C39-3D37-439D-9964-9AB95BB16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9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F9ED2-960F-4F8D-9755-87FBB872E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31F5B-21AD-4801-A2C9-81D739664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7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DAB10-57E1-4D08-B35B-434277B1A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3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F0302-6C2B-498A-BDAD-25D7DF57A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8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A2412-E7E7-4254-A8EA-72F13A795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4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9535-9681-4B96-B9F3-7C0C2039A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2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D77BA0-F667-4CED-B9E4-2C901A5C4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image" Target="../media/image5.png"/><Relationship Id="rId26" Type="http://schemas.openxmlformats.org/officeDocument/2006/relationships/image" Target="../media/image13.png"/><Relationship Id="rId3" Type="http://schemas.openxmlformats.org/officeDocument/2006/relationships/tags" Target="../tags/tag5.xml"/><Relationship Id="rId21" Type="http://schemas.openxmlformats.org/officeDocument/2006/relationships/image" Target="../media/image8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4.png"/><Relationship Id="rId25" Type="http://schemas.openxmlformats.org/officeDocument/2006/relationships/image" Target="../media/image12.png"/><Relationship Id="rId2" Type="http://schemas.openxmlformats.org/officeDocument/2006/relationships/tags" Target="../tags/tag4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11.png"/><Relationship Id="rId5" Type="http://schemas.openxmlformats.org/officeDocument/2006/relationships/tags" Target="../tags/tag7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tags" Target="../tags/tag12.xml"/><Relationship Id="rId19" Type="http://schemas.openxmlformats.org/officeDocument/2006/relationships/image" Target="../media/image6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CB1FBC-82F2-4E60-8FAF-BE8896CD0079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The Spectral Theorem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91211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4570413"/>
            <a:ext cx="8805862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553C53-ECB5-4836-A765-CB133AE45994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0711" y="914400"/>
            <a:ext cx="7144689" cy="4343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6" name="Picture 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2" y="1752600"/>
            <a:ext cx="61245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7" y="2282825"/>
            <a:ext cx="43100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0025"/>
            <a:ext cx="784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1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" y="1905000"/>
            <a:ext cx="30321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3762" y="4806156"/>
            <a:ext cx="4197080" cy="3777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1" name="Picture 1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" y="4832350"/>
            <a:ext cx="303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0112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5" name="Picture 2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2" y="3584575"/>
            <a:ext cx="8699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781" y="3984625"/>
            <a:ext cx="7923896" cy="4346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7" name="Picture 23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2" y="5562600"/>
            <a:ext cx="8699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60598" y="5527675"/>
            <a:ext cx="5049802" cy="4164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7909" y="5943600"/>
            <a:ext cx="2931369" cy="3030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4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Hint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"/>
  <p:tag name="PICTUREFILESIZE" val="376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lambda^2-845\lambda+171366=(\lambda-338)(\lambda-507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9"/>
  <p:tag name="PICTUREFILESIZE" val="288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Hint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"/>
  <p:tag name="PICTUREFILESIZE" val="376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arctan(5/12)$ is about $23^\circ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7"/>
  <p:tag name="PICTUREFILESIZE" val="2229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or $0.39$ radian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5"/>
  <p:tag name="PICTUREFILESIZE" val="127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\color[rgb]{0,.8,0}The&#10;{\color{blue}S}{\color{red}p}{\color{yellow}e}{\color[rgb]{0,.8,0}c}{\color{red}t}{\color{blue}r}{\color[rgb]{0,.8,0}a}{\color{yellow}l}&#10;Theorem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230"/>
  <p:tag name="PICTUREFILESIZE" val="1737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Q(x,y)=482x^2-120xy+363y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8"/>
  <p:tag name="PICTUREFILESIZE" val="2864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 rotation matrix $R\in{\mathbb R}^{2\times2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4"/>
  <p:tag name="PICTUREFILESIZE" val="2474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 $Q\circ L_R$ is diagonal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8"/>
  <p:tag name="PICTUREFILESIZE" val="1818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it i.e.}, {\color[rgb]{0,.8,0}s.t.} $Q(L_R(x,y))$ has no mixed term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5"/>
  <p:tag name="PICTUREFILESIZE" val="3207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Graph} $Q(x,y)=300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2"/>
  <p:tag name="PICTUREFILESIZE" val="183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</TotalTime>
  <Words>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365</cp:revision>
  <dcterms:created xsi:type="dcterms:W3CDTF">2007-11-29T22:28:17Z</dcterms:created>
  <dcterms:modified xsi:type="dcterms:W3CDTF">2011-11-30T22:50:33Z</dcterms:modified>
</cp:coreProperties>
</file>