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8E3EEF19-0423-4A6E-BD41-D55CD0802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14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82D5-DAAB-4091-9F6C-624C0AE16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0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B9DD5-07BB-4F3C-8C91-1D759215D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D0E61-B549-41C4-8A52-CA3D57417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6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792E7-B850-4191-A2F7-DDCFAB78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AE7D6-F710-4091-B684-C9BC8A11F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0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B90C5-A39E-4303-929D-F5EF0CCA8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5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05871-9FA7-4007-AB00-E5BFDA42E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4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3E0EB-305C-4870-90E2-892D80AE2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6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F6CC8-63C2-496C-8A99-B180D46F9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9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DEB04-1B3E-4404-98BB-1732FC300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8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3EE2D-0255-4DFC-A500-0F5120BEB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6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4A832B-2DD0-481F-8FCF-40B857E0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1.png"/><Relationship Id="rId26" Type="http://schemas.openxmlformats.org/officeDocument/2006/relationships/image" Target="../media/image9.png"/><Relationship Id="rId3" Type="http://schemas.openxmlformats.org/officeDocument/2006/relationships/tags" Target="../tags/tag4.xml"/><Relationship Id="rId21" Type="http://schemas.openxmlformats.org/officeDocument/2006/relationships/image" Target="../media/image4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8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image" Target="../media/image3.png"/><Relationship Id="rId29" Type="http://schemas.openxmlformats.org/officeDocument/2006/relationships/image" Target="../media/image12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7.png"/><Relationship Id="rId32" Type="http://schemas.openxmlformats.org/officeDocument/2006/relationships/image" Target="../media/image15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1.xml"/><Relationship Id="rId19" Type="http://schemas.openxmlformats.org/officeDocument/2006/relationships/image" Target="../media/image2.png"/><Relationship Id="rId31" Type="http://schemas.openxmlformats.org/officeDocument/2006/relationships/image" Target="../media/image14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tags" Target="../tags/tag20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0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image" Target="../media/image19.png"/><Relationship Id="rId5" Type="http://schemas.openxmlformats.org/officeDocument/2006/relationships/tags" Target="../tags/tag22.xml"/><Relationship Id="rId10" Type="http://schemas.openxmlformats.org/officeDocument/2006/relationships/image" Target="../media/image18.png"/><Relationship Id="rId4" Type="http://schemas.openxmlformats.org/officeDocument/2006/relationships/tags" Target="../tags/tag21.xml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BA706B-04F0-45DF-A00F-D545EFD6771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Principal component analysis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BEC444-B42E-41E1-843A-8AC7092D738A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075" name="Picture 1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3105150"/>
            <a:ext cx="3016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632" y="3009900"/>
            <a:ext cx="4328686" cy="3776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984" y="3470275"/>
            <a:ext cx="4628781" cy="3775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8" name="Picture 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4000500"/>
            <a:ext cx="47275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22825"/>
            <a:ext cx="71501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533400"/>
            <a:ext cx="82629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450" y="1143000"/>
            <a:ext cx="32321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1603375"/>
            <a:ext cx="32321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1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2060575"/>
            <a:ext cx="32321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1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1201738"/>
            <a:ext cx="681037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19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76900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13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5676900"/>
            <a:ext cx="4670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14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118225"/>
            <a:ext cx="67151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15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4383088"/>
            <a:ext cx="39528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9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1" y="22860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5" y="6245225"/>
            <a:ext cx="460375" cy="45243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08BCF6-790B-4D03-AE39-F0D4C73777D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7536" y="697992"/>
            <a:ext cx="4157657" cy="10011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0" name="Picture 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165475"/>
            <a:ext cx="4557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2174875"/>
            <a:ext cx="42735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Picture 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2613025"/>
            <a:ext cx="50863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1" y="103187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_2:=[\matrix{0&amp;1&amp;0}]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1"/>
  <p:tag name="PICTUREFILESIZE" val="1007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_3:=[\matrix{0&amp;0&amp;1}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1"/>
  <p:tag name="PICTUREFILESIZE" val="1007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it viz.}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"/>
  <p:tag name="PICTUREFILESIZE" val="350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rotation matrix $L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7"/>
  <p:tag name="PICTUREFILESIZE" val="1789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uch that}&#10;$v_1L\in{\mathbb R}e_1$ {\color[rgb]{0,.8,0}and} $v_2L\in{\mathbb R}e_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685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and} scalars $c_1,c_2\in{\mathbb R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9"/>
  <p:tag name="PICTUREFILESIZE" val="1646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5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0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\displaystyle{M:=\left[\matrix{&#10;1&amp;2&amp;0\cr&#10;2&amp;0&amp;2&#10;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2265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KML$ is ``diagonal''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867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rotation matric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6"/>
  <p:tag name="PICTUREFILESIZE" val="1694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K\in{\mathbb R}^{2\times2}$\quad and\quad&#10;$L\in{\mathbb R}^{3\times3}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69"/>
  <p:tag name="PICTUREFILESIZE" val="188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5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0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v_1:=[\matrix{2&amp;4&amp;-2}]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9"/>
  <p:tag name="PICTUREFILESIZE" val="120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v_2:=[\matrix{1&amp;-1&amp;-1}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5"/>
  <p:tag name="PICTUREFILESIZE" val="1149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rotation matrix $R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0"/>
  <p:tag name="PICTUREFILESIZE" val="1832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uch that}&#10;$c_1e_1R=v_1$ {\color[rgb]{0,.8,0}and} $c_2e_2R=v_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2549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e_1,e_2,e_3$&#10;be the standard basis of ${\mathbb R}^{1\times3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7"/>
  <p:tag name="PICTUREFILESIZE" val="3229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_1:=[\matrix{1&amp;0&amp;0}]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1"/>
  <p:tag name="PICTUREFILESIZE" val="988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3917</TotalTime>
  <Words>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360</cp:revision>
  <dcterms:created xsi:type="dcterms:W3CDTF">2007-11-29T22:28:17Z</dcterms:created>
  <dcterms:modified xsi:type="dcterms:W3CDTF">2011-10-12T11:59:06Z</dcterms:modified>
</cp:coreProperties>
</file>