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B663BE7-19EB-40AE-9C7C-8B1E315D8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19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0B17F-F9D6-43B7-B71F-E832F4A6B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2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BEE-7445-47CA-9572-C2A3C63C9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69708-32EB-4B55-A565-E7112D539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9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B0D4C-963F-48A6-A9D6-8EF1CDA29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7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E6D82-8732-4361-A489-D937B634D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FB1CA-A004-4780-A1BC-B6AC16360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3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894E6-2EA4-4C69-A403-9DBB54556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1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D7A70-754E-49ED-86EF-4E16CB55B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4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996A-1382-4429-9F2C-52D1D2E24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4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F0096-9F54-4233-85B8-CE94C6404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2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FA2E5-DC4C-4CCE-B755-9C01EAD00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74EDB7-1915-40EC-8838-A62BEED68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50" Type="http://schemas.openxmlformats.org/officeDocument/2006/relationships/slideLayout" Target="../slideLayouts/slideLayout2.xml"/><Relationship Id="rId55" Type="http://schemas.openxmlformats.org/officeDocument/2006/relationships/image" Target="../media/image5.png"/><Relationship Id="rId63" Type="http://schemas.openxmlformats.org/officeDocument/2006/relationships/image" Target="../media/image13.png"/><Relationship Id="rId68" Type="http://schemas.openxmlformats.org/officeDocument/2006/relationships/image" Target="../media/image18.png"/><Relationship Id="rId76" Type="http://schemas.openxmlformats.org/officeDocument/2006/relationships/image" Target="../media/image26.png"/><Relationship Id="rId7" Type="http://schemas.openxmlformats.org/officeDocument/2006/relationships/tags" Target="../tags/tag8.xml"/><Relationship Id="rId71" Type="http://schemas.openxmlformats.org/officeDocument/2006/relationships/image" Target="../media/image21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image" Target="../media/image3.png"/><Relationship Id="rId58" Type="http://schemas.openxmlformats.org/officeDocument/2006/relationships/image" Target="../media/image8.png"/><Relationship Id="rId66" Type="http://schemas.openxmlformats.org/officeDocument/2006/relationships/image" Target="../media/image16.png"/><Relationship Id="rId74" Type="http://schemas.openxmlformats.org/officeDocument/2006/relationships/image" Target="../media/image24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image" Target="../media/image7.png"/><Relationship Id="rId61" Type="http://schemas.openxmlformats.org/officeDocument/2006/relationships/image" Target="../media/image11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image" Target="../media/image2.png"/><Relationship Id="rId60" Type="http://schemas.openxmlformats.org/officeDocument/2006/relationships/image" Target="../media/image10.png"/><Relationship Id="rId65" Type="http://schemas.openxmlformats.org/officeDocument/2006/relationships/image" Target="../media/image15.png"/><Relationship Id="rId73" Type="http://schemas.openxmlformats.org/officeDocument/2006/relationships/image" Target="../media/image23.png"/><Relationship Id="rId78" Type="http://schemas.openxmlformats.org/officeDocument/2006/relationships/image" Target="../media/image28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56" Type="http://schemas.openxmlformats.org/officeDocument/2006/relationships/image" Target="../media/image6.png"/><Relationship Id="rId64" Type="http://schemas.openxmlformats.org/officeDocument/2006/relationships/image" Target="../media/image14.png"/><Relationship Id="rId69" Type="http://schemas.openxmlformats.org/officeDocument/2006/relationships/image" Target="../media/image19.png"/><Relationship Id="rId77" Type="http://schemas.openxmlformats.org/officeDocument/2006/relationships/image" Target="../media/image27.png"/><Relationship Id="rId8" Type="http://schemas.openxmlformats.org/officeDocument/2006/relationships/tags" Target="../tags/tag9.xml"/><Relationship Id="rId51" Type="http://schemas.openxmlformats.org/officeDocument/2006/relationships/image" Target="../media/image1.png"/><Relationship Id="rId72" Type="http://schemas.openxmlformats.org/officeDocument/2006/relationships/image" Target="../media/image22.png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image" Target="../media/image9.png"/><Relationship Id="rId67" Type="http://schemas.openxmlformats.org/officeDocument/2006/relationships/image" Target="../media/image17.png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image" Target="../media/image4.png"/><Relationship Id="rId62" Type="http://schemas.openxmlformats.org/officeDocument/2006/relationships/image" Target="../media/image12.png"/><Relationship Id="rId70" Type="http://schemas.openxmlformats.org/officeDocument/2006/relationships/image" Target="../media/image20.png"/><Relationship Id="rId75" Type="http://schemas.openxmlformats.org/officeDocument/2006/relationships/image" Target="../media/image25.png"/><Relationship Id="rId1" Type="http://schemas.openxmlformats.org/officeDocument/2006/relationships/tags" Target="../tags/tag2.xml"/><Relationship Id="rId6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tags" Target="../tags/tag53.xml"/><Relationship Id="rId7" Type="http://schemas.openxmlformats.org/officeDocument/2006/relationships/image" Target="../media/image30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2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11BC2C-BFC2-40CA-82CE-70FE0B6F3A38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Vector fields and</a:t>
            </a:r>
          </a:p>
          <a:p>
            <a:pPr algn="ctr" eaLnBrk="1" hangingPunct="1"/>
            <a:r>
              <a:rPr lang="en-US" sz="2400"/>
              <a:t>ordinary differential equations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1009650"/>
            <a:ext cx="341313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0" y="917575"/>
            <a:ext cx="96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1430338"/>
            <a:ext cx="341312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1338263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1735138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1830388"/>
            <a:ext cx="341313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1755775"/>
            <a:ext cx="2095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30438"/>
            <a:ext cx="79375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23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3205163"/>
            <a:ext cx="341313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24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3113088"/>
            <a:ext cx="96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938213"/>
            <a:ext cx="1000960" cy="3026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7732" y="2153716"/>
            <a:ext cx="2097611" cy="3775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3133725"/>
            <a:ext cx="1000960" cy="3026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4" name="Picture 28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3625850"/>
            <a:ext cx="341312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03" y="952471"/>
            <a:ext cx="1416849" cy="283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6" name="Picture 29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3533775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939235"/>
            <a:ext cx="5894989" cy="3026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0522" y="2174353"/>
            <a:ext cx="2117432" cy="3776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7255" y="2156891"/>
            <a:ext cx="2097615" cy="3775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2378" y="1435308"/>
            <a:ext cx="246882" cy="375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3405" y="914052"/>
            <a:ext cx="340703" cy="321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04" name="Picture 33" descr="txp_fi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4059238"/>
            <a:ext cx="79375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3580" y="914400"/>
            <a:ext cx="435429" cy="284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3995" y="1335076"/>
            <a:ext cx="644560" cy="3603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0977" y="914400"/>
            <a:ext cx="418656" cy="2851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0977" y="1333815"/>
            <a:ext cx="418729" cy="2852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347" y="4003153"/>
            <a:ext cx="2117432" cy="3776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4080" y="3985691"/>
            <a:ext cx="2097615" cy="3775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03" y="3147984"/>
            <a:ext cx="1416849" cy="283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03" y="4956668"/>
            <a:ext cx="1416849" cy="283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944" y="6328022"/>
            <a:ext cx="7389404" cy="3775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12" name="Rectangle 4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Rectangle 4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 descr="txp_fig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944" y="5349853"/>
            <a:ext cx="1946480" cy="3400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33"/>
            </p:custDataLst>
          </p:nvPr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5794629"/>
            <a:ext cx="7616041" cy="3775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34"/>
            </p:custDataLst>
          </p:nvPr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2821" y="914400"/>
            <a:ext cx="645734" cy="3610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35"/>
            </p:custDataLst>
          </p:nvPr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3956" y="1335076"/>
            <a:ext cx="435052" cy="2839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36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8534" y="1054656"/>
            <a:ext cx="246882" cy="375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37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5000" y="1054656"/>
            <a:ext cx="246882" cy="375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38"/>
            </p:custDataLst>
          </p:nvPr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01430" y="1306882"/>
            <a:ext cx="340703" cy="321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7" name="Picture 66" descr="txp_fig"/>
          <p:cNvPicPr>
            <a:picLocks noChangeAspect="1"/>
          </p:cNvPicPr>
          <p:nvPr>
            <p:custDataLst>
              <p:tags r:id="rId39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2378" y="3620404"/>
            <a:ext cx="246882" cy="375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8" name="Picture 67" descr="txp_fig"/>
          <p:cNvPicPr>
            <a:picLocks noChangeAspect="1"/>
          </p:cNvPicPr>
          <p:nvPr>
            <p:custDataLst>
              <p:tags r:id="rId40"/>
            </p:custDataLst>
          </p:nvPr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3405" y="3099148"/>
            <a:ext cx="340703" cy="321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9" name="Picture 68" descr="txp_fig"/>
          <p:cNvPicPr>
            <a:picLocks noChangeAspect="1"/>
          </p:cNvPicPr>
          <p:nvPr>
            <p:custDataLst>
              <p:tags r:id="rId41"/>
            </p:custDataLst>
          </p:nvPr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3580" y="3099496"/>
            <a:ext cx="435429" cy="284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0" name="Picture 69" descr="txp_fig"/>
          <p:cNvPicPr>
            <a:picLocks noChangeAspect="1"/>
          </p:cNvPicPr>
          <p:nvPr>
            <p:custDataLst>
              <p:tags r:id="rId42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3995" y="3520172"/>
            <a:ext cx="644560" cy="3603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43"/>
            </p:custDataLst>
          </p:nvPr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0977" y="3099496"/>
            <a:ext cx="208947" cy="285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44"/>
            </p:custDataLst>
          </p:nvPr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0977" y="3518911"/>
            <a:ext cx="208984" cy="2854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3" name="Picture 72" descr="txp_fig"/>
          <p:cNvPicPr>
            <a:picLocks noChangeAspect="1"/>
          </p:cNvPicPr>
          <p:nvPr>
            <p:custDataLst>
              <p:tags r:id="rId45"/>
            </p:custDataLst>
          </p:nvPr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2821" y="3099496"/>
            <a:ext cx="645734" cy="3610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4" name="Picture 73" descr="txp_fig"/>
          <p:cNvPicPr>
            <a:picLocks noChangeAspect="1"/>
          </p:cNvPicPr>
          <p:nvPr>
            <p:custDataLst>
              <p:tags r:id="rId46"/>
            </p:custDataLst>
          </p:nvPr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3956" y="3520172"/>
            <a:ext cx="435052" cy="2839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5" name="Picture 74" descr="txp_fig"/>
          <p:cNvPicPr>
            <a:picLocks noChangeAspect="1"/>
          </p:cNvPicPr>
          <p:nvPr>
            <p:custDataLst>
              <p:tags r:id="rId47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8534" y="3239752"/>
            <a:ext cx="246882" cy="375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6" name="Picture 75" descr="txp_fig"/>
          <p:cNvPicPr>
            <a:picLocks noChangeAspect="1"/>
          </p:cNvPicPr>
          <p:nvPr>
            <p:custDataLst>
              <p:tags r:id="rId48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5000" y="3239752"/>
            <a:ext cx="246882" cy="375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7" name="Picture 76" descr="txp_fig"/>
          <p:cNvPicPr>
            <a:picLocks noChangeAspect="1"/>
          </p:cNvPicPr>
          <p:nvPr>
            <p:custDataLst>
              <p:tags r:id="rId49"/>
            </p:custDataLst>
          </p:nvPr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01430" y="3491978"/>
            <a:ext cx="340703" cy="321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1624" y="990600"/>
            <a:ext cx="6405576" cy="3593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6536" y="2003425"/>
            <a:ext cx="3345516" cy="3776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0522" y="1431403"/>
            <a:ext cx="7879893" cy="4342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88" y="1011918"/>
            <a:ext cx="1416849" cy="283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"/>
  <p:tag name="PICTUREFILESIZE" val="128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dx/dt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51"/>
  <p:tag name="PICTUREFILESIZE" val="60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olv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5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z]_{t:\to0}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1"/>
  <p:tag name="PICTUREFILESIZE" val="75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olv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5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"/>
  <p:tag name="PICTUREFILESIZE" val="128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38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9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dy/dt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50"/>
  <p:tag name="PICTUREFILESIZE" val="619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V$ be the linear vector fiel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2"/>
  <p:tag name="PICTUREFILESIZE" val="2273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x]_{t:\to0}=2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2"/>
  <p:tag name="PICTUREFILESIZE" val="785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"/>
  <p:tag name="PICTUREFILESIZE" val="128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y]_{t:\to0}=6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1"/>
  <p:tag name="PICTUREFILESIZE" val="836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with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2"/>
  <p:tag name="PICTUREFILESIZE" val="450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313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3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390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z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3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z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7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x]_{t:\to0}=2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2"/>
  <p:tag name="PICTUREFILESIZE" val="785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y]_{t:\to0}=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1"/>
  <p:tag name="PICTUREFILESIZE" val="82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dx/dt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51"/>
  <p:tag name="PICTUREFILESIZE" val="601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38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38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flowline of $V$ footed at $(2,6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1"/>
  <p:tag name="PICTUREFILESIZE" val="3030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defin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934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V(x,y)=(-8x-18y+6,6x+13y-5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3"/>
  <p:tag name="PICTUREFILESIZE" val="2665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8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405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31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"/>
  <p:tag name="PICTUREFILESIZE" val="128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313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3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390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8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405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31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dy/dt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50"/>
  <p:tag name="PICTUREFILESIZE" val="619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reverse gradient flow fo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9"/>
  <p:tag name="PICTUREFILESIZE" val="2609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oted at $(1,-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7"/>
  <p:tag name="PICTUREFILESIZE" val="1332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(x,y)=10x^2+6xy+2y^2+2x+5y-7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7"/>
  <p:tag name="PICTUREFILESIZE" val="2813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38-4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dz/dt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50"/>
  <p:tag name="PICTUREFILESIZE" val="597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"/>
  <p:tag name="PICTUREFILESIZE" val="128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0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1"/>
  <p:tag name="PICTUREFILESIZE" val="180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with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2"/>
  <p:tag name="PICTUREFILESIZE" val="450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3148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370</cp:revision>
  <dcterms:created xsi:type="dcterms:W3CDTF">2007-11-29T22:28:17Z</dcterms:created>
  <dcterms:modified xsi:type="dcterms:W3CDTF">2011-10-17T17:44:28Z</dcterms:modified>
</cp:coreProperties>
</file>