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E34910B-1305-42CC-B4CD-D07FACC3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24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F5C4F-3254-4BC7-9620-9C03B9A35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8DF5-10BA-4570-BDE8-A32C9D692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9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F0DB2-759F-4D5A-BE8D-AB96A1C15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879BB-4709-468E-AA79-A2EB5DCB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1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C7800-E60A-4451-ACB0-04053D568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AFA8-57D4-4A91-B6C9-02DA3A4B7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F4E8-CA7F-4B65-AFCD-7187C2028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0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0B1D-3045-468F-A5FD-2A1DD677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FD611-772A-45F9-B992-46FB0E4CD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D85C8-0EC4-463C-AB42-A94ADC28B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1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F489-43F9-4F7D-93C5-9A0C79200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9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389CDD-7610-4C3D-AB26-7A9C67CD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4.xml"/><Relationship Id="rId21" Type="http://schemas.openxmlformats.org/officeDocument/2006/relationships/image" Target="../media/image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png"/><Relationship Id="rId29" Type="http://schemas.openxmlformats.org/officeDocument/2006/relationships/image" Target="../media/image13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8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1.xml"/><Relationship Id="rId19" Type="http://schemas.openxmlformats.org/officeDocument/2006/relationships/image" Target="../media/image3.png"/><Relationship Id="rId31" Type="http://schemas.openxmlformats.org/officeDocument/2006/relationships/image" Target="../media/image15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602A77-E442-49BB-89C3-D6533ACCBD4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Lagrange multipliers and</a:t>
            </a:r>
          </a:p>
          <a:p>
            <a:pPr algn="ctr" eaLnBrk="1" hangingPunct="1"/>
            <a:r>
              <a:rPr lang="en-US" sz="2400"/>
              <a:t>constrained approximation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EE86A-D19C-45BC-9D4B-89ECDA7B921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961" y="706438"/>
            <a:ext cx="1417640" cy="283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682973"/>
            <a:ext cx="5366982" cy="3594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1143000"/>
            <a:ext cx="5612793" cy="4342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1740074"/>
            <a:ext cx="5404761" cy="3594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961" y="1752600"/>
            <a:ext cx="1417640" cy="283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0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5140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762" y="2971800"/>
            <a:ext cx="1417640" cy="283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2" name="Picture 3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6137275"/>
            <a:ext cx="30321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4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57813"/>
            <a:ext cx="2419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25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119813"/>
            <a:ext cx="423227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38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5594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1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06938"/>
            <a:ext cx="55372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8975" y="4227513"/>
            <a:ext cx="2985788" cy="3594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8" name="Picture 23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44783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20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91" name="Picture 36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3048000"/>
            <a:ext cx="3032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(a_n,b_n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8"/>
  <p:tag name="PICTUREFILESIZE" val="1128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\displaystyle{&#10;\lim_{n\to\infty}\,(a_n,b_n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2144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(x,y)=(a_n,b_n)$ maximiz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24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the constraint $x^{2n}+y^{2n}=1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93"/>
  <p:tag name="PICTUREFILESIZE" val="2043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-x$ subject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8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or every} integer $n\ge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7"/>
  <p:tag name="PICTUREFILESIZE" val="171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Maximize} $2x-4y$ subject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221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e constraint $x^4+16y^4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2137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Minimize} $-x+9y$ subject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139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the constraint $x^6+y^6=1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72"/>
  <p:tag name="PICTUREFILESIZE" val="1929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3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369</cp:revision>
  <dcterms:created xsi:type="dcterms:W3CDTF">2007-11-29T22:28:17Z</dcterms:created>
  <dcterms:modified xsi:type="dcterms:W3CDTF">2011-10-17T17:47:42Z</dcterms:modified>
</cp:coreProperties>
</file>