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F416258-69F9-4DE8-A354-5F66A5025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87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41E71-2D8B-48F9-947F-548921EF2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9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E2D36-3B48-46B6-875A-C056A20D8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6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5C170-2F86-4C14-A0FA-3E6B4D9A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8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BE8FB-856E-4B9F-96E9-4C4000076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8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AA872-6FB7-46A1-A808-AFF184FB5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BF499-1B1C-43E0-B4FA-FDE0DDDC9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E1DFD-C1F7-4B0E-81C1-1ADA0CB5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1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1504-A30B-4ED8-B916-B37F706DD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35CB4-F01C-4047-85FB-3448C4F41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48903-BA7A-413A-8ABF-3E07368DC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4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83FA6-0125-4F09-BF52-5082DE106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2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AA6D4F-7D14-4317-BB69-FDD409BEF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3.png"/><Relationship Id="rId26" Type="http://schemas.openxmlformats.org/officeDocument/2006/relationships/image" Target="../media/image11.png"/><Relationship Id="rId3" Type="http://schemas.openxmlformats.org/officeDocument/2006/relationships/tags" Target="../tags/tag4.xml"/><Relationship Id="rId21" Type="http://schemas.openxmlformats.org/officeDocument/2006/relationships/image" Target="../media/image6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2.png"/><Relationship Id="rId25" Type="http://schemas.openxmlformats.org/officeDocument/2006/relationships/image" Target="../media/image10.png"/><Relationship Id="rId2" Type="http://schemas.openxmlformats.org/officeDocument/2006/relationships/tags" Target="../tags/tag3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29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9.png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8.png"/><Relationship Id="rId28" Type="http://schemas.openxmlformats.org/officeDocument/2006/relationships/image" Target="../media/image13.png"/><Relationship Id="rId10" Type="http://schemas.openxmlformats.org/officeDocument/2006/relationships/tags" Target="../tags/tag11.xml"/><Relationship Id="rId19" Type="http://schemas.openxmlformats.org/officeDocument/2006/relationships/image" Target="../media/image4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7.png"/><Relationship Id="rId27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9.png"/><Relationship Id="rId3" Type="http://schemas.openxmlformats.org/officeDocument/2006/relationships/tags" Target="../tags/tag18.xml"/><Relationship Id="rId21" Type="http://schemas.openxmlformats.org/officeDocument/2006/relationships/image" Target="../media/image22.png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tags" Target="../tags/tag17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24" Type="http://schemas.openxmlformats.org/officeDocument/2006/relationships/image" Target="../media/image25.png"/><Relationship Id="rId5" Type="http://schemas.openxmlformats.org/officeDocument/2006/relationships/tags" Target="../tags/tag20.xml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tags" Target="../tags/tag25.xml"/><Relationship Id="rId19" Type="http://schemas.openxmlformats.org/officeDocument/2006/relationships/image" Target="../media/image20.png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9BAA11-E92F-4216-BA2F-E61C68CB4962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Multivariable change of variables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60991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8188"/>
            <a:ext cx="37957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3121" y="2852738"/>
            <a:ext cx="5325745" cy="982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7" name="Picture 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927475"/>
            <a:ext cx="61563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1981200"/>
            <a:ext cx="4835954" cy="3774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9" name="Picture 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" y="656066"/>
            <a:ext cx="38338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25" y="145256"/>
            <a:ext cx="1755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1" name="Picture 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88" y="5834063"/>
            <a:ext cx="46085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1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8" y="6365875"/>
            <a:ext cx="16811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5289" y="5888473"/>
            <a:ext cx="302785" cy="207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4805" y="6371786"/>
            <a:ext cx="302803" cy="2835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5" name="Picture 13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3" y="4733925"/>
            <a:ext cx="4929187" cy="84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73831"/>
            <a:ext cx="1416849" cy="283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987" y="1110091"/>
            <a:ext cx="7951470" cy="6425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8EB148-4CFC-4B01-A7B7-06C201C86BF8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4099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775"/>
            <a:ext cx="40068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20605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28717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87868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6375"/>
            <a:ext cx="772953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4191000"/>
            <a:ext cx="226695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4961" y="66501"/>
            <a:ext cx="6369459" cy="4161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6" name="Picture 1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27625"/>
            <a:ext cx="68167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603375"/>
            <a:ext cx="8409122" cy="3775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8" name="Picture 1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3765550"/>
            <a:ext cx="25511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6975"/>
            <a:ext cx="49895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1" y="109538"/>
            <a:ext cx="1411290" cy="2822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8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Graph} $E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9"/>
  <p:tag name="PICTUREFILESIZE" val="779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$=\int_0^{2\pi}\int_0^r\,|\det f'(s,t)|\,ds\,dt$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61"/>
  <p:tag name="PICTUREFILESIZE" val="2705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1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E:=(\{(x,y)\,|\,\frac{x^2}{4}+\frac{y^2}{9}&lt;r^2\})\backslash&#10;([0,r)\times\{0\}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1"/>
  <p:tag name="PICTUREFILESIZE" val="3723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fine} $\psi:D\to{\mathbb R}^3$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2"/>
  <p:tag name="PICTUREFILESIZE" val="1749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\psi(r,\theta,\phi)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09"/>
  <p:tag name="PICTUREFILESIZE" val="985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E:=\psi(D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2"/>
  <p:tag name="PICTUREFILESIZE" val="1156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{\color[rgb]{0,.8,0}and}&#10;has contin.~extension to the closure of $D$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65"/>
  <p:tag name="PICTUREFILESIZE" val="324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f:D\to E$ is a smooth bijection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23"/>
  <p:tag name="PICTUREFILESIZE" val="2242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{\color[rgb]{0,.8,0}Then}&#10;$\psi:D\to E$ is bijective and smooth,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09"/>
  <p:tag name="PICTUREFILESIZE" val="2982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$\int_E\,1\,dx\,dy\,dz$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20"/>
  <p:tag name="PICTUREFILESIZE" val="1315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 $D:=(0,4)\times(0,\pi)\times(0,\pi/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2383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via the change of variables formula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61"/>
  <p:tag name="PICTUREFILESIZE" val="2724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\,\,r(\cos\phi)(\cos\theta)\,\,,\,\,&#10;r(\cos\phi)(\sin\theta)\,\,,\,\,&#10;2r(\sin\phi)\,\,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5"/>
  <p:tag name="PICTUREFILESIZE" val="3593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by computing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35"/>
  <p:tag name="PICTUREFILESIZE" val="1184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the volume of $E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4"/>
  <p:tag name="PICTUREFILESIZE" val="2092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1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7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fine} $f:D\to E$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1"/>
  <p:tag name="PICTUREFILESIZE" val="1466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f'(s,t)=\left[\matrix{&#10;2\cos t&amp;-2s\sin t\cr&#10;3\sin t&amp;3s\cos t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3613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$\hbox{Area}(E)=\int\int_D\,|\det f'(s,t)|\,ds\,dt$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26"/>
  <p:tag name="PICTUREFILESIZE" val="321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(s,t)=(2s\cos t,3s\sin 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197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D:=(0,r)\times(0,2\pi)$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03"/>
  <p:tag name="PICTUREFILESIZE" val="1469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x} $r&gt;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3"/>
  <p:tag name="PICTUREFILESIZE" val="59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ish} this computation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4"/>
  <p:tag name="PICTUREFILESIZE" val="1868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8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361</cp:revision>
  <dcterms:created xsi:type="dcterms:W3CDTF">2007-11-29T22:28:17Z</dcterms:created>
  <dcterms:modified xsi:type="dcterms:W3CDTF">2011-10-18T11:40:49Z</dcterms:modified>
</cp:coreProperties>
</file>