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387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39CEFF9-93CB-41FA-A754-0882667B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2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BA30-2EC0-45D4-BD8C-78314CB76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81808-1EC0-4C32-990F-662A495BE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F2E5F-CA9B-4899-B5EA-A47CDAE9B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1985-1EC0-4BC4-92C7-12412C1A9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0225E-A895-48D6-9E62-8AEEC5794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6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9D00-6A3F-44FB-81E4-42216D7AC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0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5C8B-4A24-45E2-BF06-B9C23AEB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3FD2-CFE1-47B7-940F-D0CC4AD61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7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437B-E946-46C5-9796-27981C67F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6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5EA0-A103-42A9-8B92-471CC14B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F334-72D6-4B96-8C66-073D7F431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FCFC90-7C27-4EE2-A676-501FABE6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77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tags" Target="../tags/tag117.xml"/><Relationship Id="rId16" Type="http://schemas.openxmlformats.org/officeDocument/2006/relationships/image" Target="../media/image80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75.png"/><Relationship Id="rId5" Type="http://schemas.openxmlformats.org/officeDocument/2006/relationships/tags" Target="../tags/tag120.xml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tags" Target="../tags/tag11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tags" Target="../tags/tag126.xml"/><Relationship Id="rId21" Type="http://schemas.openxmlformats.org/officeDocument/2006/relationships/image" Target="../media/image90.png"/><Relationship Id="rId7" Type="http://schemas.openxmlformats.org/officeDocument/2006/relationships/tags" Target="../tags/tag13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6.png"/><Relationship Id="rId2" Type="http://schemas.openxmlformats.org/officeDocument/2006/relationships/tags" Target="../tags/tag125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image" Target="../media/image84.png"/><Relationship Id="rId10" Type="http://schemas.openxmlformats.org/officeDocument/2006/relationships/tags" Target="../tags/tag133.xml"/><Relationship Id="rId19" Type="http://schemas.openxmlformats.org/officeDocument/2006/relationships/image" Target="../media/image88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image" Target="../media/image7.png"/><Relationship Id="rId26" Type="http://schemas.openxmlformats.org/officeDocument/2006/relationships/image" Target="../media/image98.png"/><Relationship Id="rId3" Type="http://schemas.openxmlformats.org/officeDocument/2006/relationships/tags" Target="../tags/tag137.xml"/><Relationship Id="rId21" Type="http://schemas.openxmlformats.org/officeDocument/2006/relationships/image" Target="../media/image94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8.png"/><Relationship Id="rId33" Type="http://schemas.openxmlformats.org/officeDocument/2006/relationships/image" Target="../media/image105.png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image" Target="../media/image93.png"/><Relationship Id="rId29" Type="http://schemas.openxmlformats.org/officeDocument/2006/relationships/image" Target="../media/image101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23" Type="http://schemas.openxmlformats.org/officeDocument/2006/relationships/image" Target="../media/image96.png"/><Relationship Id="rId28" Type="http://schemas.openxmlformats.org/officeDocument/2006/relationships/image" Target="../media/image100.png"/><Relationship Id="rId10" Type="http://schemas.openxmlformats.org/officeDocument/2006/relationships/tags" Target="../tags/tag144.xml"/><Relationship Id="rId19" Type="http://schemas.openxmlformats.org/officeDocument/2006/relationships/image" Target="../media/image92.png"/><Relationship Id="rId31" Type="http://schemas.openxmlformats.org/officeDocument/2006/relationships/image" Target="../media/image103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image" Target="../media/image95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1.png"/><Relationship Id="rId3" Type="http://schemas.openxmlformats.org/officeDocument/2006/relationships/tags" Target="../tags/tag153.xml"/><Relationship Id="rId21" Type="http://schemas.openxmlformats.org/officeDocument/2006/relationships/image" Target="../media/image95.png"/><Relationship Id="rId34" Type="http://schemas.openxmlformats.org/officeDocument/2006/relationships/image" Target="../media/image96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image" Target="../media/image100.png"/><Relationship Id="rId33" Type="http://schemas.openxmlformats.org/officeDocument/2006/relationships/image" Target="../media/image107.png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image" Target="../media/image94.png"/><Relationship Id="rId29" Type="http://schemas.openxmlformats.org/officeDocument/2006/relationships/image" Target="../media/image104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99.png"/><Relationship Id="rId32" Type="http://schemas.openxmlformats.org/officeDocument/2006/relationships/image" Target="../media/image106.png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tags" Target="../tags/tag160.xml"/><Relationship Id="rId19" Type="http://schemas.openxmlformats.org/officeDocument/2006/relationships/image" Target="../media/image92.png"/><Relationship Id="rId31" Type="http://schemas.openxmlformats.org/officeDocument/2006/relationships/image" Target="../media/image8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7.png"/><Relationship Id="rId35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1.png"/><Relationship Id="rId3" Type="http://schemas.openxmlformats.org/officeDocument/2006/relationships/tags" Target="../tags/tag170.xml"/><Relationship Id="rId21" Type="http://schemas.openxmlformats.org/officeDocument/2006/relationships/image" Target="../media/image95.png"/><Relationship Id="rId34" Type="http://schemas.openxmlformats.org/officeDocument/2006/relationships/image" Target="../media/image96.png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image" Target="../media/image100.png"/><Relationship Id="rId33" Type="http://schemas.openxmlformats.org/officeDocument/2006/relationships/image" Target="../media/image109.png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image" Target="../media/image94.png"/><Relationship Id="rId29" Type="http://schemas.openxmlformats.org/officeDocument/2006/relationships/image" Target="../media/image104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image" Target="../media/image99.png"/><Relationship Id="rId32" Type="http://schemas.openxmlformats.org/officeDocument/2006/relationships/image" Target="../media/image108.png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tags" Target="../tags/tag177.xml"/><Relationship Id="rId19" Type="http://schemas.openxmlformats.org/officeDocument/2006/relationships/image" Target="../media/image92.png"/><Relationship Id="rId31" Type="http://schemas.openxmlformats.org/officeDocument/2006/relationships/image" Target="../media/image8.png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7.png"/><Relationship Id="rId35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01.png"/><Relationship Id="rId3" Type="http://schemas.openxmlformats.org/officeDocument/2006/relationships/tags" Target="../tags/tag187.xml"/><Relationship Id="rId21" Type="http://schemas.openxmlformats.org/officeDocument/2006/relationships/image" Target="../media/image95.png"/><Relationship Id="rId34" Type="http://schemas.openxmlformats.org/officeDocument/2006/relationships/image" Target="../media/image111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100.png"/><Relationship Id="rId33" Type="http://schemas.openxmlformats.org/officeDocument/2006/relationships/image" Target="../media/image96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image" Target="../media/image94.png"/><Relationship Id="rId29" Type="http://schemas.openxmlformats.org/officeDocument/2006/relationships/image" Target="../media/image104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99.png"/><Relationship Id="rId32" Type="http://schemas.openxmlformats.org/officeDocument/2006/relationships/image" Target="../media/image8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tags" Target="../tags/tag194.xml"/><Relationship Id="rId19" Type="http://schemas.openxmlformats.org/officeDocument/2006/relationships/image" Target="../media/image92.png"/><Relationship Id="rId31" Type="http://schemas.openxmlformats.org/officeDocument/2006/relationships/image" Target="../media/image7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10.png"/><Relationship Id="rId35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tags" Target="../tags/tag204.xml"/><Relationship Id="rId21" Type="http://schemas.openxmlformats.org/officeDocument/2006/relationships/image" Target="../media/image117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tags" Target="../tags/tag203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120.png"/><Relationship Id="rId5" Type="http://schemas.openxmlformats.org/officeDocument/2006/relationships/tags" Target="../tags/tag20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9.png"/><Relationship Id="rId10" Type="http://schemas.openxmlformats.org/officeDocument/2006/relationships/tags" Target="../tags/tag211.xml"/><Relationship Id="rId19" Type="http://schemas.openxmlformats.org/officeDocument/2006/relationships/image" Target="../media/image115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tags" Target="../tags/tag217.xml"/><Relationship Id="rId16" Type="http://schemas.openxmlformats.org/officeDocument/2006/relationships/image" Target="../media/image128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0.xml"/><Relationship Id="rId15" Type="http://schemas.openxmlformats.org/officeDocument/2006/relationships/image" Target="../media/image127.png"/><Relationship Id="rId10" Type="http://schemas.openxmlformats.org/officeDocument/2006/relationships/tags" Target="../tags/tag225.xml"/><Relationship Id="rId19" Type="http://schemas.openxmlformats.org/officeDocument/2006/relationships/image" Target="../media/image131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.png"/><Relationship Id="rId18" Type="http://schemas.openxmlformats.org/officeDocument/2006/relationships/image" Target="../media/image15.png"/><Relationship Id="rId3" Type="http://schemas.openxmlformats.org/officeDocument/2006/relationships/tags" Target="../tags/tag18.xml"/><Relationship Id="rId21" Type="http://schemas.openxmlformats.org/officeDocument/2006/relationships/image" Target="../media/image18.png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0.png"/><Relationship Id="rId2" Type="http://schemas.openxmlformats.org/officeDocument/2006/relationships/tags" Target="../tags/tag17.xml"/><Relationship Id="rId16" Type="http://schemas.openxmlformats.org/officeDocument/2006/relationships/image" Target="../media/image9.png"/><Relationship Id="rId20" Type="http://schemas.openxmlformats.org/officeDocument/2006/relationships/image" Target="../media/image17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8.png"/><Relationship Id="rId23" Type="http://schemas.openxmlformats.org/officeDocument/2006/relationships/image" Target="../media/image20.png"/><Relationship Id="rId10" Type="http://schemas.openxmlformats.org/officeDocument/2006/relationships/tags" Target="../tags/tag25.xml"/><Relationship Id="rId19" Type="http://schemas.openxmlformats.org/officeDocument/2006/relationships/image" Target="../media/image16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7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tags" Target="../tags/tag29.xml"/><Relationship Id="rId21" Type="http://schemas.openxmlformats.org/officeDocument/2006/relationships/image" Target="../media/image25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2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28.png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36.xml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tags" Target="../tags/tag44.xml"/><Relationship Id="rId21" Type="http://schemas.openxmlformats.org/officeDocument/2006/relationships/image" Target="../media/image24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9.png"/><Relationship Id="rId33" Type="http://schemas.openxmlformats.org/officeDocument/2006/relationships/image" Target="../media/image44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image" Target="../media/image23.png"/><Relationship Id="rId29" Type="http://schemas.openxmlformats.org/officeDocument/2006/relationships/image" Target="../media/image41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38.png"/><Relationship Id="rId32" Type="http://schemas.openxmlformats.org/officeDocument/2006/relationships/image" Target="../media/image43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image" Target="../media/image37.png"/><Relationship Id="rId28" Type="http://schemas.openxmlformats.org/officeDocument/2006/relationships/image" Target="../media/image40.png"/><Relationship Id="rId10" Type="http://schemas.openxmlformats.org/officeDocument/2006/relationships/tags" Target="../tags/tag51.xml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36.png"/><Relationship Id="rId27" Type="http://schemas.openxmlformats.org/officeDocument/2006/relationships/image" Target="../media/image30.png"/><Relationship Id="rId30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47.png"/><Relationship Id="rId26" Type="http://schemas.openxmlformats.org/officeDocument/2006/relationships/image" Target="../media/image27.png"/><Relationship Id="rId3" Type="http://schemas.openxmlformats.org/officeDocument/2006/relationships/tags" Target="../tags/tag60.xml"/><Relationship Id="rId21" Type="http://schemas.openxmlformats.org/officeDocument/2006/relationships/image" Target="../media/image50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image" Target="../media/image46.png"/><Relationship Id="rId25" Type="http://schemas.openxmlformats.org/officeDocument/2006/relationships/image" Target="../media/image26.png"/><Relationship Id="rId2" Type="http://schemas.openxmlformats.org/officeDocument/2006/relationships/tags" Target="../tags/tag59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52.png"/><Relationship Id="rId5" Type="http://schemas.openxmlformats.org/officeDocument/2006/relationships/tags" Target="../tags/tag62.xml"/><Relationship Id="rId15" Type="http://schemas.openxmlformats.org/officeDocument/2006/relationships/image" Target="../media/image23.png"/><Relationship Id="rId23" Type="http://schemas.openxmlformats.org/officeDocument/2006/relationships/image" Target="../media/image24.png"/><Relationship Id="rId10" Type="http://schemas.openxmlformats.org/officeDocument/2006/relationships/tags" Target="../tags/tag67.xml"/><Relationship Id="rId19" Type="http://schemas.openxmlformats.org/officeDocument/2006/relationships/image" Target="../media/image48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1.png"/><Relationship Id="rId27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23.png"/><Relationship Id="rId18" Type="http://schemas.openxmlformats.org/officeDocument/2006/relationships/image" Target="../media/image56.png"/><Relationship Id="rId3" Type="http://schemas.openxmlformats.org/officeDocument/2006/relationships/tags" Target="../tags/tag73.xml"/><Relationship Id="rId21" Type="http://schemas.openxmlformats.org/officeDocument/2006/relationships/image" Target="../media/image9.png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5.png"/><Relationship Id="rId2" Type="http://schemas.openxmlformats.org/officeDocument/2006/relationships/tags" Target="../tags/tag72.xml"/><Relationship Id="rId16" Type="http://schemas.openxmlformats.org/officeDocument/2006/relationships/image" Target="../media/image51.png"/><Relationship Id="rId20" Type="http://schemas.openxmlformats.org/officeDocument/2006/relationships/image" Target="../media/image8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54.png"/><Relationship Id="rId23" Type="http://schemas.openxmlformats.org/officeDocument/2006/relationships/image" Target="../media/image57.png"/><Relationship Id="rId10" Type="http://schemas.openxmlformats.org/officeDocument/2006/relationships/tags" Target="../tags/tag80.xml"/><Relationship Id="rId19" Type="http://schemas.openxmlformats.org/officeDocument/2006/relationships/image" Target="../media/image7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53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image" Target="../media/image58.png"/><Relationship Id="rId26" Type="http://schemas.openxmlformats.org/officeDocument/2006/relationships/image" Target="../media/image60.png"/><Relationship Id="rId3" Type="http://schemas.openxmlformats.org/officeDocument/2006/relationships/tags" Target="../tags/tag84.xml"/><Relationship Id="rId21" Type="http://schemas.openxmlformats.org/officeDocument/2006/relationships/image" Target="../media/image47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9.png"/><Relationship Id="rId33" Type="http://schemas.openxmlformats.org/officeDocument/2006/relationships/image" Target="../media/image28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image" Target="../media/image46.png"/><Relationship Id="rId29" Type="http://schemas.openxmlformats.org/officeDocument/2006/relationships/image" Target="../media/image63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50.png"/><Relationship Id="rId32" Type="http://schemas.openxmlformats.org/officeDocument/2006/relationships/image" Target="../media/image27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49.png"/><Relationship Id="rId28" Type="http://schemas.openxmlformats.org/officeDocument/2006/relationships/image" Target="../media/image62.png"/><Relationship Id="rId10" Type="http://schemas.openxmlformats.org/officeDocument/2006/relationships/tags" Target="../tags/tag91.xml"/><Relationship Id="rId19" Type="http://schemas.openxmlformats.org/officeDocument/2006/relationships/image" Target="../media/image45.png"/><Relationship Id="rId31" Type="http://schemas.openxmlformats.org/officeDocument/2006/relationships/image" Target="../media/image26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48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48.png"/><Relationship Id="rId3" Type="http://schemas.openxmlformats.org/officeDocument/2006/relationships/tags" Target="../tags/tag100.xml"/><Relationship Id="rId21" Type="http://schemas.openxmlformats.org/officeDocument/2006/relationships/image" Target="../media/image46.png"/><Relationship Id="rId34" Type="http://schemas.openxmlformats.org/officeDocument/2006/relationships/image" Target="../media/image71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47.png"/><Relationship Id="rId33" Type="http://schemas.openxmlformats.org/officeDocument/2006/relationships/image" Target="../media/image70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image" Target="../media/image58.png"/><Relationship Id="rId29" Type="http://schemas.openxmlformats.org/officeDocument/2006/relationships/image" Target="../media/image60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66.png"/><Relationship Id="rId32" Type="http://schemas.openxmlformats.org/officeDocument/2006/relationships/image" Target="../media/image69.png"/><Relationship Id="rId37" Type="http://schemas.openxmlformats.org/officeDocument/2006/relationships/image" Target="../media/image73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65.png"/><Relationship Id="rId28" Type="http://schemas.openxmlformats.org/officeDocument/2006/relationships/image" Target="../media/image50.png"/><Relationship Id="rId36" Type="http://schemas.openxmlformats.org/officeDocument/2006/relationships/image" Target="../media/image62.png"/><Relationship Id="rId10" Type="http://schemas.openxmlformats.org/officeDocument/2006/relationships/tags" Target="../tags/tag10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8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28.png"/><Relationship Id="rId27" Type="http://schemas.openxmlformats.org/officeDocument/2006/relationships/image" Target="../media/image49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C8ACB-AF8D-454E-9DF9-784344FA812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Variations on Stokes’ Theorem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22F950-D08C-4AE7-81C0-115DA30AAA5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239" y="784860"/>
            <a:ext cx="7577997" cy="9445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089" y="1828800"/>
            <a:ext cx="7369497" cy="756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9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743200"/>
            <a:ext cx="6991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7069" y="3159125"/>
            <a:ext cx="4685562" cy="3775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213" y="4254500"/>
            <a:ext cx="4385449" cy="3776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72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87900"/>
            <a:ext cx="52911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3" y="6429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3" y="4292252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5" cy="45243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F11D90-12AC-460D-9A3E-D3C7F19343D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43" y="652463"/>
            <a:ext cx="8938096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3" y="1189038"/>
            <a:ext cx="4062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6148" y="2259904"/>
            <a:ext cx="6483344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641975"/>
            <a:ext cx="4062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05200"/>
            <a:ext cx="8201896" cy="359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942" y="4822166"/>
            <a:ext cx="5536658" cy="359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7579" y="2694140"/>
            <a:ext cx="5159221" cy="359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152400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2273300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896" y="3921323"/>
            <a:ext cx="6160911" cy="359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52" y="4343400"/>
            <a:ext cx="8371674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1C0D6-3AB3-4D57-A2E7-7DFAADF267E2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pic>
        <p:nvPicPr>
          <p:cNvPr id="13315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01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00400"/>
            <a:ext cx="27019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78237"/>
            <a:ext cx="7825246" cy="604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2375"/>
            <a:ext cx="4289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755775"/>
            <a:ext cx="5972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08225"/>
            <a:ext cx="6311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062413"/>
            <a:ext cx="303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6199188" y="4462463"/>
            <a:ext cx="2792412" cy="587375"/>
            <a:chOff x="3905" y="3844"/>
            <a:chExt cx="1759" cy="370"/>
          </a:xfrm>
        </p:grpSpPr>
        <p:pic>
          <p:nvPicPr>
            <p:cNvPr id="13333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4036"/>
              <a:ext cx="100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34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3844"/>
              <a:ext cx="175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24" name="Group 14"/>
          <p:cNvGrpSpPr>
            <a:grpSpLocks/>
          </p:cNvGrpSpPr>
          <p:nvPr/>
        </p:nvGrpSpPr>
        <p:grpSpPr bwMode="auto">
          <a:xfrm>
            <a:off x="609600" y="4608513"/>
            <a:ext cx="5148263" cy="396875"/>
            <a:chOff x="384" y="2506"/>
            <a:chExt cx="3243" cy="250"/>
          </a:xfrm>
        </p:grpSpPr>
        <p:pic>
          <p:nvPicPr>
            <p:cNvPr id="13330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506"/>
              <a:ext cx="12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31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2506"/>
              <a:ext cx="14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32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2506"/>
              <a:ext cx="20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25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062413"/>
            <a:ext cx="44037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6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02238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7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152400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F029B9-3822-4E84-A773-71999FCF5B87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pic>
        <p:nvPicPr>
          <p:cNvPr id="14339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373438"/>
            <a:ext cx="27019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4013"/>
            <a:ext cx="4289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157413"/>
            <a:ext cx="5972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9863"/>
            <a:ext cx="6311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6199188" y="4233863"/>
            <a:ext cx="2792412" cy="587375"/>
            <a:chOff x="3905" y="3844"/>
            <a:chExt cx="1759" cy="370"/>
          </a:xfrm>
        </p:grpSpPr>
        <p:pic>
          <p:nvPicPr>
            <p:cNvPr id="14356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4036"/>
              <a:ext cx="100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57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3844"/>
              <a:ext cx="175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79913"/>
            <a:ext cx="200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379913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379913"/>
            <a:ext cx="320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833813"/>
            <a:ext cx="44037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8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73638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9638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5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33813"/>
            <a:ext cx="303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784" y="1063647"/>
            <a:ext cx="6613616" cy="434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52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1163638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55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816" y="51148"/>
            <a:ext cx="3954574" cy="605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8AF788-9CF1-458F-95A6-40827897006B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pic>
        <p:nvPicPr>
          <p:cNvPr id="15363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525837"/>
            <a:ext cx="27019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6412"/>
            <a:ext cx="4289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309812"/>
            <a:ext cx="5972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62262"/>
            <a:ext cx="6311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6199188" y="4386262"/>
            <a:ext cx="2792412" cy="587375"/>
            <a:chOff x="3905" y="3844"/>
            <a:chExt cx="1759" cy="370"/>
          </a:xfrm>
        </p:grpSpPr>
        <p:pic>
          <p:nvPicPr>
            <p:cNvPr id="15380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4036"/>
              <a:ext cx="100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81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3844"/>
              <a:ext cx="175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36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32312"/>
            <a:ext cx="200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532312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532312"/>
            <a:ext cx="320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986212"/>
            <a:ext cx="4403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26037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2037"/>
            <a:ext cx="301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986212"/>
            <a:ext cx="303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624" y="1159223"/>
            <a:ext cx="7200657" cy="472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76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1260475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79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70" y="51148"/>
            <a:ext cx="3993177" cy="605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9393C4-A293-4F87-9A19-D7A1DF44169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16387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525837"/>
            <a:ext cx="27019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6412"/>
            <a:ext cx="42894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309812"/>
            <a:ext cx="5972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62262"/>
            <a:ext cx="6311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6199188" y="4386262"/>
            <a:ext cx="2792412" cy="587375"/>
            <a:chOff x="3905" y="3844"/>
            <a:chExt cx="1759" cy="370"/>
          </a:xfrm>
        </p:grpSpPr>
        <p:pic>
          <p:nvPicPr>
            <p:cNvPr id="16404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4036"/>
              <a:ext cx="100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5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3844"/>
              <a:ext cx="1759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32312"/>
            <a:ext cx="200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532312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532312"/>
            <a:ext cx="3206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3986212"/>
            <a:ext cx="4403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26037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247" y="1230716"/>
            <a:ext cx="6500753" cy="377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98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2037"/>
            <a:ext cx="301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986212"/>
            <a:ext cx="303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00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02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1260475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70" y="51148"/>
            <a:ext cx="3993177" cy="605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EC39D-76D5-4B92-A390-7588B2E8010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pic>
        <p:nvPicPr>
          <p:cNvPr id="1741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1057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016696"/>
            <a:ext cx="6973180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51075"/>
            <a:ext cx="20955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1150"/>
            <a:ext cx="10572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5759450"/>
            <a:ext cx="20955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51" y="1527175"/>
            <a:ext cx="8315249" cy="4343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1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209800"/>
            <a:ext cx="3154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70175"/>
            <a:ext cx="3513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203575"/>
            <a:ext cx="3513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718175"/>
            <a:ext cx="398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574" y="5146153"/>
            <a:ext cx="8070915" cy="434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41" y="4651375"/>
            <a:ext cx="8731268" cy="434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23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1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554038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4135438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8400"/>
            <a:ext cx="430213" cy="4492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526B41-31D6-4B60-AAC3-94AEE346446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733800"/>
            <a:ext cx="7426674" cy="434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3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67313"/>
            <a:ext cx="4157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74825"/>
            <a:ext cx="4157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950" y="533400"/>
            <a:ext cx="3494656" cy="434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43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4743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990600"/>
            <a:ext cx="4743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630238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3429000"/>
            <a:ext cx="1646241" cy="283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3422" y="1317625"/>
            <a:ext cx="963758" cy="359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537" y="4667250"/>
            <a:ext cx="4894378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A074A1-DBDC-49D1-8865-5C6C638E7DFA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075" name="Line 7"/>
          <p:cNvSpPr>
            <a:spLocks noChangeShapeType="1"/>
          </p:cNvSpPr>
          <p:nvPr/>
        </p:nvSpPr>
        <p:spPr bwMode="auto">
          <a:xfrm flipV="1">
            <a:off x="304800" y="2667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Oval 8"/>
          <p:cNvSpPr>
            <a:spLocks noChangeArrowheads="1"/>
          </p:cNvSpPr>
          <p:nvPr/>
        </p:nvSpPr>
        <p:spPr bwMode="auto">
          <a:xfrm>
            <a:off x="1492250" y="400843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Oval 10"/>
          <p:cNvSpPr>
            <a:spLocks noChangeArrowheads="1"/>
          </p:cNvSpPr>
          <p:nvPr/>
        </p:nvSpPr>
        <p:spPr bwMode="auto">
          <a:xfrm>
            <a:off x="285750" y="340836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11"/>
          <p:cNvSpPr>
            <a:spLocks noChangeArrowheads="1"/>
          </p:cNvSpPr>
          <p:nvPr/>
        </p:nvSpPr>
        <p:spPr bwMode="auto">
          <a:xfrm>
            <a:off x="1795463" y="2835275"/>
            <a:ext cx="46037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12"/>
          <p:cNvSpPr>
            <a:spLocks noChangeShapeType="1"/>
          </p:cNvSpPr>
          <p:nvPr/>
        </p:nvSpPr>
        <p:spPr bwMode="auto">
          <a:xfrm flipV="1">
            <a:off x="304800" y="2855913"/>
            <a:ext cx="1500188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13"/>
          <p:cNvSpPr>
            <a:spLocks noChangeShapeType="1"/>
          </p:cNvSpPr>
          <p:nvPr/>
        </p:nvSpPr>
        <p:spPr bwMode="auto">
          <a:xfrm flipH="1">
            <a:off x="1519238" y="2887663"/>
            <a:ext cx="301625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auto">
          <a:xfrm>
            <a:off x="304800" y="3444875"/>
            <a:ext cx="1214438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Oval 15"/>
          <p:cNvSpPr>
            <a:spLocks noChangeArrowheads="1"/>
          </p:cNvSpPr>
          <p:nvPr/>
        </p:nvSpPr>
        <p:spPr bwMode="auto">
          <a:xfrm>
            <a:off x="1173163" y="3398838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8"/>
          <p:cNvSpPr>
            <a:spLocks noChangeShapeType="1"/>
          </p:cNvSpPr>
          <p:nvPr/>
        </p:nvSpPr>
        <p:spPr bwMode="auto">
          <a:xfrm>
            <a:off x="152400" y="4038600"/>
            <a:ext cx="192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4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" y="4689475"/>
            <a:ext cx="543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Line 19"/>
          <p:cNvSpPr>
            <a:spLocks noChangeShapeType="1"/>
          </p:cNvSpPr>
          <p:nvPr/>
        </p:nvSpPr>
        <p:spPr bwMode="auto">
          <a:xfrm>
            <a:off x="266700" y="3733800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9917" y="5546032"/>
            <a:ext cx="1131891" cy="320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027" y="1249800"/>
            <a:ext cx="5134666" cy="868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027" y="2300297"/>
            <a:ext cx="4981795" cy="886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027" y="3341679"/>
            <a:ext cx="4510461" cy="849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266700" y="3429000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266700" y="3124200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6404671"/>
            <a:ext cx="6322848" cy="377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94" name="Line 22"/>
          <p:cNvSpPr>
            <a:spLocks noChangeShapeType="1"/>
          </p:cNvSpPr>
          <p:nvPr/>
        </p:nvSpPr>
        <p:spPr bwMode="auto">
          <a:xfrm rot="-5400000">
            <a:off x="563562" y="404495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rot="-5400000">
            <a:off x="868362" y="404495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rot="-5400000">
            <a:off x="1173162" y="404495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rot="-5400000">
            <a:off x="1477962" y="404495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266700" y="4343400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99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592700"/>
            <a:ext cx="301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0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66997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1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687754"/>
            <a:ext cx="2841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92650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3" name="Line 32"/>
          <p:cNvSpPr>
            <a:spLocks noChangeShapeType="1"/>
          </p:cNvSpPr>
          <p:nvPr/>
        </p:nvSpPr>
        <p:spPr bwMode="auto">
          <a:xfrm>
            <a:off x="266700" y="2857500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Rectangle 3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8" y="15546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07" name="Line 25"/>
          <p:cNvSpPr>
            <a:spLocks noChangeShapeType="1"/>
          </p:cNvSpPr>
          <p:nvPr/>
        </p:nvSpPr>
        <p:spPr bwMode="auto">
          <a:xfrm rot="-5400000">
            <a:off x="1782762" y="4044951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235" y="5247080"/>
            <a:ext cx="7507847" cy="848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2232" y="51148"/>
            <a:ext cx="3954574" cy="605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70" y="51148"/>
            <a:ext cx="3993177" cy="605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3751C8-15BB-4677-9896-D8CB7B26F5A6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4099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5435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723900"/>
            <a:ext cx="301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833563"/>
            <a:ext cx="303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044825"/>
            <a:ext cx="284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965575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685801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07" name="Line 7"/>
          <p:cNvSpPr>
            <a:spLocks noChangeShapeType="1"/>
          </p:cNvSpPr>
          <p:nvPr/>
        </p:nvSpPr>
        <p:spPr bwMode="auto">
          <a:xfrm flipV="1">
            <a:off x="457200" y="440372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Oval 8"/>
          <p:cNvSpPr>
            <a:spLocks noChangeArrowheads="1"/>
          </p:cNvSpPr>
          <p:nvPr/>
        </p:nvSpPr>
        <p:spPr bwMode="auto">
          <a:xfrm>
            <a:off x="1644650" y="5745163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0"/>
          <p:cNvSpPr>
            <a:spLocks noChangeArrowheads="1"/>
          </p:cNvSpPr>
          <p:nvPr/>
        </p:nvSpPr>
        <p:spPr bwMode="auto">
          <a:xfrm>
            <a:off x="438150" y="5145088"/>
            <a:ext cx="46038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6041442"/>
            <a:ext cx="2774956" cy="283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207" y="381000"/>
            <a:ext cx="4322821" cy="8686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396" y="1566864"/>
            <a:ext cx="4191543" cy="8870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585" y="2715495"/>
            <a:ext cx="3718547" cy="8495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137" y="4656819"/>
            <a:ext cx="5208251" cy="905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15" name="Oval 11"/>
          <p:cNvSpPr>
            <a:spLocks noChangeArrowheads="1"/>
          </p:cNvSpPr>
          <p:nvPr/>
        </p:nvSpPr>
        <p:spPr bwMode="auto">
          <a:xfrm>
            <a:off x="1947863" y="4572000"/>
            <a:ext cx="46037" cy="460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Line 12"/>
          <p:cNvSpPr>
            <a:spLocks noChangeShapeType="1"/>
          </p:cNvSpPr>
          <p:nvPr/>
        </p:nvSpPr>
        <p:spPr bwMode="auto">
          <a:xfrm flipV="1">
            <a:off x="457200" y="4592638"/>
            <a:ext cx="1500188" cy="566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13"/>
          <p:cNvSpPr>
            <a:spLocks noChangeShapeType="1"/>
          </p:cNvSpPr>
          <p:nvPr/>
        </p:nvSpPr>
        <p:spPr bwMode="auto">
          <a:xfrm flipH="1">
            <a:off x="1671638" y="4624388"/>
            <a:ext cx="301625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>
            <a:off x="457200" y="5181600"/>
            <a:ext cx="1214438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9" name="Oval 15"/>
          <p:cNvSpPr>
            <a:spLocks noChangeArrowheads="1"/>
          </p:cNvSpPr>
          <p:nvPr/>
        </p:nvSpPr>
        <p:spPr bwMode="auto">
          <a:xfrm>
            <a:off x="1325563" y="5135563"/>
            <a:ext cx="46037" cy="460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" name="Line 18"/>
          <p:cNvSpPr>
            <a:spLocks noChangeShapeType="1"/>
          </p:cNvSpPr>
          <p:nvPr/>
        </p:nvSpPr>
        <p:spPr bwMode="auto">
          <a:xfrm>
            <a:off x="304800" y="5775325"/>
            <a:ext cx="192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1" name="Line 19"/>
          <p:cNvSpPr>
            <a:spLocks noChangeShapeType="1"/>
          </p:cNvSpPr>
          <p:nvPr/>
        </p:nvSpPr>
        <p:spPr bwMode="auto">
          <a:xfrm>
            <a:off x="419100" y="5470525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Line 20"/>
          <p:cNvSpPr>
            <a:spLocks noChangeShapeType="1"/>
          </p:cNvSpPr>
          <p:nvPr/>
        </p:nvSpPr>
        <p:spPr bwMode="auto">
          <a:xfrm>
            <a:off x="419100" y="5165725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3" name="Line 21"/>
          <p:cNvSpPr>
            <a:spLocks noChangeShapeType="1"/>
          </p:cNvSpPr>
          <p:nvPr/>
        </p:nvSpPr>
        <p:spPr bwMode="auto">
          <a:xfrm>
            <a:off x="419100" y="4860925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4" name="Line 22"/>
          <p:cNvSpPr>
            <a:spLocks noChangeShapeType="1"/>
          </p:cNvSpPr>
          <p:nvPr/>
        </p:nvSpPr>
        <p:spPr bwMode="auto">
          <a:xfrm rot="-5400000">
            <a:off x="715962" y="5781676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Line 23"/>
          <p:cNvSpPr>
            <a:spLocks noChangeShapeType="1"/>
          </p:cNvSpPr>
          <p:nvPr/>
        </p:nvSpPr>
        <p:spPr bwMode="auto">
          <a:xfrm rot="-5400000">
            <a:off x="1020762" y="5781676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Line 24"/>
          <p:cNvSpPr>
            <a:spLocks noChangeShapeType="1"/>
          </p:cNvSpPr>
          <p:nvPr/>
        </p:nvSpPr>
        <p:spPr bwMode="auto">
          <a:xfrm rot="-5400000">
            <a:off x="1325562" y="5781676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Line 25"/>
          <p:cNvSpPr>
            <a:spLocks noChangeShapeType="1"/>
          </p:cNvSpPr>
          <p:nvPr/>
        </p:nvSpPr>
        <p:spPr bwMode="auto">
          <a:xfrm rot="-5400000">
            <a:off x="1630362" y="5781676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Line 26"/>
          <p:cNvSpPr>
            <a:spLocks noChangeShapeType="1"/>
          </p:cNvSpPr>
          <p:nvPr/>
        </p:nvSpPr>
        <p:spPr bwMode="auto">
          <a:xfrm>
            <a:off x="419100" y="6080125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9" name="Line 32"/>
          <p:cNvSpPr>
            <a:spLocks noChangeShapeType="1"/>
          </p:cNvSpPr>
          <p:nvPr/>
        </p:nvSpPr>
        <p:spPr bwMode="auto">
          <a:xfrm>
            <a:off x="419100" y="4594225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Line 25"/>
          <p:cNvSpPr>
            <a:spLocks noChangeShapeType="1"/>
          </p:cNvSpPr>
          <p:nvPr/>
        </p:nvSpPr>
        <p:spPr bwMode="auto">
          <a:xfrm rot="-5400000">
            <a:off x="1935162" y="5781676"/>
            <a:ext cx="92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BA204A-5745-4FA4-B7C1-615E112D5249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512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6025"/>
            <a:ext cx="6670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3225"/>
            <a:ext cx="5197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75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3873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7413"/>
            <a:ext cx="5938838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19" y="2133600"/>
            <a:ext cx="7405826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2971" y="2587625"/>
            <a:ext cx="6556133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0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91013"/>
            <a:ext cx="4206875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4291013"/>
            <a:ext cx="4170362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46675"/>
            <a:ext cx="3824288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4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118921"/>
            <a:ext cx="69469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5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1600"/>
            <a:ext cx="59721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6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8860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3" y="4572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E4518C-8C08-4207-BDF0-252239EDE0D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614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6025"/>
            <a:ext cx="6670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3225"/>
            <a:ext cx="5197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"/>
            <a:ext cx="4175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3873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361" y="3276600"/>
            <a:ext cx="6153639" cy="874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057400"/>
            <a:ext cx="6481438" cy="340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438400"/>
            <a:ext cx="8391239" cy="359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837" y="2822575"/>
            <a:ext cx="7522763" cy="340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5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420687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6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4267200"/>
            <a:ext cx="4170362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182674"/>
            <a:ext cx="3676277" cy="873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674" y="6143267"/>
            <a:ext cx="7046251" cy="329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9661" y="6451600"/>
            <a:ext cx="5592739" cy="329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60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8860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70" y="63674"/>
            <a:ext cx="2137930" cy="340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5431166"/>
            <a:ext cx="4468170" cy="296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4BB218-72DB-4610-B65E-E4B3F1C040BD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717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4175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5111750"/>
            <a:ext cx="28527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57525"/>
            <a:ext cx="402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054350"/>
            <a:ext cx="4024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514725"/>
            <a:ext cx="4005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511550"/>
            <a:ext cx="3986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121150"/>
            <a:ext cx="87661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4619625"/>
            <a:ext cx="3986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7575"/>
            <a:ext cx="3873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3" y="4778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19" y="1447800"/>
            <a:ext cx="7405826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601" y="1901825"/>
            <a:ext cx="6556133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83226E-85C5-440E-86E7-7044DA12C13E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819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4175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84600"/>
            <a:ext cx="29845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827" y="1676400"/>
            <a:ext cx="6895371" cy="377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8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390775"/>
            <a:ext cx="39862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52775"/>
            <a:ext cx="2493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11700"/>
            <a:ext cx="30035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200400"/>
            <a:ext cx="3016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3962400"/>
            <a:ext cx="303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4973638"/>
            <a:ext cx="284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3775"/>
            <a:ext cx="3873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3" y="5540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0D9BC3-1930-4875-9178-EB9F7D50FF1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pic>
        <p:nvPicPr>
          <p:cNvPr id="921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6100"/>
            <a:ext cx="49688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026150"/>
            <a:ext cx="28527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3875"/>
            <a:ext cx="402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060700"/>
            <a:ext cx="4024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521075"/>
            <a:ext cx="4005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517900"/>
            <a:ext cx="3986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127500"/>
            <a:ext cx="87661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5499100"/>
            <a:ext cx="3098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3300"/>
            <a:ext cx="4308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60900"/>
            <a:ext cx="7445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6513"/>
            <a:ext cx="258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41900"/>
            <a:ext cx="3709988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31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3" y="6429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19" y="1447800"/>
            <a:ext cx="7405826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601" y="1901825"/>
            <a:ext cx="6556133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1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299E24-48CF-43D5-8B68-3E8C9E01E4AC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pic>
        <p:nvPicPr>
          <p:cNvPr id="1024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536575"/>
            <a:ext cx="49688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75"/>
            <a:ext cx="40243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74369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85" y="1531583"/>
            <a:ext cx="8409793" cy="377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7253" y="1985608"/>
            <a:ext cx="7560635" cy="377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8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933700"/>
            <a:ext cx="4024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394075"/>
            <a:ext cx="4005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390900"/>
            <a:ext cx="3986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797300"/>
            <a:ext cx="87661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993775"/>
            <a:ext cx="4308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214813"/>
            <a:ext cx="61388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4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991100"/>
            <a:ext cx="43449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5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991100"/>
            <a:ext cx="211455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6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5816600"/>
            <a:ext cx="19081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7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5816600"/>
            <a:ext cx="2379662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5343525"/>
            <a:ext cx="246063" cy="3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9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1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6513"/>
            <a:ext cx="258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73" y="64293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558&quot;&gt;&lt;property id=&quot;20148&quot; value=&quot;5&quot;/&gt;&lt;property id=&quot;20300&quot; value=&quot;Slide 2&quot;/&gt;&lt;property id=&quot;20307&quot; value=&quot;257&quot;/&gt;&lt;/object&gt;&lt;object type=&quot;3&quot; unique_id=&quot;11705&quot;&gt;&lt;property id=&quot;20148&quot; value=&quot;5&quot;/&gt;&lt;property id=&quot;20300&quot; value=&quot;Slide 3&quot;/&gt;&lt;property id=&quot;20307&quot; value=&quot;2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0\le t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2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alpha(t)=5+(3+t)i$, $\beta(t)=(5-3t)+4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2946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amma(t)=2+(4-t)i$, $\delta(t)=(2+3t)+3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67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\beta(0)=\alph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21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:=\gamma(0)=\bet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457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:=\delta(0)=\gamm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75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$ be the $1$-chain $\{(a,b),(b,c),(c,d),(d,a)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25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=q(x,y)=2x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63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int_K\,(P+iQ)(dx+i\,dy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3190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1,0,1}compute} $\displaystyle{\left[\int_K\,P\,dx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32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int_K\,Q\,dy\right]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432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i\left[\int_K\,Q\,dx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442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+\,\,i\left[\int_K\,P\,dy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559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:=\sqrt{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782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7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int_{(7,8,9)}^{(9,8,7)}\,x\,dx+ye^x\,dy-x^2e^z\,dz&#10;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4326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{\color[rgb]{1,0,1}compute}&#10;$\displaystyle{&#10;\int_L\,x\,dx+ye^x\,dy-x^2e^z\,dz&#10;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3299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ere $L$ is the directed line segmen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0"/>
  <p:tag name="PICTUREFILESIZE" val="2764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(7,8,9)$ to $(9,8,7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9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:=(2,4)\times(6,9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99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int_R\,[e^{2x-3y}]\,dy\wedge 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839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1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=f(u,x,y,z,t)$ be any $0$-form in $u,x,y,z,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3"/>
  <p:tag name="PICTUREFILESIZE" val="330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d(d\omega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5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, $B$, $C$, $P$, $Q$, $R$, $E$, $F$, $G$, 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06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d(d\omega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759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A\,dx\wedge dy+B\,dx\wedge dz+&#10;C\,dy\wedge dz\,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299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&#10;$\omega$ is a $2$-form in $u,x,y,z,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9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&#10;\frac&#10;{\cos(2({\color{red}3+2i}+h))-\cos(2({\color{red}3+2i}))}&#10;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683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 expressions in $u,x,y,z,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984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8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,dx\wedge dt+Q\,dy\wedge dt+&#10;R\,dz\wedge dt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08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\,du\wedge dx+F\,du\wedge dy+&#10;G\,du\wedge dz+H\,du\wedge d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195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$ and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e^z+\sin\left(|z|^2\righ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31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u,v:{\mathbb R}^2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60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+iy)=[u(x,y)]+[v(x,y)]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47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z:=\frac{1}{2i}\left(e^{iz}-e^{-iz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3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i:=\sqrt{-1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U:=u(x,y)$ and $V:=v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16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termine} whethe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37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1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0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partial_xU=\partial_y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36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artial_xV=-\partial_y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6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8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 z:=\frac{1}{2}\left(e^{iz}+e^{-iz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auchy-Rieman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73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$ and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6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u,v:{\mathbb R}^2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60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+iy)=[u(x,y)]+[v(x,y)]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47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U:=u(x,y)$ and $V:=v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1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partial_xU=\partial_y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36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artial_xV=-\partial_y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62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termine} whethe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37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the complex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75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\sin(z^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80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i:=\sqrt{-1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z:=\frac{1}{2i}\left(e^{iz}-e^{-iz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573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87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auchy-Rieman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73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$ and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6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u,v:{\mathbb R}^2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6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+iy)=[u(x,y)]+[v(x,y)]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47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U:=u(x,y)$ and $V:=v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16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partial_xU=\partial_y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36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artial_xV=-\partial_y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62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termine} whethe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37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|z|^2\cos(z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65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6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i:=\sqrt{-1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 z:=\frac{1}{2}\left(e^{iz}+e^{-iz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87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auchy-Rieman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73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$ and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0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u,v:{\mathbb R}^2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760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+iy)=[u(x,y)]+[v(x,y)]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6"/>
  <p:tag name="PICTUREFILESIZE" val="2471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U:=u(x,y)$ and $V:=v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16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\partial_xU=\partial_y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3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partial_xV=-\partial_yU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962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\&amp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termine} whethe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737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ol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z)=\cos(\overline{z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45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i:=\sqrt{-1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2"/>
  <p:tag name="PICTUREFILESIZE" val="528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9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 z:=\frac{1}{2}\left(e^{iz}+e^{-iz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3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the complex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7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equa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87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Cauchy-Rieman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73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96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(xz+y^3)dx+3yz\,dy+(z^4+xyz)\,dz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3006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0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Wri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96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 the fo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805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wedge\,\,[(8-2xyz^3)\,dx+(4y-3)\,dy+(y^7-x)\,dz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347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x,y,z)]\,dx\wedge d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7"/>
  <p:tag name="PICTUREFILESIZE" val="1508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g(x,y,z)]\,dx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69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0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+[h(x,y,z)]\,dy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6"/>
  <p:tag name="PICTUREFILESIZE" val="1733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f(x,y,z)]\,dx\wedge dy\wedge d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1"/>
  <p:tag name="PICTUREFILESIZE" val="1823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wedge\,\,[(z-2y)\,dx+4x^2y^2z^2\,dy+(5z-2xy)\,dz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56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xy^2z^3\,dx\wedge x^3y^2z\,dy+dx\wedge dz+&#10;(y^2+2xyz)\,dy\wedge dz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842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0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d(y^5\,dx+2e^{xyz}\,dy-4e^{-xz}\,dz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225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respect to $x,y,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686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respect to $x,y,z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686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d(x^2e^{yz}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6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exterior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08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exterior derivativ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1"/>
  <p:tag name="PICTUREFILESIZE" val="1808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1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9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e^{y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38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5\,dx+2e^{xyz}\,dy-4e^{-xz}\,d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05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2i}^{5+4i}\,|z|^4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52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5+4i}^{4}\,|z|^4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46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2i}^{4}\,|z|^4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24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h\to0}&#10;\frac{|{\color{red}3+2i}+h|^4-&#10;|{\color{red}3+2i}|^4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8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2\to{\mathbb R}^2$ be the vector fie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4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d by $V(x,y)=(P,Q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25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=p(x,y)=-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35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ists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8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=q(x,y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8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left[\int_0^1\,[V(\alpha(t))]\cdot[\alpha'(t)]\,dt\right]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422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alpha(t)=(5,3+t)$, $\beta(t)=(5-3t,4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640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amma(t)=(2,4-t)$, $\delta(t)=(2+3t,3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342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0\le t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2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int_0^1\,[V(\beta(t))]\cdot[\beta'(t)]\,dt\right]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3065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int_0^1\,[V(\gamma(t))]\cdot[\gamma'(t)]\,dt\right]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017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int_0^1\,[V(\delta(t))]\cdot[\delta'(t)]\,dt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86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o what extent does the current help 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15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we swim around $\alpha$, $\beta$, $\gamma$, then $\delta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1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2i}^{5+4i}\,\cos(2z)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840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he ``tornado''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03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:{\mathbb R}^2\to{\mathbb R}^2$ be the vector fiel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46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ined by $V(x,y)=(P,Q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25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=p(x,y)=-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353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=q(x,y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87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&#10;$\displaystyle{\left[\int_0^1\,[V(\alpha(t))]\cdot[\alpha'(t)]\,dt\right]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435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a rectangle in the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3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alpha$, $\beta$, $\gamma$ and $\delta$&#10;parametrize the four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7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R$, in the counterclockwise dire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03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5+4i}^{4}\,\cos(2z)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796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int_0^1\,[V(\beta(t))]\cdot[\beta'(t)]\,dt\right]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3065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int_0^1\,[V(\gamma(t))]\cdot[\gamma'(t)]\,dt\right]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017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int_0^1\,[V(\delta(t))]\cdot[\delta'(t)]\,dt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69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he extent to which the current helps 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01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s the area enclosed in our swim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40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he ``tornado''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0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unassigne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78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ls twice the area of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07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=p(x,y)=-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35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int_K\,\omega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3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2i}^{4}\,\cos(2z)\,dz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55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:=\alpha(0)=\delt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6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\beta(0)=\alph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21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:=\gamma(0)=\bet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45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:=\delta(0)=\gamm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7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$ be the $1$-chain $\{(a,b),(b,c),(c,d),(d,a)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25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P\,dx+Q\,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3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=q(x,y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8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alpha(t)=(5,3+t)$, $\beta(t)=(5-3t,4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640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amma(t)=(2,4-t)$, $\delta(t)=(2+3t,3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34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s equal to $-2\sin(2({\color{red}3+2i}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73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0\le t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2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=p(x,y)=-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353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int_{\partial R}\,\omega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63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$ be the rectangle $[2,5]\times[3,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89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P\,dx+Q\,d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partial 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30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int_R\,d\omega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60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=q(x,y)=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387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=p(x,y)=x^2-y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66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int_K\,\omega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35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:=\alpha(0)=\delt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6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\beta(0)=\alph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2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:=\gamma(0)=\bet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457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:=\delta(0)=\gamm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75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$ be the $1$-chain $\{(a,b),(b,c),(c,d),(d,a)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25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omega:=f(z)\,dz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6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=q(x,y)=2x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637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{\mathbb C}\to{\mathbb C}$ by&#10;$f(x+iy)=P+i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735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:=\sqrt{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78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Note that $f(z)=z^2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8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42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0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alpha(t)=(5,3+t)$, $\beta(t)=(5-3t,4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64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amma(t)=(2,4-t)$, $\delta(t)=(2+3t,3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342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0\le t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82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:=p(x,y)=x^2-y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66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:=\alpha(0)=\delta(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468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3213</TotalTime>
  <Words>24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386</cp:revision>
  <dcterms:created xsi:type="dcterms:W3CDTF">2007-11-29T22:28:17Z</dcterms:created>
  <dcterms:modified xsi:type="dcterms:W3CDTF">2012-02-13T18:28:42Z</dcterms:modified>
</cp:coreProperties>
</file>