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1" r:id="rId3"/>
    <p:sldId id="258" r:id="rId4"/>
    <p:sldId id="259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9956BCA4-67DE-45CE-9AE1-CF1AD30B2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11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A8F14-3B31-4BCB-BD6B-5EDDB0050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E7252-3865-48DB-B7B0-F4030C9DD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3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AFB59-CB67-45AC-9B99-1DB221530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2CEB0-26F5-438C-B78C-46F4CDF49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7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CA741-1AA8-4D56-8BF3-403C41A35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74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8EBF5-140F-4F8E-AD7A-F08B434EC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9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58B27-6857-4172-8BA7-63F2B767E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4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8494-5CC7-4803-9E7E-805CE311B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3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6B11A-066D-4510-BC8C-0B3D029C2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9B3B0-D205-411D-B324-7DEFCCB4F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49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0CEFF-D5C5-4837-ADFF-D575A2152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3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2818AFF-8A47-479C-8965-4AEE373B5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tags" Target="../tags/tag4.xml"/><Relationship Id="rId21" Type="http://schemas.openxmlformats.org/officeDocument/2006/relationships/image" Target="../media/image9.png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5.png"/><Relationship Id="rId2" Type="http://schemas.openxmlformats.org/officeDocument/2006/relationships/tags" Target="../tags/tag3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image" Target="../media/image3.png"/><Relationship Id="rId23" Type="http://schemas.openxmlformats.org/officeDocument/2006/relationships/image" Target="../media/image11.png"/><Relationship Id="rId10" Type="http://schemas.openxmlformats.org/officeDocument/2006/relationships/tags" Target="../tags/tag11.xml"/><Relationship Id="rId19" Type="http://schemas.openxmlformats.org/officeDocument/2006/relationships/image" Target="../media/image7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2.png"/><Relationship Id="rId2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19.png"/><Relationship Id="rId3" Type="http://schemas.openxmlformats.org/officeDocument/2006/relationships/tags" Target="../tags/tag15.xml"/><Relationship Id="rId21" Type="http://schemas.openxmlformats.org/officeDocument/2006/relationships/image" Target="../media/image14.png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5" Type="http://schemas.openxmlformats.org/officeDocument/2006/relationships/image" Target="../media/image18.png"/><Relationship Id="rId33" Type="http://schemas.openxmlformats.org/officeDocument/2006/relationships/image" Target="../media/image24.png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20" Type="http://schemas.openxmlformats.org/officeDocument/2006/relationships/image" Target="../media/image13.png"/><Relationship Id="rId29" Type="http://schemas.openxmlformats.org/officeDocument/2006/relationships/image" Target="../media/image10.png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24" Type="http://schemas.openxmlformats.org/officeDocument/2006/relationships/image" Target="../media/image17.png"/><Relationship Id="rId32" Type="http://schemas.openxmlformats.org/officeDocument/2006/relationships/image" Target="../media/image23.png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23" Type="http://schemas.openxmlformats.org/officeDocument/2006/relationships/image" Target="../media/image16.png"/><Relationship Id="rId28" Type="http://schemas.openxmlformats.org/officeDocument/2006/relationships/image" Target="../media/image4.png"/><Relationship Id="rId10" Type="http://schemas.openxmlformats.org/officeDocument/2006/relationships/tags" Target="../tags/tag22.xml"/><Relationship Id="rId19" Type="http://schemas.openxmlformats.org/officeDocument/2006/relationships/image" Target="../media/image12.png"/><Relationship Id="rId31" Type="http://schemas.openxmlformats.org/officeDocument/2006/relationships/image" Target="../media/image22.png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Relationship Id="rId22" Type="http://schemas.openxmlformats.org/officeDocument/2006/relationships/image" Target="../media/image15.png"/><Relationship Id="rId27" Type="http://schemas.openxmlformats.org/officeDocument/2006/relationships/image" Target="../media/image20.png"/><Relationship Id="rId30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image" Target="../media/image27.png"/><Relationship Id="rId26" Type="http://schemas.openxmlformats.org/officeDocument/2006/relationships/image" Target="../media/image35.png"/><Relationship Id="rId3" Type="http://schemas.openxmlformats.org/officeDocument/2006/relationships/tags" Target="../tags/tag32.xml"/><Relationship Id="rId21" Type="http://schemas.openxmlformats.org/officeDocument/2006/relationships/image" Target="../media/image30.png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2" Type="http://schemas.openxmlformats.org/officeDocument/2006/relationships/tags" Target="../tags/tag31.xml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29" Type="http://schemas.openxmlformats.org/officeDocument/2006/relationships/image" Target="../media/image11.png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24" Type="http://schemas.openxmlformats.org/officeDocument/2006/relationships/image" Target="../media/image33.png"/><Relationship Id="rId5" Type="http://schemas.openxmlformats.org/officeDocument/2006/relationships/tags" Target="../tags/tag34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32.png"/><Relationship Id="rId28" Type="http://schemas.openxmlformats.org/officeDocument/2006/relationships/image" Target="../media/image37.png"/><Relationship Id="rId10" Type="http://schemas.openxmlformats.org/officeDocument/2006/relationships/tags" Target="../tags/tag39.xml"/><Relationship Id="rId19" Type="http://schemas.openxmlformats.org/officeDocument/2006/relationships/image" Target="../media/image28.png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Relationship Id="rId22" Type="http://schemas.openxmlformats.org/officeDocument/2006/relationships/image" Target="../media/image31.png"/><Relationship Id="rId27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316602-5A35-4B8E-AA9B-257481D22C8B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Bayes’ Law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8229600" y="6224588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2F7AED-B3F1-47BC-AE18-631F7BC71839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6" y="997298"/>
            <a:ext cx="1419231" cy="2838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5370" y="968375"/>
            <a:ext cx="4237886" cy="3780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5671" y="955675"/>
            <a:ext cx="2573721" cy="4166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0" name="Picture 2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17800"/>
            <a:ext cx="303213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1" name="Picture 23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2632075"/>
            <a:ext cx="3065462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2" name="Picture 3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38575"/>
            <a:ext cx="497681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40145" y="4391025"/>
            <a:ext cx="3594486" cy="4165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40583" y="1447800"/>
            <a:ext cx="4691911" cy="4166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5" name="Picture 35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800" y="4962525"/>
            <a:ext cx="5732463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6" name="Picture 39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388100"/>
            <a:ext cx="3032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7" name="Picture 40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6365875"/>
            <a:ext cx="4106862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394978-D249-4FC7-93D3-C4BDB36BAC1E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pic>
        <p:nvPicPr>
          <p:cNvPr id="28" name="Picture 27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94065" y="63674"/>
            <a:ext cx="7624883" cy="35899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2332" y="480813"/>
            <a:ext cx="6075868" cy="4335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69" y="76200"/>
            <a:ext cx="1419231" cy="2838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108" name="Rectangle 25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Rectangle 26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" name="Picture 2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94065" y="937454"/>
            <a:ext cx="3546434" cy="3769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875" y="1917526"/>
            <a:ext cx="7791288" cy="3588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5887" y="2312096"/>
            <a:ext cx="4433704" cy="3022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875" y="2730674"/>
            <a:ext cx="3319606" cy="3203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5887" y="3111674"/>
            <a:ext cx="4905342" cy="4154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6625" y="3568874"/>
            <a:ext cx="5169997" cy="4154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21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75" y="1985294"/>
            <a:ext cx="303213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" name="Picture 39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75" y="4102274"/>
            <a:ext cx="3032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393610"/>
            <a:ext cx="8757325" cy="3589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875" y="4102274"/>
            <a:ext cx="7791288" cy="3588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5887" y="4509370"/>
            <a:ext cx="6528313" cy="3022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Picture 52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875" y="4940474"/>
            <a:ext cx="3319606" cy="3203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5887" y="5335940"/>
            <a:ext cx="6735425" cy="4154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5534" y="5791200"/>
            <a:ext cx="6999888" cy="415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5" y="6245225"/>
            <a:ext cx="460375" cy="452438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9D6F8F-3CD3-46EC-B4AC-69CC3FA10A5C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pic>
        <p:nvPicPr>
          <p:cNvPr id="5123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3175348"/>
            <a:ext cx="49450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570" y="3581400"/>
            <a:ext cx="3658448" cy="4152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197" y="4038600"/>
            <a:ext cx="3451232" cy="4152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8" y="3204649"/>
            <a:ext cx="1417766" cy="2835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27" name="Picture 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381000"/>
            <a:ext cx="43592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197" y="838200"/>
            <a:ext cx="3451232" cy="4152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386" y="1338263"/>
            <a:ext cx="2922217" cy="3767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185" y="1828800"/>
            <a:ext cx="3884243" cy="3767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31" name="Picture 11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2346325"/>
            <a:ext cx="2509837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8" y="410301"/>
            <a:ext cx="1417766" cy="2835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0621" y="4495800"/>
            <a:ext cx="4603321" cy="4153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196" y="4953000"/>
            <a:ext cx="4470409" cy="4153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35" name="Picture 15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410200"/>
            <a:ext cx="6469063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6" name="Picture 16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04978"/>
            <a:ext cx="4103688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37" name="Rectangle 2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Rectangle 22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and}&#10;$\hbox{Pr}[C|(B\&amp;(\hbox{not }A))]=0.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3"/>
  <p:tag name="PICTUREFILESIZE" val="2585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hbox{Odds}[A|(B\&amp;C)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7"/>
  <p:tag name="PICTUREFILESIZE" val="2050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&#10;$C_1,\ldots,C_9$ be iid binary PCRVs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4"/>
  <p:tag name="PICTUREFILESIZE" val="2954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\hbox{Pr}[C_j=1]=0.5=\hbox{Pr}[C_j=-1]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2"/>
  <p:tag name="PICTUREFILESIZE" val="2038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8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6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{\color[rgb]{0,.8,0}\forall}$integers $j\in[1,9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8"/>
  <p:tag name="PICTUREFILESIZE" val="1636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Update the probabilities on $C_1$ under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3"/>
  <p:tag name="PICTUREFILESIZE" val="3135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information that $S=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5"/>
  <p:tag name="PICTUREFILESIZE" val="1588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hat is, comput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6"/>
  <p:tag name="PICTUREFILESIZE" val="133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8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4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both $\hbox{Pr}[(C_1=1)|(S=1)]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0"/>
  <p:tag name="PICTUREFILESIZE" val="2012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nd $\hbox{Pr}[(C_1=-1)|(S=1)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4"/>
  <p:tag name="PICTUREFILESIZE" val="2047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&#10;$S:=C_1+C_2+C_3$&#10;and $T:=C_1+\cdots+C_9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4"/>
  <p:tag name="PICTUREFILESIZE" val="2533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Update the probabilities on $C_1$ under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3"/>
  <p:tag name="PICTUREFILESIZE" val="3135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information that $S=1$ and $T=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6"/>
  <p:tag name="PICTUREFILESIZE" val="2217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hat is, comput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6"/>
  <p:tag name="PICTUREFILESIZE" val="133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both $\hbox{Pr}[(C_1=1)|(S=1)\&amp;(T=3)]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7"/>
  <p:tag name="PICTUREFILESIZE" val="2693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nd $\hbox{Pr}[(C_1=-1)|(S=1)\&amp;(T=3)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1"/>
  <p:tag name="PICTUREFILESIZE" val="2714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 $\hbox{Odds}[A]=5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815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&#10;$A$, $B$ and $C$ be even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2"/>
  <p:tag name="PICTUREFILESIZE" val="1884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.t.}~$\hbox{Odds}[A]=4/3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4"/>
  <p:tag name="PICTUREFILESIZE" val="1582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.t.}~$\hbox{Pr}[B|A]=0.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460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0048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3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&#10;$A$ and $B$ be even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1"/>
  <p:tag name="PICTUREFILESIZE" val="1625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.t.}~$\hbox{Pr}[A|B]=0.9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507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.t.}~$\hbox{Pr}[A]=0.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5"/>
  <p:tag name="PICTUREFILESIZE" val="1198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d s.t.}~$\hbox{Pr}[B]=0.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6"/>
  <p:tag name="PICTUREFILESIZE" val="1576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$\hbox{Pr}[B|A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3"/>
  <p:tag name="PICTUREFILESIZE" val="1312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0048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4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hbox{Pr}[B|A]=0.7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6"/>
  <p:tag name="PICTUREFILESIZE" val="1181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.t.}~$\hbox{Pr}&#10;[B|(\hbox{not }A)]=0.2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4"/>
  <p:tag name="PICTUREFILESIZE" val="1952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.t.}~$\hbox{Pr}&#10;[C|(B\&amp;A)]=0.6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7"/>
  <p:tag name="PICTUREFILESIZE" val="2024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d s.t.}~$\hbox{Pr}&#10;[C|(B\&amp;(\hbox{not }A))]=0.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3"/>
  <p:tag name="PICTUREFILESIZE" val="2826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$\hbox{Odds}[A|(B\&amp;C)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7"/>
  <p:tag name="PICTUREFILESIZE" val="2050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hbox{Odds}[A|B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2"/>
  <p:tag name="PICTUREFILESIZE" val="1576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, in addition, tha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3"/>
  <p:tag name="PICTUREFILESIZE" val="2055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hbox{Pr}[C|(B\&amp;A)]=0.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0"/>
  <p:tag name="PICTUREFILESIZE" val="1685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and} $\hbox{Pr}[B|(\hbox{not }A)]=0.8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8"/>
  <p:tag name="PICTUREFILESIZE" val="2105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3132</TotalTime>
  <Words>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367</cp:revision>
  <dcterms:created xsi:type="dcterms:W3CDTF">2007-11-29T22:28:17Z</dcterms:created>
  <dcterms:modified xsi:type="dcterms:W3CDTF">2011-10-30T13:24:43Z</dcterms:modified>
</cp:coreProperties>
</file>