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4" r:id="rId2"/>
    <p:sldId id="257" r:id="rId3"/>
    <p:sldId id="260" r:id="rId4"/>
    <p:sldId id="262" r:id="rId5"/>
  </p:sldIdLst>
  <p:sldSz cx="9144000" cy="6858000" type="screen4x3"/>
  <p:notesSz cx="7315200" cy="96012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4" d="100"/>
          <a:sy n="74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DF06EAA3-268D-406E-9C17-1B81CA7F7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233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F5616-3BCB-49E8-9392-5A1102DBA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1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E63ED-9A53-43BE-8BE2-810B068F8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9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43A23-9DDA-4608-80CD-A5D18F003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1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EA7BE-2BDE-4CF8-9D0B-F46D8475A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1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843DC-0003-430F-84BD-161742DCC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49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6DC72-A624-4CD5-ADA0-810A8F085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8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730EE-FB65-43EF-A4AF-464C7D198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6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3B4A3-1E69-4FAD-9E30-C2AC94B2D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62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B18D5-4302-413A-92DB-FD4E00BC6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89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FA6AC-C3E4-4C5E-9910-1704F6213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6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52BE5-AD4A-45AD-931E-CEFCABF63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6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5BF3242-43BB-4705-81B8-93711CCF3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image" Target="../media/image5.png"/><Relationship Id="rId3" Type="http://schemas.openxmlformats.org/officeDocument/2006/relationships/tags" Target="../tags/tag4.xml"/><Relationship Id="rId21" Type="http://schemas.openxmlformats.org/officeDocument/2006/relationships/slideLayout" Target="../slideLayouts/slideLayout2.xml"/><Relationship Id="rId34" Type="http://schemas.openxmlformats.org/officeDocument/2006/relationships/image" Target="../media/image13.png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image" Target="../media/image4.png"/><Relationship Id="rId33" Type="http://schemas.openxmlformats.org/officeDocument/2006/relationships/image" Target="../media/image12.png"/><Relationship Id="rId38" Type="http://schemas.openxmlformats.org/officeDocument/2006/relationships/image" Target="../media/image17.png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image" Target="../media/image8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image" Target="../media/image3.png"/><Relationship Id="rId32" Type="http://schemas.openxmlformats.org/officeDocument/2006/relationships/image" Target="../media/image11.png"/><Relationship Id="rId37" Type="http://schemas.openxmlformats.org/officeDocument/2006/relationships/image" Target="../media/image16.png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image" Target="../media/image2.png"/><Relationship Id="rId28" Type="http://schemas.openxmlformats.org/officeDocument/2006/relationships/image" Target="../media/image7.png"/><Relationship Id="rId36" Type="http://schemas.openxmlformats.org/officeDocument/2006/relationships/image" Target="../media/image15.png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image" Target="../media/image10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image" Target="../media/image1.png"/><Relationship Id="rId27" Type="http://schemas.openxmlformats.org/officeDocument/2006/relationships/image" Target="../media/image6.png"/><Relationship Id="rId30" Type="http://schemas.openxmlformats.org/officeDocument/2006/relationships/image" Target="../media/image9.png"/><Relationship Id="rId35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34.xml"/><Relationship Id="rId18" Type="http://schemas.openxmlformats.org/officeDocument/2006/relationships/tags" Target="../tags/tag39.xml"/><Relationship Id="rId26" Type="http://schemas.openxmlformats.org/officeDocument/2006/relationships/image" Target="../media/image18.png"/><Relationship Id="rId39" Type="http://schemas.openxmlformats.org/officeDocument/2006/relationships/image" Target="../media/image31.png"/><Relationship Id="rId3" Type="http://schemas.openxmlformats.org/officeDocument/2006/relationships/tags" Target="../tags/tag24.xml"/><Relationship Id="rId21" Type="http://schemas.openxmlformats.org/officeDocument/2006/relationships/tags" Target="../tags/tag42.xml"/><Relationship Id="rId34" Type="http://schemas.openxmlformats.org/officeDocument/2006/relationships/image" Target="../media/image26.png"/><Relationship Id="rId42" Type="http://schemas.openxmlformats.org/officeDocument/2006/relationships/image" Target="../media/image34.png"/><Relationship Id="rId47" Type="http://schemas.openxmlformats.org/officeDocument/2006/relationships/image" Target="../media/image39.png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5" Type="http://schemas.openxmlformats.org/officeDocument/2006/relationships/slideLayout" Target="../slideLayouts/slideLayout2.xml"/><Relationship Id="rId33" Type="http://schemas.openxmlformats.org/officeDocument/2006/relationships/image" Target="../media/image25.png"/><Relationship Id="rId38" Type="http://schemas.openxmlformats.org/officeDocument/2006/relationships/image" Target="../media/image30.png"/><Relationship Id="rId46" Type="http://schemas.openxmlformats.org/officeDocument/2006/relationships/image" Target="../media/image38.png"/><Relationship Id="rId2" Type="http://schemas.openxmlformats.org/officeDocument/2006/relationships/tags" Target="../tags/tag23.xml"/><Relationship Id="rId16" Type="http://schemas.openxmlformats.org/officeDocument/2006/relationships/tags" Target="../tags/tag37.xml"/><Relationship Id="rId20" Type="http://schemas.openxmlformats.org/officeDocument/2006/relationships/tags" Target="../tags/tag41.xml"/><Relationship Id="rId29" Type="http://schemas.openxmlformats.org/officeDocument/2006/relationships/image" Target="../media/image21.png"/><Relationship Id="rId41" Type="http://schemas.openxmlformats.org/officeDocument/2006/relationships/image" Target="../media/image33.png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24" Type="http://schemas.openxmlformats.org/officeDocument/2006/relationships/tags" Target="../tags/tag45.xml"/><Relationship Id="rId32" Type="http://schemas.openxmlformats.org/officeDocument/2006/relationships/image" Target="../media/image24.png"/><Relationship Id="rId37" Type="http://schemas.openxmlformats.org/officeDocument/2006/relationships/image" Target="../media/image29.png"/><Relationship Id="rId40" Type="http://schemas.openxmlformats.org/officeDocument/2006/relationships/image" Target="../media/image32.png"/><Relationship Id="rId45" Type="http://schemas.openxmlformats.org/officeDocument/2006/relationships/image" Target="../media/image37.png"/><Relationship Id="rId5" Type="http://schemas.openxmlformats.org/officeDocument/2006/relationships/tags" Target="../tags/tag26.xml"/><Relationship Id="rId15" Type="http://schemas.openxmlformats.org/officeDocument/2006/relationships/tags" Target="../tags/tag36.xml"/><Relationship Id="rId23" Type="http://schemas.openxmlformats.org/officeDocument/2006/relationships/tags" Target="../tags/tag44.xml"/><Relationship Id="rId28" Type="http://schemas.openxmlformats.org/officeDocument/2006/relationships/image" Target="../media/image20.png"/><Relationship Id="rId36" Type="http://schemas.openxmlformats.org/officeDocument/2006/relationships/image" Target="../media/image28.png"/><Relationship Id="rId49" Type="http://schemas.openxmlformats.org/officeDocument/2006/relationships/image" Target="../media/image41.png"/><Relationship Id="rId10" Type="http://schemas.openxmlformats.org/officeDocument/2006/relationships/tags" Target="../tags/tag31.xml"/><Relationship Id="rId19" Type="http://schemas.openxmlformats.org/officeDocument/2006/relationships/tags" Target="../tags/tag40.xml"/><Relationship Id="rId31" Type="http://schemas.openxmlformats.org/officeDocument/2006/relationships/image" Target="../media/image23.png"/><Relationship Id="rId44" Type="http://schemas.openxmlformats.org/officeDocument/2006/relationships/image" Target="../media/image36.png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tags" Target="../tags/tag35.xml"/><Relationship Id="rId22" Type="http://schemas.openxmlformats.org/officeDocument/2006/relationships/tags" Target="../tags/tag43.xml"/><Relationship Id="rId27" Type="http://schemas.openxmlformats.org/officeDocument/2006/relationships/image" Target="../media/image19.png"/><Relationship Id="rId30" Type="http://schemas.openxmlformats.org/officeDocument/2006/relationships/image" Target="../media/image22.png"/><Relationship Id="rId35" Type="http://schemas.openxmlformats.org/officeDocument/2006/relationships/image" Target="../media/image27.png"/><Relationship Id="rId43" Type="http://schemas.openxmlformats.org/officeDocument/2006/relationships/image" Target="../media/image35.png"/><Relationship Id="rId48" Type="http://schemas.openxmlformats.org/officeDocument/2006/relationships/image" Target="../media/image40.png"/><Relationship Id="rId8" Type="http://schemas.openxmlformats.org/officeDocument/2006/relationships/tags" Target="../tags/tag2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13" Type="http://schemas.openxmlformats.org/officeDocument/2006/relationships/tags" Target="../tags/tag58.xml"/><Relationship Id="rId18" Type="http://schemas.openxmlformats.org/officeDocument/2006/relationships/image" Target="../media/image45.png"/><Relationship Id="rId3" Type="http://schemas.openxmlformats.org/officeDocument/2006/relationships/tags" Target="../tags/tag48.xml"/><Relationship Id="rId21" Type="http://schemas.openxmlformats.org/officeDocument/2006/relationships/image" Target="../media/image48.png"/><Relationship Id="rId7" Type="http://schemas.openxmlformats.org/officeDocument/2006/relationships/tags" Target="../tags/tag52.xml"/><Relationship Id="rId12" Type="http://schemas.openxmlformats.org/officeDocument/2006/relationships/tags" Target="../tags/tag57.xml"/><Relationship Id="rId17" Type="http://schemas.openxmlformats.org/officeDocument/2006/relationships/image" Target="../media/image44.png"/><Relationship Id="rId25" Type="http://schemas.openxmlformats.org/officeDocument/2006/relationships/image" Target="../media/image52.png"/><Relationship Id="rId2" Type="http://schemas.openxmlformats.org/officeDocument/2006/relationships/tags" Target="../tags/tag47.xml"/><Relationship Id="rId16" Type="http://schemas.openxmlformats.org/officeDocument/2006/relationships/image" Target="../media/image43.png"/><Relationship Id="rId20" Type="http://schemas.openxmlformats.org/officeDocument/2006/relationships/image" Target="../media/image47.png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11" Type="http://schemas.openxmlformats.org/officeDocument/2006/relationships/tags" Target="../tags/tag56.xml"/><Relationship Id="rId24" Type="http://schemas.openxmlformats.org/officeDocument/2006/relationships/image" Target="../media/image51.png"/><Relationship Id="rId5" Type="http://schemas.openxmlformats.org/officeDocument/2006/relationships/tags" Target="../tags/tag50.xml"/><Relationship Id="rId15" Type="http://schemas.openxmlformats.org/officeDocument/2006/relationships/image" Target="../media/image42.png"/><Relationship Id="rId23" Type="http://schemas.openxmlformats.org/officeDocument/2006/relationships/image" Target="../media/image50.png"/><Relationship Id="rId10" Type="http://schemas.openxmlformats.org/officeDocument/2006/relationships/tags" Target="../tags/tag55.xml"/><Relationship Id="rId19" Type="http://schemas.openxmlformats.org/officeDocument/2006/relationships/image" Target="../media/image46.png"/><Relationship Id="rId4" Type="http://schemas.openxmlformats.org/officeDocument/2006/relationships/tags" Target="../tags/tag49.xml"/><Relationship Id="rId9" Type="http://schemas.openxmlformats.org/officeDocument/2006/relationships/tags" Target="../tags/tag54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F356D7-416C-40AA-AD43-4B347DE6480A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</a:p>
          <a:p>
            <a:pPr algn="ctr" eaLnBrk="1" hangingPunct="1"/>
            <a:r>
              <a:rPr lang="en-US" sz="2400"/>
              <a:t>Conditional expectation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175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8229600" y="6224588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855E56-8E74-4BCE-A861-C9A8B456E80E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pic>
        <p:nvPicPr>
          <p:cNvPr id="3075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425" y="152400"/>
            <a:ext cx="51593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6" name="Picture 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016000"/>
            <a:ext cx="145573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7" name="AutoShape 5"/>
          <p:cNvSpPr>
            <a:spLocks/>
          </p:cNvSpPr>
          <p:nvPr/>
        </p:nvSpPr>
        <p:spPr bwMode="auto">
          <a:xfrm>
            <a:off x="4541838" y="558800"/>
            <a:ext cx="155575" cy="1262063"/>
          </a:xfrm>
          <a:prstGeom prst="leftBrace">
            <a:avLst>
              <a:gd name="adj1" fmla="val 67602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8" name="Picture 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013" y="2159000"/>
            <a:ext cx="139858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9" name="AutoShape 10"/>
          <p:cNvSpPr>
            <a:spLocks/>
          </p:cNvSpPr>
          <p:nvPr/>
        </p:nvSpPr>
        <p:spPr bwMode="auto">
          <a:xfrm>
            <a:off x="4541838" y="187960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80" name="Picture 38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638" y="635000"/>
            <a:ext cx="304323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46638" y="1050925"/>
            <a:ext cx="3609382" cy="3401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33805" y="1945579"/>
            <a:ext cx="3269318" cy="34019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33055" y="2402779"/>
            <a:ext cx="3251769" cy="34026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46638" y="1457325"/>
            <a:ext cx="3251769" cy="34026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5" name="Picture 13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425" y="2921000"/>
            <a:ext cx="3306763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98" y="176213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9" name="Picture 34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3495675"/>
            <a:ext cx="51022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0" name="Picture 35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538" y="4435475"/>
            <a:ext cx="137953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91" name="AutoShape 19"/>
          <p:cNvSpPr>
            <a:spLocks/>
          </p:cNvSpPr>
          <p:nvPr/>
        </p:nvSpPr>
        <p:spPr bwMode="auto">
          <a:xfrm>
            <a:off x="4541838" y="3978275"/>
            <a:ext cx="155575" cy="1262063"/>
          </a:xfrm>
          <a:prstGeom prst="leftBrace">
            <a:avLst>
              <a:gd name="adj1" fmla="val 67602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92" name="Picture 41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638" y="4029075"/>
            <a:ext cx="304323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46638" y="4445000"/>
            <a:ext cx="3609382" cy="3401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46638" y="4851400"/>
            <a:ext cx="3251769" cy="34026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95" name="Picture 36" descr="txp_fi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013" y="5616575"/>
            <a:ext cx="139858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96" name="AutoShape 24"/>
          <p:cNvSpPr>
            <a:spLocks/>
          </p:cNvSpPr>
          <p:nvPr/>
        </p:nvSpPr>
        <p:spPr bwMode="auto">
          <a:xfrm>
            <a:off x="4541838" y="5324475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" name="Picture 13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85654" y="5365750"/>
            <a:ext cx="3743030" cy="3402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85960" y="5822950"/>
            <a:ext cx="3723370" cy="34024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99" name="Picture 37" descr="txp_fig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6365875"/>
            <a:ext cx="3249613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98" y="3519488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EDF0C4-6F55-4055-99A9-A3A25870C598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pic>
        <p:nvPicPr>
          <p:cNvPr id="4099" name="Picture 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765175"/>
            <a:ext cx="729456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0" name="Picture 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1603375"/>
            <a:ext cx="725646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1" name="Picture 10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2895600"/>
            <a:ext cx="51403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2" name="Picture 11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3321050"/>
            <a:ext cx="51403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3" name="Picture 12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688" y="2060575"/>
            <a:ext cx="498951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9861" y="857250"/>
            <a:ext cx="302002" cy="20699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9861" y="1612900"/>
            <a:ext cx="302002" cy="2827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100" y="3006725"/>
            <a:ext cx="282575" cy="206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189" y="3343275"/>
            <a:ext cx="320298" cy="2829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263" y="304800"/>
            <a:ext cx="1416633" cy="28332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100" y="3813175"/>
            <a:ext cx="282575" cy="206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10" name="Picture 14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3736975"/>
            <a:ext cx="497046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11" name="Picture 15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4168775"/>
            <a:ext cx="493236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6250" y="4168775"/>
            <a:ext cx="225425" cy="2817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0514" y="1146175"/>
            <a:ext cx="7181122" cy="3775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2776" y="4646613"/>
            <a:ext cx="318712" cy="2815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15" name="Picture 31" descr="txp_fig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4587875"/>
            <a:ext cx="37798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16" name="Picture 32" descr="txp_fig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5003800"/>
            <a:ext cx="37417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1450" y="5027613"/>
            <a:ext cx="300412" cy="2812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18" name="Picture 33" descr="txp_fig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5375275"/>
            <a:ext cx="476250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" y="5398740"/>
            <a:ext cx="168275" cy="2804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20" name="Picture 34" descr="txp_fig"/>
          <p:cNvPicPr>
            <a:picLocks noChangeAspect="1" noChangeArrowheads="1"/>
          </p:cNvPicPr>
          <p:nvPr>
            <p:custDataLst>
              <p:tags r:id="rId22"/>
            </p:custDataLst>
          </p:nvPr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5794375"/>
            <a:ext cx="290988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8601" y="5818188"/>
            <a:ext cx="243261" cy="3172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22" name="Picture 26" descr="txp_fig"/>
          <p:cNvPicPr>
            <a:picLocks noChangeAspect="1" noChangeArrowheads="1"/>
          </p:cNvPicPr>
          <p:nvPr>
            <p:custDataLst>
              <p:tags r:id="rId24"/>
            </p:custDataLst>
          </p:nvPr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2441575"/>
            <a:ext cx="77295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23" name="Rectangle 29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Rectangle 30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815BAB-5CC1-4E38-9EF1-49EA92888FC2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003" y="162825"/>
            <a:ext cx="1416849" cy="2833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24" name="Picture 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152400"/>
            <a:ext cx="5019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5" name="Picture 5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609600"/>
            <a:ext cx="5233988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6" name="Picture 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1200150"/>
            <a:ext cx="65373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003" y="3115401"/>
            <a:ext cx="1416849" cy="2833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28" name="Picture 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3092450"/>
            <a:ext cx="5019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9" name="Picture 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4156075"/>
            <a:ext cx="6027738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30" name="Picture 1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3622675"/>
            <a:ext cx="51768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31" name="Rectangle 23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Rectangle 24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674" y="4798499"/>
            <a:ext cx="1360178" cy="3026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233" y="2308583"/>
            <a:ext cx="8367108" cy="41591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112" y="5218542"/>
            <a:ext cx="9011350" cy="4159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674" y="1905490"/>
            <a:ext cx="1360178" cy="3026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8431" y="5707910"/>
            <a:ext cx="8199031" cy="37747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 $\hbox{E}[X|Y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5"/>
  <p:tag name="PICTUREFILESIZE" val="1588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49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6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Define} PCRVs $U$ and $V$ by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0"/>
  <p:tag name="PICTUREFILESIZE" val="2126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U(\omega)=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3"/>
  <p:tag name="PICTUREFILESIZE" val="638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, {\color[rgb]{0,.8,0}if} $0\le\omega\le0.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1"/>
  <p:tag name="PICTUREFILESIZE" val="1057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3$, {\color[rgb]{0,.8,0}if} $0.3&lt;\omega\le0.65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1"/>
  <p:tag name="PICTUREFILESIZE" val="1280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7$, {\color[rgb]{0,.8,0}if} $0.65&lt;\omega\le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2"/>
  <p:tag name="PICTUREFILESIZE" val="1118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V(\omega)=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4"/>
  <p:tag name="PICTUREFILESIZE" val="634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800$, {\color[rgb]{0,.8,0}if} $0\le\omega\le0.45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8"/>
  <p:tag name="PICTUREFILESIZE" val="1325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900$, {\color[rgb]{0,.8,0}if} $0.45&lt;\omega\le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7"/>
  <p:tag name="PICTUREFILESIZE" val="130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Define} PCRVs $X$ and $Y$ by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3"/>
  <p:tag name="PICTUREFILESIZE" val="2098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 $\hbox{E}[U|V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2"/>
  <p:tag name="PICTUREFILESIZE" val="1582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49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5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Show} the graph of some PCRV $X$&#10;{\color[rgb]{0,.8,0}s.t.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6"/>
  <p:tag name="PICTUREFILESIZE" val="2949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Show} the graph of some PCRV $Y$&#10;{\color[rgb]{0,.8,0}s.t.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4"/>
  <p:tag name="PICTUREFILESIZE" val="2939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Show} the graph of $\hbox{E}[X|Y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2"/>
  <p:tag name="PICTUREFILESIZE" val="2420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Show} the graph of $\hbox{E}[Y|X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2"/>
  <p:tag name="PICTUREFILESIZE" val="2422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$X$ and $Y$ are independent,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264"/>
  <p:tag name="PICTUREFILESIZE" val="1976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X(\omega)=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7"/>
  <p:tag name="PICTUREFILESIZE" val="639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d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05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0049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6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e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83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he partition ${\cal P}$ of $X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3"/>
  <p:tag name="PICTUREFILESIZE" val="1950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he partition ${\cal Q}$ of $Y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1"/>
  <p:tag name="PICTUREFILESIZE" val="1961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f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45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\hbox{Pr}[X=3]=0.2$ {\color[rgb]{0,.8,0}and}&#10;$\hbox{Pr}[X=5]=0.8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0"/>
  <p:tag name="PICTUREFILESIZE" val="2531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g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27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Is $X$ ${\cal P}$-measurable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0"/>
  <p:tag name="PICTUREFILESIZE" val="1506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Is $Y$ ${\cal P}$-measurable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8"/>
  <p:tag name="PICTUREFILESIZE" val="1490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Y(\omega)=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4"/>
  <p:tag name="PICTUREFILESIZE" val="606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h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68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Is $\hbox{E}[Y|X]$ ${\cal P}$-measurable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2"/>
  <p:tag name="PICTUREFILESIZE" val="21456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i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24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$\hbox{Cov}[X,Y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4"/>
  <p:tag name="PICTUREFILESIZE" val="1305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j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"/>
  <p:tag name="PICTUREFILESIZE" val="158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$\hbox{Pr}[Y=-1]=0.5$ {\color[rgb]{0,.8,0}and}&#10;$\hbox{Pr}[Y=-2]=0.5$.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409"/>
  <p:tag name="PICTUREFILESIZE" val="2478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0049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29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wo PCRVs $X$ and $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6"/>
  <p:tag name="PICTUREFILESIZE" val="1988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s.t.}~$\hbox{E}[X|Y]$ is deterministic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7"/>
  <p:tag name="PICTUREFILESIZE" val="2278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red}but} $X$ and $Y$ are {\color{red}not} independent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6"/>
  <p:tag name="PICTUREFILESIZE" val="2538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, {\color[rgb]{0,.8,0}if} $0\le\omega\le0.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1"/>
  <p:tag name="PICTUREFILESIZE" val="1057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0049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47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wo PCRVs $X$ and $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6"/>
  <p:tag name="PICTUREFILESIZE" val="1988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red}but} $\hbox{E}[X|Y]$ is {\color{red}not} deterministic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9"/>
  <p:tag name="PICTUREFILESIZE" val="26339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s.t.}~$\hbox{E}[XY]=(\hbox{E}[X])(\hbox{E}[Y])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4"/>
  <p:tag name="PICTUREFILESIZE" val="2212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NOTE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2"/>
  <p:tag name="PICTUREFILESIZE" val="569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X$,$Y$ independent&#10;${\color[rgb]{0,.8,0}\Rightarrow}$&#10;$\hbox{E}[X|Y]$ is deterministic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3"/>
  <p:tag name="PICTUREFILESIZE" val="3363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\hbox{E}[X|Y]$ is deterministic&#10;${\color[rgb]{0,.8,0}\Rightarrow}$&#10;$\hbox{E}[XY]\!=\!(\hbox{E}[X])(\hbox{E}[Y]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7"/>
  <p:tag name="PICTUREFILESIZE" val="38179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NOTE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2"/>
  <p:tag name="PICTUREFILESIZE" val="569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X$,$Y$ uncorrelated&#10;${\color[rgb]{0,.8,0}\Leftrightarrow}$&#10;$\hbox{E}[XY]\!=\!(\hbox{E}[X])(\hbox{E}[Y]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4"/>
  <p:tag name="PICTUREFILESIZE" val="3393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3$, {\color[rgb]{0,.8,0}if} $0.3&lt;\omega\le0.65$&#10;\end{document}&#10;r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1"/>
  <p:tag name="PICTUREFILESIZE" val="1280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8$, {\color[rgb]{0,.8,0}if} $0\le\omega\le0.45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3"/>
  <p:tag name="PICTUREFILESIZE" val="1179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9$, {\color[rgb]{0,.8,0}if} $0.45&lt;\omega\le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2"/>
  <p:tag name="PICTUREFILESIZE" val="1149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7$, {\color[rgb]{0,.8,0}if} $0.65&lt;\omega\le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2"/>
  <p:tag name="PICTUREFILESIZE" val="11184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3099</TotalTime>
  <Words>8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367</cp:revision>
  <dcterms:created xsi:type="dcterms:W3CDTF">2007-11-29T22:28:17Z</dcterms:created>
  <dcterms:modified xsi:type="dcterms:W3CDTF">2011-10-30T13:57:34Z</dcterms:modified>
</cp:coreProperties>
</file>