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CED0372C-08B8-42E8-83E3-B29961F21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93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60D04-12BD-468E-A9A2-8EFCA0462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3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308FF-3310-466B-A008-69F41769E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8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27658-6804-4A32-9130-CCFFFCBE5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414E2-FA79-4F9C-B6FE-6BD0FDC8C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3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549A9-0CDA-474C-A547-79022D1AD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4F25D-A8AF-4204-843F-45ED0C030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1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99DF9-F8E4-47D1-96B7-64055CFEB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3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8A6C8-6D18-43E7-87EC-B2DABA91F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6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20492-0873-470F-BE64-1664E1C20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8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4F761-52EB-4800-9FE3-F469BBDA9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0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E2D65-3A98-4C6D-9BC5-CF7B846B2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0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46E975-6765-475A-A1EC-AC437823F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5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3.png"/><Relationship Id="rId5" Type="http://schemas.openxmlformats.org/officeDocument/2006/relationships/tags" Target="../tags/tag6.xml"/><Relationship Id="rId15" Type="http://schemas.openxmlformats.org/officeDocument/2006/relationships/image" Target="../media/image7.png"/><Relationship Id="rId10" Type="http://schemas.openxmlformats.org/officeDocument/2006/relationships/image" Target="../media/image2.png"/><Relationship Id="rId4" Type="http://schemas.openxmlformats.org/officeDocument/2006/relationships/tags" Target="../tags/tag5.xml"/><Relationship Id="rId9" Type="http://schemas.openxmlformats.org/officeDocument/2006/relationships/image" Target="../media/image1.png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3D8540-7158-4419-AD5C-2AED3C64DBC5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Stirling’s Formula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8229600" y="6224588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9A27A5-E731-42ED-9517-CDE20F4EEDC7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3075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685800"/>
            <a:ext cx="744537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1181100"/>
            <a:ext cx="19843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7" name="Picture 6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38" y="1695450"/>
            <a:ext cx="1795462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76239" y="2206625"/>
            <a:ext cx="3534547" cy="9831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9" name="Picture 8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3522663"/>
            <a:ext cx="262731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77673" y="3967163"/>
            <a:ext cx="6028517" cy="9830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98" y="176213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13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Using Stirling's formula, {\color[rgb]{1,0,1}find} constan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4"/>
  <p:tag name="PICTUREFILESIZE" val="3086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C$, $k$ and $b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5"/>
  <p:tag name="PICTUREFILESIZE" val="892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5"/>
  <p:tag name="PICTUREFILESIZE" val="769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eft(\matrix{7n\cr4n}\right)\sim C(n^k)(b^n),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7"/>
  <p:tag name="PICTUREFILESIZE" val="2408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it i.e.},&#10;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9"/>
  <p:tag name="PICTUREFILESIZE" val="1012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im_{n\to\infty}\left[\left(\matrix{7n\cr4n}\right)\right]&#10;\left[C(n^k)(b^n)\right]^{-1}=1.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9"/>
  <p:tag name="PICTUREFILESIZE" val="4251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5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7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3079</TotalTime>
  <Words>6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360</cp:revision>
  <dcterms:created xsi:type="dcterms:W3CDTF">2007-11-29T22:28:17Z</dcterms:created>
  <dcterms:modified xsi:type="dcterms:W3CDTF">2011-10-30T22:36:14Z</dcterms:modified>
</cp:coreProperties>
</file>