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7315200" cy="9601200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387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B5E72BA-F177-4992-A049-B2C5F3E9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9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4CE6-0D4C-4267-AA82-6765AD83E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DE19-9CA3-46A9-93C8-A1B735CD2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4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0C9B-FF8A-4468-A050-82EB7104C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3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8A2BC-5915-4424-ADC6-D6B76E05D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AECB-F64A-4B10-9AFA-5944031C4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C70E-8165-473F-A9BD-124798E9F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6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BABD-AF63-4D11-9082-6A146DFA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46D1-7EED-460E-AAB2-AE577570F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22E82-57E5-4113-BFC3-2A8EE7D60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CA1B9-2E8A-4A79-BC2C-C1B64C7D9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7389-96BD-437A-B922-013FA32C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5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E1B6DC-023D-4E99-8FF1-12B7225B1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tags" Target="../tags/tag18.xml"/><Relationship Id="rId21" Type="http://schemas.openxmlformats.org/officeDocument/2006/relationships/image" Target="../media/image8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tags" Target="../tags/tag1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21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25.xml"/><Relationship Id="rId19" Type="http://schemas.openxmlformats.org/officeDocument/2006/relationships/image" Target="../media/image17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tags" Target="../tags/tag33.xml"/><Relationship Id="rId21" Type="http://schemas.openxmlformats.org/officeDocument/2006/relationships/image" Target="../media/image32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tags" Target="../tags/tag3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35.png"/><Relationship Id="rId5" Type="http://schemas.openxmlformats.org/officeDocument/2006/relationships/tags" Target="../tags/tag35.xml"/><Relationship Id="rId15" Type="http://schemas.openxmlformats.org/officeDocument/2006/relationships/image" Target="../media/image15.png"/><Relationship Id="rId23" Type="http://schemas.openxmlformats.org/officeDocument/2006/relationships/image" Target="../media/image34.png"/><Relationship Id="rId10" Type="http://schemas.openxmlformats.org/officeDocument/2006/relationships/tags" Target="../tags/tag40.xml"/><Relationship Id="rId19" Type="http://schemas.openxmlformats.org/officeDocument/2006/relationships/image" Target="../media/image30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22AFE-5114-4F47-ADB9-1A8042A8659D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From Stirling’s Formula to</a:t>
            </a:r>
          </a:p>
          <a:p>
            <a:pPr algn="ctr" eaLnBrk="1" hangingPunct="1"/>
            <a:r>
              <a:rPr lang="en-US" sz="2400"/>
              <a:t>the Central Limit Theorem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BBB2B7-4C19-4200-8F34-F20F93E3D504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98425"/>
            <a:ext cx="1371603" cy="274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8" name="Picture 2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76200"/>
            <a:ext cx="62896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1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346575"/>
            <a:ext cx="46434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2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0"/>
            <a:ext cx="80438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1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70663"/>
            <a:ext cx="18288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20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43000"/>
            <a:ext cx="852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9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555750"/>
            <a:ext cx="852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4" name="Picture 17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951038"/>
            <a:ext cx="64960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5" name="Picture 19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2376488"/>
            <a:ext cx="6678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6" name="Picture 1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836863"/>
            <a:ext cx="60563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7" name="Picture 19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3244850"/>
            <a:ext cx="567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8" name="Picture 18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687763"/>
            <a:ext cx="4959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9" name="Picture 19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5413375"/>
            <a:ext cx="55213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0" name="Picture 20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07088"/>
            <a:ext cx="519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96B0C1-E3AC-42FA-AAC3-A14AEC7BEED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53" y="76200"/>
            <a:ext cx="3035671" cy="365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13" y="5105400"/>
            <a:ext cx="6217896" cy="475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2" name="Picture 8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09600"/>
            <a:ext cx="852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22350"/>
            <a:ext cx="852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17638"/>
            <a:ext cx="64960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3088"/>
            <a:ext cx="5434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" y="2743200"/>
            <a:ext cx="6202702" cy="3293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7" name="Picture 6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46425"/>
            <a:ext cx="5434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6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63938"/>
            <a:ext cx="797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9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239963"/>
            <a:ext cx="3824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0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343400"/>
            <a:ext cx="63611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1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46588"/>
            <a:ext cx="2921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726" y="5632909"/>
            <a:ext cx="7587873" cy="749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13" name="Picture 7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4" name="Picture 7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70663"/>
            <a:ext cx="18288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5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EB8AD7-2EE9-487A-A9FC-AA89960B4152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53" y="76200"/>
            <a:ext cx="3035671" cy="365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5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92238"/>
            <a:ext cx="83185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765300"/>
            <a:ext cx="76755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5" y="2590800"/>
            <a:ext cx="5887379" cy="36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044825"/>
            <a:ext cx="80978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44875"/>
            <a:ext cx="683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496" y="3861148"/>
            <a:ext cx="4990135" cy="749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6" y="5592763"/>
            <a:ext cx="9044670" cy="748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30963"/>
            <a:ext cx="1900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826" y="88900"/>
            <a:ext cx="4297500" cy="365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162" y="4691933"/>
            <a:ext cx="5540252" cy="749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27100"/>
            <a:ext cx="449738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515938"/>
            <a:ext cx="76247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558&quot;&gt;&lt;property id=&quot;20148&quot; value=&quot;5&quot;/&gt;&lt;property id=&quot;20300&quot; value=&quot;Slide 2&quot;/&gt;&lt;property id=&quot;20307&quot; value=&quot;257&quot;/&gt;&lt;/object&gt;&lt;object type=&quot;3&quot; unique_id=&quot;11705&quot;&gt;&lt;property id=&quot;20148&quot; value=&quot;5&quot;/&gt;&lt;property id=&quot;20300&quot; value=&quot;Slide 3&quot;/&gt;&lt;property id=&quot;20307&quot; value=&quot;2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p_n(x)$ is the height of that b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5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at the bordeline of two ba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6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p_n(x)$ is the heigh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47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most of those two ba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06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roved, in this topic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8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quad $\displaystyle{\lim_{n\to\infty}p_n(x)=p(x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41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1-1 (cont'd)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3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(e^{2x}-3)_+$.&#10;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9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${\color[rgb]{0,.8,0}\forall}x\in{\mathbb R}$,&#10;define $f_n(x)$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8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outside the span of $H_n$,&#10;{\color[rgb]{0,.8,0}then} $f_n(x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7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1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under exactly one bar of $H_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56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f_n(x)$ is the midpoi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at the borderline of two ba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1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f_n(x)$ is the midpoi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5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base of the&#10;leftmost of those two ba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09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base of that b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2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, ${\color[rgb]{0,.8,0}\forall}x\in{\mathbb R}$, that&#10;$\displaystyle{\lim_{n\to\infty}f_n(x)=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5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hbox{E}\left[g(D_{2n}/\sqrt{2n})\right]=&#10;\int_{-\infty}^\infty\,g(f_n(x))[p_n(x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4344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{\color[rgb]{1,0,1}let} $H_n$ be the $n$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1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nt'd bel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7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1-1 (cont'd)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3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version of the CLT says: {\color[rgb]{0,.8,0}$\forall$}reasonable fn $\ph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27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hbox{E}[\phi(D_{2n}/\sqrt{2n})]&#10;=\int_{-\infty}^\infty}&#10;[\phi(x)][p(x)]\,d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453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's prove} this for $\phi(x)=g(x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2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``Dominated Convergence Theorem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5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aught in FM 5011), one can pro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9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int_{-\infty}^\infty\,g(f_n(x))[p_n(x)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322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&#10;$\displaystyle{\lim_{n\to\infty}\hbox{E}\left[g(D_{2n}/\sqrt{2n})\right]&#10;\!=\!\int_{-\infty}^\infty}\![g(x)][p(x)]\,d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5"/>
  <p:tag name="PICTUREFILESIZE" val="5223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desir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p(x):=[e^{-x^2/2}]/\sqrt{2\p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13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 (not assigned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202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=\int_{-\infty}^\infty\,\lim_{n\to\infty}g(f_n(x))[p_n(x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3344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D_n:=C_1+\cdots+C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30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_n$ be the usual coin-flipping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07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istogram, as def'd&#10;as defined in this top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nt'd bel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7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${\color[rgb]{0,.8,0}\forall}x\in{\mathbb R}$,&#10;define $p_n(x)$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9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outside the span of $H_n$,&#10;{\color[rgb]{0,.8,0}then} $p_n(x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8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under exactly one bar of $H_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565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14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362</cp:revision>
  <dcterms:created xsi:type="dcterms:W3CDTF">2007-11-29T22:28:17Z</dcterms:created>
  <dcterms:modified xsi:type="dcterms:W3CDTF">2011-10-31T14:17:49Z</dcterms:modified>
</cp:coreProperties>
</file>