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2CFB76E-F1F6-4888-975F-CCE93CFF3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73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85CF-7D7F-4592-99C0-62471FF10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2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E920-3CD3-413F-B6DC-B9C9CAB24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6F2FE-5A08-47DC-830D-664656C7F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08F2-CF9F-4819-9DE9-F60A912F8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20C9-192E-4442-A630-52260C779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4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C82E-C828-4CB5-A2CC-5530A035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5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D2173-CAEE-46BA-A978-1B1D1FC9B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1440-0BB7-44E7-88D8-2074CBF3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3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E73A-07B0-4CB7-A47E-9818700EC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3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3E5D-CC2B-49C7-A20C-73AF06C6B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5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5EB6A-056D-4BE4-B148-E9D0149E7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76EF4F-C834-48D5-97DD-FA8DC4B11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4.png"/><Relationship Id="rId26" Type="http://schemas.openxmlformats.org/officeDocument/2006/relationships/image" Target="../media/image12.png"/><Relationship Id="rId3" Type="http://schemas.openxmlformats.org/officeDocument/2006/relationships/tags" Target="../tags/tag4.xml"/><Relationship Id="rId21" Type="http://schemas.openxmlformats.org/officeDocument/2006/relationships/image" Target="../media/image7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3.png"/><Relationship Id="rId25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0.png"/><Relationship Id="rId5" Type="http://schemas.openxmlformats.org/officeDocument/2006/relationships/tags" Target="../tags/tag6.xm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tags" Target="../tags/tag11.xml"/><Relationship Id="rId19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8.png"/><Relationship Id="rId27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3AEA3C-FEFD-4556-BCC5-2FF1FF24321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The heat equation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28045B-F75F-4E45-9761-948ABC6AE4C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48418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2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988"/>
            <a:ext cx="7010400" cy="103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4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143000"/>
            <a:ext cx="8220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296" y="1600200"/>
            <a:ext cx="8105472" cy="10395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0126" y="4899025"/>
            <a:ext cx="4101876" cy="3776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4212" y="2689225"/>
            <a:ext cx="3912023" cy="10398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230" y="4994367"/>
            <a:ext cx="303364" cy="2079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0126" y="5578301"/>
            <a:ext cx="7521000" cy="377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230" y="5595265"/>
            <a:ext cx="303364" cy="2840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608" y="6367555"/>
            <a:ext cx="283986" cy="2078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7" name="Picture 5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6289675"/>
            <a:ext cx="6651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59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54450"/>
            <a:ext cx="5545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5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4267200"/>
            <a:ext cx="51657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, ${\color[rgb]{0,.8,0}\forall}t,u\ge0$,&#10;that $f_t*f_u=f_{t+u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261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Remember that $p*q$ denot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224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convolution of $p$ and $q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3"/>
  <p:tag name="PICTUREFILESIZE" val="205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4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\displaystyle{f_t(x)=f(x,t)=\frac{e^{-x^2/(4t)}}{2\sqrt{\pi t}}}$&#10;b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3639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undamental solution to the heat equatio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5"/>
  <p:tag name="PICTUREFILESIZE" val="315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Then}&#10;$\displaystyle{f_3(x)=\frac{e^{-x^2/12}}{2\sqrt{3\pi}}}$&#10;{\color[rgb]{1,0,1}and}&#10;$\displaystyle{f_5(x)=\frac{e^{-x^2/20}}{2\sqrt{5\pi}}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4330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(f_3*f_5)(9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95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and}&#10;$\displaystyle{f_8(x)=\frac{e^{-x^2/32}}{2\sqrt{8\pi}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7"/>
  <p:tag name="PICTUREFILESIZE" val="243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, ${\color[rgb]{0,.8,0}\forall}x\in{\mathbb R}$,&#10;that $(f_3*f_5)(x)=f_8(x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8"/>
  <p:tag name="PICTUREFILESIZE" val="3241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359</cp:revision>
  <dcterms:created xsi:type="dcterms:W3CDTF">2007-11-29T22:28:17Z</dcterms:created>
  <dcterms:modified xsi:type="dcterms:W3CDTF">2011-11-01T12:05:51Z</dcterms:modified>
</cp:coreProperties>
</file>