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7315200" cy="96012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5387" autoAdjust="0"/>
  </p:normalViewPr>
  <p:slideViewPr>
    <p:cSldViewPr>
      <p:cViewPr varScale="1">
        <p:scale>
          <a:sx n="76" d="100"/>
          <a:sy n="7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69A7441-C3AC-4AE3-A961-AF01419E9E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33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260C0-6CFA-4973-8AD0-E1BE6E848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35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4E1AF-B290-4CCD-9BBC-E39A3AF8B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2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904DF-43F3-4180-B99A-DBA1D9FAF1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3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BC84C-C477-444F-84A1-9BE69F080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5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D4C66-D1A9-4DC9-99DF-95E22A25F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8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0F69C-399A-48E5-A6AD-A9B1ADA654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2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923E2-1CF6-44CA-914D-EA8A3A297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106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F4487-AE90-4B9A-B77F-339D45ABB8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78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DE129-2942-4067-8709-196E3DE2B0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65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9A4D9-5A07-4AA8-93AC-E90333A25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94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A5FA5-C6E2-42EB-9BE9-224285D2F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62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622F03C-74D0-4D9E-8CBA-DD1526174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5.png"/><Relationship Id="rId3" Type="http://schemas.openxmlformats.org/officeDocument/2006/relationships/tags" Target="../tags/tag4.xml"/><Relationship Id="rId21" Type="http://schemas.openxmlformats.org/officeDocument/2006/relationships/image" Target="../media/image8.png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image" Target="../media/image4.png"/><Relationship Id="rId25" Type="http://schemas.openxmlformats.org/officeDocument/2006/relationships/image" Target="../media/image12.png"/><Relationship Id="rId2" Type="http://schemas.openxmlformats.org/officeDocument/2006/relationships/tags" Target="../tags/tag3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image" Target="../media/image11.png"/><Relationship Id="rId5" Type="http://schemas.openxmlformats.org/officeDocument/2006/relationships/tags" Target="../tags/tag6.xml"/><Relationship Id="rId15" Type="http://schemas.openxmlformats.org/officeDocument/2006/relationships/image" Target="../media/image2.png"/><Relationship Id="rId23" Type="http://schemas.openxmlformats.org/officeDocument/2006/relationships/image" Target="../media/image10.png"/><Relationship Id="rId10" Type="http://schemas.openxmlformats.org/officeDocument/2006/relationships/tags" Target="../tags/tag11.xml"/><Relationship Id="rId19" Type="http://schemas.openxmlformats.org/officeDocument/2006/relationships/image" Target="../media/image6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image" Target="../media/image1.png"/><Relationship Id="rId2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78ADC7-8B3D-41D8-8E5E-CB67004BF772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</a:p>
          <a:p>
            <a:pPr algn="ctr" eaLnBrk="1" hangingPunct="1"/>
            <a:r>
              <a:rPr lang="en-US" sz="2400"/>
              <a:t>Pricing/hedging in three subperiods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5" y="6245225"/>
            <a:ext cx="460375" cy="452438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FAE3D9-B3BA-46A2-BE39-40F0CEB70415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7138" y="202474"/>
            <a:ext cx="5860462" cy="3402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60829" y="1333500"/>
            <a:ext cx="5819043" cy="3775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11121" y="995363"/>
            <a:ext cx="5365884" cy="3401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5141" y="609600"/>
            <a:ext cx="8277193" cy="3594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096" y="228600"/>
            <a:ext cx="1419240" cy="2838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080" name="Rectangle 34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3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0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985" y="2438400"/>
            <a:ext cx="8334215" cy="34017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985" y="2854771"/>
            <a:ext cx="3495849" cy="3208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5512" y="3235771"/>
            <a:ext cx="7294482" cy="359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5512" y="3639960"/>
            <a:ext cx="7105898" cy="3594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5512" y="4068852"/>
            <a:ext cx="7294521" cy="359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5512" y="4499926"/>
            <a:ext cx="7105936" cy="3594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5512" y="4931000"/>
            <a:ext cx="7294964" cy="35947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$3 \quad on \quad 3 upticks and 1 downtick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6"/>
  <p:tag name="PICTUREFILESIZE" val="2594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$2 \quad on \quad 2 upticks and 2 downticks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6"/>
  <p:tag name="PICTUREFILESIZE" val="2663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$1 \quad on \quad 1 uptick and 3 downticks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6"/>
  <p:tag name="PICTUREFILESIZE" val="2594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$0 \quad on \quad 0 upticks and 4 downtick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6"/>
  <p:tag name="PICTUREFILESIZE" val="2710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ay} risk-free factor $e^r=1.005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0"/>
  <p:tag name="PICTUREFILESIZE" val="2233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d downtick factor&#10;$e^d=0.93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8"/>
  <p:tag name="PICTUREFILESIZE" val="2399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ith uptick factor $e^u=1.0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4"/>
  <p:tag name="PICTUREFILESIZE" val="2142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uppose} we are tracking an asset, modele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8"/>
  <p:tag name="PICTUREFILESIZE" val="3317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57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8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risk-neutral expected value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41"/>
  <p:tag name="PICTUREFILESIZE" val="3387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n asset that pay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5"/>
  <p:tag name="PICTUREFILESIZE" val="1424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$4 \quad on \quad 4 upticks and 0 downticks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6"/>
  <p:tag name="PICTUREFILESIZE" val="27234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3083</TotalTime>
  <Words>8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359</cp:revision>
  <dcterms:created xsi:type="dcterms:W3CDTF">2007-11-29T22:28:17Z</dcterms:created>
  <dcterms:modified xsi:type="dcterms:W3CDTF">2011-11-10T21:26:02Z</dcterms:modified>
</cp:coreProperties>
</file>