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356A317-CDA8-456D-B678-00C169D8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04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CC7E-C2EE-4005-95D9-4F2A5FD9E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0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4872-17A3-427A-AC93-AA3282578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7C98-798E-4048-90C3-70796B974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FAAE0-2670-4E14-BBF2-2729A6E5B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3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03577-5CA1-4884-B9E2-3D485CFFA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9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803F2-EFDF-447C-A718-EBD9C3B6C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0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AD92-9D33-4913-86C8-80BF31DCD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2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8F256-90E3-46AC-A1FB-846F17BEB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5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11EC7-F0F5-4924-AC03-7F13BE2E1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4A79-A809-470A-84D1-4072D1000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58868-17BB-4ABE-9DE2-D8FEA0CB2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9442363-9B22-4549-B55C-47B9DB3AE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3.png"/><Relationship Id="rId39" Type="http://schemas.openxmlformats.org/officeDocument/2006/relationships/image" Target="../media/image16.png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image" Target="../media/image11.png"/><Relationship Id="rId42" Type="http://schemas.openxmlformats.org/officeDocument/2006/relationships/image" Target="../media/image19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image" Target="../media/image6.png"/><Relationship Id="rId41" Type="http://schemas.openxmlformats.org/officeDocument/2006/relationships/image" Target="../media/image18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1.png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7.png"/><Relationship Id="rId45" Type="http://schemas.openxmlformats.org/officeDocument/2006/relationships/image" Target="../media/image22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slideLayout" Target="../slideLayouts/slideLayout2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8.png"/><Relationship Id="rId44" Type="http://schemas.openxmlformats.org/officeDocument/2006/relationships/image" Target="../media/image21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Relationship Id="rId4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C6427-2CD2-44F1-8E14-E3B0813BB378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Pricing/hedging in many subperiods</a:t>
            </a:r>
          </a:p>
          <a:p>
            <a:pPr algn="ctr" eaLnBrk="1" hangingPunct="1"/>
            <a:r>
              <a:rPr lang="en-US" sz="2400"/>
              <a:t>Part 1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D21880-697A-41F3-B084-ADE40517941A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556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533400"/>
            <a:ext cx="59340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536575"/>
            <a:ext cx="224948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931863"/>
            <a:ext cx="8807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298575"/>
            <a:ext cx="83947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1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46238"/>
            <a:ext cx="3346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11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1651000"/>
            <a:ext cx="53117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948" y="2001838"/>
            <a:ext cx="8791628" cy="3596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3" name="Picture 13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382838"/>
            <a:ext cx="80343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51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667000"/>
            <a:ext cx="48958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49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3124200"/>
            <a:ext cx="52197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46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17900"/>
            <a:ext cx="4445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7" name="Rectangle 18"/>
          <p:cNvSpPr>
            <a:spLocks noChangeArrowheads="1"/>
          </p:cNvSpPr>
          <p:nvPr/>
        </p:nvSpPr>
        <p:spPr bwMode="auto">
          <a:xfrm>
            <a:off x="8226425" y="61722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971" y="15240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0" name="Picture 23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95638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908425"/>
            <a:ext cx="8413631" cy="359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4324350"/>
            <a:ext cx="8791480" cy="3403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3" name="Picture 35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83125"/>
            <a:ext cx="84677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4" name="Picture 37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84763"/>
            <a:ext cx="72771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5" name="Picture 43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5495925"/>
            <a:ext cx="792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6" name="Picture 41" descr="txp_fi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8640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7" name="Picture 50" descr="txp_fi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5908675"/>
            <a:ext cx="5068888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8" name="Picture 48" descr="txp_fi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70625"/>
            <a:ext cx="49371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ubinterval, and with uptick and downti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5"/>
  <p:tag name="PICTUREFILESIZE" val="3237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actors of $e^u$ and $e^d$, resp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2039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formulas for&#10;$u$ and $d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6"/>
  <p:tag name="PICTUREFILESIZE" val="2195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erms of $\sigma$, $\mu$ and $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676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8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denote the logarithmic risk-free facto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5"/>
  <p:tag name="PICTUREFILESIZE" val="3256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ver this time period of $T$ time units. That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276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\$1, invested risk-free, will grow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8"/>
  <p:tag name="PICTUREFILESIZE" val="351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e^r$ dollars after the $T$ units of tim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70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S$ be the price of a sto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2147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formulas for&#10;the risk-neutral upti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9"/>
  <p:tag name="PICTUREFILESIZE" val="3303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downtick probabilitie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183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erms of $r$, $\sigma$, $\mu$ and $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179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a time $T$ units in the futu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105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mu$ and $\sigma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9"/>
  <p:tag name="PICTUREFILESIZE" val="900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mean and standard deviation of $\ln S$, resp.&#10;\end{document}&#10; 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6"/>
  <p:tag name="PICTUREFILESIZE" val="327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vide} the time interval into $N$ subinterval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4"/>
  <p:tag name="PICTUREFILESIZE" val="335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ll of length $T/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7"/>
  <p:tag name="PICTUREFILESIZE" val="154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an i.i.d.~model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1"/>
  <p:tag name="PICTUREFILESIZE" val="2092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40\%-60\% chance of uptick-downtick on eac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699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10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359</cp:revision>
  <dcterms:created xsi:type="dcterms:W3CDTF">2007-11-29T22:28:17Z</dcterms:created>
  <dcterms:modified xsi:type="dcterms:W3CDTF">2011-11-10T21:27:31Z</dcterms:modified>
</cp:coreProperties>
</file>