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8D9A2728-FE2B-4C50-B751-839FD477A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6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9F04-844E-4CEF-A07A-91D41B2CF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0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4C0C9-43F0-47C5-A57C-BCF5340F4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E2AA-3667-4E7D-996E-A042A2474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8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A436A-864B-4729-B0C6-B3B654717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950C4-88D1-453A-A384-E49CC4841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9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CA54-4901-4E02-B3DE-E51FCDE8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65F2-4E32-4516-A907-556FEB9BB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9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F6B35-A25E-447F-976C-C44B0E86B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6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A4F74-4C96-45A5-B645-A2C4A63C7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6269E-CC1F-4DB9-9FBD-D09AC91AF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FC02-0E9D-4504-9DB7-951C6AA4A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0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712F99B-2C56-4AE3-809B-3162ABBCE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tags" Target="../tags/tag4.xml"/><Relationship Id="rId21" Type="http://schemas.openxmlformats.org/officeDocument/2006/relationships/image" Target="../media/image5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8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1.xml"/><Relationship Id="rId19" Type="http://schemas.openxmlformats.org/officeDocument/2006/relationships/image" Target="../media/image3.png"/><Relationship Id="rId31" Type="http://schemas.openxmlformats.org/officeDocument/2006/relationships/image" Target="../media/image1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19.xml"/><Relationship Id="rId21" Type="http://schemas.openxmlformats.org/officeDocument/2006/relationships/image" Target="../media/image19.png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image" Target="../media/image3.png"/><Relationship Id="rId25" Type="http://schemas.openxmlformats.org/officeDocument/2006/relationships/image" Target="../media/image23.png"/><Relationship Id="rId2" Type="http://schemas.openxmlformats.org/officeDocument/2006/relationships/tags" Target="../tags/tag18.xml"/><Relationship Id="rId16" Type="http://schemas.openxmlformats.org/officeDocument/2006/relationships/image" Target="../media/image2.png"/><Relationship Id="rId20" Type="http://schemas.openxmlformats.org/officeDocument/2006/relationships/image" Target="../media/image18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24" Type="http://schemas.openxmlformats.org/officeDocument/2006/relationships/image" Target="../media/image22.png"/><Relationship Id="rId5" Type="http://schemas.openxmlformats.org/officeDocument/2006/relationships/tags" Target="../tags/tag21.xml"/><Relationship Id="rId15" Type="http://schemas.openxmlformats.org/officeDocument/2006/relationships/image" Target="../media/image1.png"/><Relationship Id="rId23" Type="http://schemas.openxmlformats.org/officeDocument/2006/relationships/image" Target="../media/image21.png"/><Relationship Id="rId10" Type="http://schemas.openxmlformats.org/officeDocument/2006/relationships/tags" Target="../tags/tag26.xml"/><Relationship Id="rId19" Type="http://schemas.openxmlformats.org/officeDocument/2006/relationships/image" Target="../media/image17.pn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16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26.png"/><Relationship Id="rId39" Type="http://schemas.openxmlformats.org/officeDocument/2006/relationships/image" Target="../media/image35.png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image" Target="../media/image31.png"/><Relationship Id="rId42" Type="http://schemas.openxmlformats.org/officeDocument/2006/relationships/image" Target="../media/image38.png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25.png"/><Relationship Id="rId33" Type="http://schemas.openxmlformats.org/officeDocument/2006/relationships/image" Target="../media/image2.png"/><Relationship Id="rId38" Type="http://schemas.openxmlformats.org/officeDocument/2006/relationships/image" Target="../media/image34.pn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image" Target="../media/image28.png"/><Relationship Id="rId41" Type="http://schemas.openxmlformats.org/officeDocument/2006/relationships/image" Target="../media/image37.png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.png"/><Relationship Id="rId32" Type="http://schemas.openxmlformats.org/officeDocument/2006/relationships/image" Target="../media/image30.png"/><Relationship Id="rId37" Type="http://schemas.openxmlformats.org/officeDocument/2006/relationships/image" Target="../media/image3.png"/><Relationship Id="rId40" Type="http://schemas.openxmlformats.org/officeDocument/2006/relationships/image" Target="../media/image36.pn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24.png"/><Relationship Id="rId28" Type="http://schemas.openxmlformats.org/officeDocument/2006/relationships/image" Target="../media/image4.png"/><Relationship Id="rId36" Type="http://schemas.openxmlformats.org/officeDocument/2006/relationships/image" Target="../media/image33.pn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image" Target="../media/image29.png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7.png"/><Relationship Id="rId30" Type="http://schemas.openxmlformats.org/officeDocument/2006/relationships/image" Target="../media/image21.png"/><Relationship Id="rId35" Type="http://schemas.openxmlformats.org/officeDocument/2006/relationships/image" Target="../media/image32.png"/><Relationship Id="rId4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42.png"/><Relationship Id="rId39" Type="http://schemas.openxmlformats.org/officeDocument/2006/relationships/image" Target="../media/image34.png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34" Type="http://schemas.openxmlformats.org/officeDocument/2006/relationships/image" Target="../media/image1.png"/><Relationship Id="rId42" Type="http://schemas.openxmlformats.org/officeDocument/2006/relationships/image" Target="../media/image37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41.png"/><Relationship Id="rId33" Type="http://schemas.openxmlformats.org/officeDocument/2006/relationships/image" Target="../media/image33.png"/><Relationship Id="rId38" Type="http://schemas.openxmlformats.org/officeDocument/2006/relationships/image" Target="../media/image3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29" Type="http://schemas.openxmlformats.org/officeDocument/2006/relationships/image" Target="../media/image44.png"/><Relationship Id="rId41" Type="http://schemas.openxmlformats.org/officeDocument/2006/relationships/image" Target="../media/image3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40.png"/><Relationship Id="rId32" Type="http://schemas.openxmlformats.org/officeDocument/2006/relationships/image" Target="../media/image32.png"/><Relationship Id="rId37" Type="http://schemas.openxmlformats.org/officeDocument/2006/relationships/image" Target="../media/image2.png"/><Relationship Id="rId40" Type="http://schemas.openxmlformats.org/officeDocument/2006/relationships/image" Target="../media/image28.png"/><Relationship Id="rId45" Type="http://schemas.openxmlformats.org/officeDocument/2006/relationships/image" Target="../media/image38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0.png"/><Relationship Id="rId36" Type="http://schemas.openxmlformats.org/officeDocument/2006/relationships/image" Target="../media/image21.png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31" Type="http://schemas.openxmlformats.org/officeDocument/2006/relationships/image" Target="../media/image46.png"/><Relationship Id="rId44" Type="http://schemas.openxmlformats.org/officeDocument/2006/relationships/image" Target="../media/image29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Relationship Id="rId27" Type="http://schemas.openxmlformats.org/officeDocument/2006/relationships/image" Target="../media/image43.png"/><Relationship Id="rId30" Type="http://schemas.openxmlformats.org/officeDocument/2006/relationships/image" Target="../media/image45.png"/><Relationship Id="rId35" Type="http://schemas.openxmlformats.org/officeDocument/2006/relationships/image" Target="../media/image4.png"/><Relationship Id="rId43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26" Type="http://schemas.openxmlformats.org/officeDocument/2006/relationships/image" Target="../media/image53.png"/><Relationship Id="rId3" Type="http://schemas.openxmlformats.org/officeDocument/2006/relationships/tags" Target="../tags/tag74.xml"/><Relationship Id="rId21" Type="http://schemas.openxmlformats.org/officeDocument/2006/relationships/image" Target="../media/image48.png"/><Relationship Id="rId34" Type="http://schemas.openxmlformats.org/officeDocument/2006/relationships/image" Target="../media/image58.pn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5" Type="http://schemas.openxmlformats.org/officeDocument/2006/relationships/image" Target="../media/image52.png"/><Relationship Id="rId33" Type="http://schemas.openxmlformats.org/officeDocument/2006/relationships/image" Target="../media/image57.png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image" Target="../media/image47.png"/><Relationship Id="rId29" Type="http://schemas.openxmlformats.org/officeDocument/2006/relationships/image" Target="../media/image55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24" Type="http://schemas.openxmlformats.org/officeDocument/2006/relationships/image" Target="../media/image51.png"/><Relationship Id="rId32" Type="http://schemas.openxmlformats.org/officeDocument/2006/relationships/image" Target="../media/image56.png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Relationship Id="rId22" Type="http://schemas.openxmlformats.org/officeDocument/2006/relationships/image" Target="../media/image49.png"/><Relationship Id="rId27" Type="http://schemas.openxmlformats.org/officeDocument/2006/relationships/image" Target="../media/image1.png"/><Relationship Id="rId30" Type="http://schemas.openxmlformats.org/officeDocument/2006/relationships/image" Target="../media/image2.png"/><Relationship Id="rId35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26" Type="http://schemas.openxmlformats.org/officeDocument/2006/relationships/image" Target="../media/image62.png"/><Relationship Id="rId39" Type="http://schemas.openxmlformats.org/officeDocument/2006/relationships/image" Target="../media/image70.png"/><Relationship Id="rId3" Type="http://schemas.openxmlformats.org/officeDocument/2006/relationships/tags" Target="../tags/tag92.xml"/><Relationship Id="rId21" Type="http://schemas.openxmlformats.org/officeDocument/2006/relationships/tags" Target="../tags/tag110.xml"/><Relationship Id="rId34" Type="http://schemas.openxmlformats.org/officeDocument/2006/relationships/image" Target="../media/image67.png"/><Relationship Id="rId42" Type="http://schemas.openxmlformats.org/officeDocument/2006/relationships/image" Target="../media/image50.pn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5" Type="http://schemas.openxmlformats.org/officeDocument/2006/relationships/image" Target="../media/image61.png"/><Relationship Id="rId33" Type="http://schemas.openxmlformats.org/officeDocument/2006/relationships/image" Target="../media/image66.png"/><Relationship Id="rId38" Type="http://schemas.openxmlformats.org/officeDocument/2006/relationships/image" Target="../media/image69.png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tags" Target="../tags/tag109.xml"/><Relationship Id="rId29" Type="http://schemas.openxmlformats.org/officeDocument/2006/relationships/image" Target="../media/image65.png"/><Relationship Id="rId41" Type="http://schemas.openxmlformats.org/officeDocument/2006/relationships/image" Target="../media/image71.png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24" Type="http://schemas.openxmlformats.org/officeDocument/2006/relationships/image" Target="../media/image60.png"/><Relationship Id="rId32" Type="http://schemas.openxmlformats.org/officeDocument/2006/relationships/image" Target="../media/image1.png"/><Relationship Id="rId37" Type="http://schemas.openxmlformats.org/officeDocument/2006/relationships/image" Target="../media/image3.png"/><Relationship Id="rId40" Type="http://schemas.openxmlformats.org/officeDocument/2006/relationships/image" Target="../media/image4.png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4.png"/><Relationship Id="rId36" Type="http://schemas.openxmlformats.org/officeDocument/2006/relationships/image" Target="../media/image68.png"/><Relationship Id="rId10" Type="http://schemas.openxmlformats.org/officeDocument/2006/relationships/tags" Target="../tags/tag99.xml"/><Relationship Id="rId19" Type="http://schemas.openxmlformats.org/officeDocument/2006/relationships/tags" Target="../tags/tag108.xml"/><Relationship Id="rId31" Type="http://schemas.openxmlformats.org/officeDocument/2006/relationships/image" Target="../media/image49.png"/><Relationship Id="rId44" Type="http://schemas.openxmlformats.org/officeDocument/2006/relationships/image" Target="../media/image52.png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tags" Target="../tags/tag111.xml"/><Relationship Id="rId27" Type="http://schemas.openxmlformats.org/officeDocument/2006/relationships/image" Target="../media/image63.png"/><Relationship Id="rId30" Type="http://schemas.openxmlformats.org/officeDocument/2006/relationships/image" Target="../media/image47.png"/><Relationship Id="rId35" Type="http://schemas.openxmlformats.org/officeDocument/2006/relationships/image" Target="../media/image2.png"/><Relationship Id="rId43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image" Target="../media/image73.png"/><Relationship Id="rId18" Type="http://schemas.openxmlformats.org/officeDocument/2006/relationships/image" Target="../media/image27.png"/><Relationship Id="rId3" Type="http://schemas.openxmlformats.org/officeDocument/2006/relationships/tags" Target="../tags/tag114.xml"/><Relationship Id="rId21" Type="http://schemas.openxmlformats.org/officeDocument/2006/relationships/image" Target="../media/image75.png"/><Relationship Id="rId7" Type="http://schemas.openxmlformats.org/officeDocument/2006/relationships/tags" Target="../tags/tag118.xml"/><Relationship Id="rId12" Type="http://schemas.openxmlformats.org/officeDocument/2006/relationships/image" Target="../media/image72.png"/><Relationship Id="rId17" Type="http://schemas.openxmlformats.org/officeDocument/2006/relationships/image" Target="../media/image26.png"/><Relationship Id="rId2" Type="http://schemas.openxmlformats.org/officeDocument/2006/relationships/tags" Target="../tags/tag113.xml"/><Relationship Id="rId16" Type="http://schemas.openxmlformats.org/officeDocument/2006/relationships/image" Target="../media/image25.png"/><Relationship Id="rId20" Type="http://schemas.openxmlformats.org/officeDocument/2006/relationships/image" Target="../media/image33.png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16.xml"/><Relationship Id="rId15" Type="http://schemas.openxmlformats.org/officeDocument/2006/relationships/image" Target="../media/image24.png"/><Relationship Id="rId10" Type="http://schemas.openxmlformats.org/officeDocument/2006/relationships/tags" Target="../tags/tag121.xml"/><Relationship Id="rId19" Type="http://schemas.openxmlformats.org/officeDocument/2006/relationships/image" Target="../media/image32.png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F0EE16-987E-4BC5-B7B4-F0B07F5EA4C0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Central Limit Theorem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1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77E8E2-F84E-4F8B-A947-7014542AA47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3075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60588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15277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2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99268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37225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50" y="1987550"/>
            <a:ext cx="7726704" cy="5846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1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2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968750"/>
            <a:ext cx="5332413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930" y="4826000"/>
            <a:ext cx="7667786" cy="5844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931" y="5664200"/>
            <a:ext cx="7725642" cy="5845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5" name="Picture 3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135313"/>
            <a:ext cx="2035175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7681" y="2939528"/>
            <a:ext cx="2862888" cy="339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76213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8" name="AutoShape 36"/>
          <p:cNvSpPr>
            <a:spLocks/>
          </p:cNvSpPr>
          <p:nvPr/>
        </p:nvSpPr>
        <p:spPr bwMode="auto">
          <a:xfrm>
            <a:off x="3124200" y="290195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89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5" y="3435350"/>
            <a:ext cx="239236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4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7483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1" name="Picture 4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0238"/>
            <a:ext cx="8650288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2" name="Picture 5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5225"/>
            <a:ext cx="76723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83F811-4B87-4466-A59C-12D38E1347A1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7501" y="5284788"/>
            <a:ext cx="7595774" cy="8673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4931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93357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351338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4802" y="533400"/>
            <a:ext cx="6482623" cy="867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3950" y="1676400"/>
            <a:ext cx="6332563" cy="9046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2737" y="2895600"/>
            <a:ext cx="7483063" cy="8673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0599" y="4094163"/>
            <a:ext cx="7802614" cy="8673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5638800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9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6022975"/>
            <a:ext cx="14478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0" name="Rectangle 15"/>
          <p:cNvSpPr>
            <a:spLocks noChangeArrowheads="1"/>
          </p:cNvSpPr>
          <p:nvPr/>
        </p:nvSpPr>
        <p:spPr bwMode="auto">
          <a:xfrm>
            <a:off x="5329238" y="5989638"/>
            <a:ext cx="1517650" cy="41116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76213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F24B33-A9DE-44C6-A850-7930C186EAAE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512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53206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3613"/>
            <a:ext cx="3533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731838"/>
            <a:ext cx="2986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4513"/>
            <a:ext cx="3457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057650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01" y="2386013"/>
            <a:ext cx="3074549" cy="433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0" name="Picture 3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114925"/>
            <a:ext cx="2825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75" y="3936304"/>
            <a:ext cx="6140956" cy="471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2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68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9813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01" y="2906713"/>
            <a:ext cx="3072962" cy="43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697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905000"/>
            <a:ext cx="40814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551238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467100"/>
            <a:ext cx="27892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76213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42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75" y="6477000"/>
            <a:ext cx="43846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461" y="4518025"/>
            <a:ext cx="5446525" cy="358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75" y="4926904"/>
            <a:ext cx="6140565" cy="471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410" y="5508625"/>
            <a:ext cx="5068357" cy="35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3FAEA3-20C4-4AEF-94DC-5568B0EFF22A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028700"/>
            <a:ext cx="3722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35528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66850"/>
            <a:ext cx="3533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46163"/>
            <a:ext cx="25701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3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0"/>
            <a:ext cx="3684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3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6477000"/>
            <a:ext cx="5102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3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176213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57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25638"/>
            <a:ext cx="697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306638"/>
            <a:ext cx="40814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283686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286250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2" name="Picture 4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319713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262313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6" name="Picture 4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821113"/>
            <a:ext cx="2825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7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3749675"/>
            <a:ext cx="2789238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01" y="2679526"/>
            <a:ext cx="3074549" cy="4334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801" y="3200226"/>
            <a:ext cx="3072962" cy="4331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7461" y="4724400"/>
            <a:ext cx="5446525" cy="358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8410" y="5702474"/>
            <a:ext cx="5068357" cy="3583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75" y="4176892"/>
            <a:ext cx="6140956" cy="471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75" y="5129914"/>
            <a:ext cx="6140565" cy="4713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D9CF0A-296E-4CE6-BE1F-BE7E7D127670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3" name="Picture 7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7475"/>
            <a:ext cx="70961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1" y="127000"/>
            <a:ext cx="1419231" cy="28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5" name="Picture 7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1570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844" y="609600"/>
            <a:ext cx="3330149" cy="378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378" y="1069975"/>
            <a:ext cx="3028425" cy="378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030" y="1527175"/>
            <a:ext cx="3009122" cy="378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9" name="Picture 8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57400"/>
            <a:ext cx="60340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0" name="Picture 8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8363"/>
            <a:ext cx="30321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1" name="Picture 9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459038"/>
            <a:ext cx="4086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2" name="Picture 9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971800"/>
            <a:ext cx="5675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3" name="Picture 9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303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4" name="Picture 9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3373438"/>
            <a:ext cx="4086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1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059238"/>
            <a:ext cx="2841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983038"/>
            <a:ext cx="85153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1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4419600"/>
            <a:ext cx="67722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1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876800"/>
            <a:ext cx="5675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9" name="Picture 12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278438"/>
            <a:ext cx="35004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0" name="Picture 124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7550"/>
            <a:ext cx="38227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59E222-2B37-44F6-A17C-23BF88B01649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197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79663"/>
            <a:ext cx="688816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2740025"/>
            <a:ext cx="77374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121025"/>
            <a:ext cx="49371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2025"/>
            <a:ext cx="735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883025"/>
            <a:ext cx="4597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971" y="127000"/>
            <a:ext cx="1419231" cy="28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3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17475"/>
            <a:ext cx="70961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1570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5238750"/>
            <a:ext cx="3032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41913"/>
            <a:ext cx="1873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7" name="Picture 3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2850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8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57688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4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559425"/>
            <a:ext cx="221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6108700"/>
            <a:ext cx="284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4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6625"/>
            <a:ext cx="6359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5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84663"/>
            <a:ext cx="63944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" name="Picture 5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665663"/>
            <a:ext cx="45974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4" name="Picture 5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6443663"/>
            <a:ext cx="322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5" name="Picture 5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6423025"/>
            <a:ext cx="2195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844" y="609600"/>
            <a:ext cx="3330149" cy="3780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378" y="1069975"/>
            <a:ext cx="3028425" cy="378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030" y="1527175"/>
            <a:ext cx="3009122" cy="3781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21368B-B5BF-4A9B-AF4C-6F60D5F552A9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648" y="3760788"/>
            <a:ext cx="4861702" cy="52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67" y="2514600"/>
            <a:ext cx="6710017" cy="3766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6" y="176213"/>
            <a:ext cx="1419231" cy="28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4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47625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3613"/>
            <a:ext cx="3533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769938"/>
            <a:ext cx="29860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4513"/>
            <a:ext cx="34575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69738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905000"/>
            <a:ext cx="40814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867" y="2984380"/>
            <a:ext cx="8331431" cy="433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f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$n$th {\color{blue}raw moment}} of $X$ is $\hbox{E}[X^n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50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alpha''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62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third raw moment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2369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beta(t)$ be the Fourier trans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663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distribution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45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beta'''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090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-2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3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x$, {\color[rgb]{0,.8,0}if} $1\le x\le 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907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0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7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27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im_{n\to\infty}\,[f(t/\sqrt{n})]^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650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E}[X]=0$,&#10;{\it i.e.}, $pa+bq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495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4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binary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9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Pr}[X=b]=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8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p+q=1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824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$\hbox{Pr}[X=a]=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249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t)$ be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00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0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stribu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22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$\hbox{SD}[X]=0.5$,&#10;{\it i.e.}, $\sqrt{pq}(b-a)=0.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2"/>
  <p:tag name="PICTUREFILESIZE" val="323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, {\color[rgb]{0,.8,0}otherwis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8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_1,C_2,\ldots$ be the usual sequenc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1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{\pm1\}$-valued&#10;PCRVs that model coin-flipping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9"/>
  <p:tag name="PICTUREFILESIZE" val="346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n\ge1$,&#10;{\color[rgb]{1,0,1}let} $D_n:=C_1+\cdots+C_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2496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(e^{2ix-9}-2)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77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e^{2x-9}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328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1}^2\,e^{2x-9}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6"/>
  <p:tag name="PICTUREFILESIZE" val="318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(e^{2x-9}-2)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703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frac{1}{\sqrt{2\pi}}&#10;\int_{-\infty}^\infty\,(e^{2x-9}-2)_+e^{-x^2/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4"/>
  <p:tag name="PICTUREFILESIZE" val="380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{blue}$i=\sqrt{-1}$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00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8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binary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189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Pr}[X=b]=q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85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p+q=1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824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$\hbox{Pr}[X=a]=p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1249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X^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70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^{(4)}(0)$, the value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78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nswers sh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90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X^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64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t)$ be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0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stribu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22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3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ressions of&#10;$a,b,p,q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1899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fourth derivative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6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^{(5)}(0)$, the value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77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fifth derivative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5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\quad p+q+r=1\quad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00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&#10;$\hbox{Pr}[X=a]=p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8"/>
  <p:tag name="PICTUREFILESIZE" val="1274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and}&#10;$\hbox{Pr}[X=c]=r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303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hbox{Pr}[X=b]=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6"/>
  <p:tag name="PICTUREFILESIZE" val="954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Answers should b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690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ressions of&#10;$a,b,c,p,q,r$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28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X$ be a PCRV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32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t)$ be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800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distribution of $X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6"/>
  <p:tag name="PICTUREFILESIZE" val="162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D_n/\sqrt{n})^4+(D_n/\sqrt{n})^5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869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(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3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X^4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70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hbox{E}[X^5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6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fourth derivative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7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the fifth derivative of $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05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f(D_n/\sqrt{n}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825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^{(4)}(0)$, the value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78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^{(5)}(0)$, the value at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776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X$ be a PCRV whos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96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35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7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-2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32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0]=0.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127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hbox{Pr}[X=4]=0.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127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generating func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244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D_n/\sqrt{n})^4-(D_n/\sqrt{n})^6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810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2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69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22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X_1,X_2,\ldots$ be an iid sequence of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0"/>
  <p:tag name="PICTUREFILESIZE" val="3087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ll} with the same distribution as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8"/>
  <p:tag name="PICTUREFILESIZE" val="2637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the Fourier transform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0"/>
  <p:tag name="PICTUREFILESIZE" val="2169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distributio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453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\frac{X_1+X_2+\cdots+X_n}{\sqrt{n}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61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&#10;\lim_{n\to\infty}\hbox{E}[(D_n/\sqrt{n})^9+(D_n/\sqrt{n})^2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868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moment generating func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605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s obtained from the generating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63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fter one replaces $z$ by $e^s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5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alpha(s)$ be the moment generating f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89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distribution of $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184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59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5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X$ be a PCRV whose distribu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5"/>
  <p:tag name="PICTUREFILESIZE" val="2796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tisfi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67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\alpha(s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90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3121</TotalTime>
  <Words>13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366</cp:revision>
  <dcterms:created xsi:type="dcterms:W3CDTF">2007-11-29T22:28:17Z</dcterms:created>
  <dcterms:modified xsi:type="dcterms:W3CDTF">2011-11-10T21:53:38Z</dcterms:modified>
</cp:coreProperties>
</file>