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C84E3CE-B70E-42A8-A1EE-073070C6A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13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41DA-C787-4680-B415-716D3AB05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2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BA53-6417-4B94-AA9E-BCC9AD99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A4311-B354-4625-A11A-0453099EF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8A4B-FDFC-45E6-90FE-8233EE7B7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4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93CC7-1773-4298-8005-3A8D0E61B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0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1837-8257-4359-BB19-6F6124CB0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B67E-1F62-4E82-908A-278F75B83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8A0EE-E6C4-4CC2-9465-31D648147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2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AD69-353A-45E1-8F9B-D3745EFD4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6700-A04C-4CA0-B66A-2460B96C7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E7DD-9A82-48C3-8AF3-B9B0D71D3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8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E755FD-9BCB-46C3-B724-B28855E3D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1.png"/><Relationship Id="rId26" Type="http://schemas.openxmlformats.org/officeDocument/2006/relationships/image" Target="../media/image9.png"/><Relationship Id="rId3" Type="http://schemas.openxmlformats.org/officeDocument/2006/relationships/tags" Target="../tags/tag4.xml"/><Relationship Id="rId21" Type="http://schemas.openxmlformats.org/officeDocument/2006/relationships/image" Target="../media/image4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8.png"/><Relationship Id="rId33" Type="http://schemas.openxmlformats.org/officeDocument/2006/relationships/image" Target="../media/image16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7.png"/><Relationship Id="rId32" Type="http://schemas.openxmlformats.org/officeDocument/2006/relationships/image" Target="../media/image15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image" Target="../media/image2.png"/><Relationship Id="rId31" Type="http://schemas.openxmlformats.org/officeDocument/2006/relationships/image" Target="../media/image14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03D315-273D-4999-B933-C23A86FB20A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First proof of Black-Scholes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131956-E8B7-4352-B771-44AFBCB0E3F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27" y="101252"/>
            <a:ext cx="1417707" cy="2835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4613" y="92595"/>
            <a:ext cx="1795387" cy="3402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9002" y="512217"/>
            <a:ext cx="7428798" cy="3595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8149" y="969417"/>
            <a:ext cx="7258592" cy="3209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4733" y="1362950"/>
            <a:ext cx="5764631" cy="3595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6594" y="1806565"/>
            <a:ext cx="4272921" cy="3595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7349" y="2290229"/>
            <a:ext cx="4970468" cy="3209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883" y="2752612"/>
            <a:ext cx="7295074" cy="3776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1598" y="3235593"/>
            <a:ext cx="6048268" cy="3776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215" y="3669455"/>
            <a:ext cx="5973835" cy="3776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4123" y="146038"/>
            <a:ext cx="302822" cy="2075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11" y="4219431"/>
            <a:ext cx="303201" cy="283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125" y="4227534"/>
            <a:ext cx="6916623" cy="3604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2466" y="5892016"/>
            <a:ext cx="6496305" cy="889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335" y="5240939"/>
            <a:ext cx="5684181" cy="4740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516" y="4684732"/>
            <a:ext cx="8677125" cy="4547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meaning that \$1 ``in the bank''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5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ws to \$1.02 after one year)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6"/>
  <p:tag name="PICTUREFILESIZE" val="2490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S_0:=2.5$, $K:=2.45$, $\sigma_*:=0.4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144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&#10;\frac{e^{-r}}{\sqrt{2\pi}}\int_{-\infty}^\infty(S_0e^{\sigma x+\nu}-K)_+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3418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$\nu:=r-[\sigma^2/2]$. 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249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$r_*:=\ln(1.02)$.&#10;{\color[rgb]{1,0,1}Let} $\sigma:=\sigma_*/\sqrt{2}$, $r:=r_*/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8"/>
  <p:tag name="PICTUREFILESIZE" val="295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5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83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lack-Scholes Option Pricing Formula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3"/>
  <p:tag name="PICTUREFILESIZE" val="307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ice a 0.5-year call option on a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2699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current share price \$2.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240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strike price \$2.45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193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annual volatility 0.42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208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ith annual risk-free rate $\ln(1.02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984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374</cp:revision>
  <dcterms:created xsi:type="dcterms:W3CDTF">2007-11-29T22:28:17Z</dcterms:created>
  <dcterms:modified xsi:type="dcterms:W3CDTF">2011-11-27T15:32:24Z</dcterms:modified>
</cp:coreProperties>
</file>