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notesSlides/notesSlide1.xml" ContentType="application/vnd.openxmlformats-officedocument.presentationml.notesSlide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notesSlides/notesSlide2.xml" ContentType="application/vnd.openxmlformats-officedocument.presentationml.notesSlide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notesSlides/notesSlide3.xml" ContentType="application/vnd.openxmlformats-officedocument.presentationml.notesSlide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notesSlides/notesSlide4.xml" ContentType="application/vnd.openxmlformats-officedocument.presentationml.notesSlide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notesSlides/notesSlide5.xml" ContentType="application/vnd.openxmlformats-officedocument.presentationml.notesSlide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73" r:id="rId3"/>
    <p:sldId id="541" r:id="rId4"/>
    <p:sldId id="540" r:id="rId5"/>
    <p:sldId id="551" r:id="rId6"/>
    <p:sldId id="552" r:id="rId7"/>
    <p:sldId id="563" r:id="rId8"/>
    <p:sldId id="564" r:id="rId9"/>
    <p:sldId id="539" r:id="rId10"/>
    <p:sldId id="555" r:id="rId11"/>
    <p:sldId id="557" r:id="rId12"/>
    <p:sldId id="275" r:id="rId13"/>
    <p:sldId id="442" r:id="rId14"/>
    <p:sldId id="515" r:id="rId15"/>
    <p:sldId id="444" r:id="rId16"/>
    <p:sldId id="445" r:id="rId17"/>
    <p:sldId id="446" r:id="rId18"/>
    <p:sldId id="447" r:id="rId19"/>
    <p:sldId id="481" r:id="rId20"/>
    <p:sldId id="567" r:id="rId21"/>
    <p:sldId id="574" r:id="rId22"/>
    <p:sldId id="568" r:id="rId23"/>
    <p:sldId id="569" r:id="rId24"/>
    <p:sldId id="570" r:id="rId25"/>
    <p:sldId id="571" r:id="rId26"/>
    <p:sldId id="572" r:id="rId27"/>
    <p:sldId id="575" r:id="rId28"/>
    <p:sldId id="547" r:id="rId29"/>
    <p:sldId id="548" r:id="rId30"/>
    <p:sldId id="542" r:id="rId31"/>
    <p:sldId id="543" r:id="rId32"/>
    <p:sldId id="544" r:id="rId33"/>
    <p:sldId id="545" r:id="rId34"/>
    <p:sldId id="546" r:id="rId35"/>
    <p:sldId id="523" r:id="rId36"/>
    <p:sldId id="529" r:id="rId37"/>
    <p:sldId id="558" r:id="rId38"/>
    <p:sldId id="525" r:id="rId39"/>
    <p:sldId id="526" r:id="rId40"/>
    <p:sldId id="527" r:id="rId41"/>
    <p:sldId id="528" r:id="rId42"/>
    <p:sldId id="530" r:id="rId43"/>
    <p:sldId id="531" r:id="rId44"/>
    <p:sldId id="533" r:id="rId45"/>
    <p:sldId id="532" r:id="rId46"/>
    <p:sldId id="559" r:id="rId47"/>
    <p:sldId id="560" r:id="rId48"/>
    <p:sldId id="561" r:id="rId49"/>
    <p:sldId id="562" r:id="rId50"/>
    <p:sldId id="565" r:id="rId51"/>
    <p:sldId id="536" r:id="rId52"/>
    <p:sldId id="537" r:id="rId53"/>
    <p:sldId id="550" r:id="rId54"/>
    <p:sldId id="566" r:id="rId55"/>
  </p:sldIdLst>
  <p:sldSz cx="9144000" cy="6858000" type="screen4x3"/>
  <p:notesSz cx="7315200" cy="9601200"/>
  <p:custDataLst>
    <p:tags r:id="rId5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1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1" autoAdjust="0"/>
    <p:restoredTop sz="99831" autoAdjust="0"/>
  </p:normalViewPr>
  <p:slideViewPr>
    <p:cSldViewPr>
      <p:cViewPr varScale="1">
        <p:scale>
          <a:sx n="76" d="100"/>
          <a:sy n="76" d="100"/>
        </p:scale>
        <p:origin x="-10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5058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5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5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505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7379841D-1C70-41B0-AED7-C03E440FC4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7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06C682-AB27-4EED-A3CB-C9FF602EC41D}" type="slidenum">
              <a:rPr lang="en-US"/>
              <a:pPr/>
              <a:t>30</a:t>
            </a:fld>
            <a:endParaRPr lang="en-US"/>
          </a:p>
        </p:txBody>
      </p:sp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E950D6-C703-4E05-A0A1-A2A5AE8E535A}" type="slidenum">
              <a:rPr lang="en-US"/>
              <a:pPr/>
              <a:t>31</a:t>
            </a:fld>
            <a:endParaRPr lang="en-US"/>
          </a:p>
        </p:txBody>
      </p:sp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41A41D-F437-4C07-9C40-8DE6CD324180}" type="slidenum">
              <a:rPr lang="en-US"/>
              <a:pPr/>
              <a:t>32</a:t>
            </a:fld>
            <a:endParaRPr lang="en-US"/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29A9DF-5BB4-4AAA-A199-4DD17EBC3287}" type="slidenum">
              <a:rPr lang="en-US"/>
              <a:pPr/>
              <a:t>33</a:t>
            </a:fld>
            <a:endParaRPr lang="en-US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63119-38A5-4579-BE16-26F9FEBF90C4}" type="slidenum">
              <a:rPr lang="en-US"/>
              <a:pPr/>
              <a:t>34</a:t>
            </a:fld>
            <a:endParaRPr lang="en-US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1B86A-A1C7-4D96-A750-AA59244CD7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7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5A517-1BAD-4830-ABCF-B0A9086F82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0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7B4AD-E6FE-4E74-BF97-4856E4F6FF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10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D37CA-4A31-42C4-BAED-7897ADD756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00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7D07C-3592-45F1-B482-410E976221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4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8D1E3-56C4-4A40-9831-4B2AD48E3B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6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B04EE-8FDE-49AD-99B9-578DE8B3D4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8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FE274-F3E5-4C06-A85D-ABE4C13C5F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6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A8321-B457-47F1-83D9-0A6ED0F843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32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F51FE-CA8C-43EB-95C7-BB1B7CA400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6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4FC44-2AA6-4A88-946F-E372B65DCE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7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49D8EE8-3E21-49FA-BE4A-9FA1BD7DA42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13" Type="http://schemas.openxmlformats.org/officeDocument/2006/relationships/tags" Target="../tags/tag177.xml"/><Relationship Id="rId18" Type="http://schemas.openxmlformats.org/officeDocument/2006/relationships/tags" Target="../tags/tag182.xml"/><Relationship Id="rId26" Type="http://schemas.openxmlformats.org/officeDocument/2006/relationships/image" Target="../media/image48.png"/><Relationship Id="rId39" Type="http://schemas.openxmlformats.org/officeDocument/2006/relationships/image" Target="../media/image69.png"/><Relationship Id="rId3" Type="http://schemas.openxmlformats.org/officeDocument/2006/relationships/tags" Target="../tags/tag167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55.png"/><Relationship Id="rId7" Type="http://schemas.openxmlformats.org/officeDocument/2006/relationships/tags" Target="../tags/tag171.xml"/><Relationship Id="rId12" Type="http://schemas.openxmlformats.org/officeDocument/2006/relationships/tags" Target="../tags/tag176.xml"/><Relationship Id="rId17" Type="http://schemas.openxmlformats.org/officeDocument/2006/relationships/tags" Target="../tags/tag181.xml"/><Relationship Id="rId25" Type="http://schemas.openxmlformats.org/officeDocument/2006/relationships/image" Target="../media/image47.png"/><Relationship Id="rId33" Type="http://schemas.openxmlformats.org/officeDocument/2006/relationships/image" Target="../media/image54.png"/><Relationship Id="rId38" Type="http://schemas.openxmlformats.org/officeDocument/2006/relationships/image" Target="../media/image68.png"/><Relationship Id="rId2" Type="http://schemas.openxmlformats.org/officeDocument/2006/relationships/tags" Target="../tags/tag166.xml"/><Relationship Id="rId16" Type="http://schemas.openxmlformats.org/officeDocument/2006/relationships/tags" Target="../tags/tag180.xml"/><Relationship Id="rId20" Type="http://schemas.openxmlformats.org/officeDocument/2006/relationships/tags" Target="../tags/tag184.xml"/><Relationship Id="rId29" Type="http://schemas.openxmlformats.org/officeDocument/2006/relationships/image" Target="../media/image50.png"/><Relationship Id="rId41" Type="http://schemas.openxmlformats.org/officeDocument/2006/relationships/image" Target="../media/image71.png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tags" Target="../tags/tag175.xml"/><Relationship Id="rId24" Type="http://schemas.openxmlformats.org/officeDocument/2006/relationships/image" Target="../media/image46.png"/><Relationship Id="rId32" Type="http://schemas.openxmlformats.org/officeDocument/2006/relationships/image" Target="../media/image53.png"/><Relationship Id="rId37" Type="http://schemas.openxmlformats.org/officeDocument/2006/relationships/image" Target="../media/image67.png"/><Relationship Id="rId40" Type="http://schemas.openxmlformats.org/officeDocument/2006/relationships/image" Target="../media/image70.png"/><Relationship Id="rId5" Type="http://schemas.openxmlformats.org/officeDocument/2006/relationships/tags" Target="../tags/tag169.xml"/><Relationship Id="rId15" Type="http://schemas.openxmlformats.org/officeDocument/2006/relationships/tags" Target="../tags/tag179.xml"/><Relationship Id="rId23" Type="http://schemas.openxmlformats.org/officeDocument/2006/relationships/image" Target="../media/image45.png"/><Relationship Id="rId28" Type="http://schemas.openxmlformats.org/officeDocument/2006/relationships/image" Target="../media/image2.png"/><Relationship Id="rId36" Type="http://schemas.openxmlformats.org/officeDocument/2006/relationships/image" Target="../media/image66.png"/><Relationship Id="rId10" Type="http://schemas.openxmlformats.org/officeDocument/2006/relationships/tags" Target="../tags/tag174.xml"/><Relationship Id="rId19" Type="http://schemas.openxmlformats.org/officeDocument/2006/relationships/tags" Target="../tags/tag183.xml"/><Relationship Id="rId31" Type="http://schemas.openxmlformats.org/officeDocument/2006/relationships/image" Target="../media/image52.png"/><Relationship Id="rId4" Type="http://schemas.openxmlformats.org/officeDocument/2006/relationships/tags" Target="../tags/tag168.xml"/><Relationship Id="rId9" Type="http://schemas.openxmlformats.org/officeDocument/2006/relationships/tags" Target="../tags/tag173.xml"/><Relationship Id="rId14" Type="http://schemas.openxmlformats.org/officeDocument/2006/relationships/tags" Target="../tags/tag178.xml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51.png"/><Relationship Id="rId35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26" Type="http://schemas.openxmlformats.org/officeDocument/2006/relationships/image" Target="../media/image50.png"/><Relationship Id="rId39" Type="http://schemas.openxmlformats.org/officeDocument/2006/relationships/image" Target="../media/image72.png"/><Relationship Id="rId3" Type="http://schemas.openxmlformats.org/officeDocument/2006/relationships/tags" Target="../tags/tag187.xml"/><Relationship Id="rId21" Type="http://schemas.openxmlformats.org/officeDocument/2006/relationships/tags" Target="../tags/tag205.xml"/><Relationship Id="rId34" Type="http://schemas.openxmlformats.org/officeDocument/2006/relationships/image" Target="../media/image2.png"/><Relationship Id="rId42" Type="http://schemas.openxmlformats.org/officeDocument/2006/relationships/image" Target="../media/image75.png"/><Relationship Id="rId47" Type="http://schemas.openxmlformats.org/officeDocument/2006/relationships/image" Target="../media/image77.png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49.png"/><Relationship Id="rId38" Type="http://schemas.openxmlformats.org/officeDocument/2006/relationships/image" Target="../media/image55.png"/><Relationship Id="rId46" Type="http://schemas.openxmlformats.org/officeDocument/2006/relationships/image" Target="../media/image76.png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tags" Target="../tags/tag204.xml"/><Relationship Id="rId29" Type="http://schemas.openxmlformats.org/officeDocument/2006/relationships/image" Target="../media/image45.png"/><Relationship Id="rId41" Type="http://schemas.openxmlformats.org/officeDocument/2006/relationships/image" Target="../media/image74.png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tags" Target="../tags/tag208.xml"/><Relationship Id="rId32" Type="http://schemas.openxmlformats.org/officeDocument/2006/relationships/image" Target="../media/image48.png"/><Relationship Id="rId37" Type="http://schemas.openxmlformats.org/officeDocument/2006/relationships/image" Target="../media/image54.png"/><Relationship Id="rId40" Type="http://schemas.openxmlformats.org/officeDocument/2006/relationships/image" Target="../media/image73.png"/><Relationship Id="rId45" Type="http://schemas.openxmlformats.org/officeDocument/2006/relationships/image" Target="../media/image64.png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tags" Target="../tags/tag207.xml"/><Relationship Id="rId28" Type="http://schemas.openxmlformats.org/officeDocument/2006/relationships/image" Target="../media/image44.png"/><Relationship Id="rId36" Type="http://schemas.openxmlformats.org/officeDocument/2006/relationships/image" Target="../media/image53.png"/><Relationship Id="rId49" Type="http://schemas.openxmlformats.org/officeDocument/2006/relationships/image" Target="../media/image78.png"/><Relationship Id="rId10" Type="http://schemas.openxmlformats.org/officeDocument/2006/relationships/tags" Target="../tags/tag194.xml"/><Relationship Id="rId19" Type="http://schemas.openxmlformats.org/officeDocument/2006/relationships/tags" Target="../tags/tag203.xml"/><Relationship Id="rId31" Type="http://schemas.openxmlformats.org/officeDocument/2006/relationships/image" Target="../media/image47.png"/><Relationship Id="rId44" Type="http://schemas.openxmlformats.org/officeDocument/2006/relationships/image" Target="../media/image63.png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tags" Target="../tags/tag206.xml"/><Relationship Id="rId27" Type="http://schemas.openxmlformats.org/officeDocument/2006/relationships/image" Target="../media/image51.png"/><Relationship Id="rId30" Type="http://schemas.openxmlformats.org/officeDocument/2006/relationships/image" Target="../media/image46.png"/><Relationship Id="rId35" Type="http://schemas.openxmlformats.org/officeDocument/2006/relationships/image" Target="../media/image52.png"/><Relationship Id="rId43" Type="http://schemas.openxmlformats.org/officeDocument/2006/relationships/image" Target="../media/image62.png"/><Relationship Id="rId48" Type="http://schemas.openxmlformats.org/officeDocument/2006/relationships/image" Target="../media/image68.png"/><Relationship Id="rId8" Type="http://schemas.openxmlformats.org/officeDocument/2006/relationships/tags" Target="../tags/tag19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13" Type="http://schemas.openxmlformats.org/officeDocument/2006/relationships/tags" Target="../tags/tag221.xml"/><Relationship Id="rId18" Type="http://schemas.openxmlformats.org/officeDocument/2006/relationships/image" Target="../media/image17.png"/><Relationship Id="rId26" Type="http://schemas.openxmlformats.org/officeDocument/2006/relationships/image" Target="../media/image88.png"/><Relationship Id="rId3" Type="http://schemas.openxmlformats.org/officeDocument/2006/relationships/tags" Target="../tags/tag211.xml"/><Relationship Id="rId21" Type="http://schemas.openxmlformats.org/officeDocument/2006/relationships/image" Target="../media/image83.png"/><Relationship Id="rId7" Type="http://schemas.openxmlformats.org/officeDocument/2006/relationships/tags" Target="../tags/tag215.xml"/><Relationship Id="rId12" Type="http://schemas.openxmlformats.org/officeDocument/2006/relationships/tags" Target="../tags/tag220.xml"/><Relationship Id="rId17" Type="http://schemas.openxmlformats.org/officeDocument/2006/relationships/image" Target="../media/image80.png"/><Relationship Id="rId25" Type="http://schemas.openxmlformats.org/officeDocument/2006/relationships/image" Target="../media/image87.png"/><Relationship Id="rId2" Type="http://schemas.openxmlformats.org/officeDocument/2006/relationships/tags" Target="../tags/tag210.xml"/><Relationship Id="rId16" Type="http://schemas.openxmlformats.org/officeDocument/2006/relationships/image" Target="../media/image79.png"/><Relationship Id="rId20" Type="http://schemas.openxmlformats.org/officeDocument/2006/relationships/image" Target="../media/image82.png"/><Relationship Id="rId29" Type="http://schemas.openxmlformats.org/officeDocument/2006/relationships/image" Target="../media/image2.png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tags" Target="../tags/tag219.xml"/><Relationship Id="rId24" Type="http://schemas.openxmlformats.org/officeDocument/2006/relationships/image" Target="../media/image86.png"/><Relationship Id="rId5" Type="http://schemas.openxmlformats.org/officeDocument/2006/relationships/tags" Target="../tags/tag21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85.png"/><Relationship Id="rId28" Type="http://schemas.openxmlformats.org/officeDocument/2006/relationships/image" Target="../media/image90.png"/><Relationship Id="rId10" Type="http://schemas.openxmlformats.org/officeDocument/2006/relationships/tags" Target="../tags/tag218.xml"/><Relationship Id="rId19" Type="http://schemas.openxmlformats.org/officeDocument/2006/relationships/image" Target="../media/image81.png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tags" Target="../tags/tag222.xml"/><Relationship Id="rId22" Type="http://schemas.openxmlformats.org/officeDocument/2006/relationships/image" Target="../media/image84.png"/><Relationship Id="rId27" Type="http://schemas.openxmlformats.org/officeDocument/2006/relationships/image" Target="../media/image8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tags" Target="../tags/tag235.xml"/><Relationship Id="rId18" Type="http://schemas.openxmlformats.org/officeDocument/2006/relationships/tags" Target="../tags/tag240.xml"/><Relationship Id="rId26" Type="http://schemas.openxmlformats.org/officeDocument/2006/relationships/image" Target="../media/image84.png"/><Relationship Id="rId3" Type="http://schemas.openxmlformats.org/officeDocument/2006/relationships/tags" Target="../tags/tag225.xml"/><Relationship Id="rId21" Type="http://schemas.openxmlformats.org/officeDocument/2006/relationships/image" Target="../media/image80.png"/><Relationship Id="rId34" Type="http://schemas.openxmlformats.org/officeDocument/2006/relationships/image" Target="../media/image94.png"/><Relationship Id="rId7" Type="http://schemas.openxmlformats.org/officeDocument/2006/relationships/tags" Target="../tags/tag229.xml"/><Relationship Id="rId12" Type="http://schemas.openxmlformats.org/officeDocument/2006/relationships/tags" Target="../tags/tag234.xml"/><Relationship Id="rId17" Type="http://schemas.openxmlformats.org/officeDocument/2006/relationships/tags" Target="../tags/tag239.xml"/><Relationship Id="rId25" Type="http://schemas.openxmlformats.org/officeDocument/2006/relationships/image" Target="../media/image83.png"/><Relationship Id="rId33" Type="http://schemas.openxmlformats.org/officeDocument/2006/relationships/image" Target="../media/image93.png"/><Relationship Id="rId2" Type="http://schemas.openxmlformats.org/officeDocument/2006/relationships/tags" Target="../tags/tag224.xml"/><Relationship Id="rId16" Type="http://schemas.openxmlformats.org/officeDocument/2006/relationships/tags" Target="../tags/tag238.xml"/><Relationship Id="rId20" Type="http://schemas.openxmlformats.org/officeDocument/2006/relationships/image" Target="../media/image79.png"/><Relationship Id="rId29" Type="http://schemas.openxmlformats.org/officeDocument/2006/relationships/image" Target="../media/image87.png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24" Type="http://schemas.openxmlformats.org/officeDocument/2006/relationships/image" Target="../media/image82.png"/><Relationship Id="rId32" Type="http://schemas.openxmlformats.org/officeDocument/2006/relationships/image" Target="../media/image92.png"/><Relationship Id="rId5" Type="http://schemas.openxmlformats.org/officeDocument/2006/relationships/tags" Target="../tags/tag227.xml"/><Relationship Id="rId15" Type="http://schemas.openxmlformats.org/officeDocument/2006/relationships/tags" Target="../tags/tag237.xml"/><Relationship Id="rId23" Type="http://schemas.openxmlformats.org/officeDocument/2006/relationships/image" Target="../media/image81.png"/><Relationship Id="rId28" Type="http://schemas.openxmlformats.org/officeDocument/2006/relationships/image" Target="../media/image86.png"/><Relationship Id="rId36" Type="http://schemas.openxmlformats.org/officeDocument/2006/relationships/image" Target="../media/image2.png"/><Relationship Id="rId10" Type="http://schemas.openxmlformats.org/officeDocument/2006/relationships/tags" Target="../tags/tag23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91.png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tags" Target="../tags/tag236.xml"/><Relationship Id="rId22" Type="http://schemas.openxmlformats.org/officeDocument/2006/relationships/image" Target="../media/image17.png"/><Relationship Id="rId27" Type="http://schemas.openxmlformats.org/officeDocument/2006/relationships/image" Target="../media/image85.png"/><Relationship Id="rId30" Type="http://schemas.openxmlformats.org/officeDocument/2006/relationships/image" Target="../media/image88.png"/><Relationship Id="rId35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48.xml"/><Relationship Id="rId13" Type="http://schemas.openxmlformats.org/officeDocument/2006/relationships/tags" Target="../tags/tag253.xml"/><Relationship Id="rId18" Type="http://schemas.openxmlformats.org/officeDocument/2006/relationships/image" Target="../media/image17.png"/><Relationship Id="rId26" Type="http://schemas.openxmlformats.org/officeDocument/2006/relationships/image" Target="../media/image88.png"/><Relationship Id="rId3" Type="http://schemas.openxmlformats.org/officeDocument/2006/relationships/tags" Target="../tags/tag243.xml"/><Relationship Id="rId21" Type="http://schemas.openxmlformats.org/officeDocument/2006/relationships/image" Target="../media/image83.png"/><Relationship Id="rId7" Type="http://schemas.openxmlformats.org/officeDocument/2006/relationships/tags" Target="../tags/tag247.xml"/><Relationship Id="rId12" Type="http://schemas.openxmlformats.org/officeDocument/2006/relationships/tags" Target="../tags/tag252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92.png"/><Relationship Id="rId33" Type="http://schemas.openxmlformats.org/officeDocument/2006/relationships/image" Target="../media/image2.png"/><Relationship Id="rId2" Type="http://schemas.openxmlformats.org/officeDocument/2006/relationships/tags" Target="../tags/tag242.xml"/><Relationship Id="rId16" Type="http://schemas.openxmlformats.org/officeDocument/2006/relationships/tags" Target="../tags/tag256.xml"/><Relationship Id="rId20" Type="http://schemas.openxmlformats.org/officeDocument/2006/relationships/image" Target="../media/image82.png"/><Relationship Id="rId29" Type="http://schemas.openxmlformats.org/officeDocument/2006/relationships/image" Target="../media/image95.png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11" Type="http://schemas.openxmlformats.org/officeDocument/2006/relationships/tags" Target="../tags/tag251.xml"/><Relationship Id="rId24" Type="http://schemas.openxmlformats.org/officeDocument/2006/relationships/image" Target="../media/image91.png"/><Relationship Id="rId32" Type="http://schemas.openxmlformats.org/officeDocument/2006/relationships/image" Target="../media/image90.png"/><Relationship Id="rId5" Type="http://schemas.openxmlformats.org/officeDocument/2006/relationships/tags" Target="../tags/tag245.xml"/><Relationship Id="rId15" Type="http://schemas.openxmlformats.org/officeDocument/2006/relationships/tags" Target="../tags/tag255.xml"/><Relationship Id="rId23" Type="http://schemas.openxmlformats.org/officeDocument/2006/relationships/image" Target="../media/image85.png"/><Relationship Id="rId28" Type="http://schemas.openxmlformats.org/officeDocument/2006/relationships/image" Target="../media/image94.png"/><Relationship Id="rId10" Type="http://schemas.openxmlformats.org/officeDocument/2006/relationships/tags" Target="../tags/tag250.xml"/><Relationship Id="rId19" Type="http://schemas.openxmlformats.org/officeDocument/2006/relationships/image" Target="../media/image81.png"/><Relationship Id="rId31" Type="http://schemas.openxmlformats.org/officeDocument/2006/relationships/image" Target="../media/image97.png"/><Relationship Id="rId4" Type="http://schemas.openxmlformats.org/officeDocument/2006/relationships/tags" Target="../tags/tag244.xml"/><Relationship Id="rId9" Type="http://schemas.openxmlformats.org/officeDocument/2006/relationships/tags" Target="../tags/tag249.xml"/><Relationship Id="rId14" Type="http://schemas.openxmlformats.org/officeDocument/2006/relationships/tags" Target="../tags/tag254.xml"/><Relationship Id="rId22" Type="http://schemas.openxmlformats.org/officeDocument/2006/relationships/image" Target="../media/image84.png"/><Relationship Id="rId27" Type="http://schemas.openxmlformats.org/officeDocument/2006/relationships/image" Target="../media/image93.png"/><Relationship Id="rId30" Type="http://schemas.openxmlformats.org/officeDocument/2006/relationships/image" Target="../media/image9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13" Type="http://schemas.openxmlformats.org/officeDocument/2006/relationships/tags" Target="../tags/tag269.xml"/><Relationship Id="rId18" Type="http://schemas.openxmlformats.org/officeDocument/2006/relationships/image" Target="../media/image93.png"/><Relationship Id="rId26" Type="http://schemas.openxmlformats.org/officeDocument/2006/relationships/image" Target="../media/image90.png"/><Relationship Id="rId3" Type="http://schemas.openxmlformats.org/officeDocument/2006/relationships/tags" Target="../tags/tag259.xml"/><Relationship Id="rId21" Type="http://schemas.openxmlformats.org/officeDocument/2006/relationships/image" Target="../media/image99.png"/><Relationship Id="rId7" Type="http://schemas.openxmlformats.org/officeDocument/2006/relationships/tags" Target="../tags/tag263.xml"/><Relationship Id="rId12" Type="http://schemas.openxmlformats.org/officeDocument/2006/relationships/tags" Target="../tags/tag268.xml"/><Relationship Id="rId17" Type="http://schemas.openxmlformats.org/officeDocument/2006/relationships/image" Target="../media/image95.png"/><Relationship Id="rId25" Type="http://schemas.openxmlformats.org/officeDocument/2006/relationships/image" Target="../media/image103.png"/><Relationship Id="rId2" Type="http://schemas.openxmlformats.org/officeDocument/2006/relationships/tags" Target="../tags/tag258.xml"/><Relationship Id="rId16" Type="http://schemas.openxmlformats.org/officeDocument/2006/relationships/image" Target="../media/image97.png"/><Relationship Id="rId20" Type="http://schemas.openxmlformats.org/officeDocument/2006/relationships/image" Target="../media/image98.png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tags" Target="../tags/tag267.xml"/><Relationship Id="rId24" Type="http://schemas.openxmlformats.org/officeDocument/2006/relationships/image" Target="../media/image102.png"/><Relationship Id="rId5" Type="http://schemas.openxmlformats.org/officeDocument/2006/relationships/tags" Target="../tags/tag261.xml"/><Relationship Id="rId15" Type="http://schemas.openxmlformats.org/officeDocument/2006/relationships/image" Target="../media/image96.png"/><Relationship Id="rId23" Type="http://schemas.openxmlformats.org/officeDocument/2006/relationships/image" Target="../media/image101.png"/><Relationship Id="rId10" Type="http://schemas.openxmlformats.org/officeDocument/2006/relationships/tags" Target="../tags/tag266.xml"/><Relationship Id="rId19" Type="http://schemas.openxmlformats.org/officeDocument/2006/relationships/image" Target="../media/image94.png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00.png"/><Relationship Id="rId27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13" Type="http://schemas.openxmlformats.org/officeDocument/2006/relationships/tags" Target="../tags/tag282.xml"/><Relationship Id="rId18" Type="http://schemas.openxmlformats.org/officeDocument/2006/relationships/tags" Target="../tags/tag287.xml"/><Relationship Id="rId26" Type="http://schemas.openxmlformats.org/officeDocument/2006/relationships/image" Target="../media/image95.png"/><Relationship Id="rId39" Type="http://schemas.openxmlformats.org/officeDocument/2006/relationships/image" Target="../media/image2.png"/><Relationship Id="rId3" Type="http://schemas.openxmlformats.org/officeDocument/2006/relationships/tags" Target="../tags/tag272.xml"/><Relationship Id="rId21" Type="http://schemas.openxmlformats.org/officeDocument/2006/relationships/image" Target="../media/image96.png"/><Relationship Id="rId34" Type="http://schemas.openxmlformats.org/officeDocument/2006/relationships/image" Target="../media/image108.png"/><Relationship Id="rId7" Type="http://schemas.openxmlformats.org/officeDocument/2006/relationships/tags" Target="../tags/tag276.xml"/><Relationship Id="rId12" Type="http://schemas.openxmlformats.org/officeDocument/2006/relationships/tags" Target="../tags/tag281.xml"/><Relationship Id="rId17" Type="http://schemas.openxmlformats.org/officeDocument/2006/relationships/tags" Target="../tags/tag286.xml"/><Relationship Id="rId25" Type="http://schemas.openxmlformats.org/officeDocument/2006/relationships/image" Target="../media/image102.png"/><Relationship Id="rId33" Type="http://schemas.openxmlformats.org/officeDocument/2006/relationships/image" Target="../media/image107.png"/><Relationship Id="rId38" Type="http://schemas.openxmlformats.org/officeDocument/2006/relationships/image" Target="../media/image90.png"/><Relationship Id="rId2" Type="http://schemas.openxmlformats.org/officeDocument/2006/relationships/tags" Target="../tags/tag271.xml"/><Relationship Id="rId16" Type="http://schemas.openxmlformats.org/officeDocument/2006/relationships/tags" Target="../tags/tag28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98.png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tags" Target="../tags/tag280.xml"/><Relationship Id="rId24" Type="http://schemas.openxmlformats.org/officeDocument/2006/relationships/image" Target="../media/image101.png"/><Relationship Id="rId32" Type="http://schemas.openxmlformats.org/officeDocument/2006/relationships/image" Target="../media/image106.png"/><Relationship Id="rId37" Type="http://schemas.openxmlformats.org/officeDocument/2006/relationships/image" Target="../media/image111.png"/><Relationship Id="rId5" Type="http://schemas.openxmlformats.org/officeDocument/2006/relationships/tags" Target="../tags/tag274.xml"/><Relationship Id="rId15" Type="http://schemas.openxmlformats.org/officeDocument/2006/relationships/tags" Target="../tags/tag284.xml"/><Relationship Id="rId23" Type="http://schemas.openxmlformats.org/officeDocument/2006/relationships/image" Target="../media/image103.png"/><Relationship Id="rId28" Type="http://schemas.openxmlformats.org/officeDocument/2006/relationships/image" Target="../media/image105.png"/><Relationship Id="rId36" Type="http://schemas.openxmlformats.org/officeDocument/2006/relationships/image" Target="../media/image110.png"/><Relationship Id="rId10" Type="http://schemas.openxmlformats.org/officeDocument/2006/relationships/tags" Target="../tags/tag279.xml"/><Relationship Id="rId19" Type="http://schemas.openxmlformats.org/officeDocument/2006/relationships/tags" Target="../tags/tag288.xml"/><Relationship Id="rId31" Type="http://schemas.openxmlformats.org/officeDocument/2006/relationships/image" Target="../media/image100.png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tags" Target="../tags/tag283.xml"/><Relationship Id="rId22" Type="http://schemas.openxmlformats.org/officeDocument/2006/relationships/image" Target="../media/image97.png"/><Relationship Id="rId27" Type="http://schemas.openxmlformats.org/officeDocument/2006/relationships/image" Target="../media/image104.png"/><Relationship Id="rId30" Type="http://schemas.openxmlformats.org/officeDocument/2006/relationships/image" Target="../media/image99.png"/><Relationship Id="rId35" Type="http://schemas.openxmlformats.org/officeDocument/2006/relationships/image" Target="../media/image10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96.xml"/><Relationship Id="rId13" Type="http://schemas.openxmlformats.org/officeDocument/2006/relationships/tags" Target="../tags/tag301.xml"/><Relationship Id="rId18" Type="http://schemas.openxmlformats.org/officeDocument/2006/relationships/image" Target="../media/image98.png"/><Relationship Id="rId26" Type="http://schemas.openxmlformats.org/officeDocument/2006/relationships/image" Target="../media/image117.png"/><Relationship Id="rId3" Type="http://schemas.openxmlformats.org/officeDocument/2006/relationships/tags" Target="../tags/tag291.xml"/><Relationship Id="rId21" Type="http://schemas.openxmlformats.org/officeDocument/2006/relationships/image" Target="../media/image112.png"/><Relationship Id="rId7" Type="http://schemas.openxmlformats.org/officeDocument/2006/relationships/tags" Target="../tags/tag295.xml"/><Relationship Id="rId12" Type="http://schemas.openxmlformats.org/officeDocument/2006/relationships/tags" Target="../tags/tag300.xml"/><Relationship Id="rId17" Type="http://schemas.openxmlformats.org/officeDocument/2006/relationships/image" Target="../media/image102.png"/><Relationship Id="rId25" Type="http://schemas.openxmlformats.org/officeDocument/2006/relationships/image" Target="../media/image116.png"/><Relationship Id="rId2" Type="http://schemas.openxmlformats.org/officeDocument/2006/relationships/tags" Target="../tags/tag290.xml"/><Relationship Id="rId16" Type="http://schemas.openxmlformats.org/officeDocument/2006/relationships/image" Target="../media/image101.png"/><Relationship Id="rId20" Type="http://schemas.openxmlformats.org/officeDocument/2006/relationships/image" Target="../media/image100.png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11" Type="http://schemas.openxmlformats.org/officeDocument/2006/relationships/tags" Target="../tags/tag299.xml"/><Relationship Id="rId24" Type="http://schemas.openxmlformats.org/officeDocument/2006/relationships/image" Target="../media/image115.png"/><Relationship Id="rId5" Type="http://schemas.openxmlformats.org/officeDocument/2006/relationships/tags" Target="../tags/tag293.xml"/><Relationship Id="rId15" Type="http://schemas.openxmlformats.org/officeDocument/2006/relationships/image" Target="../media/image103.png"/><Relationship Id="rId23" Type="http://schemas.openxmlformats.org/officeDocument/2006/relationships/image" Target="../media/image114.png"/><Relationship Id="rId10" Type="http://schemas.openxmlformats.org/officeDocument/2006/relationships/tags" Target="../tags/tag298.xml"/><Relationship Id="rId19" Type="http://schemas.openxmlformats.org/officeDocument/2006/relationships/image" Target="../media/image99.png"/><Relationship Id="rId4" Type="http://schemas.openxmlformats.org/officeDocument/2006/relationships/tags" Target="../tags/tag292.xml"/><Relationship Id="rId9" Type="http://schemas.openxmlformats.org/officeDocument/2006/relationships/tags" Target="../tags/tag297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13.png"/><Relationship Id="rId27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09.xml"/><Relationship Id="rId13" Type="http://schemas.openxmlformats.org/officeDocument/2006/relationships/tags" Target="../tags/tag314.xml"/><Relationship Id="rId18" Type="http://schemas.openxmlformats.org/officeDocument/2006/relationships/image" Target="../media/image119.png"/><Relationship Id="rId26" Type="http://schemas.openxmlformats.org/officeDocument/2006/relationships/image" Target="../media/image127.png"/><Relationship Id="rId3" Type="http://schemas.openxmlformats.org/officeDocument/2006/relationships/tags" Target="../tags/tag304.xml"/><Relationship Id="rId21" Type="http://schemas.openxmlformats.org/officeDocument/2006/relationships/image" Target="../media/image122.png"/><Relationship Id="rId7" Type="http://schemas.openxmlformats.org/officeDocument/2006/relationships/tags" Target="../tags/tag308.xml"/><Relationship Id="rId12" Type="http://schemas.openxmlformats.org/officeDocument/2006/relationships/tags" Target="../tags/tag313.xml"/><Relationship Id="rId17" Type="http://schemas.openxmlformats.org/officeDocument/2006/relationships/image" Target="../media/image118.png"/><Relationship Id="rId25" Type="http://schemas.openxmlformats.org/officeDocument/2006/relationships/image" Target="../media/image126.png"/><Relationship Id="rId2" Type="http://schemas.openxmlformats.org/officeDocument/2006/relationships/tags" Target="../tags/tag303.xml"/><Relationship Id="rId16" Type="http://schemas.openxmlformats.org/officeDocument/2006/relationships/image" Target="../media/image116.png"/><Relationship Id="rId20" Type="http://schemas.openxmlformats.org/officeDocument/2006/relationships/image" Target="../media/image121.png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11" Type="http://schemas.openxmlformats.org/officeDocument/2006/relationships/tags" Target="../tags/tag312.xml"/><Relationship Id="rId24" Type="http://schemas.openxmlformats.org/officeDocument/2006/relationships/image" Target="../media/image125.png"/><Relationship Id="rId5" Type="http://schemas.openxmlformats.org/officeDocument/2006/relationships/tags" Target="../tags/tag30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24.png"/><Relationship Id="rId28" Type="http://schemas.openxmlformats.org/officeDocument/2006/relationships/image" Target="../media/image2.png"/><Relationship Id="rId10" Type="http://schemas.openxmlformats.org/officeDocument/2006/relationships/tags" Target="../tags/tag311.xml"/><Relationship Id="rId19" Type="http://schemas.openxmlformats.org/officeDocument/2006/relationships/image" Target="../media/image120.png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4" Type="http://schemas.openxmlformats.org/officeDocument/2006/relationships/tags" Target="../tags/tag315.xml"/><Relationship Id="rId22" Type="http://schemas.openxmlformats.org/officeDocument/2006/relationships/image" Target="../media/image123.png"/><Relationship Id="rId27" Type="http://schemas.openxmlformats.org/officeDocument/2006/relationships/image" Target="../media/image1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23.xml"/><Relationship Id="rId13" Type="http://schemas.openxmlformats.org/officeDocument/2006/relationships/tags" Target="../tags/tag32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35.png"/><Relationship Id="rId3" Type="http://schemas.openxmlformats.org/officeDocument/2006/relationships/tags" Target="../tags/tag318.xml"/><Relationship Id="rId21" Type="http://schemas.openxmlformats.org/officeDocument/2006/relationships/image" Target="../media/image130.png"/><Relationship Id="rId7" Type="http://schemas.openxmlformats.org/officeDocument/2006/relationships/tags" Target="../tags/tag322.xml"/><Relationship Id="rId12" Type="http://schemas.openxmlformats.org/officeDocument/2006/relationships/tags" Target="../tags/tag327.xml"/><Relationship Id="rId17" Type="http://schemas.openxmlformats.org/officeDocument/2006/relationships/tags" Target="../tags/tag332.xml"/><Relationship Id="rId25" Type="http://schemas.openxmlformats.org/officeDocument/2006/relationships/image" Target="../media/image134.png"/><Relationship Id="rId33" Type="http://schemas.openxmlformats.org/officeDocument/2006/relationships/image" Target="../media/image2.png"/><Relationship Id="rId2" Type="http://schemas.openxmlformats.org/officeDocument/2006/relationships/tags" Target="../tags/tag317.xml"/><Relationship Id="rId16" Type="http://schemas.openxmlformats.org/officeDocument/2006/relationships/tags" Target="../tags/tag331.xml"/><Relationship Id="rId20" Type="http://schemas.openxmlformats.org/officeDocument/2006/relationships/image" Target="../media/image129.png"/><Relationship Id="rId29" Type="http://schemas.openxmlformats.org/officeDocument/2006/relationships/image" Target="../media/image138.png"/><Relationship Id="rId1" Type="http://schemas.openxmlformats.org/officeDocument/2006/relationships/tags" Target="../tags/tag316.xml"/><Relationship Id="rId6" Type="http://schemas.openxmlformats.org/officeDocument/2006/relationships/tags" Target="../tags/tag321.xml"/><Relationship Id="rId11" Type="http://schemas.openxmlformats.org/officeDocument/2006/relationships/tags" Target="../tags/tag326.xml"/><Relationship Id="rId24" Type="http://schemas.openxmlformats.org/officeDocument/2006/relationships/image" Target="../media/image133.png"/><Relationship Id="rId32" Type="http://schemas.openxmlformats.org/officeDocument/2006/relationships/image" Target="../media/image141.png"/><Relationship Id="rId5" Type="http://schemas.openxmlformats.org/officeDocument/2006/relationships/tags" Target="../tags/tag320.xml"/><Relationship Id="rId15" Type="http://schemas.openxmlformats.org/officeDocument/2006/relationships/tags" Target="../tags/tag330.xml"/><Relationship Id="rId23" Type="http://schemas.openxmlformats.org/officeDocument/2006/relationships/image" Target="../media/image132.png"/><Relationship Id="rId28" Type="http://schemas.openxmlformats.org/officeDocument/2006/relationships/image" Target="../media/image137.png"/><Relationship Id="rId10" Type="http://schemas.openxmlformats.org/officeDocument/2006/relationships/tags" Target="../tags/tag325.xml"/><Relationship Id="rId19" Type="http://schemas.openxmlformats.org/officeDocument/2006/relationships/image" Target="../media/image128.png"/><Relationship Id="rId31" Type="http://schemas.openxmlformats.org/officeDocument/2006/relationships/image" Target="../media/image140.png"/><Relationship Id="rId4" Type="http://schemas.openxmlformats.org/officeDocument/2006/relationships/tags" Target="../tags/tag319.xml"/><Relationship Id="rId9" Type="http://schemas.openxmlformats.org/officeDocument/2006/relationships/tags" Target="../tags/tag324.xml"/><Relationship Id="rId14" Type="http://schemas.openxmlformats.org/officeDocument/2006/relationships/tags" Target="../tags/tag329.xml"/><Relationship Id="rId22" Type="http://schemas.openxmlformats.org/officeDocument/2006/relationships/image" Target="../media/image131.png"/><Relationship Id="rId27" Type="http://schemas.openxmlformats.org/officeDocument/2006/relationships/image" Target="../media/image136.png"/><Relationship Id="rId30" Type="http://schemas.openxmlformats.org/officeDocument/2006/relationships/image" Target="../media/image1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7.png"/><Relationship Id="rId39" Type="http://schemas.openxmlformats.org/officeDocument/2006/relationships/image" Target="../media/image19.png"/><Relationship Id="rId3" Type="http://schemas.openxmlformats.org/officeDocument/2006/relationships/tags" Target="../tags/tag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4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6.png"/><Relationship Id="rId33" Type="http://schemas.openxmlformats.org/officeDocument/2006/relationships/image" Target="../media/image13.png"/><Relationship Id="rId38" Type="http://schemas.openxmlformats.org/officeDocument/2006/relationships/image" Target="../media/image18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10.png"/><Relationship Id="rId41" Type="http://schemas.openxmlformats.org/officeDocument/2006/relationships/image" Target="../media/image21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5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40" Type="http://schemas.openxmlformats.org/officeDocument/2006/relationships/image" Target="../media/image20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36" Type="http://schemas.openxmlformats.org/officeDocument/2006/relationships/image" Target="../media/image16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2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Relationship Id="rId35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40.xml"/><Relationship Id="rId13" Type="http://schemas.openxmlformats.org/officeDocument/2006/relationships/tags" Target="../tags/tag345.xml"/><Relationship Id="rId18" Type="http://schemas.openxmlformats.org/officeDocument/2006/relationships/tags" Target="../tags/tag350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53.png"/><Relationship Id="rId3" Type="http://schemas.openxmlformats.org/officeDocument/2006/relationships/tags" Target="../tags/tag335.xml"/><Relationship Id="rId21" Type="http://schemas.openxmlformats.org/officeDocument/2006/relationships/tags" Target="../tags/tag353.xml"/><Relationship Id="rId34" Type="http://schemas.openxmlformats.org/officeDocument/2006/relationships/image" Target="../media/image148.png"/><Relationship Id="rId42" Type="http://schemas.openxmlformats.org/officeDocument/2006/relationships/image" Target="../media/image156.png"/><Relationship Id="rId47" Type="http://schemas.openxmlformats.org/officeDocument/2006/relationships/image" Target="../media/image161.png"/><Relationship Id="rId7" Type="http://schemas.openxmlformats.org/officeDocument/2006/relationships/tags" Target="../tags/tag339.xml"/><Relationship Id="rId12" Type="http://schemas.openxmlformats.org/officeDocument/2006/relationships/tags" Target="../tags/tag344.xml"/><Relationship Id="rId17" Type="http://schemas.openxmlformats.org/officeDocument/2006/relationships/tags" Target="../tags/tag349.xml"/><Relationship Id="rId25" Type="http://schemas.openxmlformats.org/officeDocument/2006/relationships/tags" Target="../tags/tag357.xml"/><Relationship Id="rId33" Type="http://schemas.openxmlformats.org/officeDocument/2006/relationships/image" Target="../media/image147.png"/><Relationship Id="rId38" Type="http://schemas.openxmlformats.org/officeDocument/2006/relationships/image" Target="../media/image152.png"/><Relationship Id="rId46" Type="http://schemas.openxmlformats.org/officeDocument/2006/relationships/image" Target="../media/image160.png"/><Relationship Id="rId2" Type="http://schemas.openxmlformats.org/officeDocument/2006/relationships/tags" Target="../tags/tag334.xml"/><Relationship Id="rId16" Type="http://schemas.openxmlformats.org/officeDocument/2006/relationships/tags" Target="../tags/tag348.xml"/><Relationship Id="rId20" Type="http://schemas.openxmlformats.org/officeDocument/2006/relationships/tags" Target="../tags/tag352.xml"/><Relationship Id="rId29" Type="http://schemas.openxmlformats.org/officeDocument/2006/relationships/image" Target="../media/image143.png"/><Relationship Id="rId41" Type="http://schemas.openxmlformats.org/officeDocument/2006/relationships/image" Target="../media/image155.png"/><Relationship Id="rId1" Type="http://schemas.openxmlformats.org/officeDocument/2006/relationships/tags" Target="../tags/tag333.xml"/><Relationship Id="rId6" Type="http://schemas.openxmlformats.org/officeDocument/2006/relationships/tags" Target="../tags/tag338.xml"/><Relationship Id="rId11" Type="http://schemas.openxmlformats.org/officeDocument/2006/relationships/tags" Target="../tags/tag343.xml"/><Relationship Id="rId24" Type="http://schemas.openxmlformats.org/officeDocument/2006/relationships/tags" Target="../tags/tag356.xml"/><Relationship Id="rId32" Type="http://schemas.openxmlformats.org/officeDocument/2006/relationships/image" Target="../media/image146.png"/><Relationship Id="rId37" Type="http://schemas.openxmlformats.org/officeDocument/2006/relationships/image" Target="../media/image151.png"/><Relationship Id="rId40" Type="http://schemas.openxmlformats.org/officeDocument/2006/relationships/image" Target="../media/image154.png"/><Relationship Id="rId45" Type="http://schemas.openxmlformats.org/officeDocument/2006/relationships/image" Target="../media/image159.png"/><Relationship Id="rId5" Type="http://schemas.openxmlformats.org/officeDocument/2006/relationships/tags" Target="../tags/tag337.xml"/><Relationship Id="rId15" Type="http://schemas.openxmlformats.org/officeDocument/2006/relationships/tags" Target="../tags/tag347.xml"/><Relationship Id="rId23" Type="http://schemas.openxmlformats.org/officeDocument/2006/relationships/tags" Target="../tags/tag355.xml"/><Relationship Id="rId28" Type="http://schemas.openxmlformats.org/officeDocument/2006/relationships/image" Target="../media/image106.png"/><Relationship Id="rId36" Type="http://schemas.openxmlformats.org/officeDocument/2006/relationships/image" Target="../media/image150.png"/><Relationship Id="rId10" Type="http://schemas.openxmlformats.org/officeDocument/2006/relationships/tags" Target="../tags/tag342.xml"/><Relationship Id="rId19" Type="http://schemas.openxmlformats.org/officeDocument/2006/relationships/tags" Target="../tags/tag351.xml"/><Relationship Id="rId31" Type="http://schemas.openxmlformats.org/officeDocument/2006/relationships/image" Target="../media/image145.png"/><Relationship Id="rId44" Type="http://schemas.openxmlformats.org/officeDocument/2006/relationships/image" Target="../media/image158.png"/><Relationship Id="rId4" Type="http://schemas.openxmlformats.org/officeDocument/2006/relationships/tags" Target="../tags/tag336.xml"/><Relationship Id="rId9" Type="http://schemas.openxmlformats.org/officeDocument/2006/relationships/tags" Target="../tags/tag341.xml"/><Relationship Id="rId14" Type="http://schemas.openxmlformats.org/officeDocument/2006/relationships/tags" Target="../tags/tag346.xml"/><Relationship Id="rId22" Type="http://schemas.openxmlformats.org/officeDocument/2006/relationships/tags" Target="../tags/tag354.xml"/><Relationship Id="rId27" Type="http://schemas.openxmlformats.org/officeDocument/2006/relationships/image" Target="../media/image142.png"/><Relationship Id="rId30" Type="http://schemas.openxmlformats.org/officeDocument/2006/relationships/image" Target="../media/image144.png"/><Relationship Id="rId35" Type="http://schemas.openxmlformats.org/officeDocument/2006/relationships/image" Target="../media/image149.png"/><Relationship Id="rId43" Type="http://schemas.openxmlformats.org/officeDocument/2006/relationships/image" Target="../media/image157.png"/><Relationship Id="rId48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370.xml"/><Relationship Id="rId18" Type="http://schemas.openxmlformats.org/officeDocument/2006/relationships/tags" Target="../tags/tag375.xml"/><Relationship Id="rId26" Type="http://schemas.openxmlformats.org/officeDocument/2006/relationships/tags" Target="../tags/tag383.xml"/><Relationship Id="rId39" Type="http://schemas.openxmlformats.org/officeDocument/2006/relationships/image" Target="../media/image148.png"/><Relationship Id="rId21" Type="http://schemas.openxmlformats.org/officeDocument/2006/relationships/tags" Target="../tags/tag378.xml"/><Relationship Id="rId34" Type="http://schemas.openxmlformats.org/officeDocument/2006/relationships/image" Target="../media/image143.png"/><Relationship Id="rId42" Type="http://schemas.openxmlformats.org/officeDocument/2006/relationships/image" Target="../media/image151.png"/><Relationship Id="rId47" Type="http://schemas.openxmlformats.org/officeDocument/2006/relationships/image" Target="../media/image167.png"/><Relationship Id="rId50" Type="http://schemas.openxmlformats.org/officeDocument/2006/relationships/image" Target="../media/image170.png"/><Relationship Id="rId55" Type="http://schemas.openxmlformats.org/officeDocument/2006/relationships/image" Target="../media/image161.png"/><Relationship Id="rId7" Type="http://schemas.openxmlformats.org/officeDocument/2006/relationships/tags" Target="../tags/tag364.xml"/><Relationship Id="rId12" Type="http://schemas.openxmlformats.org/officeDocument/2006/relationships/tags" Target="../tags/tag369.xml"/><Relationship Id="rId17" Type="http://schemas.openxmlformats.org/officeDocument/2006/relationships/tags" Target="../tags/tag374.xml"/><Relationship Id="rId25" Type="http://schemas.openxmlformats.org/officeDocument/2006/relationships/tags" Target="../tags/tag382.xml"/><Relationship Id="rId33" Type="http://schemas.openxmlformats.org/officeDocument/2006/relationships/image" Target="../media/image106.png"/><Relationship Id="rId38" Type="http://schemas.openxmlformats.org/officeDocument/2006/relationships/image" Target="../media/image147.png"/><Relationship Id="rId46" Type="http://schemas.openxmlformats.org/officeDocument/2006/relationships/image" Target="../media/image166.png"/><Relationship Id="rId2" Type="http://schemas.openxmlformats.org/officeDocument/2006/relationships/tags" Target="../tags/tag359.xml"/><Relationship Id="rId16" Type="http://schemas.openxmlformats.org/officeDocument/2006/relationships/tags" Target="../tags/tag373.xml"/><Relationship Id="rId20" Type="http://schemas.openxmlformats.org/officeDocument/2006/relationships/tags" Target="../tags/tag377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50.png"/><Relationship Id="rId54" Type="http://schemas.openxmlformats.org/officeDocument/2006/relationships/image" Target="../media/image174.png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11" Type="http://schemas.openxmlformats.org/officeDocument/2006/relationships/tags" Target="../tags/tag368.xml"/><Relationship Id="rId24" Type="http://schemas.openxmlformats.org/officeDocument/2006/relationships/tags" Target="../tags/tag381.xml"/><Relationship Id="rId32" Type="http://schemas.openxmlformats.org/officeDocument/2006/relationships/image" Target="../media/image142.png"/><Relationship Id="rId37" Type="http://schemas.openxmlformats.org/officeDocument/2006/relationships/image" Target="../media/image146.png"/><Relationship Id="rId40" Type="http://schemas.openxmlformats.org/officeDocument/2006/relationships/image" Target="../media/image149.png"/><Relationship Id="rId45" Type="http://schemas.openxmlformats.org/officeDocument/2006/relationships/image" Target="../media/image165.png"/><Relationship Id="rId53" Type="http://schemas.openxmlformats.org/officeDocument/2006/relationships/image" Target="../media/image173.png"/><Relationship Id="rId5" Type="http://schemas.openxmlformats.org/officeDocument/2006/relationships/tags" Target="../tags/tag362.xml"/><Relationship Id="rId15" Type="http://schemas.openxmlformats.org/officeDocument/2006/relationships/tags" Target="../tags/tag372.xml"/><Relationship Id="rId23" Type="http://schemas.openxmlformats.org/officeDocument/2006/relationships/tags" Target="../tags/tag380.xml"/><Relationship Id="rId28" Type="http://schemas.openxmlformats.org/officeDocument/2006/relationships/tags" Target="../tags/tag385.xml"/><Relationship Id="rId36" Type="http://schemas.openxmlformats.org/officeDocument/2006/relationships/image" Target="../media/image145.png"/><Relationship Id="rId49" Type="http://schemas.openxmlformats.org/officeDocument/2006/relationships/image" Target="../media/image169.png"/><Relationship Id="rId10" Type="http://schemas.openxmlformats.org/officeDocument/2006/relationships/tags" Target="../tags/tag367.xml"/><Relationship Id="rId19" Type="http://schemas.openxmlformats.org/officeDocument/2006/relationships/tags" Target="../tags/tag376.xml"/><Relationship Id="rId31" Type="http://schemas.openxmlformats.org/officeDocument/2006/relationships/image" Target="../media/image163.png"/><Relationship Id="rId44" Type="http://schemas.openxmlformats.org/officeDocument/2006/relationships/image" Target="../media/image164.png"/><Relationship Id="rId52" Type="http://schemas.openxmlformats.org/officeDocument/2006/relationships/image" Target="../media/image172.png"/><Relationship Id="rId4" Type="http://schemas.openxmlformats.org/officeDocument/2006/relationships/tags" Target="../tags/tag361.xml"/><Relationship Id="rId9" Type="http://schemas.openxmlformats.org/officeDocument/2006/relationships/tags" Target="../tags/tag366.xml"/><Relationship Id="rId14" Type="http://schemas.openxmlformats.org/officeDocument/2006/relationships/tags" Target="../tags/tag371.xml"/><Relationship Id="rId22" Type="http://schemas.openxmlformats.org/officeDocument/2006/relationships/tags" Target="../tags/tag379.xml"/><Relationship Id="rId27" Type="http://schemas.openxmlformats.org/officeDocument/2006/relationships/tags" Target="../tags/tag384.xml"/><Relationship Id="rId30" Type="http://schemas.openxmlformats.org/officeDocument/2006/relationships/image" Target="../media/image162.png"/><Relationship Id="rId35" Type="http://schemas.openxmlformats.org/officeDocument/2006/relationships/image" Target="../media/image144.png"/><Relationship Id="rId43" Type="http://schemas.openxmlformats.org/officeDocument/2006/relationships/image" Target="../media/image152.png"/><Relationship Id="rId48" Type="http://schemas.openxmlformats.org/officeDocument/2006/relationships/image" Target="../media/image168.png"/><Relationship Id="rId56" Type="http://schemas.openxmlformats.org/officeDocument/2006/relationships/image" Target="../media/image2.png"/><Relationship Id="rId8" Type="http://schemas.openxmlformats.org/officeDocument/2006/relationships/tags" Target="../tags/tag365.xml"/><Relationship Id="rId51" Type="http://schemas.openxmlformats.org/officeDocument/2006/relationships/image" Target="../media/image171.png"/><Relationship Id="rId3" Type="http://schemas.openxmlformats.org/officeDocument/2006/relationships/tags" Target="../tags/tag360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398.xml"/><Relationship Id="rId18" Type="http://schemas.openxmlformats.org/officeDocument/2006/relationships/tags" Target="../tags/tag403.xml"/><Relationship Id="rId26" Type="http://schemas.openxmlformats.org/officeDocument/2006/relationships/tags" Target="../tags/tag411.xml"/><Relationship Id="rId39" Type="http://schemas.openxmlformats.org/officeDocument/2006/relationships/image" Target="../media/image166.png"/><Relationship Id="rId21" Type="http://schemas.openxmlformats.org/officeDocument/2006/relationships/tags" Target="../tags/tag406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170.png"/><Relationship Id="rId47" Type="http://schemas.openxmlformats.org/officeDocument/2006/relationships/image" Target="../media/image175.png"/><Relationship Id="rId50" Type="http://schemas.openxmlformats.org/officeDocument/2006/relationships/image" Target="../media/image178.png"/><Relationship Id="rId55" Type="http://schemas.openxmlformats.org/officeDocument/2006/relationships/image" Target="../media/image183.png"/><Relationship Id="rId7" Type="http://schemas.openxmlformats.org/officeDocument/2006/relationships/tags" Target="../tags/tag392.xml"/><Relationship Id="rId2" Type="http://schemas.openxmlformats.org/officeDocument/2006/relationships/tags" Target="../tags/tag387.xml"/><Relationship Id="rId16" Type="http://schemas.openxmlformats.org/officeDocument/2006/relationships/tags" Target="../tags/tag401.xml"/><Relationship Id="rId20" Type="http://schemas.openxmlformats.org/officeDocument/2006/relationships/tags" Target="../tags/tag405.xml"/><Relationship Id="rId29" Type="http://schemas.openxmlformats.org/officeDocument/2006/relationships/tags" Target="../tags/tag414.xml"/><Relationship Id="rId41" Type="http://schemas.openxmlformats.org/officeDocument/2006/relationships/image" Target="../media/image169.png"/><Relationship Id="rId54" Type="http://schemas.openxmlformats.org/officeDocument/2006/relationships/image" Target="../media/image182.png"/><Relationship Id="rId1" Type="http://schemas.openxmlformats.org/officeDocument/2006/relationships/tags" Target="../tags/tag386.xml"/><Relationship Id="rId6" Type="http://schemas.openxmlformats.org/officeDocument/2006/relationships/tags" Target="../tags/tag391.xml"/><Relationship Id="rId11" Type="http://schemas.openxmlformats.org/officeDocument/2006/relationships/tags" Target="../tags/tag396.xml"/><Relationship Id="rId24" Type="http://schemas.openxmlformats.org/officeDocument/2006/relationships/tags" Target="../tags/tag409.xml"/><Relationship Id="rId32" Type="http://schemas.openxmlformats.org/officeDocument/2006/relationships/tags" Target="../tags/tag417.xml"/><Relationship Id="rId37" Type="http://schemas.openxmlformats.org/officeDocument/2006/relationships/image" Target="../media/image106.png"/><Relationship Id="rId40" Type="http://schemas.openxmlformats.org/officeDocument/2006/relationships/image" Target="../media/image168.png"/><Relationship Id="rId45" Type="http://schemas.openxmlformats.org/officeDocument/2006/relationships/image" Target="../media/image173.png"/><Relationship Id="rId53" Type="http://schemas.openxmlformats.org/officeDocument/2006/relationships/image" Target="../media/image181.png"/><Relationship Id="rId58" Type="http://schemas.openxmlformats.org/officeDocument/2006/relationships/image" Target="../media/image186.png"/><Relationship Id="rId5" Type="http://schemas.openxmlformats.org/officeDocument/2006/relationships/tags" Target="../tags/tag390.xml"/><Relationship Id="rId15" Type="http://schemas.openxmlformats.org/officeDocument/2006/relationships/tags" Target="../tags/tag400.xml"/><Relationship Id="rId23" Type="http://schemas.openxmlformats.org/officeDocument/2006/relationships/tags" Target="../tags/tag408.xml"/><Relationship Id="rId28" Type="http://schemas.openxmlformats.org/officeDocument/2006/relationships/tags" Target="../tags/tag413.xml"/><Relationship Id="rId36" Type="http://schemas.openxmlformats.org/officeDocument/2006/relationships/image" Target="../media/image174.png"/><Relationship Id="rId49" Type="http://schemas.openxmlformats.org/officeDocument/2006/relationships/image" Target="../media/image177.png"/><Relationship Id="rId57" Type="http://schemas.openxmlformats.org/officeDocument/2006/relationships/image" Target="../media/image185.png"/><Relationship Id="rId61" Type="http://schemas.openxmlformats.org/officeDocument/2006/relationships/image" Target="../media/image2.png"/><Relationship Id="rId10" Type="http://schemas.openxmlformats.org/officeDocument/2006/relationships/tags" Target="../tags/tag395.xml"/><Relationship Id="rId19" Type="http://schemas.openxmlformats.org/officeDocument/2006/relationships/tags" Target="../tags/tag404.xml"/><Relationship Id="rId31" Type="http://schemas.openxmlformats.org/officeDocument/2006/relationships/tags" Target="../tags/tag416.xml"/><Relationship Id="rId44" Type="http://schemas.openxmlformats.org/officeDocument/2006/relationships/image" Target="../media/image172.png"/><Relationship Id="rId52" Type="http://schemas.openxmlformats.org/officeDocument/2006/relationships/image" Target="../media/image180.png"/><Relationship Id="rId60" Type="http://schemas.openxmlformats.org/officeDocument/2006/relationships/image" Target="../media/image161.png"/><Relationship Id="rId4" Type="http://schemas.openxmlformats.org/officeDocument/2006/relationships/tags" Target="../tags/tag389.xml"/><Relationship Id="rId9" Type="http://schemas.openxmlformats.org/officeDocument/2006/relationships/tags" Target="../tags/tag394.xml"/><Relationship Id="rId14" Type="http://schemas.openxmlformats.org/officeDocument/2006/relationships/tags" Target="../tags/tag399.xml"/><Relationship Id="rId22" Type="http://schemas.openxmlformats.org/officeDocument/2006/relationships/tags" Target="../tags/tag407.xml"/><Relationship Id="rId27" Type="http://schemas.openxmlformats.org/officeDocument/2006/relationships/tags" Target="../tags/tag412.xml"/><Relationship Id="rId30" Type="http://schemas.openxmlformats.org/officeDocument/2006/relationships/tags" Target="../tags/tag415.xml"/><Relationship Id="rId35" Type="http://schemas.openxmlformats.org/officeDocument/2006/relationships/image" Target="../media/image164.png"/><Relationship Id="rId43" Type="http://schemas.openxmlformats.org/officeDocument/2006/relationships/image" Target="../media/image171.png"/><Relationship Id="rId48" Type="http://schemas.openxmlformats.org/officeDocument/2006/relationships/image" Target="../media/image176.png"/><Relationship Id="rId56" Type="http://schemas.openxmlformats.org/officeDocument/2006/relationships/image" Target="../media/image184.png"/><Relationship Id="rId8" Type="http://schemas.openxmlformats.org/officeDocument/2006/relationships/tags" Target="../tags/tag393.xml"/><Relationship Id="rId51" Type="http://schemas.openxmlformats.org/officeDocument/2006/relationships/image" Target="../media/image179.png"/><Relationship Id="rId3" Type="http://schemas.openxmlformats.org/officeDocument/2006/relationships/tags" Target="../tags/tag388.xml"/><Relationship Id="rId12" Type="http://schemas.openxmlformats.org/officeDocument/2006/relationships/tags" Target="../tags/tag397.xml"/><Relationship Id="rId17" Type="http://schemas.openxmlformats.org/officeDocument/2006/relationships/tags" Target="../tags/tag402.xml"/><Relationship Id="rId25" Type="http://schemas.openxmlformats.org/officeDocument/2006/relationships/tags" Target="../tags/tag410.xml"/><Relationship Id="rId33" Type="http://schemas.openxmlformats.org/officeDocument/2006/relationships/tags" Target="../tags/tag418.xml"/><Relationship Id="rId38" Type="http://schemas.openxmlformats.org/officeDocument/2006/relationships/image" Target="../media/image165.png"/><Relationship Id="rId46" Type="http://schemas.openxmlformats.org/officeDocument/2006/relationships/image" Target="../media/image13.png"/><Relationship Id="rId59" Type="http://schemas.openxmlformats.org/officeDocument/2006/relationships/image" Target="../media/image187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431.xml"/><Relationship Id="rId18" Type="http://schemas.openxmlformats.org/officeDocument/2006/relationships/tags" Target="../tags/tag436.xml"/><Relationship Id="rId26" Type="http://schemas.openxmlformats.org/officeDocument/2006/relationships/tags" Target="../tags/tag444.xml"/><Relationship Id="rId39" Type="http://schemas.openxmlformats.org/officeDocument/2006/relationships/image" Target="../media/image189.png"/><Relationship Id="rId21" Type="http://schemas.openxmlformats.org/officeDocument/2006/relationships/tags" Target="../tags/tag439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190.png"/><Relationship Id="rId47" Type="http://schemas.openxmlformats.org/officeDocument/2006/relationships/image" Target="../media/image193.png"/><Relationship Id="rId50" Type="http://schemas.openxmlformats.org/officeDocument/2006/relationships/image" Target="../media/image186.png"/><Relationship Id="rId55" Type="http://schemas.openxmlformats.org/officeDocument/2006/relationships/image" Target="../media/image198.png"/><Relationship Id="rId63" Type="http://schemas.openxmlformats.org/officeDocument/2006/relationships/image" Target="../media/image2.png"/><Relationship Id="rId7" Type="http://schemas.openxmlformats.org/officeDocument/2006/relationships/tags" Target="../tags/tag425.xml"/><Relationship Id="rId2" Type="http://schemas.openxmlformats.org/officeDocument/2006/relationships/tags" Target="../tags/tag420.xml"/><Relationship Id="rId16" Type="http://schemas.openxmlformats.org/officeDocument/2006/relationships/tags" Target="../tags/tag434.xml"/><Relationship Id="rId20" Type="http://schemas.openxmlformats.org/officeDocument/2006/relationships/tags" Target="../tags/tag438.xml"/><Relationship Id="rId29" Type="http://schemas.openxmlformats.org/officeDocument/2006/relationships/tags" Target="../tags/tag447.xml"/><Relationship Id="rId41" Type="http://schemas.openxmlformats.org/officeDocument/2006/relationships/image" Target="../media/image13.png"/><Relationship Id="rId54" Type="http://schemas.openxmlformats.org/officeDocument/2006/relationships/image" Target="../media/image197.png"/><Relationship Id="rId62" Type="http://schemas.openxmlformats.org/officeDocument/2006/relationships/image" Target="../media/image161.png"/><Relationship Id="rId1" Type="http://schemas.openxmlformats.org/officeDocument/2006/relationships/tags" Target="../tags/tag419.xml"/><Relationship Id="rId6" Type="http://schemas.openxmlformats.org/officeDocument/2006/relationships/tags" Target="../tags/tag424.xml"/><Relationship Id="rId11" Type="http://schemas.openxmlformats.org/officeDocument/2006/relationships/tags" Target="../tags/tag429.xml"/><Relationship Id="rId24" Type="http://schemas.openxmlformats.org/officeDocument/2006/relationships/tags" Target="../tags/tag442.xml"/><Relationship Id="rId32" Type="http://schemas.openxmlformats.org/officeDocument/2006/relationships/tags" Target="../tags/tag450.xml"/><Relationship Id="rId37" Type="http://schemas.openxmlformats.org/officeDocument/2006/relationships/image" Target="../media/image106.png"/><Relationship Id="rId40" Type="http://schemas.openxmlformats.org/officeDocument/2006/relationships/image" Target="../media/image173.png"/><Relationship Id="rId45" Type="http://schemas.openxmlformats.org/officeDocument/2006/relationships/image" Target="../media/image180.png"/><Relationship Id="rId53" Type="http://schemas.openxmlformats.org/officeDocument/2006/relationships/image" Target="../media/image196.png"/><Relationship Id="rId58" Type="http://schemas.openxmlformats.org/officeDocument/2006/relationships/image" Target="../media/image199.png"/><Relationship Id="rId5" Type="http://schemas.openxmlformats.org/officeDocument/2006/relationships/tags" Target="../tags/tag423.xml"/><Relationship Id="rId15" Type="http://schemas.openxmlformats.org/officeDocument/2006/relationships/tags" Target="../tags/tag433.xml"/><Relationship Id="rId23" Type="http://schemas.openxmlformats.org/officeDocument/2006/relationships/tags" Target="../tags/tag441.xml"/><Relationship Id="rId28" Type="http://schemas.openxmlformats.org/officeDocument/2006/relationships/tags" Target="../tags/tag446.xml"/><Relationship Id="rId36" Type="http://schemas.openxmlformats.org/officeDocument/2006/relationships/image" Target="../media/image174.png"/><Relationship Id="rId49" Type="http://schemas.openxmlformats.org/officeDocument/2006/relationships/image" Target="../media/image181.png"/><Relationship Id="rId57" Type="http://schemas.openxmlformats.org/officeDocument/2006/relationships/image" Target="../media/image184.png"/><Relationship Id="rId61" Type="http://schemas.openxmlformats.org/officeDocument/2006/relationships/image" Target="../media/image172.png"/><Relationship Id="rId10" Type="http://schemas.openxmlformats.org/officeDocument/2006/relationships/tags" Target="../tags/tag428.xml"/><Relationship Id="rId19" Type="http://schemas.openxmlformats.org/officeDocument/2006/relationships/tags" Target="../tags/tag437.xml"/><Relationship Id="rId31" Type="http://schemas.openxmlformats.org/officeDocument/2006/relationships/tags" Target="../tags/tag449.xml"/><Relationship Id="rId44" Type="http://schemas.openxmlformats.org/officeDocument/2006/relationships/image" Target="../media/image191.png"/><Relationship Id="rId52" Type="http://schemas.openxmlformats.org/officeDocument/2006/relationships/image" Target="../media/image185.png"/><Relationship Id="rId60" Type="http://schemas.openxmlformats.org/officeDocument/2006/relationships/image" Target="../media/image170.png"/><Relationship Id="rId4" Type="http://schemas.openxmlformats.org/officeDocument/2006/relationships/tags" Target="../tags/tag422.xml"/><Relationship Id="rId9" Type="http://schemas.openxmlformats.org/officeDocument/2006/relationships/tags" Target="../tags/tag427.xml"/><Relationship Id="rId14" Type="http://schemas.openxmlformats.org/officeDocument/2006/relationships/tags" Target="../tags/tag432.xml"/><Relationship Id="rId22" Type="http://schemas.openxmlformats.org/officeDocument/2006/relationships/tags" Target="../tags/tag440.xml"/><Relationship Id="rId27" Type="http://schemas.openxmlformats.org/officeDocument/2006/relationships/tags" Target="../tags/tag445.xml"/><Relationship Id="rId30" Type="http://schemas.openxmlformats.org/officeDocument/2006/relationships/tags" Target="../tags/tag448.xml"/><Relationship Id="rId35" Type="http://schemas.openxmlformats.org/officeDocument/2006/relationships/image" Target="../media/image164.png"/><Relationship Id="rId43" Type="http://schemas.openxmlformats.org/officeDocument/2006/relationships/image" Target="../media/image176.png"/><Relationship Id="rId48" Type="http://schemas.openxmlformats.org/officeDocument/2006/relationships/image" Target="../media/image194.png"/><Relationship Id="rId56" Type="http://schemas.openxmlformats.org/officeDocument/2006/relationships/image" Target="../media/image183.png"/><Relationship Id="rId8" Type="http://schemas.openxmlformats.org/officeDocument/2006/relationships/tags" Target="../tags/tag426.xml"/><Relationship Id="rId51" Type="http://schemas.openxmlformats.org/officeDocument/2006/relationships/image" Target="../media/image195.png"/><Relationship Id="rId3" Type="http://schemas.openxmlformats.org/officeDocument/2006/relationships/tags" Target="../tags/tag421.xml"/><Relationship Id="rId12" Type="http://schemas.openxmlformats.org/officeDocument/2006/relationships/tags" Target="../tags/tag430.xml"/><Relationship Id="rId17" Type="http://schemas.openxmlformats.org/officeDocument/2006/relationships/tags" Target="../tags/tag435.xml"/><Relationship Id="rId25" Type="http://schemas.openxmlformats.org/officeDocument/2006/relationships/tags" Target="../tags/tag443.xml"/><Relationship Id="rId33" Type="http://schemas.openxmlformats.org/officeDocument/2006/relationships/tags" Target="../tags/tag451.xml"/><Relationship Id="rId38" Type="http://schemas.openxmlformats.org/officeDocument/2006/relationships/image" Target="../media/image188.png"/><Relationship Id="rId46" Type="http://schemas.openxmlformats.org/officeDocument/2006/relationships/image" Target="../media/image192.png"/><Relationship Id="rId59" Type="http://schemas.openxmlformats.org/officeDocument/2006/relationships/image" Target="../media/image166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464.xml"/><Relationship Id="rId18" Type="http://schemas.openxmlformats.org/officeDocument/2006/relationships/tags" Target="../tags/tag469.xml"/><Relationship Id="rId26" Type="http://schemas.openxmlformats.org/officeDocument/2006/relationships/tags" Target="../tags/tag477.xml"/><Relationship Id="rId39" Type="http://schemas.openxmlformats.org/officeDocument/2006/relationships/tags" Target="../tags/tag490.xml"/><Relationship Id="rId21" Type="http://schemas.openxmlformats.org/officeDocument/2006/relationships/tags" Target="../tags/tag472.xml"/><Relationship Id="rId34" Type="http://schemas.openxmlformats.org/officeDocument/2006/relationships/tags" Target="../tags/tag485.xml"/><Relationship Id="rId42" Type="http://schemas.openxmlformats.org/officeDocument/2006/relationships/image" Target="../media/image164.png"/><Relationship Id="rId47" Type="http://schemas.openxmlformats.org/officeDocument/2006/relationships/image" Target="../media/image13.png"/><Relationship Id="rId50" Type="http://schemas.openxmlformats.org/officeDocument/2006/relationships/image" Target="../media/image200.png"/><Relationship Id="rId55" Type="http://schemas.openxmlformats.org/officeDocument/2006/relationships/image" Target="../media/image181.png"/><Relationship Id="rId63" Type="http://schemas.openxmlformats.org/officeDocument/2006/relationships/image" Target="../media/image184.png"/><Relationship Id="rId68" Type="http://schemas.openxmlformats.org/officeDocument/2006/relationships/image" Target="../media/image210.png"/><Relationship Id="rId7" Type="http://schemas.openxmlformats.org/officeDocument/2006/relationships/tags" Target="../tags/tag458.xml"/><Relationship Id="rId2" Type="http://schemas.openxmlformats.org/officeDocument/2006/relationships/tags" Target="../tags/tag453.xml"/><Relationship Id="rId16" Type="http://schemas.openxmlformats.org/officeDocument/2006/relationships/tags" Target="../tags/tag467.xml"/><Relationship Id="rId29" Type="http://schemas.openxmlformats.org/officeDocument/2006/relationships/tags" Target="../tags/tag480.xml"/><Relationship Id="rId1" Type="http://schemas.openxmlformats.org/officeDocument/2006/relationships/tags" Target="../tags/tag452.xml"/><Relationship Id="rId6" Type="http://schemas.openxmlformats.org/officeDocument/2006/relationships/tags" Target="../tags/tag457.xml"/><Relationship Id="rId11" Type="http://schemas.openxmlformats.org/officeDocument/2006/relationships/tags" Target="../tags/tag462.xml"/><Relationship Id="rId24" Type="http://schemas.openxmlformats.org/officeDocument/2006/relationships/tags" Target="../tags/tag475.xml"/><Relationship Id="rId32" Type="http://schemas.openxmlformats.org/officeDocument/2006/relationships/tags" Target="../tags/tag483.xml"/><Relationship Id="rId37" Type="http://schemas.openxmlformats.org/officeDocument/2006/relationships/tags" Target="../tags/tag488.xml"/><Relationship Id="rId40" Type="http://schemas.openxmlformats.org/officeDocument/2006/relationships/tags" Target="../tags/tag491.xml"/><Relationship Id="rId45" Type="http://schemas.openxmlformats.org/officeDocument/2006/relationships/image" Target="../media/image188.png"/><Relationship Id="rId53" Type="http://schemas.openxmlformats.org/officeDocument/2006/relationships/image" Target="../media/image203.png"/><Relationship Id="rId58" Type="http://schemas.openxmlformats.org/officeDocument/2006/relationships/image" Target="../media/image206.png"/><Relationship Id="rId66" Type="http://schemas.openxmlformats.org/officeDocument/2006/relationships/image" Target="../media/image172.png"/><Relationship Id="rId5" Type="http://schemas.openxmlformats.org/officeDocument/2006/relationships/tags" Target="../tags/tag456.xml"/><Relationship Id="rId15" Type="http://schemas.openxmlformats.org/officeDocument/2006/relationships/tags" Target="../tags/tag466.xml"/><Relationship Id="rId23" Type="http://schemas.openxmlformats.org/officeDocument/2006/relationships/tags" Target="../tags/tag474.xml"/><Relationship Id="rId28" Type="http://schemas.openxmlformats.org/officeDocument/2006/relationships/tags" Target="../tags/tag479.xml"/><Relationship Id="rId36" Type="http://schemas.openxmlformats.org/officeDocument/2006/relationships/tags" Target="../tags/tag487.xml"/><Relationship Id="rId49" Type="http://schemas.openxmlformats.org/officeDocument/2006/relationships/image" Target="../media/image180.png"/><Relationship Id="rId57" Type="http://schemas.openxmlformats.org/officeDocument/2006/relationships/image" Target="../media/image205.png"/><Relationship Id="rId61" Type="http://schemas.openxmlformats.org/officeDocument/2006/relationships/image" Target="../media/image208.png"/><Relationship Id="rId10" Type="http://schemas.openxmlformats.org/officeDocument/2006/relationships/tags" Target="../tags/tag461.xml"/><Relationship Id="rId19" Type="http://schemas.openxmlformats.org/officeDocument/2006/relationships/tags" Target="../tags/tag470.xml"/><Relationship Id="rId31" Type="http://schemas.openxmlformats.org/officeDocument/2006/relationships/tags" Target="../tags/tag482.xml"/><Relationship Id="rId44" Type="http://schemas.openxmlformats.org/officeDocument/2006/relationships/image" Target="../media/image106.png"/><Relationship Id="rId52" Type="http://schemas.openxmlformats.org/officeDocument/2006/relationships/image" Target="../media/image202.png"/><Relationship Id="rId60" Type="http://schemas.openxmlformats.org/officeDocument/2006/relationships/image" Target="../media/image207.png"/><Relationship Id="rId65" Type="http://schemas.openxmlformats.org/officeDocument/2006/relationships/image" Target="../media/image170.png"/><Relationship Id="rId4" Type="http://schemas.openxmlformats.org/officeDocument/2006/relationships/tags" Target="../tags/tag455.xml"/><Relationship Id="rId9" Type="http://schemas.openxmlformats.org/officeDocument/2006/relationships/tags" Target="../tags/tag460.xml"/><Relationship Id="rId14" Type="http://schemas.openxmlformats.org/officeDocument/2006/relationships/tags" Target="../tags/tag465.xml"/><Relationship Id="rId22" Type="http://schemas.openxmlformats.org/officeDocument/2006/relationships/tags" Target="../tags/tag473.xml"/><Relationship Id="rId27" Type="http://schemas.openxmlformats.org/officeDocument/2006/relationships/tags" Target="../tags/tag478.xml"/><Relationship Id="rId30" Type="http://schemas.openxmlformats.org/officeDocument/2006/relationships/tags" Target="../tags/tag481.xml"/><Relationship Id="rId35" Type="http://schemas.openxmlformats.org/officeDocument/2006/relationships/tags" Target="../tags/tag486.xml"/><Relationship Id="rId43" Type="http://schemas.openxmlformats.org/officeDocument/2006/relationships/image" Target="../media/image174.png"/><Relationship Id="rId48" Type="http://schemas.openxmlformats.org/officeDocument/2006/relationships/image" Target="../media/image176.png"/><Relationship Id="rId56" Type="http://schemas.openxmlformats.org/officeDocument/2006/relationships/image" Target="../media/image186.png"/><Relationship Id="rId64" Type="http://schemas.openxmlformats.org/officeDocument/2006/relationships/image" Target="../media/image166.png"/><Relationship Id="rId69" Type="http://schemas.openxmlformats.org/officeDocument/2006/relationships/image" Target="../media/image161.png"/><Relationship Id="rId8" Type="http://schemas.openxmlformats.org/officeDocument/2006/relationships/tags" Target="../tags/tag459.xml"/><Relationship Id="rId51" Type="http://schemas.openxmlformats.org/officeDocument/2006/relationships/image" Target="../media/image201.png"/><Relationship Id="rId3" Type="http://schemas.openxmlformats.org/officeDocument/2006/relationships/tags" Target="../tags/tag454.xml"/><Relationship Id="rId12" Type="http://schemas.openxmlformats.org/officeDocument/2006/relationships/tags" Target="../tags/tag463.xml"/><Relationship Id="rId17" Type="http://schemas.openxmlformats.org/officeDocument/2006/relationships/tags" Target="../tags/tag468.xml"/><Relationship Id="rId25" Type="http://schemas.openxmlformats.org/officeDocument/2006/relationships/tags" Target="../tags/tag476.xml"/><Relationship Id="rId33" Type="http://schemas.openxmlformats.org/officeDocument/2006/relationships/tags" Target="../tags/tag484.xml"/><Relationship Id="rId38" Type="http://schemas.openxmlformats.org/officeDocument/2006/relationships/tags" Target="../tags/tag489.xml"/><Relationship Id="rId46" Type="http://schemas.openxmlformats.org/officeDocument/2006/relationships/image" Target="../media/image173.png"/><Relationship Id="rId59" Type="http://schemas.openxmlformats.org/officeDocument/2006/relationships/image" Target="../media/image185.png"/><Relationship Id="rId67" Type="http://schemas.openxmlformats.org/officeDocument/2006/relationships/image" Target="../media/image209.png"/><Relationship Id="rId20" Type="http://schemas.openxmlformats.org/officeDocument/2006/relationships/tags" Target="../tags/tag471.xml"/><Relationship Id="rId41" Type="http://schemas.openxmlformats.org/officeDocument/2006/relationships/slideLayout" Target="../slideLayouts/slideLayout2.xml"/><Relationship Id="rId54" Type="http://schemas.openxmlformats.org/officeDocument/2006/relationships/image" Target="../media/image204.png"/><Relationship Id="rId62" Type="http://schemas.openxmlformats.org/officeDocument/2006/relationships/image" Target="../media/image183.png"/><Relationship Id="rId70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504.xml"/><Relationship Id="rId18" Type="http://schemas.openxmlformats.org/officeDocument/2006/relationships/tags" Target="../tags/tag509.xml"/><Relationship Id="rId26" Type="http://schemas.openxmlformats.org/officeDocument/2006/relationships/tags" Target="../tags/tag517.xml"/><Relationship Id="rId39" Type="http://schemas.openxmlformats.org/officeDocument/2006/relationships/image" Target="../media/image173.png"/><Relationship Id="rId21" Type="http://schemas.openxmlformats.org/officeDocument/2006/relationships/tags" Target="../tags/tag512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201.png"/><Relationship Id="rId47" Type="http://schemas.openxmlformats.org/officeDocument/2006/relationships/image" Target="../media/image204.png"/><Relationship Id="rId50" Type="http://schemas.openxmlformats.org/officeDocument/2006/relationships/image" Target="../media/image213.png"/><Relationship Id="rId55" Type="http://schemas.openxmlformats.org/officeDocument/2006/relationships/image" Target="../media/image184.png"/><Relationship Id="rId7" Type="http://schemas.openxmlformats.org/officeDocument/2006/relationships/tags" Target="../tags/tag498.xml"/><Relationship Id="rId2" Type="http://schemas.openxmlformats.org/officeDocument/2006/relationships/tags" Target="../tags/tag493.xml"/><Relationship Id="rId16" Type="http://schemas.openxmlformats.org/officeDocument/2006/relationships/tags" Target="../tags/tag507.xml"/><Relationship Id="rId20" Type="http://schemas.openxmlformats.org/officeDocument/2006/relationships/tags" Target="../tags/tag511.xml"/><Relationship Id="rId29" Type="http://schemas.openxmlformats.org/officeDocument/2006/relationships/tags" Target="../tags/tag520.xml"/><Relationship Id="rId41" Type="http://schemas.openxmlformats.org/officeDocument/2006/relationships/image" Target="../media/image200.png"/><Relationship Id="rId54" Type="http://schemas.openxmlformats.org/officeDocument/2006/relationships/image" Target="../media/image216.png"/><Relationship Id="rId62" Type="http://schemas.openxmlformats.org/officeDocument/2006/relationships/image" Target="../media/image2.png"/><Relationship Id="rId1" Type="http://schemas.openxmlformats.org/officeDocument/2006/relationships/tags" Target="../tags/tag492.xml"/><Relationship Id="rId6" Type="http://schemas.openxmlformats.org/officeDocument/2006/relationships/tags" Target="../tags/tag497.xml"/><Relationship Id="rId11" Type="http://schemas.openxmlformats.org/officeDocument/2006/relationships/tags" Target="../tags/tag502.xml"/><Relationship Id="rId24" Type="http://schemas.openxmlformats.org/officeDocument/2006/relationships/tags" Target="../tags/tag515.xml"/><Relationship Id="rId32" Type="http://schemas.openxmlformats.org/officeDocument/2006/relationships/tags" Target="../tags/tag523.xml"/><Relationship Id="rId37" Type="http://schemas.openxmlformats.org/officeDocument/2006/relationships/image" Target="../media/image106.png"/><Relationship Id="rId40" Type="http://schemas.openxmlformats.org/officeDocument/2006/relationships/image" Target="../media/image13.png"/><Relationship Id="rId45" Type="http://schemas.openxmlformats.org/officeDocument/2006/relationships/image" Target="../media/image211.png"/><Relationship Id="rId53" Type="http://schemas.openxmlformats.org/officeDocument/2006/relationships/image" Target="../media/image215.png"/><Relationship Id="rId58" Type="http://schemas.openxmlformats.org/officeDocument/2006/relationships/image" Target="../media/image172.png"/><Relationship Id="rId5" Type="http://schemas.openxmlformats.org/officeDocument/2006/relationships/tags" Target="../tags/tag496.xml"/><Relationship Id="rId15" Type="http://schemas.openxmlformats.org/officeDocument/2006/relationships/tags" Target="../tags/tag506.xml"/><Relationship Id="rId23" Type="http://schemas.openxmlformats.org/officeDocument/2006/relationships/tags" Target="../tags/tag514.xml"/><Relationship Id="rId28" Type="http://schemas.openxmlformats.org/officeDocument/2006/relationships/tags" Target="../tags/tag519.xml"/><Relationship Id="rId36" Type="http://schemas.openxmlformats.org/officeDocument/2006/relationships/image" Target="../media/image174.png"/><Relationship Id="rId49" Type="http://schemas.openxmlformats.org/officeDocument/2006/relationships/image" Target="../media/image205.png"/><Relationship Id="rId57" Type="http://schemas.openxmlformats.org/officeDocument/2006/relationships/image" Target="../media/image170.png"/><Relationship Id="rId61" Type="http://schemas.openxmlformats.org/officeDocument/2006/relationships/image" Target="../media/image161.png"/><Relationship Id="rId10" Type="http://schemas.openxmlformats.org/officeDocument/2006/relationships/tags" Target="../tags/tag501.xml"/><Relationship Id="rId19" Type="http://schemas.openxmlformats.org/officeDocument/2006/relationships/tags" Target="../tags/tag510.xml"/><Relationship Id="rId31" Type="http://schemas.openxmlformats.org/officeDocument/2006/relationships/tags" Target="../tags/tag522.xml"/><Relationship Id="rId44" Type="http://schemas.openxmlformats.org/officeDocument/2006/relationships/image" Target="../media/image203.png"/><Relationship Id="rId52" Type="http://schemas.openxmlformats.org/officeDocument/2006/relationships/image" Target="../media/image214.png"/><Relationship Id="rId60" Type="http://schemas.openxmlformats.org/officeDocument/2006/relationships/image" Target="../media/image217.png"/><Relationship Id="rId4" Type="http://schemas.openxmlformats.org/officeDocument/2006/relationships/tags" Target="../tags/tag495.xml"/><Relationship Id="rId9" Type="http://schemas.openxmlformats.org/officeDocument/2006/relationships/tags" Target="../tags/tag500.xml"/><Relationship Id="rId14" Type="http://schemas.openxmlformats.org/officeDocument/2006/relationships/tags" Target="../tags/tag505.xml"/><Relationship Id="rId22" Type="http://schemas.openxmlformats.org/officeDocument/2006/relationships/tags" Target="../tags/tag513.xml"/><Relationship Id="rId27" Type="http://schemas.openxmlformats.org/officeDocument/2006/relationships/tags" Target="../tags/tag518.xml"/><Relationship Id="rId30" Type="http://schemas.openxmlformats.org/officeDocument/2006/relationships/tags" Target="../tags/tag521.xml"/><Relationship Id="rId35" Type="http://schemas.openxmlformats.org/officeDocument/2006/relationships/image" Target="../media/image164.png"/><Relationship Id="rId43" Type="http://schemas.openxmlformats.org/officeDocument/2006/relationships/image" Target="../media/image202.png"/><Relationship Id="rId48" Type="http://schemas.openxmlformats.org/officeDocument/2006/relationships/image" Target="../media/image181.png"/><Relationship Id="rId56" Type="http://schemas.openxmlformats.org/officeDocument/2006/relationships/image" Target="../media/image166.png"/><Relationship Id="rId8" Type="http://schemas.openxmlformats.org/officeDocument/2006/relationships/tags" Target="../tags/tag499.xml"/><Relationship Id="rId51" Type="http://schemas.openxmlformats.org/officeDocument/2006/relationships/image" Target="../media/image206.png"/><Relationship Id="rId3" Type="http://schemas.openxmlformats.org/officeDocument/2006/relationships/tags" Target="../tags/tag494.xml"/><Relationship Id="rId12" Type="http://schemas.openxmlformats.org/officeDocument/2006/relationships/tags" Target="../tags/tag503.xml"/><Relationship Id="rId17" Type="http://schemas.openxmlformats.org/officeDocument/2006/relationships/tags" Target="../tags/tag508.xml"/><Relationship Id="rId25" Type="http://schemas.openxmlformats.org/officeDocument/2006/relationships/tags" Target="../tags/tag516.xml"/><Relationship Id="rId33" Type="http://schemas.openxmlformats.org/officeDocument/2006/relationships/tags" Target="../tags/tag524.xml"/><Relationship Id="rId38" Type="http://schemas.openxmlformats.org/officeDocument/2006/relationships/image" Target="../media/image188.png"/><Relationship Id="rId46" Type="http://schemas.openxmlformats.org/officeDocument/2006/relationships/image" Target="../media/image212.png"/><Relationship Id="rId59" Type="http://schemas.openxmlformats.org/officeDocument/2006/relationships/image" Target="../media/image178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537.xml"/><Relationship Id="rId18" Type="http://schemas.openxmlformats.org/officeDocument/2006/relationships/tags" Target="../tags/tag542.xml"/><Relationship Id="rId26" Type="http://schemas.openxmlformats.org/officeDocument/2006/relationships/tags" Target="../tags/tag550.xml"/><Relationship Id="rId39" Type="http://schemas.openxmlformats.org/officeDocument/2006/relationships/image" Target="../media/image188.png"/><Relationship Id="rId21" Type="http://schemas.openxmlformats.org/officeDocument/2006/relationships/tags" Target="../tags/tag545.xml"/><Relationship Id="rId34" Type="http://schemas.openxmlformats.org/officeDocument/2006/relationships/image" Target="../media/image164.png"/><Relationship Id="rId42" Type="http://schemas.openxmlformats.org/officeDocument/2006/relationships/image" Target="../media/image211.png"/><Relationship Id="rId47" Type="http://schemas.openxmlformats.org/officeDocument/2006/relationships/image" Target="../media/image213.png"/><Relationship Id="rId50" Type="http://schemas.openxmlformats.org/officeDocument/2006/relationships/image" Target="../media/image223.png"/><Relationship Id="rId55" Type="http://schemas.openxmlformats.org/officeDocument/2006/relationships/image" Target="../media/image216.png"/><Relationship Id="rId7" Type="http://schemas.openxmlformats.org/officeDocument/2006/relationships/tags" Target="../tags/tag531.xml"/><Relationship Id="rId2" Type="http://schemas.openxmlformats.org/officeDocument/2006/relationships/tags" Target="../tags/tag526.xml"/><Relationship Id="rId16" Type="http://schemas.openxmlformats.org/officeDocument/2006/relationships/tags" Target="../tags/tag540.xml"/><Relationship Id="rId20" Type="http://schemas.openxmlformats.org/officeDocument/2006/relationships/tags" Target="../tags/tag544.xml"/><Relationship Id="rId29" Type="http://schemas.openxmlformats.org/officeDocument/2006/relationships/tags" Target="../tags/tag553.xml"/><Relationship Id="rId41" Type="http://schemas.openxmlformats.org/officeDocument/2006/relationships/image" Target="../media/image13.png"/><Relationship Id="rId54" Type="http://schemas.openxmlformats.org/officeDocument/2006/relationships/image" Target="../media/image226.png"/><Relationship Id="rId1" Type="http://schemas.openxmlformats.org/officeDocument/2006/relationships/tags" Target="../tags/tag525.xml"/><Relationship Id="rId6" Type="http://schemas.openxmlformats.org/officeDocument/2006/relationships/tags" Target="../tags/tag530.xml"/><Relationship Id="rId11" Type="http://schemas.openxmlformats.org/officeDocument/2006/relationships/tags" Target="../tags/tag535.xml"/><Relationship Id="rId24" Type="http://schemas.openxmlformats.org/officeDocument/2006/relationships/tags" Target="../tags/tag548.xml"/><Relationship Id="rId32" Type="http://schemas.openxmlformats.org/officeDocument/2006/relationships/tags" Target="../tags/tag556.xml"/><Relationship Id="rId37" Type="http://schemas.openxmlformats.org/officeDocument/2006/relationships/image" Target="../media/image172.png"/><Relationship Id="rId40" Type="http://schemas.openxmlformats.org/officeDocument/2006/relationships/image" Target="../media/image173.png"/><Relationship Id="rId45" Type="http://schemas.openxmlformats.org/officeDocument/2006/relationships/image" Target="../media/image181.png"/><Relationship Id="rId53" Type="http://schemas.openxmlformats.org/officeDocument/2006/relationships/image" Target="../media/image225.png"/><Relationship Id="rId58" Type="http://schemas.openxmlformats.org/officeDocument/2006/relationships/image" Target="../media/image170.png"/><Relationship Id="rId5" Type="http://schemas.openxmlformats.org/officeDocument/2006/relationships/tags" Target="../tags/tag529.xml"/><Relationship Id="rId15" Type="http://schemas.openxmlformats.org/officeDocument/2006/relationships/tags" Target="../tags/tag539.xml"/><Relationship Id="rId23" Type="http://schemas.openxmlformats.org/officeDocument/2006/relationships/tags" Target="../tags/tag547.xml"/><Relationship Id="rId28" Type="http://schemas.openxmlformats.org/officeDocument/2006/relationships/tags" Target="../tags/tag552.xml"/><Relationship Id="rId36" Type="http://schemas.openxmlformats.org/officeDocument/2006/relationships/image" Target="../media/image218.png"/><Relationship Id="rId49" Type="http://schemas.openxmlformats.org/officeDocument/2006/relationships/image" Target="../media/image222.png"/><Relationship Id="rId57" Type="http://schemas.openxmlformats.org/officeDocument/2006/relationships/image" Target="../media/image166.png"/><Relationship Id="rId61" Type="http://schemas.openxmlformats.org/officeDocument/2006/relationships/image" Target="../media/image2.png"/><Relationship Id="rId10" Type="http://schemas.openxmlformats.org/officeDocument/2006/relationships/tags" Target="../tags/tag534.xml"/><Relationship Id="rId19" Type="http://schemas.openxmlformats.org/officeDocument/2006/relationships/tags" Target="../tags/tag543.xml"/><Relationship Id="rId31" Type="http://schemas.openxmlformats.org/officeDocument/2006/relationships/tags" Target="../tags/tag555.xml"/><Relationship Id="rId44" Type="http://schemas.openxmlformats.org/officeDocument/2006/relationships/image" Target="../media/image219.png"/><Relationship Id="rId52" Type="http://schemas.openxmlformats.org/officeDocument/2006/relationships/image" Target="../media/image214.png"/><Relationship Id="rId60" Type="http://schemas.openxmlformats.org/officeDocument/2006/relationships/image" Target="../media/image161.png"/><Relationship Id="rId4" Type="http://schemas.openxmlformats.org/officeDocument/2006/relationships/tags" Target="../tags/tag528.xml"/><Relationship Id="rId9" Type="http://schemas.openxmlformats.org/officeDocument/2006/relationships/tags" Target="../tags/tag533.xml"/><Relationship Id="rId14" Type="http://schemas.openxmlformats.org/officeDocument/2006/relationships/tags" Target="../tags/tag538.xml"/><Relationship Id="rId22" Type="http://schemas.openxmlformats.org/officeDocument/2006/relationships/tags" Target="../tags/tag546.xml"/><Relationship Id="rId27" Type="http://schemas.openxmlformats.org/officeDocument/2006/relationships/tags" Target="../tags/tag551.xml"/><Relationship Id="rId30" Type="http://schemas.openxmlformats.org/officeDocument/2006/relationships/tags" Target="../tags/tag554.xml"/><Relationship Id="rId35" Type="http://schemas.openxmlformats.org/officeDocument/2006/relationships/image" Target="../media/image174.png"/><Relationship Id="rId43" Type="http://schemas.openxmlformats.org/officeDocument/2006/relationships/image" Target="../media/image212.png"/><Relationship Id="rId48" Type="http://schemas.openxmlformats.org/officeDocument/2006/relationships/image" Target="../media/image221.png"/><Relationship Id="rId56" Type="http://schemas.openxmlformats.org/officeDocument/2006/relationships/image" Target="../media/image184.png"/><Relationship Id="rId8" Type="http://schemas.openxmlformats.org/officeDocument/2006/relationships/tags" Target="../tags/tag532.xml"/><Relationship Id="rId51" Type="http://schemas.openxmlformats.org/officeDocument/2006/relationships/image" Target="../media/image224.png"/><Relationship Id="rId3" Type="http://schemas.openxmlformats.org/officeDocument/2006/relationships/tags" Target="../tags/tag527.xml"/><Relationship Id="rId12" Type="http://schemas.openxmlformats.org/officeDocument/2006/relationships/tags" Target="../tags/tag536.xml"/><Relationship Id="rId17" Type="http://schemas.openxmlformats.org/officeDocument/2006/relationships/tags" Target="../tags/tag541.xml"/><Relationship Id="rId25" Type="http://schemas.openxmlformats.org/officeDocument/2006/relationships/tags" Target="../tags/tag549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106.png"/><Relationship Id="rId46" Type="http://schemas.openxmlformats.org/officeDocument/2006/relationships/image" Target="../media/image220.png"/><Relationship Id="rId59" Type="http://schemas.openxmlformats.org/officeDocument/2006/relationships/image" Target="../media/image19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64.xml"/><Relationship Id="rId13" Type="http://schemas.openxmlformats.org/officeDocument/2006/relationships/tags" Target="../tags/tag569.xml"/><Relationship Id="rId18" Type="http://schemas.openxmlformats.org/officeDocument/2006/relationships/tags" Target="../tags/tag574.xml"/><Relationship Id="rId26" Type="http://schemas.openxmlformats.org/officeDocument/2006/relationships/image" Target="../media/image219.png"/><Relationship Id="rId3" Type="http://schemas.openxmlformats.org/officeDocument/2006/relationships/tags" Target="../tags/tag559.xml"/><Relationship Id="rId21" Type="http://schemas.openxmlformats.org/officeDocument/2006/relationships/image" Target="../media/image174.png"/><Relationship Id="rId34" Type="http://schemas.openxmlformats.org/officeDocument/2006/relationships/image" Target="../media/image230.png"/><Relationship Id="rId7" Type="http://schemas.openxmlformats.org/officeDocument/2006/relationships/tags" Target="../tags/tag563.xml"/><Relationship Id="rId12" Type="http://schemas.openxmlformats.org/officeDocument/2006/relationships/tags" Target="../tags/tag568.xml"/><Relationship Id="rId17" Type="http://schemas.openxmlformats.org/officeDocument/2006/relationships/tags" Target="../tags/tag573.xml"/><Relationship Id="rId25" Type="http://schemas.openxmlformats.org/officeDocument/2006/relationships/image" Target="../media/image221.png"/><Relationship Id="rId33" Type="http://schemas.openxmlformats.org/officeDocument/2006/relationships/image" Target="../media/image229.png"/><Relationship Id="rId2" Type="http://schemas.openxmlformats.org/officeDocument/2006/relationships/tags" Target="../tags/tag558.xml"/><Relationship Id="rId16" Type="http://schemas.openxmlformats.org/officeDocument/2006/relationships/tags" Target="../tags/tag572.xml"/><Relationship Id="rId20" Type="http://schemas.openxmlformats.org/officeDocument/2006/relationships/image" Target="../media/image164.png"/><Relationship Id="rId29" Type="http://schemas.openxmlformats.org/officeDocument/2006/relationships/image" Target="../media/image170.png"/><Relationship Id="rId1" Type="http://schemas.openxmlformats.org/officeDocument/2006/relationships/tags" Target="../tags/tag557.xml"/><Relationship Id="rId6" Type="http://schemas.openxmlformats.org/officeDocument/2006/relationships/tags" Target="../tags/tag562.xml"/><Relationship Id="rId11" Type="http://schemas.openxmlformats.org/officeDocument/2006/relationships/tags" Target="../tags/tag567.xml"/><Relationship Id="rId24" Type="http://schemas.openxmlformats.org/officeDocument/2006/relationships/image" Target="../media/image173.png"/><Relationship Id="rId32" Type="http://schemas.openxmlformats.org/officeDocument/2006/relationships/image" Target="../media/image228.png"/><Relationship Id="rId5" Type="http://schemas.openxmlformats.org/officeDocument/2006/relationships/tags" Target="../tags/tag561.xml"/><Relationship Id="rId15" Type="http://schemas.openxmlformats.org/officeDocument/2006/relationships/tags" Target="../tags/tag571.xml"/><Relationship Id="rId23" Type="http://schemas.openxmlformats.org/officeDocument/2006/relationships/image" Target="../media/image188.png"/><Relationship Id="rId28" Type="http://schemas.openxmlformats.org/officeDocument/2006/relationships/image" Target="../media/image166.png"/><Relationship Id="rId36" Type="http://schemas.openxmlformats.org/officeDocument/2006/relationships/image" Target="../media/image2.png"/><Relationship Id="rId10" Type="http://schemas.openxmlformats.org/officeDocument/2006/relationships/tags" Target="../tags/tag56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27.png"/><Relationship Id="rId4" Type="http://schemas.openxmlformats.org/officeDocument/2006/relationships/tags" Target="../tags/tag560.xml"/><Relationship Id="rId9" Type="http://schemas.openxmlformats.org/officeDocument/2006/relationships/tags" Target="../tags/tag565.xml"/><Relationship Id="rId14" Type="http://schemas.openxmlformats.org/officeDocument/2006/relationships/tags" Target="../tags/tag570.xml"/><Relationship Id="rId22" Type="http://schemas.openxmlformats.org/officeDocument/2006/relationships/image" Target="../media/image106.png"/><Relationship Id="rId27" Type="http://schemas.openxmlformats.org/officeDocument/2006/relationships/image" Target="../media/image218.png"/><Relationship Id="rId30" Type="http://schemas.openxmlformats.org/officeDocument/2006/relationships/image" Target="../media/image172.png"/><Relationship Id="rId35" Type="http://schemas.openxmlformats.org/officeDocument/2006/relationships/image" Target="../media/image161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587.xml"/><Relationship Id="rId18" Type="http://schemas.openxmlformats.org/officeDocument/2006/relationships/tags" Target="../tags/tag592.xml"/><Relationship Id="rId26" Type="http://schemas.openxmlformats.org/officeDocument/2006/relationships/tags" Target="../tags/tag600.xml"/><Relationship Id="rId39" Type="http://schemas.openxmlformats.org/officeDocument/2006/relationships/image" Target="../media/image234.png"/><Relationship Id="rId21" Type="http://schemas.openxmlformats.org/officeDocument/2006/relationships/tags" Target="../tags/tag595.xml"/><Relationship Id="rId34" Type="http://schemas.openxmlformats.org/officeDocument/2006/relationships/tags" Target="../tags/tag608.xml"/><Relationship Id="rId42" Type="http://schemas.openxmlformats.org/officeDocument/2006/relationships/image" Target="../media/image237.png"/><Relationship Id="rId47" Type="http://schemas.openxmlformats.org/officeDocument/2006/relationships/image" Target="../media/image242.png"/><Relationship Id="rId50" Type="http://schemas.openxmlformats.org/officeDocument/2006/relationships/image" Target="../media/image245.png"/><Relationship Id="rId55" Type="http://schemas.openxmlformats.org/officeDocument/2006/relationships/image" Target="../media/image250.png"/><Relationship Id="rId7" Type="http://schemas.openxmlformats.org/officeDocument/2006/relationships/tags" Target="../tags/tag581.xml"/><Relationship Id="rId2" Type="http://schemas.openxmlformats.org/officeDocument/2006/relationships/tags" Target="../tags/tag576.xml"/><Relationship Id="rId16" Type="http://schemas.openxmlformats.org/officeDocument/2006/relationships/tags" Target="../tags/tag590.xml"/><Relationship Id="rId20" Type="http://schemas.openxmlformats.org/officeDocument/2006/relationships/tags" Target="../tags/tag594.xml"/><Relationship Id="rId29" Type="http://schemas.openxmlformats.org/officeDocument/2006/relationships/tags" Target="../tags/tag603.xml"/><Relationship Id="rId41" Type="http://schemas.openxmlformats.org/officeDocument/2006/relationships/image" Target="../media/image236.png"/><Relationship Id="rId54" Type="http://schemas.openxmlformats.org/officeDocument/2006/relationships/image" Target="../media/image249.png"/><Relationship Id="rId1" Type="http://schemas.openxmlformats.org/officeDocument/2006/relationships/tags" Target="../tags/tag575.xml"/><Relationship Id="rId6" Type="http://schemas.openxmlformats.org/officeDocument/2006/relationships/tags" Target="../tags/tag580.xml"/><Relationship Id="rId11" Type="http://schemas.openxmlformats.org/officeDocument/2006/relationships/tags" Target="../tags/tag585.xml"/><Relationship Id="rId24" Type="http://schemas.openxmlformats.org/officeDocument/2006/relationships/tags" Target="../tags/tag598.xml"/><Relationship Id="rId32" Type="http://schemas.openxmlformats.org/officeDocument/2006/relationships/tags" Target="../tags/tag606.xml"/><Relationship Id="rId37" Type="http://schemas.openxmlformats.org/officeDocument/2006/relationships/image" Target="../media/image232.png"/><Relationship Id="rId40" Type="http://schemas.openxmlformats.org/officeDocument/2006/relationships/image" Target="../media/image235.png"/><Relationship Id="rId45" Type="http://schemas.openxmlformats.org/officeDocument/2006/relationships/image" Target="../media/image240.png"/><Relationship Id="rId53" Type="http://schemas.openxmlformats.org/officeDocument/2006/relationships/image" Target="../media/image248.png"/><Relationship Id="rId58" Type="http://schemas.openxmlformats.org/officeDocument/2006/relationships/image" Target="../media/image253.png"/><Relationship Id="rId5" Type="http://schemas.openxmlformats.org/officeDocument/2006/relationships/tags" Target="../tags/tag579.xml"/><Relationship Id="rId15" Type="http://schemas.openxmlformats.org/officeDocument/2006/relationships/tags" Target="../tags/tag589.xml"/><Relationship Id="rId23" Type="http://schemas.openxmlformats.org/officeDocument/2006/relationships/tags" Target="../tags/tag597.xml"/><Relationship Id="rId28" Type="http://schemas.openxmlformats.org/officeDocument/2006/relationships/tags" Target="../tags/tag602.xml"/><Relationship Id="rId36" Type="http://schemas.openxmlformats.org/officeDocument/2006/relationships/image" Target="../media/image231.png"/><Relationship Id="rId49" Type="http://schemas.openxmlformats.org/officeDocument/2006/relationships/image" Target="../media/image244.png"/><Relationship Id="rId57" Type="http://schemas.openxmlformats.org/officeDocument/2006/relationships/image" Target="../media/image252.png"/><Relationship Id="rId61" Type="http://schemas.openxmlformats.org/officeDocument/2006/relationships/image" Target="../media/image2.png"/><Relationship Id="rId10" Type="http://schemas.openxmlformats.org/officeDocument/2006/relationships/tags" Target="../tags/tag584.xml"/><Relationship Id="rId19" Type="http://schemas.openxmlformats.org/officeDocument/2006/relationships/tags" Target="../tags/tag593.xml"/><Relationship Id="rId31" Type="http://schemas.openxmlformats.org/officeDocument/2006/relationships/tags" Target="../tags/tag605.xml"/><Relationship Id="rId44" Type="http://schemas.openxmlformats.org/officeDocument/2006/relationships/image" Target="../media/image239.png"/><Relationship Id="rId52" Type="http://schemas.openxmlformats.org/officeDocument/2006/relationships/image" Target="../media/image247.png"/><Relationship Id="rId60" Type="http://schemas.openxmlformats.org/officeDocument/2006/relationships/image" Target="../media/image255.png"/><Relationship Id="rId4" Type="http://schemas.openxmlformats.org/officeDocument/2006/relationships/tags" Target="../tags/tag578.xml"/><Relationship Id="rId9" Type="http://schemas.openxmlformats.org/officeDocument/2006/relationships/tags" Target="../tags/tag583.xml"/><Relationship Id="rId14" Type="http://schemas.openxmlformats.org/officeDocument/2006/relationships/tags" Target="../tags/tag588.xml"/><Relationship Id="rId22" Type="http://schemas.openxmlformats.org/officeDocument/2006/relationships/tags" Target="../tags/tag596.xml"/><Relationship Id="rId27" Type="http://schemas.openxmlformats.org/officeDocument/2006/relationships/tags" Target="../tags/tag601.xml"/><Relationship Id="rId30" Type="http://schemas.openxmlformats.org/officeDocument/2006/relationships/tags" Target="../tags/tag604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238.png"/><Relationship Id="rId48" Type="http://schemas.openxmlformats.org/officeDocument/2006/relationships/image" Target="../media/image243.png"/><Relationship Id="rId56" Type="http://schemas.openxmlformats.org/officeDocument/2006/relationships/image" Target="../media/image251.png"/><Relationship Id="rId8" Type="http://schemas.openxmlformats.org/officeDocument/2006/relationships/tags" Target="../tags/tag582.xml"/><Relationship Id="rId51" Type="http://schemas.openxmlformats.org/officeDocument/2006/relationships/image" Target="../media/image246.png"/><Relationship Id="rId3" Type="http://schemas.openxmlformats.org/officeDocument/2006/relationships/tags" Target="../tags/tag577.xml"/><Relationship Id="rId12" Type="http://schemas.openxmlformats.org/officeDocument/2006/relationships/tags" Target="../tags/tag586.xml"/><Relationship Id="rId17" Type="http://schemas.openxmlformats.org/officeDocument/2006/relationships/tags" Target="../tags/tag591.xml"/><Relationship Id="rId25" Type="http://schemas.openxmlformats.org/officeDocument/2006/relationships/tags" Target="../tags/tag599.xml"/><Relationship Id="rId33" Type="http://schemas.openxmlformats.org/officeDocument/2006/relationships/tags" Target="../tags/tag607.xml"/><Relationship Id="rId38" Type="http://schemas.openxmlformats.org/officeDocument/2006/relationships/image" Target="../media/image233.png"/><Relationship Id="rId46" Type="http://schemas.openxmlformats.org/officeDocument/2006/relationships/image" Target="../media/image241.png"/><Relationship Id="rId59" Type="http://schemas.openxmlformats.org/officeDocument/2006/relationships/image" Target="../media/image254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621.xml"/><Relationship Id="rId18" Type="http://schemas.openxmlformats.org/officeDocument/2006/relationships/tags" Target="../tags/tag626.xml"/><Relationship Id="rId26" Type="http://schemas.openxmlformats.org/officeDocument/2006/relationships/tags" Target="../tags/tag634.xml"/><Relationship Id="rId39" Type="http://schemas.openxmlformats.org/officeDocument/2006/relationships/image" Target="../media/image239.png"/><Relationship Id="rId21" Type="http://schemas.openxmlformats.org/officeDocument/2006/relationships/tags" Target="../tags/tag629.xml"/><Relationship Id="rId34" Type="http://schemas.openxmlformats.org/officeDocument/2006/relationships/tags" Target="../tags/tag642.xml"/><Relationship Id="rId42" Type="http://schemas.openxmlformats.org/officeDocument/2006/relationships/image" Target="../media/image234.png"/><Relationship Id="rId47" Type="http://schemas.openxmlformats.org/officeDocument/2006/relationships/image" Target="../media/image236.png"/><Relationship Id="rId50" Type="http://schemas.openxmlformats.org/officeDocument/2006/relationships/image" Target="../media/image237.png"/><Relationship Id="rId55" Type="http://schemas.openxmlformats.org/officeDocument/2006/relationships/image" Target="../media/image244.png"/><Relationship Id="rId63" Type="http://schemas.openxmlformats.org/officeDocument/2006/relationships/image" Target="../media/image255.png"/><Relationship Id="rId7" Type="http://schemas.openxmlformats.org/officeDocument/2006/relationships/tags" Target="../tags/tag615.xml"/><Relationship Id="rId2" Type="http://schemas.openxmlformats.org/officeDocument/2006/relationships/tags" Target="../tags/tag610.xml"/><Relationship Id="rId16" Type="http://schemas.openxmlformats.org/officeDocument/2006/relationships/tags" Target="../tags/tag624.xml"/><Relationship Id="rId20" Type="http://schemas.openxmlformats.org/officeDocument/2006/relationships/tags" Target="../tags/tag628.xml"/><Relationship Id="rId29" Type="http://schemas.openxmlformats.org/officeDocument/2006/relationships/tags" Target="../tags/tag637.xml"/><Relationship Id="rId41" Type="http://schemas.openxmlformats.org/officeDocument/2006/relationships/image" Target="../media/image252.png"/><Relationship Id="rId54" Type="http://schemas.openxmlformats.org/officeDocument/2006/relationships/image" Target="../media/image243.png"/><Relationship Id="rId62" Type="http://schemas.openxmlformats.org/officeDocument/2006/relationships/image" Target="../media/image260.png"/><Relationship Id="rId1" Type="http://schemas.openxmlformats.org/officeDocument/2006/relationships/tags" Target="../tags/tag609.xml"/><Relationship Id="rId6" Type="http://schemas.openxmlformats.org/officeDocument/2006/relationships/tags" Target="../tags/tag614.xml"/><Relationship Id="rId11" Type="http://schemas.openxmlformats.org/officeDocument/2006/relationships/tags" Target="../tags/tag619.xml"/><Relationship Id="rId24" Type="http://schemas.openxmlformats.org/officeDocument/2006/relationships/tags" Target="../tags/tag632.xml"/><Relationship Id="rId32" Type="http://schemas.openxmlformats.org/officeDocument/2006/relationships/tags" Target="../tags/tag640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240.png"/><Relationship Id="rId45" Type="http://schemas.openxmlformats.org/officeDocument/2006/relationships/image" Target="../media/image233.png"/><Relationship Id="rId53" Type="http://schemas.openxmlformats.org/officeDocument/2006/relationships/image" Target="../media/image242.png"/><Relationship Id="rId58" Type="http://schemas.openxmlformats.org/officeDocument/2006/relationships/image" Target="../media/image257.png"/><Relationship Id="rId5" Type="http://schemas.openxmlformats.org/officeDocument/2006/relationships/tags" Target="../tags/tag613.xml"/><Relationship Id="rId15" Type="http://schemas.openxmlformats.org/officeDocument/2006/relationships/tags" Target="../tags/tag623.xml"/><Relationship Id="rId23" Type="http://schemas.openxmlformats.org/officeDocument/2006/relationships/tags" Target="../tags/tag631.xml"/><Relationship Id="rId28" Type="http://schemas.openxmlformats.org/officeDocument/2006/relationships/tags" Target="../tags/tag636.xml"/><Relationship Id="rId36" Type="http://schemas.openxmlformats.org/officeDocument/2006/relationships/tags" Target="../tags/tag644.xml"/><Relationship Id="rId49" Type="http://schemas.openxmlformats.org/officeDocument/2006/relationships/image" Target="../media/image247.png"/><Relationship Id="rId57" Type="http://schemas.openxmlformats.org/officeDocument/2006/relationships/image" Target="../media/image256.png"/><Relationship Id="rId61" Type="http://schemas.openxmlformats.org/officeDocument/2006/relationships/image" Target="../media/image184.png"/><Relationship Id="rId10" Type="http://schemas.openxmlformats.org/officeDocument/2006/relationships/tags" Target="../tags/tag618.xml"/><Relationship Id="rId19" Type="http://schemas.openxmlformats.org/officeDocument/2006/relationships/tags" Target="../tags/tag627.xml"/><Relationship Id="rId31" Type="http://schemas.openxmlformats.org/officeDocument/2006/relationships/tags" Target="../tags/tag639.xml"/><Relationship Id="rId44" Type="http://schemas.openxmlformats.org/officeDocument/2006/relationships/image" Target="../media/image232.png"/><Relationship Id="rId52" Type="http://schemas.openxmlformats.org/officeDocument/2006/relationships/image" Target="../media/image241.png"/><Relationship Id="rId60" Type="http://schemas.openxmlformats.org/officeDocument/2006/relationships/image" Target="../media/image259.png"/><Relationship Id="rId4" Type="http://schemas.openxmlformats.org/officeDocument/2006/relationships/tags" Target="../tags/tag612.xml"/><Relationship Id="rId9" Type="http://schemas.openxmlformats.org/officeDocument/2006/relationships/tags" Target="../tags/tag617.xml"/><Relationship Id="rId14" Type="http://schemas.openxmlformats.org/officeDocument/2006/relationships/tags" Target="../tags/tag622.xml"/><Relationship Id="rId22" Type="http://schemas.openxmlformats.org/officeDocument/2006/relationships/tags" Target="../tags/tag630.xml"/><Relationship Id="rId27" Type="http://schemas.openxmlformats.org/officeDocument/2006/relationships/tags" Target="../tags/tag635.xml"/><Relationship Id="rId30" Type="http://schemas.openxmlformats.org/officeDocument/2006/relationships/tags" Target="../tags/tag638.xml"/><Relationship Id="rId35" Type="http://schemas.openxmlformats.org/officeDocument/2006/relationships/tags" Target="../tags/tag643.xml"/><Relationship Id="rId43" Type="http://schemas.openxmlformats.org/officeDocument/2006/relationships/image" Target="../media/image231.png"/><Relationship Id="rId48" Type="http://schemas.openxmlformats.org/officeDocument/2006/relationships/image" Target="../media/image248.png"/><Relationship Id="rId56" Type="http://schemas.openxmlformats.org/officeDocument/2006/relationships/image" Target="../media/image245.png"/><Relationship Id="rId64" Type="http://schemas.openxmlformats.org/officeDocument/2006/relationships/image" Target="../media/image2.png"/><Relationship Id="rId8" Type="http://schemas.openxmlformats.org/officeDocument/2006/relationships/tags" Target="../tags/tag616.xml"/><Relationship Id="rId51" Type="http://schemas.openxmlformats.org/officeDocument/2006/relationships/image" Target="../media/image246.png"/><Relationship Id="rId3" Type="http://schemas.openxmlformats.org/officeDocument/2006/relationships/tags" Target="../tags/tag611.xml"/><Relationship Id="rId12" Type="http://schemas.openxmlformats.org/officeDocument/2006/relationships/tags" Target="../tags/tag620.xml"/><Relationship Id="rId17" Type="http://schemas.openxmlformats.org/officeDocument/2006/relationships/tags" Target="../tags/tag625.xml"/><Relationship Id="rId25" Type="http://schemas.openxmlformats.org/officeDocument/2006/relationships/tags" Target="../tags/tag633.xml"/><Relationship Id="rId33" Type="http://schemas.openxmlformats.org/officeDocument/2006/relationships/tags" Target="../tags/tag641.xml"/><Relationship Id="rId38" Type="http://schemas.openxmlformats.org/officeDocument/2006/relationships/image" Target="../media/image238.png"/><Relationship Id="rId46" Type="http://schemas.openxmlformats.org/officeDocument/2006/relationships/image" Target="../media/image235.png"/><Relationship Id="rId59" Type="http://schemas.openxmlformats.org/officeDocument/2006/relationships/image" Target="../media/image2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26" Type="http://schemas.openxmlformats.org/officeDocument/2006/relationships/image" Target="../media/image4.png"/><Relationship Id="rId3" Type="http://schemas.openxmlformats.org/officeDocument/2006/relationships/tags" Target="../tags/tag2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9.png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5" Type="http://schemas.openxmlformats.org/officeDocument/2006/relationships/image" Target="../media/image3.png"/><Relationship Id="rId33" Type="http://schemas.openxmlformats.org/officeDocument/2006/relationships/image" Target="../media/image18.png"/><Relationship Id="rId38" Type="http://schemas.openxmlformats.org/officeDocument/2006/relationships/image" Target="../media/image2.png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tags" Target="../tags/tag43.xml"/><Relationship Id="rId29" Type="http://schemas.openxmlformats.org/officeDocument/2006/relationships/image" Target="../media/image7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image" Target="../media/image10.png"/><Relationship Id="rId32" Type="http://schemas.openxmlformats.org/officeDocument/2006/relationships/image" Target="../media/image17.png"/><Relationship Id="rId37" Type="http://schemas.openxmlformats.org/officeDocument/2006/relationships/image" Target="../media/image11.png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image" Target="../media/image9.png"/><Relationship Id="rId28" Type="http://schemas.openxmlformats.org/officeDocument/2006/relationships/image" Target="../media/image6.png"/><Relationship Id="rId36" Type="http://schemas.openxmlformats.org/officeDocument/2006/relationships/image" Target="../media/image23.png"/><Relationship Id="rId10" Type="http://schemas.openxmlformats.org/officeDocument/2006/relationships/tags" Target="../tags/tag33.xml"/><Relationship Id="rId19" Type="http://schemas.openxmlformats.org/officeDocument/2006/relationships/tags" Target="../tags/tag42.xml"/><Relationship Id="rId31" Type="http://schemas.openxmlformats.org/officeDocument/2006/relationships/image" Target="../media/image13.pn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image" Target="../media/image8.png"/><Relationship Id="rId27" Type="http://schemas.openxmlformats.org/officeDocument/2006/relationships/image" Target="../media/image5.png"/><Relationship Id="rId30" Type="http://schemas.openxmlformats.org/officeDocument/2006/relationships/image" Target="../media/image12.png"/><Relationship Id="rId35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652.xml"/><Relationship Id="rId13" Type="http://schemas.openxmlformats.org/officeDocument/2006/relationships/tags" Target="../tags/tag657.xml"/><Relationship Id="rId18" Type="http://schemas.openxmlformats.org/officeDocument/2006/relationships/tags" Target="../tags/tag662.xml"/><Relationship Id="rId26" Type="http://schemas.openxmlformats.org/officeDocument/2006/relationships/image" Target="../media/image264.png"/><Relationship Id="rId39" Type="http://schemas.openxmlformats.org/officeDocument/2006/relationships/image" Target="../media/image13.png"/><Relationship Id="rId3" Type="http://schemas.openxmlformats.org/officeDocument/2006/relationships/tags" Target="../tags/tag647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72.png"/><Relationship Id="rId42" Type="http://schemas.openxmlformats.org/officeDocument/2006/relationships/image" Target="../media/image2.png"/><Relationship Id="rId7" Type="http://schemas.openxmlformats.org/officeDocument/2006/relationships/tags" Target="../tags/tag651.xml"/><Relationship Id="rId12" Type="http://schemas.openxmlformats.org/officeDocument/2006/relationships/tags" Target="../tags/tag656.xml"/><Relationship Id="rId17" Type="http://schemas.openxmlformats.org/officeDocument/2006/relationships/tags" Target="../tags/tag661.xml"/><Relationship Id="rId25" Type="http://schemas.openxmlformats.org/officeDocument/2006/relationships/image" Target="../media/image263.png"/><Relationship Id="rId33" Type="http://schemas.openxmlformats.org/officeDocument/2006/relationships/image" Target="../media/image271.png"/><Relationship Id="rId38" Type="http://schemas.openxmlformats.org/officeDocument/2006/relationships/image" Target="../media/image276.png"/><Relationship Id="rId2" Type="http://schemas.openxmlformats.org/officeDocument/2006/relationships/tags" Target="../tags/tag646.xml"/><Relationship Id="rId16" Type="http://schemas.openxmlformats.org/officeDocument/2006/relationships/tags" Target="../tags/tag660.xml"/><Relationship Id="rId20" Type="http://schemas.openxmlformats.org/officeDocument/2006/relationships/tags" Target="../tags/tag664.xml"/><Relationship Id="rId29" Type="http://schemas.openxmlformats.org/officeDocument/2006/relationships/image" Target="../media/image267.png"/><Relationship Id="rId41" Type="http://schemas.openxmlformats.org/officeDocument/2006/relationships/image" Target="../media/image278.png"/><Relationship Id="rId1" Type="http://schemas.openxmlformats.org/officeDocument/2006/relationships/tags" Target="../tags/tag645.xml"/><Relationship Id="rId6" Type="http://schemas.openxmlformats.org/officeDocument/2006/relationships/tags" Target="../tags/tag650.xml"/><Relationship Id="rId11" Type="http://schemas.openxmlformats.org/officeDocument/2006/relationships/tags" Target="../tags/tag655.xml"/><Relationship Id="rId24" Type="http://schemas.openxmlformats.org/officeDocument/2006/relationships/image" Target="../media/image262.png"/><Relationship Id="rId32" Type="http://schemas.openxmlformats.org/officeDocument/2006/relationships/image" Target="../media/image270.png"/><Relationship Id="rId37" Type="http://schemas.openxmlformats.org/officeDocument/2006/relationships/image" Target="../media/image275.png"/><Relationship Id="rId40" Type="http://schemas.openxmlformats.org/officeDocument/2006/relationships/image" Target="../media/image277.png"/><Relationship Id="rId5" Type="http://schemas.openxmlformats.org/officeDocument/2006/relationships/tags" Target="../tags/tag649.xml"/><Relationship Id="rId15" Type="http://schemas.openxmlformats.org/officeDocument/2006/relationships/tags" Target="../tags/tag659.xml"/><Relationship Id="rId23" Type="http://schemas.openxmlformats.org/officeDocument/2006/relationships/image" Target="../media/image261.png"/><Relationship Id="rId28" Type="http://schemas.openxmlformats.org/officeDocument/2006/relationships/image" Target="../media/image266.png"/><Relationship Id="rId36" Type="http://schemas.openxmlformats.org/officeDocument/2006/relationships/image" Target="../media/image274.png"/><Relationship Id="rId10" Type="http://schemas.openxmlformats.org/officeDocument/2006/relationships/tags" Target="../tags/tag654.xml"/><Relationship Id="rId19" Type="http://schemas.openxmlformats.org/officeDocument/2006/relationships/tags" Target="../tags/tag663.xml"/><Relationship Id="rId31" Type="http://schemas.openxmlformats.org/officeDocument/2006/relationships/image" Target="../media/image269.png"/><Relationship Id="rId4" Type="http://schemas.openxmlformats.org/officeDocument/2006/relationships/tags" Target="../tags/tag648.xml"/><Relationship Id="rId9" Type="http://schemas.openxmlformats.org/officeDocument/2006/relationships/tags" Target="../tags/tag653.xml"/><Relationship Id="rId14" Type="http://schemas.openxmlformats.org/officeDocument/2006/relationships/tags" Target="../tags/tag658.xml"/><Relationship Id="rId22" Type="http://schemas.openxmlformats.org/officeDocument/2006/relationships/notesSlide" Target="../notesSlides/notesSlide1.xml"/><Relationship Id="rId27" Type="http://schemas.openxmlformats.org/officeDocument/2006/relationships/image" Target="../media/image265.png"/><Relationship Id="rId30" Type="http://schemas.openxmlformats.org/officeDocument/2006/relationships/image" Target="../media/image268.png"/><Relationship Id="rId35" Type="http://schemas.openxmlformats.org/officeDocument/2006/relationships/image" Target="../media/image27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672.xml"/><Relationship Id="rId13" Type="http://schemas.openxmlformats.org/officeDocument/2006/relationships/tags" Target="../tags/tag67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69.png"/><Relationship Id="rId3" Type="http://schemas.openxmlformats.org/officeDocument/2006/relationships/tags" Target="../tags/tag667.xml"/><Relationship Id="rId21" Type="http://schemas.openxmlformats.org/officeDocument/2006/relationships/image" Target="../media/image268.png"/><Relationship Id="rId34" Type="http://schemas.openxmlformats.org/officeDocument/2006/relationships/image" Target="../media/image280.png"/><Relationship Id="rId7" Type="http://schemas.openxmlformats.org/officeDocument/2006/relationships/tags" Target="../tags/tag671.xml"/><Relationship Id="rId12" Type="http://schemas.openxmlformats.org/officeDocument/2006/relationships/tags" Target="../tags/tag676.xml"/><Relationship Id="rId17" Type="http://schemas.openxmlformats.org/officeDocument/2006/relationships/tags" Target="../tags/tag681.xml"/><Relationship Id="rId25" Type="http://schemas.openxmlformats.org/officeDocument/2006/relationships/image" Target="../media/image265.png"/><Relationship Id="rId33" Type="http://schemas.openxmlformats.org/officeDocument/2006/relationships/image" Target="../media/image277.png"/><Relationship Id="rId2" Type="http://schemas.openxmlformats.org/officeDocument/2006/relationships/tags" Target="../tags/tag666.xml"/><Relationship Id="rId16" Type="http://schemas.openxmlformats.org/officeDocument/2006/relationships/tags" Target="../tags/tag680.xml"/><Relationship Id="rId20" Type="http://schemas.openxmlformats.org/officeDocument/2006/relationships/image" Target="../media/image262.png"/><Relationship Id="rId29" Type="http://schemas.openxmlformats.org/officeDocument/2006/relationships/image" Target="../media/image270.png"/><Relationship Id="rId1" Type="http://schemas.openxmlformats.org/officeDocument/2006/relationships/tags" Target="../tags/tag665.xml"/><Relationship Id="rId6" Type="http://schemas.openxmlformats.org/officeDocument/2006/relationships/tags" Target="../tags/tag670.xml"/><Relationship Id="rId11" Type="http://schemas.openxmlformats.org/officeDocument/2006/relationships/tags" Target="../tags/tag675.xml"/><Relationship Id="rId24" Type="http://schemas.openxmlformats.org/officeDocument/2006/relationships/image" Target="../media/image264.png"/><Relationship Id="rId32" Type="http://schemas.openxmlformats.org/officeDocument/2006/relationships/image" Target="../media/image279.png"/><Relationship Id="rId5" Type="http://schemas.openxmlformats.org/officeDocument/2006/relationships/tags" Target="../tags/tag669.xml"/><Relationship Id="rId15" Type="http://schemas.openxmlformats.org/officeDocument/2006/relationships/tags" Target="../tags/tag679.xml"/><Relationship Id="rId23" Type="http://schemas.openxmlformats.org/officeDocument/2006/relationships/image" Target="../media/image263.png"/><Relationship Id="rId28" Type="http://schemas.openxmlformats.org/officeDocument/2006/relationships/image" Target="../media/image271.png"/><Relationship Id="rId36" Type="http://schemas.openxmlformats.org/officeDocument/2006/relationships/image" Target="../media/image2.png"/><Relationship Id="rId10" Type="http://schemas.openxmlformats.org/officeDocument/2006/relationships/tags" Target="../tags/tag674.xml"/><Relationship Id="rId19" Type="http://schemas.openxmlformats.org/officeDocument/2006/relationships/notesSlide" Target="../notesSlides/notesSlide2.xml"/><Relationship Id="rId31" Type="http://schemas.openxmlformats.org/officeDocument/2006/relationships/image" Target="../media/image273.png"/><Relationship Id="rId4" Type="http://schemas.openxmlformats.org/officeDocument/2006/relationships/tags" Target="../tags/tag668.xml"/><Relationship Id="rId9" Type="http://schemas.openxmlformats.org/officeDocument/2006/relationships/tags" Target="../tags/tag673.xml"/><Relationship Id="rId14" Type="http://schemas.openxmlformats.org/officeDocument/2006/relationships/tags" Target="../tags/tag678.xml"/><Relationship Id="rId22" Type="http://schemas.openxmlformats.org/officeDocument/2006/relationships/image" Target="../media/image261.png"/><Relationship Id="rId27" Type="http://schemas.openxmlformats.org/officeDocument/2006/relationships/image" Target="../media/image267.png"/><Relationship Id="rId30" Type="http://schemas.openxmlformats.org/officeDocument/2006/relationships/image" Target="../media/image272.png"/><Relationship Id="rId35" Type="http://schemas.openxmlformats.org/officeDocument/2006/relationships/image" Target="../media/image27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68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63.png"/><Relationship Id="rId26" Type="http://schemas.openxmlformats.org/officeDocument/2006/relationships/image" Target="../media/image2.png"/><Relationship Id="rId3" Type="http://schemas.openxmlformats.org/officeDocument/2006/relationships/tags" Target="../tags/tag684.xml"/><Relationship Id="rId21" Type="http://schemas.openxmlformats.org/officeDocument/2006/relationships/image" Target="../media/image13.png"/><Relationship Id="rId7" Type="http://schemas.openxmlformats.org/officeDocument/2006/relationships/tags" Target="../tags/tag688.xml"/><Relationship Id="rId12" Type="http://schemas.openxmlformats.org/officeDocument/2006/relationships/tags" Target="../tags/tag693.xml"/><Relationship Id="rId17" Type="http://schemas.openxmlformats.org/officeDocument/2006/relationships/image" Target="../media/image261.png"/><Relationship Id="rId25" Type="http://schemas.openxmlformats.org/officeDocument/2006/relationships/image" Target="../media/image278.png"/><Relationship Id="rId2" Type="http://schemas.openxmlformats.org/officeDocument/2006/relationships/tags" Target="../tags/tag683.xml"/><Relationship Id="rId16" Type="http://schemas.openxmlformats.org/officeDocument/2006/relationships/image" Target="../media/image268.png"/><Relationship Id="rId20" Type="http://schemas.openxmlformats.org/officeDocument/2006/relationships/image" Target="../media/image265.png"/><Relationship Id="rId1" Type="http://schemas.openxmlformats.org/officeDocument/2006/relationships/tags" Target="../tags/tag682.xml"/><Relationship Id="rId6" Type="http://schemas.openxmlformats.org/officeDocument/2006/relationships/tags" Target="../tags/tag687.xml"/><Relationship Id="rId11" Type="http://schemas.openxmlformats.org/officeDocument/2006/relationships/tags" Target="../tags/tag692.xml"/><Relationship Id="rId24" Type="http://schemas.openxmlformats.org/officeDocument/2006/relationships/image" Target="../media/image277.png"/><Relationship Id="rId5" Type="http://schemas.openxmlformats.org/officeDocument/2006/relationships/tags" Target="../tags/tag686.xml"/><Relationship Id="rId15" Type="http://schemas.openxmlformats.org/officeDocument/2006/relationships/image" Target="../media/image262.png"/><Relationship Id="rId23" Type="http://schemas.openxmlformats.org/officeDocument/2006/relationships/image" Target="../media/image282.png"/><Relationship Id="rId10" Type="http://schemas.openxmlformats.org/officeDocument/2006/relationships/tags" Target="../tags/tag691.xml"/><Relationship Id="rId19" Type="http://schemas.openxmlformats.org/officeDocument/2006/relationships/image" Target="../media/image264.png"/><Relationship Id="rId4" Type="http://schemas.openxmlformats.org/officeDocument/2006/relationships/tags" Target="../tags/tag685.xml"/><Relationship Id="rId9" Type="http://schemas.openxmlformats.org/officeDocument/2006/relationships/tags" Target="../tags/tag690.xml"/><Relationship Id="rId14" Type="http://schemas.openxmlformats.org/officeDocument/2006/relationships/notesSlide" Target="../notesSlides/notesSlide3.xml"/><Relationship Id="rId22" Type="http://schemas.openxmlformats.org/officeDocument/2006/relationships/image" Target="../media/image28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701.xml"/><Relationship Id="rId13" Type="http://schemas.openxmlformats.org/officeDocument/2006/relationships/image" Target="../media/image262.png"/><Relationship Id="rId18" Type="http://schemas.openxmlformats.org/officeDocument/2006/relationships/image" Target="../media/image265.png"/><Relationship Id="rId3" Type="http://schemas.openxmlformats.org/officeDocument/2006/relationships/tags" Target="../tags/tag696.xml"/><Relationship Id="rId21" Type="http://schemas.openxmlformats.org/officeDocument/2006/relationships/image" Target="../media/image2.png"/><Relationship Id="rId7" Type="http://schemas.openxmlformats.org/officeDocument/2006/relationships/tags" Target="../tags/tag700.xml"/><Relationship Id="rId12" Type="http://schemas.openxmlformats.org/officeDocument/2006/relationships/notesSlide" Target="../notesSlides/notesSlide4.xml"/><Relationship Id="rId17" Type="http://schemas.openxmlformats.org/officeDocument/2006/relationships/image" Target="../media/image264.png"/><Relationship Id="rId2" Type="http://schemas.openxmlformats.org/officeDocument/2006/relationships/tags" Target="../tags/tag695.xml"/><Relationship Id="rId16" Type="http://schemas.openxmlformats.org/officeDocument/2006/relationships/image" Target="../media/image263.png"/><Relationship Id="rId20" Type="http://schemas.openxmlformats.org/officeDocument/2006/relationships/image" Target="../media/image278.png"/><Relationship Id="rId1" Type="http://schemas.openxmlformats.org/officeDocument/2006/relationships/tags" Target="../tags/tag694.xml"/><Relationship Id="rId6" Type="http://schemas.openxmlformats.org/officeDocument/2006/relationships/tags" Target="../tags/tag69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98.xml"/><Relationship Id="rId15" Type="http://schemas.openxmlformats.org/officeDocument/2006/relationships/image" Target="../media/image261.png"/><Relationship Id="rId10" Type="http://schemas.openxmlformats.org/officeDocument/2006/relationships/tags" Target="../tags/tag703.xml"/><Relationship Id="rId19" Type="http://schemas.openxmlformats.org/officeDocument/2006/relationships/image" Target="../media/image13.png"/><Relationship Id="rId4" Type="http://schemas.openxmlformats.org/officeDocument/2006/relationships/tags" Target="../tags/tag697.xml"/><Relationship Id="rId9" Type="http://schemas.openxmlformats.org/officeDocument/2006/relationships/tags" Target="../tags/tag702.xml"/><Relationship Id="rId14" Type="http://schemas.openxmlformats.org/officeDocument/2006/relationships/image" Target="../media/image268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716.xml"/><Relationship Id="rId18" Type="http://schemas.openxmlformats.org/officeDocument/2006/relationships/tags" Target="../tags/tag721.xml"/><Relationship Id="rId26" Type="http://schemas.openxmlformats.org/officeDocument/2006/relationships/tags" Target="../tags/tag729.xml"/><Relationship Id="rId39" Type="http://schemas.openxmlformats.org/officeDocument/2006/relationships/image" Target="../media/image285.png"/><Relationship Id="rId21" Type="http://schemas.openxmlformats.org/officeDocument/2006/relationships/tags" Target="../tags/tag724.xml"/><Relationship Id="rId34" Type="http://schemas.openxmlformats.org/officeDocument/2006/relationships/image" Target="../media/image268.png"/><Relationship Id="rId42" Type="http://schemas.openxmlformats.org/officeDocument/2006/relationships/image" Target="../media/image286.png"/><Relationship Id="rId47" Type="http://schemas.openxmlformats.org/officeDocument/2006/relationships/image" Target="../media/image291.png"/><Relationship Id="rId50" Type="http://schemas.openxmlformats.org/officeDocument/2006/relationships/image" Target="../media/image294.png"/><Relationship Id="rId55" Type="http://schemas.openxmlformats.org/officeDocument/2006/relationships/image" Target="../media/image299.png"/><Relationship Id="rId7" Type="http://schemas.openxmlformats.org/officeDocument/2006/relationships/tags" Target="../tags/tag710.xml"/><Relationship Id="rId12" Type="http://schemas.openxmlformats.org/officeDocument/2006/relationships/tags" Target="../tags/tag715.xml"/><Relationship Id="rId17" Type="http://schemas.openxmlformats.org/officeDocument/2006/relationships/tags" Target="../tags/tag720.xml"/><Relationship Id="rId25" Type="http://schemas.openxmlformats.org/officeDocument/2006/relationships/tags" Target="../tags/tag728.xml"/><Relationship Id="rId33" Type="http://schemas.openxmlformats.org/officeDocument/2006/relationships/image" Target="../media/image262.png"/><Relationship Id="rId38" Type="http://schemas.openxmlformats.org/officeDocument/2006/relationships/image" Target="../media/image284.png"/><Relationship Id="rId46" Type="http://schemas.openxmlformats.org/officeDocument/2006/relationships/image" Target="../media/image290.png"/><Relationship Id="rId2" Type="http://schemas.openxmlformats.org/officeDocument/2006/relationships/tags" Target="../tags/tag705.xml"/><Relationship Id="rId16" Type="http://schemas.openxmlformats.org/officeDocument/2006/relationships/tags" Target="../tags/tag719.xml"/><Relationship Id="rId20" Type="http://schemas.openxmlformats.org/officeDocument/2006/relationships/tags" Target="../tags/tag723.xml"/><Relationship Id="rId29" Type="http://schemas.openxmlformats.org/officeDocument/2006/relationships/tags" Target="../tags/tag732.xml"/><Relationship Id="rId41" Type="http://schemas.openxmlformats.org/officeDocument/2006/relationships/image" Target="../media/image264.png"/><Relationship Id="rId54" Type="http://schemas.openxmlformats.org/officeDocument/2006/relationships/image" Target="../media/image298.png"/><Relationship Id="rId1" Type="http://schemas.openxmlformats.org/officeDocument/2006/relationships/tags" Target="../tags/tag704.xml"/><Relationship Id="rId6" Type="http://schemas.openxmlformats.org/officeDocument/2006/relationships/tags" Target="../tags/tag709.xml"/><Relationship Id="rId11" Type="http://schemas.openxmlformats.org/officeDocument/2006/relationships/tags" Target="../tags/tag714.xml"/><Relationship Id="rId24" Type="http://schemas.openxmlformats.org/officeDocument/2006/relationships/tags" Target="../tags/tag727.xml"/><Relationship Id="rId32" Type="http://schemas.openxmlformats.org/officeDocument/2006/relationships/notesSlide" Target="../notesSlides/notesSlide5.xml"/><Relationship Id="rId37" Type="http://schemas.openxmlformats.org/officeDocument/2006/relationships/image" Target="../media/image283.png"/><Relationship Id="rId40" Type="http://schemas.openxmlformats.org/officeDocument/2006/relationships/image" Target="../media/image263.png"/><Relationship Id="rId45" Type="http://schemas.openxmlformats.org/officeDocument/2006/relationships/image" Target="../media/image289.png"/><Relationship Id="rId53" Type="http://schemas.openxmlformats.org/officeDocument/2006/relationships/image" Target="../media/image297.png"/><Relationship Id="rId5" Type="http://schemas.openxmlformats.org/officeDocument/2006/relationships/tags" Target="../tags/tag708.xml"/><Relationship Id="rId15" Type="http://schemas.openxmlformats.org/officeDocument/2006/relationships/tags" Target="../tags/tag718.xml"/><Relationship Id="rId23" Type="http://schemas.openxmlformats.org/officeDocument/2006/relationships/tags" Target="../tags/tag726.xml"/><Relationship Id="rId28" Type="http://schemas.openxmlformats.org/officeDocument/2006/relationships/tags" Target="../tags/tag731.xml"/><Relationship Id="rId36" Type="http://schemas.openxmlformats.org/officeDocument/2006/relationships/image" Target="../media/image261.png"/><Relationship Id="rId49" Type="http://schemas.openxmlformats.org/officeDocument/2006/relationships/image" Target="../media/image293.png"/><Relationship Id="rId57" Type="http://schemas.openxmlformats.org/officeDocument/2006/relationships/image" Target="../media/image2.png"/><Relationship Id="rId10" Type="http://schemas.openxmlformats.org/officeDocument/2006/relationships/tags" Target="../tags/tag713.xml"/><Relationship Id="rId19" Type="http://schemas.openxmlformats.org/officeDocument/2006/relationships/tags" Target="../tags/tag722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288.png"/><Relationship Id="rId52" Type="http://schemas.openxmlformats.org/officeDocument/2006/relationships/image" Target="../media/image296.png"/><Relationship Id="rId4" Type="http://schemas.openxmlformats.org/officeDocument/2006/relationships/tags" Target="../tags/tag707.xml"/><Relationship Id="rId9" Type="http://schemas.openxmlformats.org/officeDocument/2006/relationships/tags" Target="../tags/tag712.xml"/><Relationship Id="rId14" Type="http://schemas.openxmlformats.org/officeDocument/2006/relationships/tags" Target="../tags/tag717.xml"/><Relationship Id="rId22" Type="http://schemas.openxmlformats.org/officeDocument/2006/relationships/tags" Target="../tags/tag725.xml"/><Relationship Id="rId27" Type="http://schemas.openxmlformats.org/officeDocument/2006/relationships/tags" Target="../tags/tag730.xml"/><Relationship Id="rId30" Type="http://schemas.openxmlformats.org/officeDocument/2006/relationships/tags" Target="../tags/tag733.xml"/><Relationship Id="rId35" Type="http://schemas.openxmlformats.org/officeDocument/2006/relationships/image" Target="../media/image265.png"/><Relationship Id="rId43" Type="http://schemas.openxmlformats.org/officeDocument/2006/relationships/image" Target="../media/image287.png"/><Relationship Id="rId48" Type="http://schemas.openxmlformats.org/officeDocument/2006/relationships/image" Target="../media/image292.png"/><Relationship Id="rId56" Type="http://schemas.openxmlformats.org/officeDocument/2006/relationships/image" Target="../media/image278.png"/><Relationship Id="rId8" Type="http://schemas.openxmlformats.org/officeDocument/2006/relationships/tags" Target="../tags/tag711.xml"/><Relationship Id="rId51" Type="http://schemas.openxmlformats.org/officeDocument/2006/relationships/image" Target="../media/image295.png"/><Relationship Id="rId3" Type="http://schemas.openxmlformats.org/officeDocument/2006/relationships/tags" Target="../tags/tag70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741.xml"/><Relationship Id="rId13" Type="http://schemas.openxmlformats.org/officeDocument/2006/relationships/tags" Target="../tags/tag746.xml"/><Relationship Id="rId18" Type="http://schemas.openxmlformats.org/officeDocument/2006/relationships/image" Target="../media/image302.png"/><Relationship Id="rId26" Type="http://schemas.openxmlformats.org/officeDocument/2006/relationships/image" Target="../media/image310.png"/><Relationship Id="rId3" Type="http://schemas.openxmlformats.org/officeDocument/2006/relationships/tags" Target="../tags/tag736.xml"/><Relationship Id="rId21" Type="http://schemas.openxmlformats.org/officeDocument/2006/relationships/image" Target="../media/image305.png"/><Relationship Id="rId7" Type="http://schemas.openxmlformats.org/officeDocument/2006/relationships/tags" Target="../tags/tag740.xml"/><Relationship Id="rId12" Type="http://schemas.openxmlformats.org/officeDocument/2006/relationships/tags" Target="../tags/tag745.xml"/><Relationship Id="rId17" Type="http://schemas.openxmlformats.org/officeDocument/2006/relationships/image" Target="../media/image301.png"/><Relationship Id="rId25" Type="http://schemas.openxmlformats.org/officeDocument/2006/relationships/image" Target="../media/image309.png"/><Relationship Id="rId2" Type="http://schemas.openxmlformats.org/officeDocument/2006/relationships/tags" Target="../tags/tag735.xml"/><Relationship Id="rId16" Type="http://schemas.openxmlformats.org/officeDocument/2006/relationships/image" Target="../media/image300.png"/><Relationship Id="rId20" Type="http://schemas.openxmlformats.org/officeDocument/2006/relationships/image" Target="../media/image304.png"/><Relationship Id="rId1" Type="http://schemas.openxmlformats.org/officeDocument/2006/relationships/tags" Target="../tags/tag734.xml"/><Relationship Id="rId6" Type="http://schemas.openxmlformats.org/officeDocument/2006/relationships/tags" Target="../tags/tag739.xml"/><Relationship Id="rId11" Type="http://schemas.openxmlformats.org/officeDocument/2006/relationships/tags" Target="../tags/tag744.xml"/><Relationship Id="rId24" Type="http://schemas.openxmlformats.org/officeDocument/2006/relationships/image" Target="../media/image308.png"/><Relationship Id="rId5" Type="http://schemas.openxmlformats.org/officeDocument/2006/relationships/tags" Target="../tags/tag738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07.png"/><Relationship Id="rId28" Type="http://schemas.openxmlformats.org/officeDocument/2006/relationships/image" Target="../media/image2.png"/><Relationship Id="rId10" Type="http://schemas.openxmlformats.org/officeDocument/2006/relationships/tags" Target="../tags/tag743.xml"/><Relationship Id="rId19" Type="http://schemas.openxmlformats.org/officeDocument/2006/relationships/image" Target="../media/image303.png"/><Relationship Id="rId4" Type="http://schemas.openxmlformats.org/officeDocument/2006/relationships/tags" Target="../tags/tag737.xml"/><Relationship Id="rId9" Type="http://schemas.openxmlformats.org/officeDocument/2006/relationships/tags" Target="../tags/tag742.xml"/><Relationship Id="rId14" Type="http://schemas.openxmlformats.org/officeDocument/2006/relationships/tags" Target="../tags/tag747.xml"/><Relationship Id="rId22" Type="http://schemas.openxmlformats.org/officeDocument/2006/relationships/image" Target="../media/image306.png"/><Relationship Id="rId27" Type="http://schemas.openxmlformats.org/officeDocument/2006/relationships/image" Target="../media/image31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755.xml"/><Relationship Id="rId13" Type="http://schemas.openxmlformats.org/officeDocument/2006/relationships/tags" Target="../tags/tag760.xml"/><Relationship Id="rId18" Type="http://schemas.openxmlformats.org/officeDocument/2006/relationships/tags" Target="../tags/tag765.xml"/><Relationship Id="rId26" Type="http://schemas.openxmlformats.org/officeDocument/2006/relationships/image" Target="../media/image304.png"/><Relationship Id="rId39" Type="http://schemas.openxmlformats.org/officeDocument/2006/relationships/image" Target="../media/image2.png"/><Relationship Id="rId3" Type="http://schemas.openxmlformats.org/officeDocument/2006/relationships/tags" Target="../tags/tag750.xml"/><Relationship Id="rId21" Type="http://schemas.openxmlformats.org/officeDocument/2006/relationships/image" Target="../media/image312.png"/><Relationship Id="rId34" Type="http://schemas.openxmlformats.org/officeDocument/2006/relationships/image" Target="../media/image315.png"/><Relationship Id="rId7" Type="http://schemas.openxmlformats.org/officeDocument/2006/relationships/tags" Target="../tags/tag754.xml"/><Relationship Id="rId12" Type="http://schemas.openxmlformats.org/officeDocument/2006/relationships/tags" Target="../tags/tag759.xml"/><Relationship Id="rId17" Type="http://schemas.openxmlformats.org/officeDocument/2006/relationships/tags" Target="../tags/tag764.xml"/><Relationship Id="rId25" Type="http://schemas.openxmlformats.org/officeDocument/2006/relationships/image" Target="../media/image303.png"/><Relationship Id="rId33" Type="http://schemas.openxmlformats.org/officeDocument/2006/relationships/image" Target="../media/image314.png"/><Relationship Id="rId38" Type="http://schemas.openxmlformats.org/officeDocument/2006/relationships/image" Target="../media/image311.png"/><Relationship Id="rId2" Type="http://schemas.openxmlformats.org/officeDocument/2006/relationships/tags" Target="../tags/tag749.xml"/><Relationship Id="rId16" Type="http://schemas.openxmlformats.org/officeDocument/2006/relationships/tags" Target="../tags/tag76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07.png"/><Relationship Id="rId1" Type="http://schemas.openxmlformats.org/officeDocument/2006/relationships/tags" Target="../tags/tag748.xml"/><Relationship Id="rId6" Type="http://schemas.openxmlformats.org/officeDocument/2006/relationships/tags" Target="../tags/tag753.xml"/><Relationship Id="rId11" Type="http://schemas.openxmlformats.org/officeDocument/2006/relationships/tags" Target="../tags/tag758.xml"/><Relationship Id="rId24" Type="http://schemas.openxmlformats.org/officeDocument/2006/relationships/image" Target="../media/image302.png"/><Relationship Id="rId32" Type="http://schemas.openxmlformats.org/officeDocument/2006/relationships/image" Target="../media/image313.png"/><Relationship Id="rId37" Type="http://schemas.openxmlformats.org/officeDocument/2006/relationships/image" Target="../media/image318.png"/><Relationship Id="rId5" Type="http://schemas.openxmlformats.org/officeDocument/2006/relationships/tags" Target="../tags/tag752.xml"/><Relationship Id="rId15" Type="http://schemas.openxmlformats.org/officeDocument/2006/relationships/tags" Target="../tags/tag762.xml"/><Relationship Id="rId23" Type="http://schemas.openxmlformats.org/officeDocument/2006/relationships/image" Target="../media/image301.png"/><Relationship Id="rId28" Type="http://schemas.openxmlformats.org/officeDocument/2006/relationships/image" Target="../media/image306.png"/><Relationship Id="rId36" Type="http://schemas.openxmlformats.org/officeDocument/2006/relationships/image" Target="../media/image317.png"/><Relationship Id="rId10" Type="http://schemas.openxmlformats.org/officeDocument/2006/relationships/tags" Target="../tags/tag757.xml"/><Relationship Id="rId19" Type="http://schemas.openxmlformats.org/officeDocument/2006/relationships/tags" Target="../tags/tag766.xml"/><Relationship Id="rId31" Type="http://schemas.openxmlformats.org/officeDocument/2006/relationships/image" Target="../media/image309.png"/><Relationship Id="rId4" Type="http://schemas.openxmlformats.org/officeDocument/2006/relationships/tags" Target="../tags/tag751.xml"/><Relationship Id="rId9" Type="http://schemas.openxmlformats.org/officeDocument/2006/relationships/tags" Target="../tags/tag756.xml"/><Relationship Id="rId14" Type="http://schemas.openxmlformats.org/officeDocument/2006/relationships/tags" Target="../tags/tag761.xml"/><Relationship Id="rId22" Type="http://schemas.openxmlformats.org/officeDocument/2006/relationships/image" Target="../media/image300.png"/><Relationship Id="rId27" Type="http://schemas.openxmlformats.org/officeDocument/2006/relationships/image" Target="../media/image305.png"/><Relationship Id="rId30" Type="http://schemas.openxmlformats.org/officeDocument/2006/relationships/image" Target="../media/image310.png"/><Relationship Id="rId35" Type="http://schemas.openxmlformats.org/officeDocument/2006/relationships/image" Target="../media/image31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774.xml"/><Relationship Id="rId13" Type="http://schemas.openxmlformats.org/officeDocument/2006/relationships/tags" Target="../tags/tag779.xml"/><Relationship Id="rId18" Type="http://schemas.openxmlformats.org/officeDocument/2006/relationships/tags" Target="../tags/tag784.xml"/><Relationship Id="rId26" Type="http://schemas.openxmlformats.org/officeDocument/2006/relationships/image" Target="../media/image319.png"/><Relationship Id="rId39" Type="http://schemas.openxmlformats.org/officeDocument/2006/relationships/image" Target="../media/image320.png"/><Relationship Id="rId3" Type="http://schemas.openxmlformats.org/officeDocument/2006/relationships/tags" Target="../tags/tag769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14.png"/><Relationship Id="rId7" Type="http://schemas.openxmlformats.org/officeDocument/2006/relationships/tags" Target="../tags/tag773.xml"/><Relationship Id="rId12" Type="http://schemas.openxmlformats.org/officeDocument/2006/relationships/tags" Target="../tags/tag778.xml"/><Relationship Id="rId17" Type="http://schemas.openxmlformats.org/officeDocument/2006/relationships/tags" Target="../tags/tag783.xml"/><Relationship Id="rId25" Type="http://schemas.openxmlformats.org/officeDocument/2006/relationships/image" Target="../media/image303.png"/><Relationship Id="rId33" Type="http://schemas.openxmlformats.org/officeDocument/2006/relationships/image" Target="../media/image313.png"/><Relationship Id="rId38" Type="http://schemas.openxmlformats.org/officeDocument/2006/relationships/image" Target="../media/image318.png"/><Relationship Id="rId2" Type="http://schemas.openxmlformats.org/officeDocument/2006/relationships/tags" Target="../tags/tag768.xml"/><Relationship Id="rId16" Type="http://schemas.openxmlformats.org/officeDocument/2006/relationships/tags" Target="../tags/tag782.xml"/><Relationship Id="rId20" Type="http://schemas.openxmlformats.org/officeDocument/2006/relationships/tags" Target="../tags/tag786.xml"/><Relationship Id="rId29" Type="http://schemas.openxmlformats.org/officeDocument/2006/relationships/image" Target="../media/image306.png"/><Relationship Id="rId41" Type="http://schemas.openxmlformats.org/officeDocument/2006/relationships/image" Target="../media/image2.png"/><Relationship Id="rId1" Type="http://schemas.openxmlformats.org/officeDocument/2006/relationships/tags" Target="../tags/tag767.xml"/><Relationship Id="rId6" Type="http://schemas.openxmlformats.org/officeDocument/2006/relationships/tags" Target="../tags/tag772.xml"/><Relationship Id="rId11" Type="http://schemas.openxmlformats.org/officeDocument/2006/relationships/tags" Target="../tags/tag777.xml"/><Relationship Id="rId24" Type="http://schemas.openxmlformats.org/officeDocument/2006/relationships/image" Target="../media/image302.png"/><Relationship Id="rId32" Type="http://schemas.openxmlformats.org/officeDocument/2006/relationships/image" Target="../media/image309.png"/><Relationship Id="rId37" Type="http://schemas.openxmlformats.org/officeDocument/2006/relationships/image" Target="../media/image317.png"/><Relationship Id="rId40" Type="http://schemas.openxmlformats.org/officeDocument/2006/relationships/image" Target="../media/image311.png"/><Relationship Id="rId5" Type="http://schemas.openxmlformats.org/officeDocument/2006/relationships/tags" Target="../tags/tag771.xml"/><Relationship Id="rId15" Type="http://schemas.openxmlformats.org/officeDocument/2006/relationships/tags" Target="../tags/tag781.xml"/><Relationship Id="rId23" Type="http://schemas.openxmlformats.org/officeDocument/2006/relationships/image" Target="../media/image300.png"/><Relationship Id="rId28" Type="http://schemas.openxmlformats.org/officeDocument/2006/relationships/image" Target="../media/image305.png"/><Relationship Id="rId36" Type="http://schemas.openxmlformats.org/officeDocument/2006/relationships/image" Target="../media/image316.png"/><Relationship Id="rId10" Type="http://schemas.openxmlformats.org/officeDocument/2006/relationships/tags" Target="../tags/tag776.xml"/><Relationship Id="rId19" Type="http://schemas.openxmlformats.org/officeDocument/2006/relationships/tags" Target="../tags/tag785.xml"/><Relationship Id="rId31" Type="http://schemas.openxmlformats.org/officeDocument/2006/relationships/image" Target="../media/image310.png"/><Relationship Id="rId4" Type="http://schemas.openxmlformats.org/officeDocument/2006/relationships/tags" Target="../tags/tag770.xml"/><Relationship Id="rId9" Type="http://schemas.openxmlformats.org/officeDocument/2006/relationships/tags" Target="../tags/tag775.xml"/><Relationship Id="rId14" Type="http://schemas.openxmlformats.org/officeDocument/2006/relationships/tags" Target="../tags/tag780.xml"/><Relationship Id="rId22" Type="http://schemas.openxmlformats.org/officeDocument/2006/relationships/image" Target="../media/image312.png"/><Relationship Id="rId27" Type="http://schemas.openxmlformats.org/officeDocument/2006/relationships/image" Target="../media/image304.png"/><Relationship Id="rId30" Type="http://schemas.openxmlformats.org/officeDocument/2006/relationships/image" Target="../media/image307.png"/><Relationship Id="rId35" Type="http://schemas.openxmlformats.org/officeDocument/2006/relationships/image" Target="../media/image31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794.xml"/><Relationship Id="rId13" Type="http://schemas.openxmlformats.org/officeDocument/2006/relationships/tags" Target="../tags/tag79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27.png"/><Relationship Id="rId3" Type="http://schemas.openxmlformats.org/officeDocument/2006/relationships/tags" Target="../tags/tag789.xml"/><Relationship Id="rId21" Type="http://schemas.openxmlformats.org/officeDocument/2006/relationships/image" Target="../media/image323.png"/><Relationship Id="rId34" Type="http://schemas.openxmlformats.org/officeDocument/2006/relationships/image" Target="../media/image2.png"/><Relationship Id="rId7" Type="http://schemas.openxmlformats.org/officeDocument/2006/relationships/tags" Target="../tags/tag793.xml"/><Relationship Id="rId12" Type="http://schemas.openxmlformats.org/officeDocument/2006/relationships/tags" Target="../tags/tag798.xml"/><Relationship Id="rId17" Type="http://schemas.openxmlformats.org/officeDocument/2006/relationships/tags" Target="../tags/tag803.xml"/><Relationship Id="rId25" Type="http://schemas.openxmlformats.org/officeDocument/2006/relationships/image" Target="../media/image326.png"/><Relationship Id="rId33" Type="http://schemas.openxmlformats.org/officeDocument/2006/relationships/image" Target="../media/image311.png"/><Relationship Id="rId2" Type="http://schemas.openxmlformats.org/officeDocument/2006/relationships/tags" Target="../tags/tag788.xml"/><Relationship Id="rId16" Type="http://schemas.openxmlformats.org/officeDocument/2006/relationships/tags" Target="../tags/tag802.xml"/><Relationship Id="rId20" Type="http://schemas.openxmlformats.org/officeDocument/2006/relationships/image" Target="../media/image322.png"/><Relationship Id="rId29" Type="http://schemas.openxmlformats.org/officeDocument/2006/relationships/image" Target="../media/image330.png"/><Relationship Id="rId1" Type="http://schemas.openxmlformats.org/officeDocument/2006/relationships/tags" Target="../tags/tag787.xml"/><Relationship Id="rId6" Type="http://schemas.openxmlformats.org/officeDocument/2006/relationships/tags" Target="../tags/tag792.xml"/><Relationship Id="rId11" Type="http://schemas.openxmlformats.org/officeDocument/2006/relationships/tags" Target="../tags/tag797.xml"/><Relationship Id="rId24" Type="http://schemas.openxmlformats.org/officeDocument/2006/relationships/image" Target="../media/image325.png"/><Relationship Id="rId32" Type="http://schemas.openxmlformats.org/officeDocument/2006/relationships/image" Target="../media/image333.png"/><Relationship Id="rId5" Type="http://schemas.openxmlformats.org/officeDocument/2006/relationships/tags" Target="../tags/tag791.xml"/><Relationship Id="rId15" Type="http://schemas.openxmlformats.org/officeDocument/2006/relationships/tags" Target="../tags/tag801.xml"/><Relationship Id="rId23" Type="http://schemas.openxmlformats.org/officeDocument/2006/relationships/image" Target="../media/image324.png"/><Relationship Id="rId28" Type="http://schemas.openxmlformats.org/officeDocument/2006/relationships/image" Target="../media/image329.png"/><Relationship Id="rId10" Type="http://schemas.openxmlformats.org/officeDocument/2006/relationships/tags" Target="../tags/tag796.xml"/><Relationship Id="rId19" Type="http://schemas.openxmlformats.org/officeDocument/2006/relationships/image" Target="../media/image321.png"/><Relationship Id="rId31" Type="http://schemas.openxmlformats.org/officeDocument/2006/relationships/image" Target="../media/image332.png"/><Relationship Id="rId4" Type="http://schemas.openxmlformats.org/officeDocument/2006/relationships/tags" Target="../tags/tag790.xml"/><Relationship Id="rId9" Type="http://schemas.openxmlformats.org/officeDocument/2006/relationships/tags" Target="../tags/tag795.xml"/><Relationship Id="rId14" Type="http://schemas.openxmlformats.org/officeDocument/2006/relationships/tags" Target="../tags/tag800.xml"/><Relationship Id="rId22" Type="http://schemas.openxmlformats.org/officeDocument/2006/relationships/image" Target="../media/image304.png"/><Relationship Id="rId27" Type="http://schemas.openxmlformats.org/officeDocument/2006/relationships/image" Target="../media/image328.png"/><Relationship Id="rId30" Type="http://schemas.openxmlformats.org/officeDocument/2006/relationships/image" Target="../media/image33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811.xml"/><Relationship Id="rId13" Type="http://schemas.openxmlformats.org/officeDocument/2006/relationships/tags" Target="../tags/tag816.xml"/><Relationship Id="rId18" Type="http://schemas.openxmlformats.org/officeDocument/2006/relationships/tags" Target="../tags/tag821.xml"/><Relationship Id="rId26" Type="http://schemas.openxmlformats.org/officeDocument/2006/relationships/image" Target="../media/image338.png"/><Relationship Id="rId3" Type="http://schemas.openxmlformats.org/officeDocument/2006/relationships/tags" Target="../tags/tag806.xml"/><Relationship Id="rId21" Type="http://schemas.openxmlformats.org/officeDocument/2006/relationships/image" Target="../media/image334.png"/><Relationship Id="rId34" Type="http://schemas.openxmlformats.org/officeDocument/2006/relationships/image" Target="../media/image345.png"/><Relationship Id="rId7" Type="http://schemas.openxmlformats.org/officeDocument/2006/relationships/tags" Target="../tags/tag810.xml"/><Relationship Id="rId12" Type="http://schemas.openxmlformats.org/officeDocument/2006/relationships/tags" Target="../tags/tag815.xml"/><Relationship Id="rId17" Type="http://schemas.openxmlformats.org/officeDocument/2006/relationships/tags" Target="../tags/tag820.xml"/><Relationship Id="rId25" Type="http://schemas.openxmlformats.org/officeDocument/2006/relationships/image" Target="../media/image337.png"/><Relationship Id="rId33" Type="http://schemas.openxmlformats.org/officeDocument/2006/relationships/image" Target="../media/image344.png"/><Relationship Id="rId38" Type="http://schemas.openxmlformats.org/officeDocument/2006/relationships/image" Target="../media/image2.png"/><Relationship Id="rId2" Type="http://schemas.openxmlformats.org/officeDocument/2006/relationships/tags" Target="../tags/tag805.xml"/><Relationship Id="rId16" Type="http://schemas.openxmlformats.org/officeDocument/2006/relationships/tags" Target="../tags/tag81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41.png"/><Relationship Id="rId1" Type="http://schemas.openxmlformats.org/officeDocument/2006/relationships/tags" Target="../tags/tag804.xml"/><Relationship Id="rId6" Type="http://schemas.openxmlformats.org/officeDocument/2006/relationships/tags" Target="../tags/tag809.xml"/><Relationship Id="rId11" Type="http://schemas.openxmlformats.org/officeDocument/2006/relationships/tags" Target="../tags/tag814.xml"/><Relationship Id="rId24" Type="http://schemas.openxmlformats.org/officeDocument/2006/relationships/image" Target="../media/image336.png"/><Relationship Id="rId32" Type="http://schemas.openxmlformats.org/officeDocument/2006/relationships/image" Target="../media/image343.png"/><Relationship Id="rId37" Type="http://schemas.openxmlformats.org/officeDocument/2006/relationships/image" Target="../media/image311.png"/><Relationship Id="rId5" Type="http://schemas.openxmlformats.org/officeDocument/2006/relationships/tags" Target="../tags/tag808.xml"/><Relationship Id="rId15" Type="http://schemas.openxmlformats.org/officeDocument/2006/relationships/tags" Target="../tags/tag818.xml"/><Relationship Id="rId23" Type="http://schemas.openxmlformats.org/officeDocument/2006/relationships/image" Target="../media/image335.png"/><Relationship Id="rId28" Type="http://schemas.openxmlformats.org/officeDocument/2006/relationships/image" Target="../media/image340.png"/><Relationship Id="rId36" Type="http://schemas.openxmlformats.org/officeDocument/2006/relationships/image" Target="../media/image347.png"/><Relationship Id="rId10" Type="http://schemas.openxmlformats.org/officeDocument/2006/relationships/tags" Target="../tags/tag813.xml"/><Relationship Id="rId19" Type="http://schemas.openxmlformats.org/officeDocument/2006/relationships/tags" Target="../tags/tag822.xml"/><Relationship Id="rId31" Type="http://schemas.openxmlformats.org/officeDocument/2006/relationships/image" Target="../media/image13.png"/><Relationship Id="rId4" Type="http://schemas.openxmlformats.org/officeDocument/2006/relationships/tags" Target="../tags/tag807.xml"/><Relationship Id="rId9" Type="http://schemas.openxmlformats.org/officeDocument/2006/relationships/tags" Target="../tags/tag812.xml"/><Relationship Id="rId14" Type="http://schemas.openxmlformats.org/officeDocument/2006/relationships/tags" Target="../tags/tag817.xml"/><Relationship Id="rId22" Type="http://schemas.openxmlformats.org/officeDocument/2006/relationships/image" Target="../media/image106.png"/><Relationship Id="rId27" Type="http://schemas.openxmlformats.org/officeDocument/2006/relationships/image" Target="../media/image339.png"/><Relationship Id="rId30" Type="http://schemas.openxmlformats.org/officeDocument/2006/relationships/image" Target="../media/image342.png"/><Relationship Id="rId35" Type="http://schemas.openxmlformats.org/officeDocument/2006/relationships/image" Target="../media/image34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26" Type="http://schemas.openxmlformats.org/officeDocument/2006/relationships/image" Target="../media/image3.png"/><Relationship Id="rId39" Type="http://schemas.openxmlformats.org/officeDocument/2006/relationships/image" Target="../media/image25.png"/><Relationship Id="rId3" Type="http://schemas.openxmlformats.org/officeDocument/2006/relationships/tags" Target="../tags/tag46.xml"/><Relationship Id="rId21" Type="http://schemas.openxmlformats.org/officeDocument/2006/relationships/tags" Target="../tags/tag64.xml"/><Relationship Id="rId34" Type="http://schemas.openxmlformats.org/officeDocument/2006/relationships/image" Target="../media/image19.png"/><Relationship Id="rId42" Type="http://schemas.openxmlformats.org/officeDocument/2006/relationships/image" Target="../media/image2.png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5" Type="http://schemas.openxmlformats.org/officeDocument/2006/relationships/image" Target="../media/image10.png"/><Relationship Id="rId33" Type="http://schemas.openxmlformats.org/officeDocument/2006/relationships/image" Target="../media/image18.png"/><Relationship Id="rId38" Type="http://schemas.openxmlformats.org/officeDocument/2006/relationships/image" Target="../media/image24.png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tags" Target="../tags/tag63.xml"/><Relationship Id="rId29" Type="http://schemas.openxmlformats.org/officeDocument/2006/relationships/image" Target="../media/image6.png"/><Relationship Id="rId41" Type="http://schemas.openxmlformats.org/officeDocument/2006/relationships/image" Target="../media/image11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image" Target="../media/image9.png"/><Relationship Id="rId32" Type="http://schemas.openxmlformats.org/officeDocument/2006/relationships/image" Target="../media/image17.png"/><Relationship Id="rId37" Type="http://schemas.openxmlformats.org/officeDocument/2006/relationships/image" Target="../media/image23.png"/><Relationship Id="rId40" Type="http://schemas.openxmlformats.org/officeDocument/2006/relationships/image" Target="../media/image26.png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image" Target="../media/image8.png"/><Relationship Id="rId28" Type="http://schemas.openxmlformats.org/officeDocument/2006/relationships/image" Target="../media/image5.png"/><Relationship Id="rId36" Type="http://schemas.openxmlformats.org/officeDocument/2006/relationships/image" Target="../media/image22.png"/><Relationship Id="rId10" Type="http://schemas.openxmlformats.org/officeDocument/2006/relationships/tags" Target="../tags/tag53.xml"/><Relationship Id="rId19" Type="http://schemas.openxmlformats.org/officeDocument/2006/relationships/tags" Target="../tags/tag62.xml"/><Relationship Id="rId31" Type="http://schemas.openxmlformats.org/officeDocument/2006/relationships/image" Target="../media/image12.png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4.png"/><Relationship Id="rId30" Type="http://schemas.openxmlformats.org/officeDocument/2006/relationships/image" Target="../media/image7.png"/><Relationship Id="rId35" Type="http://schemas.openxmlformats.org/officeDocument/2006/relationships/image" Target="../media/image13.png"/><Relationship Id="rId43" Type="http://schemas.openxmlformats.org/officeDocument/2006/relationships/image" Target="../media/image2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830.xml"/><Relationship Id="rId13" Type="http://schemas.openxmlformats.org/officeDocument/2006/relationships/tags" Target="../tags/tag835.xml"/><Relationship Id="rId18" Type="http://schemas.openxmlformats.org/officeDocument/2006/relationships/tags" Target="../tags/tag840.xml"/><Relationship Id="rId26" Type="http://schemas.openxmlformats.org/officeDocument/2006/relationships/image" Target="../media/image336.png"/><Relationship Id="rId39" Type="http://schemas.openxmlformats.org/officeDocument/2006/relationships/image" Target="../media/image355.png"/><Relationship Id="rId3" Type="http://schemas.openxmlformats.org/officeDocument/2006/relationships/tags" Target="../tags/tag825.xml"/><Relationship Id="rId21" Type="http://schemas.openxmlformats.org/officeDocument/2006/relationships/tags" Target="../tags/tag843.xml"/><Relationship Id="rId34" Type="http://schemas.openxmlformats.org/officeDocument/2006/relationships/image" Target="../media/image350.png"/><Relationship Id="rId42" Type="http://schemas.openxmlformats.org/officeDocument/2006/relationships/image" Target="../media/image2.png"/><Relationship Id="rId7" Type="http://schemas.openxmlformats.org/officeDocument/2006/relationships/tags" Target="../tags/tag829.xml"/><Relationship Id="rId12" Type="http://schemas.openxmlformats.org/officeDocument/2006/relationships/tags" Target="../tags/tag834.xml"/><Relationship Id="rId17" Type="http://schemas.openxmlformats.org/officeDocument/2006/relationships/tags" Target="../tags/tag839.xml"/><Relationship Id="rId25" Type="http://schemas.openxmlformats.org/officeDocument/2006/relationships/image" Target="../media/image335.png"/><Relationship Id="rId33" Type="http://schemas.openxmlformats.org/officeDocument/2006/relationships/image" Target="../media/image13.png"/><Relationship Id="rId38" Type="http://schemas.openxmlformats.org/officeDocument/2006/relationships/image" Target="../media/image354.png"/><Relationship Id="rId2" Type="http://schemas.openxmlformats.org/officeDocument/2006/relationships/tags" Target="../tags/tag824.xml"/><Relationship Id="rId16" Type="http://schemas.openxmlformats.org/officeDocument/2006/relationships/tags" Target="../tags/tag838.xml"/><Relationship Id="rId20" Type="http://schemas.openxmlformats.org/officeDocument/2006/relationships/tags" Target="../tags/tag842.xml"/><Relationship Id="rId29" Type="http://schemas.openxmlformats.org/officeDocument/2006/relationships/image" Target="../media/image339.png"/><Relationship Id="rId41" Type="http://schemas.openxmlformats.org/officeDocument/2006/relationships/image" Target="../media/image311.png"/><Relationship Id="rId1" Type="http://schemas.openxmlformats.org/officeDocument/2006/relationships/tags" Target="../tags/tag823.xml"/><Relationship Id="rId6" Type="http://schemas.openxmlformats.org/officeDocument/2006/relationships/tags" Target="../tags/tag828.xml"/><Relationship Id="rId11" Type="http://schemas.openxmlformats.org/officeDocument/2006/relationships/tags" Target="../tags/tag833.xml"/><Relationship Id="rId24" Type="http://schemas.openxmlformats.org/officeDocument/2006/relationships/image" Target="../media/image106.png"/><Relationship Id="rId32" Type="http://schemas.openxmlformats.org/officeDocument/2006/relationships/image" Target="../media/image349.png"/><Relationship Id="rId37" Type="http://schemas.openxmlformats.org/officeDocument/2006/relationships/image" Target="../media/image353.png"/><Relationship Id="rId40" Type="http://schemas.openxmlformats.org/officeDocument/2006/relationships/image" Target="../media/image356.png"/><Relationship Id="rId5" Type="http://schemas.openxmlformats.org/officeDocument/2006/relationships/tags" Target="../tags/tag827.xml"/><Relationship Id="rId15" Type="http://schemas.openxmlformats.org/officeDocument/2006/relationships/tags" Target="../tags/tag837.xml"/><Relationship Id="rId23" Type="http://schemas.openxmlformats.org/officeDocument/2006/relationships/image" Target="../media/image334.png"/><Relationship Id="rId28" Type="http://schemas.openxmlformats.org/officeDocument/2006/relationships/image" Target="../media/image338.png"/><Relationship Id="rId36" Type="http://schemas.openxmlformats.org/officeDocument/2006/relationships/image" Target="../media/image352.png"/><Relationship Id="rId10" Type="http://schemas.openxmlformats.org/officeDocument/2006/relationships/tags" Target="../tags/tag832.xml"/><Relationship Id="rId19" Type="http://schemas.openxmlformats.org/officeDocument/2006/relationships/tags" Target="../tags/tag841.xml"/><Relationship Id="rId31" Type="http://schemas.openxmlformats.org/officeDocument/2006/relationships/image" Target="../media/image341.png"/><Relationship Id="rId4" Type="http://schemas.openxmlformats.org/officeDocument/2006/relationships/tags" Target="../tags/tag826.xml"/><Relationship Id="rId9" Type="http://schemas.openxmlformats.org/officeDocument/2006/relationships/tags" Target="../tags/tag831.xml"/><Relationship Id="rId14" Type="http://schemas.openxmlformats.org/officeDocument/2006/relationships/tags" Target="../tags/tag83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337.png"/><Relationship Id="rId30" Type="http://schemas.openxmlformats.org/officeDocument/2006/relationships/image" Target="../media/image348.png"/><Relationship Id="rId35" Type="http://schemas.openxmlformats.org/officeDocument/2006/relationships/image" Target="../media/image35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851.xml"/><Relationship Id="rId13" Type="http://schemas.openxmlformats.org/officeDocument/2006/relationships/tags" Target="../tags/tag856.xml"/><Relationship Id="rId18" Type="http://schemas.openxmlformats.org/officeDocument/2006/relationships/tags" Target="../tags/tag861.xml"/><Relationship Id="rId26" Type="http://schemas.openxmlformats.org/officeDocument/2006/relationships/image" Target="../media/image337.png"/><Relationship Id="rId39" Type="http://schemas.openxmlformats.org/officeDocument/2006/relationships/image" Target="../media/image311.png"/><Relationship Id="rId3" Type="http://schemas.openxmlformats.org/officeDocument/2006/relationships/tags" Target="../tags/tag84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51.png"/><Relationship Id="rId7" Type="http://schemas.openxmlformats.org/officeDocument/2006/relationships/tags" Target="../tags/tag850.xml"/><Relationship Id="rId12" Type="http://schemas.openxmlformats.org/officeDocument/2006/relationships/tags" Target="../tags/tag855.xml"/><Relationship Id="rId17" Type="http://schemas.openxmlformats.org/officeDocument/2006/relationships/tags" Target="../tags/tag860.xml"/><Relationship Id="rId25" Type="http://schemas.openxmlformats.org/officeDocument/2006/relationships/image" Target="../media/image336.png"/><Relationship Id="rId33" Type="http://schemas.openxmlformats.org/officeDocument/2006/relationships/image" Target="../media/image359.png"/><Relationship Id="rId38" Type="http://schemas.openxmlformats.org/officeDocument/2006/relationships/image" Target="../media/image361.png"/><Relationship Id="rId2" Type="http://schemas.openxmlformats.org/officeDocument/2006/relationships/tags" Target="../tags/tag845.xml"/><Relationship Id="rId16" Type="http://schemas.openxmlformats.org/officeDocument/2006/relationships/tags" Target="../tags/tag859.xml"/><Relationship Id="rId20" Type="http://schemas.openxmlformats.org/officeDocument/2006/relationships/tags" Target="../tags/tag863.xml"/><Relationship Id="rId29" Type="http://schemas.openxmlformats.org/officeDocument/2006/relationships/image" Target="../media/image357.png"/><Relationship Id="rId1" Type="http://schemas.openxmlformats.org/officeDocument/2006/relationships/tags" Target="../tags/tag844.xml"/><Relationship Id="rId6" Type="http://schemas.openxmlformats.org/officeDocument/2006/relationships/tags" Target="../tags/tag849.xml"/><Relationship Id="rId11" Type="http://schemas.openxmlformats.org/officeDocument/2006/relationships/tags" Target="../tags/tag854.xml"/><Relationship Id="rId24" Type="http://schemas.openxmlformats.org/officeDocument/2006/relationships/image" Target="../media/image335.png"/><Relationship Id="rId32" Type="http://schemas.openxmlformats.org/officeDocument/2006/relationships/image" Target="../media/image13.png"/><Relationship Id="rId37" Type="http://schemas.openxmlformats.org/officeDocument/2006/relationships/image" Target="../media/image355.png"/><Relationship Id="rId40" Type="http://schemas.openxmlformats.org/officeDocument/2006/relationships/image" Target="../media/image2.png"/><Relationship Id="rId5" Type="http://schemas.openxmlformats.org/officeDocument/2006/relationships/tags" Target="../tags/tag848.xml"/><Relationship Id="rId15" Type="http://schemas.openxmlformats.org/officeDocument/2006/relationships/tags" Target="../tags/tag858.xml"/><Relationship Id="rId23" Type="http://schemas.openxmlformats.org/officeDocument/2006/relationships/image" Target="../media/image106.png"/><Relationship Id="rId28" Type="http://schemas.openxmlformats.org/officeDocument/2006/relationships/image" Target="../media/image339.png"/><Relationship Id="rId36" Type="http://schemas.openxmlformats.org/officeDocument/2006/relationships/image" Target="../media/image353.png"/><Relationship Id="rId10" Type="http://schemas.openxmlformats.org/officeDocument/2006/relationships/tags" Target="../tags/tag853.xml"/><Relationship Id="rId19" Type="http://schemas.openxmlformats.org/officeDocument/2006/relationships/tags" Target="../tags/tag862.xml"/><Relationship Id="rId31" Type="http://schemas.openxmlformats.org/officeDocument/2006/relationships/image" Target="../media/image358.png"/><Relationship Id="rId4" Type="http://schemas.openxmlformats.org/officeDocument/2006/relationships/tags" Target="../tags/tag847.xml"/><Relationship Id="rId9" Type="http://schemas.openxmlformats.org/officeDocument/2006/relationships/tags" Target="../tags/tag852.xml"/><Relationship Id="rId14" Type="http://schemas.openxmlformats.org/officeDocument/2006/relationships/tags" Target="../tags/tag857.xml"/><Relationship Id="rId22" Type="http://schemas.openxmlformats.org/officeDocument/2006/relationships/image" Target="../media/image334.png"/><Relationship Id="rId27" Type="http://schemas.openxmlformats.org/officeDocument/2006/relationships/image" Target="../media/image338.png"/><Relationship Id="rId30" Type="http://schemas.openxmlformats.org/officeDocument/2006/relationships/image" Target="../media/image341.png"/><Relationship Id="rId35" Type="http://schemas.openxmlformats.org/officeDocument/2006/relationships/image" Target="../media/image36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871.xml"/><Relationship Id="rId13" Type="http://schemas.openxmlformats.org/officeDocument/2006/relationships/tags" Target="../tags/tag876.xml"/><Relationship Id="rId18" Type="http://schemas.openxmlformats.org/officeDocument/2006/relationships/tags" Target="../tags/tag881.xml"/><Relationship Id="rId26" Type="http://schemas.openxmlformats.org/officeDocument/2006/relationships/image" Target="../media/image13.png"/><Relationship Id="rId39" Type="http://schemas.openxmlformats.org/officeDocument/2006/relationships/image" Target="../media/image376.png"/><Relationship Id="rId3" Type="http://schemas.openxmlformats.org/officeDocument/2006/relationships/tags" Target="../tags/tag86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71.png"/><Relationship Id="rId7" Type="http://schemas.openxmlformats.org/officeDocument/2006/relationships/tags" Target="../tags/tag870.xml"/><Relationship Id="rId12" Type="http://schemas.openxmlformats.org/officeDocument/2006/relationships/tags" Target="../tags/tag875.xml"/><Relationship Id="rId17" Type="http://schemas.openxmlformats.org/officeDocument/2006/relationships/tags" Target="../tags/tag880.xml"/><Relationship Id="rId25" Type="http://schemas.openxmlformats.org/officeDocument/2006/relationships/image" Target="../media/image364.png"/><Relationship Id="rId33" Type="http://schemas.openxmlformats.org/officeDocument/2006/relationships/image" Target="../media/image2.png"/><Relationship Id="rId38" Type="http://schemas.openxmlformats.org/officeDocument/2006/relationships/image" Target="../media/image375.png"/><Relationship Id="rId2" Type="http://schemas.openxmlformats.org/officeDocument/2006/relationships/tags" Target="../tags/tag865.xml"/><Relationship Id="rId16" Type="http://schemas.openxmlformats.org/officeDocument/2006/relationships/tags" Target="../tags/tag879.xml"/><Relationship Id="rId20" Type="http://schemas.openxmlformats.org/officeDocument/2006/relationships/tags" Target="../tags/tag883.xml"/><Relationship Id="rId29" Type="http://schemas.openxmlformats.org/officeDocument/2006/relationships/image" Target="../media/image367.png"/><Relationship Id="rId41" Type="http://schemas.openxmlformats.org/officeDocument/2006/relationships/image" Target="../media/image356.png"/><Relationship Id="rId1" Type="http://schemas.openxmlformats.org/officeDocument/2006/relationships/tags" Target="../tags/tag864.xml"/><Relationship Id="rId6" Type="http://schemas.openxmlformats.org/officeDocument/2006/relationships/tags" Target="../tags/tag869.xml"/><Relationship Id="rId11" Type="http://schemas.openxmlformats.org/officeDocument/2006/relationships/tags" Target="../tags/tag874.xml"/><Relationship Id="rId24" Type="http://schemas.openxmlformats.org/officeDocument/2006/relationships/image" Target="../media/image363.png"/><Relationship Id="rId32" Type="http://schemas.openxmlformats.org/officeDocument/2006/relationships/image" Target="../media/image370.png"/><Relationship Id="rId37" Type="http://schemas.openxmlformats.org/officeDocument/2006/relationships/image" Target="../media/image374.png"/><Relationship Id="rId40" Type="http://schemas.openxmlformats.org/officeDocument/2006/relationships/image" Target="../media/image377.png"/><Relationship Id="rId5" Type="http://schemas.openxmlformats.org/officeDocument/2006/relationships/tags" Target="../tags/tag868.xml"/><Relationship Id="rId15" Type="http://schemas.openxmlformats.org/officeDocument/2006/relationships/tags" Target="../tags/tag878.xml"/><Relationship Id="rId23" Type="http://schemas.openxmlformats.org/officeDocument/2006/relationships/image" Target="../media/image106.png"/><Relationship Id="rId28" Type="http://schemas.openxmlformats.org/officeDocument/2006/relationships/image" Target="../media/image366.png"/><Relationship Id="rId36" Type="http://schemas.openxmlformats.org/officeDocument/2006/relationships/image" Target="../media/image373.png"/><Relationship Id="rId10" Type="http://schemas.openxmlformats.org/officeDocument/2006/relationships/tags" Target="../tags/tag873.xml"/><Relationship Id="rId19" Type="http://schemas.openxmlformats.org/officeDocument/2006/relationships/tags" Target="../tags/tag882.xml"/><Relationship Id="rId31" Type="http://schemas.openxmlformats.org/officeDocument/2006/relationships/image" Target="../media/image369.png"/><Relationship Id="rId4" Type="http://schemas.openxmlformats.org/officeDocument/2006/relationships/tags" Target="../tags/tag867.xml"/><Relationship Id="rId9" Type="http://schemas.openxmlformats.org/officeDocument/2006/relationships/tags" Target="../tags/tag872.xml"/><Relationship Id="rId14" Type="http://schemas.openxmlformats.org/officeDocument/2006/relationships/tags" Target="../tags/tag877.xml"/><Relationship Id="rId22" Type="http://schemas.openxmlformats.org/officeDocument/2006/relationships/image" Target="../media/image362.png"/><Relationship Id="rId27" Type="http://schemas.openxmlformats.org/officeDocument/2006/relationships/image" Target="../media/image365.png"/><Relationship Id="rId30" Type="http://schemas.openxmlformats.org/officeDocument/2006/relationships/image" Target="../media/image368.png"/><Relationship Id="rId35" Type="http://schemas.openxmlformats.org/officeDocument/2006/relationships/image" Target="../media/image37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891.xml"/><Relationship Id="rId13" Type="http://schemas.openxmlformats.org/officeDocument/2006/relationships/tags" Target="../tags/tag896.xml"/><Relationship Id="rId18" Type="http://schemas.openxmlformats.org/officeDocument/2006/relationships/tags" Target="../tags/tag901.xml"/><Relationship Id="rId26" Type="http://schemas.openxmlformats.org/officeDocument/2006/relationships/image" Target="../media/image377.png"/><Relationship Id="rId39" Type="http://schemas.openxmlformats.org/officeDocument/2006/relationships/image" Target="../media/image386.png"/><Relationship Id="rId3" Type="http://schemas.openxmlformats.org/officeDocument/2006/relationships/tags" Target="../tags/tag88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67.png"/><Relationship Id="rId7" Type="http://schemas.openxmlformats.org/officeDocument/2006/relationships/tags" Target="../tags/tag890.xml"/><Relationship Id="rId12" Type="http://schemas.openxmlformats.org/officeDocument/2006/relationships/tags" Target="../tags/tag895.xml"/><Relationship Id="rId17" Type="http://schemas.openxmlformats.org/officeDocument/2006/relationships/tags" Target="../tags/tag900.xml"/><Relationship Id="rId25" Type="http://schemas.openxmlformats.org/officeDocument/2006/relationships/image" Target="../media/image376.png"/><Relationship Id="rId33" Type="http://schemas.openxmlformats.org/officeDocument/2006/relationships/image" Target="../media/image381.png"/><Relationship Id="rId38" Type="http://schemas.openxmlformats.org/officeDocument/2006/relationships/image" Target="../media/image385.png"/><Relationship Id="rId2" Type="http://schemas.openxmlformats.org/officeDocument/2006/relationships/tags" Target="../tags/tag885.xml"/><Relationship Id="rId16" Type="http://schemas.openxmlformats.org/officeDocument/2006/relationships/tags" Target="../tags/tag899.xml"/><Relationship Id="rId20" Type="http://schemas.openxmlformats.org/officeDocument/2006/relationships/tags" Target="../tags/tag903.xml"/><Relationship Id="rId29" Type="http://schemas.openxmlformats.org/officeDocument/2006/relationships/image" Target="../media/image378.png"/><Relationship Id="rId41" Type="http://schemas.openxmlformats.org/officeDocument/2006/relationships/image" Target="../media/image2.png"/><Relationship Id="rId1" Type="http://schemas.openxmlformats.org/officeDocument/2006/relationships/tags" Target="../tags/tag884.xml"/><Relationship Id="rId6" Type="http://schemas.openxmlformats.org/officeDocument/2006/relationships/tags" Target="../tags/tag889.xml"/><Relationship Id="rId11" Type="http://schemas.openxmlformats.org/officeDocument/2006/relationships/tags" Target="../tags/tag894.xml"/><Relationship Id="rId24" Type="http://schemas.openxmlformats.org/officeDocument/2006/relationships/image" Target="../media/image375.png"/><Relationship Id="rId32" Type="http://schemas.openxmlformats.org/officeDocument/2006/relationships/image" Target="../media/image380.png"/><Relationship Id="rId37" Type="http://schemas.openxmlformats.org/officeDocument/2006/relationships/image" Target="../media/image384.png"/><Relationship Id="rId40" Type="http://schemas.openxmlformats.org/officeDocument/2006/relationships/image" Target="../media/image370.png"/><Relationship Id="rId5" Type="http://schemas.openxmlformats.org/officeDocument/2006/relationships/tags" Target="../tags/tag888.xml"/><Relationship Id="rId15" Type="http://schemas.openxmlformats.org/officeDocument/2006/relationships/tags" Target="../tags/tag898.xml"/><Relationship Id="rId23" Type="http://schemas.openxmlformats.org/officeDocument/2006/relationships/image" Target="../media/image374.png"/><Relationship Id="rId28" Type="http://schemas.openxmlformats.org/officeDocument/2006/relationships/image" Target="../media/image106.png"/><Relationship Id="rId36" Type="http://schemas.openxmlformats.org/officeDocument/2006/relationships/image" Target="../media/image383.png"/><Relationship Id="rId10" Type="http://schemas.openxmlformats.org/officeDocument/2006/relationships/tags" Target="../tags/tag893.xml"/><Relationship Id="rId19" Type="http://schemas.openxmlformats.org/officeDocument/2006/relationships/tags" Target="../tags/tag902.xml"/><Relationship Id="rId31" Type="http://schemas.openxmlformats.org/officeDocument/2006/relationships/image" Target="../media/image13.png"/><Relationship Id="rId4" Type="http://schemas.openxmlformats.org/officeDocument/2006/relationships/tags" Target="../tags/tag887.xml"/><Relationship Id="rId9" Type="http://schemas.openxmlformats.org/officeDocument/2006/relationships/tags" Target="../tags/tag892.xml"/><Relationship Id="rId14" Type="http://schemas.openxmlformats.org/officeDocument/2006/relationships/tags" Target="../tags/tag897.xml"/><Relationship Id="rId22" Type="http://schemas.openxmlformats.org/officeDocument/2006/relationships/image" Target="../media/image373.png"/><Relationship Id="rId27" Type="http://schemas.openxmlformats.org/officeDocument/2006/relationships/image" Target="../media/image362.png"/><Relationship Id="rId30" Type="http://schemas.openxmlformats.org/officeDocument/2006/relationships/image" Target="../media/image379.png"/><Relationship Id="rId35" Type="http://schemas.openxmlformats.org/officeDocument/2006/relationships/image" Target="../media/image38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911.xml"/><Relationship Id="rId13" Type="http://schemas.openxmlformats.org/officeDocument/2006/relationships/tags" Target="../tags/tag916.xml"/><Relationship Id="rId18" Type="http://schemas.openxmlformats.org/officeDocument/2006/relationships/tags" Target="../tags/tag921.xml"/><Relationship Id="rId26" Type="http://schemas.openxmlformats.org/officeDocument/2006/relationships/image" Target="../media/image377.png"/><Relationship Id="rId39" Type="http://schemas.openxmlformats.org/officeDocument/2006/relationships/image" Target="../media/image395.png"/><Relationship Id="rId3" Type="http://schemas.openxmlformats.org/officeDocument/2006/relationships/tags" Target="../tags/tag90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91.png"/><Relationship Id="rId7" Type="http://schemas.openxmlformats.org/officeDocument/2006/relationships/tags" Target="../tags/tag910.xml"/><Relationship Id="rId12" Type="http://schemas.openxmlformats.org/officeDocument/2006/relationships/tags" Target="../tags/tag915.xml"/><Relationship Id="rId17" Type="http://schemas.openxmlformats.org/officeDocument/2006/relationships/tags" Target="../tags/tag920.xml"/><Relationship Id="rId25" Type="http://schemas.openxmlformats.org/officeDocument/2006/relationships/image" Target="../media/image376.png"/><Relationship Id="rId33" Type="http://schemas.openxmlformats.org/officeDocument/2006/relationships/image" Target="../media/image390.png"/><Relationship Id="rId38" Type="http://schemas.openxmlformats.org/officeDocument/2006/relationships/image" Target="../media/image394.png"/><Relationship Id="rId2" Type="http://schemas.openxmlformats.org/officeDocument/2006/relationships/tags" Target="../tags/tag905.xml"/><Relationship Id="rId16" Type="http://schemas.openxmlformats.org/officeDocument/2006/relationships/tags" Target="../tags/tag919.xml"/><Relationship Id="rId20" Type="http://schemas.openxmlformats.org/officeDocument/2006/relationships/tags" Target="../tags/tag923.xml"/><Relationship Id="rId29" Type="http://schemas.openxmlformats.org/officeDocument/2006/relationships/image" Target="../media/image387.png"/><Relationship Id="rId41" Type="http://schemas.openxmlformats.org/officeDocument/2006/relationships/image" Target="../media/image2.png"/><Relationship Id="rId1" Type="http://schemas.openxmlformats.org/officeDocument/2006/relationships/tags" Target="../tags/tag904.xml"/><Relationship Id="rId6" Type="http://schemas.openxmlformats.org/officeDocument/2006/relationships/tags" Target="../tags/tag909.xml"/><Relationship Id="rId11" Type="http://schemas.openxmlformats.org/officeDocument/2006/relationships/tags" Target="../tags/tag914.xml"/><Relationship Id="rId24" Type="http://schemas.openxmlformats.org/officeDocument/2006/relationships/image" Target="../media/image375.png"/><Relationship Id="rId32" Type="http://schemas.openxmlformats.org/officeDocument/2006/relationships/image" Target="../media/image389.png"/><Relationship Id="rId37" Type="http://schemas.openxmlformats.org/officeDocument/2006/relationships/image" Target="../media/image393.png"/><Relationship Id="rId40" Type="http://schemas.openxmlformats.org/officeDocument/2006/relationships/image" Target="../media/image370.png"/><Relationship Id="rId5" Type="http://schemas.openxmlformats.org/officeDocument/2006/relationships/tags" Target="../tags/tag908.xml"/><Relationship Id="rId15" Type="http://schemas.openxmlformats.org/officeDocument/2006/relationships/tags" Target="../tags/tag918.xml"/><Relationship Id="rId23" Type="http://schemas.openxmlformats.org/officeDocument/2006/relationships/image" Target="../media/image374.png"/><Relationship Id="rId28" Type="http://schemas.openxmlformats.org/officeDocument/2006/relationships/image" Target="../media/image106.png"/><Relationship Id="rId36" Type="http://schemas.openxmlformats.org/officeDocument/2006/relationships/image" Target="../media/image367.png"/><Relationship Id="rId10" Type="http://schemas.openxmlformats.org/officeDocument/2006/relationships/tags" Target="../tags/tag913.xml"/><Relationship Id="rId19" Type="http://schemas.openxmlformats.org/officeDocument/2006/relationships/tags" Target="../tags/tag922.xml"/><Relationship Id="rId31" Type="http://schemas.openxmlformats.org/officeDocument/2006/relationships/image" Target="../media/image13.png"/><Relationship Id="rId4" Type="http://schemas.openxmlformats.org/officeDocument/2006/relationships/tags" Target="../tags/tag907.xml"/><Relationship Id="rId9" Type="http://schemas.openxmlformats.org/officeDocument/2006/relationships/tags" Target="../tags/tag912.xml"/><Relationship Id="rId14" Type="http://schemas.openxmlformats.org/officeDocument/2006/relationships/tags" Target="../tags/tag917.xml"/><Relationship Id="rId22" Type="http://schemas.openxmlformats.org/officeDocument/2006/relationships/image" Target="../media/image373.png"/><Relationship Id="rId27" Type="http://schemas.openxmlformats.org/officeDocument/2006/relationships/image" Target="../media/image362.png"/><Relationship Id="rId30" Type="http://schemas.openxmlformats.org/officeDocument/2006/relationships/image" Target="../media/image388.png"/><Relationship Id="rId35" Type="http://schemas.openxmlformats.org/officeDocument/2006/relationships/image" Target="../media/image39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931.xml"/><Relationship Id="rId13" Type="http://schemas.openxmlformats.org/officeDocument/2006/relationships/tags" Target="../tags/tag936.xml"/><Relationship Id="rId18" Type="http://schemas.openxmlformats.org/officeDocument/2006/relationships/tags" Target="../tags/tag941.xml"/><Relationship Id="rId26" Type="http://schemas.openxmlformats.org/officeDocument/2006/relationships/image" Target="../media/image362.png"/><Relationship Id="rId39" Type="http://schemas.openxmlformats.org/officeDocument/2006/relationships/image" Target="../media/image2.png"/><Relationship Id="rId3" Type="http://schemas.openxmlformats.org/officeDocument/2006/relationships/tags" Target="../tags/tag926.xml"/><Relationship Id="rId21" Type="http://schemas.openxmlformats.org/officeDocument/2006/relationships/image" Target="../media/image373.png"/><Relationship Id="rId34" Type="http://schemas.openxmlformats.org/officeDocument/2006/relationships/image" Target="../media/image401.png"/><Relationship Id="rId7" Type="http://schemas.openxmlformats.org/officeDocument/2006/relationships/tags" Target="../tags/tag930.xml"/><Relationship Id="rId12" Type="http://schemas.openxmlformats.org/officeDocument/2006/relationships/tags" Target="../tags/tag935.xml"/><Relationship Id="rId17" Type="http://schemas.openxmlformats.org/officeDocument/2006/relationships/tags" Target="../tags/tag940.xml"/><Relationship Id="rId25" Type="http://schemas.openxmlformats.org/officeDocument/2006/relationships/image" Target="../media/image377.png"/><Relationship Id="rId33" Type="http://schemas.openxmlformats.org/officeDocument/2006/relationships/image" Target="../media/image400.png"/><Relationship Id="rId38" Type="http://schemas.openxmlformats.org/officeDocument/2006/relationships/image" Target="../media/image370.png"/><Relationship Id="rId2" Type="http://schemas.openxmlformats.org/officeDocument/2006/relationships/tags" Target="../tags/tag925.xml"/><Relationship Id="rId16" Type="http://schemas.openxmlformats.org/officeDocument/2006/relationships/tags" Target="../tags/tag93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97.png"/><Relationship Id="rId1" Type="http://schemas.openxmlformats.org/officeDocument/2006/relationships/tags" Target="../tags/tag924.xml"/><Relationship Id="rId6" Type="http://schemas.openxmlformats.org/officeDocument/2006/relationships/tags" Target="../tags/tag929.xml"/><Relationship Id="rId11" Type="http://schemas.openxmlformats.org/officeDocument/2006/relationships/tags" Target="../tags/tag934.xml"/><Relationship Id="rId24" Type="http://schemas.openxmlformats.org/officeDocument/2006/relationships/image" Target="../media/image376.png"/><Relationship Id="rId32" Type="http://schemas.openxmlformats.org/officeDocument/2006/relationships/image" Target="../media/image399.png"/><Relationship Id="rId37" Type="http://schemas.openxmlformats.org/officeDocument/2006/relationships/image" Target="../media/image403.png"/><Relationship Id="rId5" Type="http://schemas.openxmlformats.org/officeDocument/2006/relationships/tags" Target="../tags/tag928.xml"/><Relationship Id="rId15" Type="http://schemas.openxmlformats.org/officeDocument/2006/relationships/tags" Target="../tags/tag938.xml"/><Relationship Id="rId23" Type="http://schemas.openxmlformats.org/officeDocument/2006/relationships/image" Target="../media/image375.png"/><Relationship Id="rId28" Type="http://schemas.openxmlformats.org/officeDocument/2006/relationships/image" Target="../media/image396.png"/><Relationship Id="rId36" Type="http://schemas.openxmlformats.org/officeDocument/2006/relationships/image" Target="../media/image402.png"/><Relationship Id="rId10" Type="http://schemas.openxmlformats.org/officeDocument/2006/relationships/tags" Target="../tags/tag933.xml"/><Relationship Id="rId19" Type="http://schemas.openxmlformats.org/officeDocument/2006/relationships/tags" Target="../tags/tag942.xml"/><Relationship Id="rId31" Type="http://schemas.openxmlformats.org/officeDocument/2006/relationships/image" Target="../media/image398.png"/><Relationship Id="rId4" Type="http://schemas.openxmlformats.org/officeDocument/2006/relationships/tags" Target="../tags/tag927.xml"/><Relationship Id="rId9" Type="http://schemas.openxmlformats.org/officeDocument/2006/relationships/tags" Target="../tags/tag932.xml"/><Relationship Id="rId14" Type="http://schemas.openxmlformats.org/officeDocument/2006/relationships/tags" Target="../tags/tag937.xml"/><Relationship Id="rId22" Type="http://schemas.openxmlformats.org/officeDocument/2006/relationships/image" Target="../media/image374.png"/><Relationship Id="rId27" Type="http://schemas.openxmlformats.org/officeDocument/2006/relationships/image" Target="../media/image106.png"/><Relationship Id="rId30" Type="http://schemas.openxmlformats.org/officeDocument/2006/relationships/image" Target="../media/image13.png"/><Relationship Id="rId35" Type="http://schemas.openxmlformats.org/officeDocument/2006/relationships/image" Target="../media/image367.png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tags" Target="../tags/tag955.xml"/><Relationship Id="rId18" Type="http://schemas.openxmlformats.org/officeDocument/2006/relationships/tags" Target="../tags/tag960.xml"/><Relationship Id="rId26" Type="http://schemas.openxmlformats.org/officeDocument/2006/relationships/tags" Target="../tags/tag968.xml"/><Relationship Id="rId39" Type="http://schemas.openxmlformats.org/officeDocument/2006/relationships/image" Target="../media/image406.png"/><Relationship Id="rId21" Type="http://schemas.openxmlformats.org/officeDocument/2006/relationships/tags" Target="../tags/tag963.xml"/><Relationship Id="rId34" Type="http://schemas.openxmlformats.org/officeDocument/2006/relationships/tags" Target="../tags/tag976.xml"/><Relationship Id="rId42" Type="http://schemas.openxmlformats.org/officeDocument/2006/relationships/image" Target="../media/image408.png"/><Relationship Id="rId47" Type="http://schemas.openxmlformats.org/officeDocument/2006/relationships/image" Target="../media/image413.png"/><Relationship Id="rId50" Type="http://schemas.openxmlformats.org/officeDocument/2006/relationships/image" Target="../media/image416.png"/><Relationship Id="rId55" Type="http://schemas.openxmlformats.org/officeDocument/2006/relationships/image" Target="../media/image421.png"/><Relationship Id="rId63" Type="http://schemas.openxmlformats.org/officeDocument/2006/relationships/image" Target="../media/image429.png"/><Relationship Id="rId68" Type="http://schemas.openxmlformats.org/officeDocument/2006/relationships/image" Target="../media/image2.png"/><Relationship Id="rId7" Type="http://schemas.openxmlformats.org/officeDocument/2006/relationships/tags" Target="../tags/tag949.xml"/><Relationship Id="rId2" Type="http://schemas.openxmlformats.org/officeDocument/2006/relationships/tags" Target="../tags/tag944.xml"/><Relationship Id="rId16" Type="http://schemas.openxmlformats.org/officeDocument/2006/relationships/tags" Target="../tags/tag958.xml"/><Relationship Id="rId29" Type="http://schemas.openxmlformats.org/officeDocument/2006/relationships/tags" Target="../tags/tag971.xml"/><Relationship Id="rId1" Type="http://schemas.openxmlformats.org/officeDocument/2006/relationships/tags" Target="../tags/tag943.xml"/><Relationship Id="rId6" Type="http://schemas.openxmlformats.org/officeDocument/2006/relationships/tags" Target="../tags/tag948.xml"/><Relationship Id="rId11" Type="http://schemas.openxmlformats.org/officeDocument/2006/relationships/tags" Target="../tags/tag953.xml"/><Relationship Id="rId24" Type="http://schemas.openxmlformats.org/officeDocument/2006/relationships/tags" Target="../tags/tag966.xml"/><Relationship Id="rId32" Type="http://schemas.openxmlformats.org/officeDocument/2006/relationships/tags" Target="../tags/tag974.xml"/><Relationship Id="rId37" Type="http://schemas.openxmlformats.org/officeDocument/2006/relationships/image" Target="../media/image404.png"/><Relationship Id="rId40" Type="http://schemas.openxmlformats.org/officeDocument/2006/relationships/image" Target="../media/image407.png"/><Relationship Id="rId45" Type="http://schemas.openxmlformats.org/officeDocument/2006/relationships/image" Target="../media/image411.png"/><Relationship Id="rId53" Type="http://schemas.openxmlformats.org/officeDocument/2006/relationships/image" Target="../media/image419.png"/><Relationship Id="rId58" Type="http://schemas.openxmlformats.org/officeDocument/2006/relationships/image" Target="../media/image424.png"/><Relationship Id="rId66" Type="http://schemas.openxmlformats.org/officeDocument/2006/relationships/image" Target="../media/image432.png"/><Relationship Id="rId5" Type="http://schemas.openxmlformats.org/officeDocument/2006/relationships/tags" Target="../tags/tag947.xml"/><Relationship Id="rId15" Type="http://schemas.openxmlformats.org/officeDocument/2006/relationships/tags" Target="../tags/tag957.xml"/><Relationship Id="rId23" Type="http://schemas.openxmlformats.org/officeDocument/2006/relationships/tags" Target="../tags/tag965.xml"/><Relationship Id="rId28" Type="http://schemas.openxmlformats.org/officeDocument/2006/relationships/tags" Target="../tags/tag970.xml"/><Relationship Id="rId36" Type="http://schemas.openxmlformats.org/officeDocument/2006/relationships/image" Target="../media/image362.png"/><Relationship Id="rId49" Type="http://schemas.openxmlformats.org/officeDocument/2006/relationships/image" Target="../media/image415.png"/><Relationship Id="rId57" Type="http://schemas.openxmlformats.org/officeDocument/2006/relationships/image" Target="../media/image423.png"/><Relationship Id="rId61" Type="http://schemas.openxmlformats.org/officeDocument/2006/relationships/image" Target="../media/image427.png"/><Relationship Id="rId10" Type="http://schemas.openxmlformats.org/officeDocument/2006/relationships/tags" Target="../tags/tag952.xml"/><Relationship Id="rId19" Type="http://schemas.openxmlformats.org/officeDocument/2006/relationships/tags" Target="../tags/tag961.xml"/><Relationship Id="rId31" Type="http://schemas.openxmlformats.org/officeDocument/2006/relationships/tags" Target="../tags/tag973.xml"/><Relationship Id="rId44" Type="http://schemas.openxmlformats.org/officeDocument/2006/relationships/image" Target="../media/image410.png"/><Relationship Id="rId52" Type="http://schemas.openxmlformats.org/officeDocument/2006/relationships/image" Target="../media/image418.png"/><Relationship Id="rId60" Type="http://schemas.openxmlformats.org/officeDocument/2006/relationships/image" Target="../media/image426.png"/><Relationship Id="rId65" Type="http://schemas.openxmlformats.org/officeDocument/2006/relationships/image" Target="../media/image431.png"/><Relationship Id="rId4" Type="http://schemas.openxmlformats.org/officeDocument/2006/relationships/tags" Target="../tags/tag946.xml"/><Relationship Id="rId9" Type="http://schemas.openxmlformats.org/officeDocument/2006/relationships/tags" Target="../tags/tag951.xml"/><Relationship Id="rId14" Type="http://schemas.openxmlformats.org/officeDocument/2006/relationships/tags" Target="../tags/tag956.xml"/><Relationship Id="rId22" Type="http://schemas.openxmlformats.org/officeDocument/2006/relationships/tags" Target="../tags/tag964.xml"/><Relationship Id="rId27" Type="http://schemas.openxmlformats.org/officeDocument/2006/relationships/tags" Target="../tags/tag969.xml"/><Relationship Id="rId30" Type="http://schemas.openxmlformats.org/officeDocument/2006/relationships/tags" Target="../tags/tag972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409.png"/><Relationship Id="rId48" Type="http://schemas.openxmlformats.org/officeDocument/2006/relationships/image" Target="../media/image414.png"/><Relationship Id="rId56" Type="http://schemas.openxmlformats.org/officeDocument/2006/relationships/image" Target="../media/image422.png"/><Relationship Id="rId64" Type="http://schemas.openxmlformats.org/officeDocument/2006/relationships/image" Target="../media/image430.png"/><Relationship Id="rId8" Type="http://schemas.openxmlformats.org/officeDocument/2006/relationships/tags" Target="../tags/tag950.xml"/><Relationship Id="rId51" Type="http://schemas.openxmlformats.org/officeDocument/2006/relationships/image" Target="../media/image417.png"/><Relationship Id="rId3" Type="http://schemas.openxmlformats.org/officeDocument/2006/relationships/tags" Target="../tags/tag945.xml"/><Relationship Id="rId12" Type="http://schemas.openxmlformats.org/officeDocument/2006/relationships/tags" Target="../tags/tag954.xml"/><Relationship Id="rId17" Type="http://schemas.openxmlformats.org/officeDocument/2006/relationships/tags" Target="../tags/tag959.xml"/><Relationship Id="rId25" Type="http://schemas.openxmlformats.org/officeDocument/2006/relationships/tags" Target="../tags/tag967.xml"/><Relationship Id="rId33" Type="http://schemas.openxmlformats.org/officeDocument/2006/relationships/tags" Target="../tags/tag975.xml"/><Relationship Id="rId38" Type="http://schemas.openxmlformats.org/officeDocument/2006/relationships/image" Target="../media/image405.png"/><Relationship Id="rId46" Type="http://schemas.openxmlformats.org/officeDocument/2006/relationships/image" Target="../media/image412.png"/><Relationship Id="rId59" Type="http://schemas.openxmlformats.org/officeDocument/2006/relationships/image" Target="../media/image425.png"/><Relationship Id="rId67" Type="http://schemas.openxmlformats.org/officeDocument/2006/relationships/image" Target="../media/image370.png"/><Relationship Id="rId20" Type="http://schemas.openxmlformats.org/officeDocument/2006/relationships/tags" Target="../tags/tag962.xml"/><Relationship Id="rId41" Type="http://schemas.openxmlformats.org/officeDocument/2006/relationships/image" Target="../media/image13.png"/><Relationship Id="rId54" Type="http://schemas.openxmlformats.org/officeDocument/2006/relationships/image" Target="../media/image420.png"/><Relationship Id="rId62" Type="http://schemas.openxmlformats.org/officeDocument/2006/relationships/image" Target="../media/image42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984.xml"/><Relationship Id="rId13" Type="http://schemas.openxmlformats.org/officeDocument/2006/relationships/tags" Target="../tags/tag98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38.png"/><Relationship Id="rId3" Type="http://schemas.openxmlformats.org/officeDocument/2006/relationships/tags" Target="../tags/tag979.xml"/><Relationship Id="rId21" Type="http://schemas.openxmlformats.org/officeDocument/2006/relationships/image" Target="../media/image433.png"/><Relationship Id="rId34" Type="http://schemas.openxmlformats.org/officeDocument/2006/relationships/image" Target="../media/image2.png"/><Relationship Id="rId7" Type="http://schemas.openxmlformats.org/officeDocument/2006/relationships/tags" Target="../tags/tag983.xml"/><Relationship Id="rId12" Type="http://schemas.openxmlformats.org/officeDocument/2006/relationships/tags" Target="../tags/tag988.xml"/><Relationship Id="rId17" Type="http://schemas.openxmlformats.org/officeDocument/2006/relationships/tags" Target="../tags/tag993.xml"/><Relationship Id="rId25" Type="http://schemas.openxmlformats.org/officeDocument/2006/relationships/image" Target="../media/image437.png"/><Relationship Id="rId33" Type="http://schemas.openxmlformats.org/officeDocument/2006/relationships/image" Target="../media/image370.png"/><Relationship Id="rId2" Type="http://schemas.openxmlformats.org/officeDocument/2006/relationships/tags" Target="../tags/tag978.xml"/><Relationship Id="rId16" Type="http://schemas.openxmlformats.org/officeDocument/2006/relationships/tags" Target="../tags/tag992.xml"/><Relationship Id="rId20" Type="http://schemas.openxmlformats.org/officeDocument/2006/relationships/image" Target="../media/image404.png"/><Relationship Id="rId29" Type="http://schemas.openxmlformats.org/officeDocument/2006/relationships/image" Target="../media/image441.png"/><Relationship Id="rId1" Type="http://schemas.openxmlformats.org/officeDocument/2006/relationships/tags" Target="../tags/tag977.xml"/><Relationship Id="rId6" Type="http://schemas.openxmlformats.org/officeDocument/2006/relationships/tags" Target="../tags/tag982.xml"/><Relationship Id="rId11" Type="http://schemas.openxmlformats.org/officeDocument/2006/relationships/tags" Target="../tags/tag987.xml"/><Relationship Id="rId24" Type="http://schemas.openxmlformats.org/officeDocument/2006/relationships/image" Target="../media/image436.png"/><Relationship Id="rId32" Type="http://schemas.openxmlformats.org/officeDocument/2006/relationships/image" Target="../media/image443.png"/><Relationship Id="rId5" Type="http://schemas.openxmlformats.org/officeDocument/2006/relationships/tags" Target="../tags/tag981.xml"/><Relationship Id="rId15" Type="http://schemas.openxmlformats.org/officeDocument/2006/relationships/tags" Target="../tags/tag991.xml"/><Relationship Id="rId23" Type="http://schemas.openxmlformats.org/officeDocument/2006/relationships/image" Target="../media/image435.png"/><Relationship Id="rId28" Type="http://schemas.openxmlformats.org/officeDocument/2006/relationships/image" Target="../media/image440.png"/><Relationship Id="rId10" Type="http://schemas.openxmlformats.org/officeDocument/2006/relationships/tags" Target="../tags/tag986.xml"/><Relationship Id="rId19" Type="http://schemas.openxmlformats.org/officeDocument/2006/relationships/image" Target="../media/image362.png"/><Relationship Id="rId31" Type="http://schemas.openxmlformats.org/officeDocument/2006/relationships/image" Target="../media/image442.png"/><Relationship Id="rId4" Type="http://schemas.openxmlformats.org/officeDocument/2006/relationships/tags" Target="../tags/tag980.xml"/><Relationship Id="rId9" Type="http://schemas.openxmlformats.org/officeDocument/2006/relationships/tags" Target="../tags/tag985.xml"/><Relationship Id="rId14" Type="http://schemas.openxmlformats.org/officeDocument/2006/relationships/tags" Target="../tags/tag990.xml"/><Relationship Id="rId22" Type="http://schemas.openxmlformats.org/officeDocument/2006/relationships/image" Target="../media/image434.png"/><Relationship Id="rId27" Type="http://schemas.openxmlformats.org/officeDocument/2006/relationships/image" Target="../media/image439.png"/><Relationship Id="rId30" Type="http://schemas.openxmlformats.org/officeDocument/2006/relationships/image" Target="../media/image41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1001.xml"/><Relationship Id="rId13" Type="http://schemas.openxmlformats.org/officeDocument/2006/relationships/tags" Target="../tags/tag1006.xml"/><Relationship Id="rId18" Type="http://schemas.openxmlformats.org/officeDocument/2006/relationships/tags" Target="../tags/tag1011.xml"/><Relationship Id="rId26" Type="http://schemas.openxmlformats.org/officeDocument/2006/relationships/image" Target="../media/image444.png"/><Relationship Id="rId3" Type="http://schemas.openxmlformats.org/officeDocument/2006/relationships/tags" Target="../tags/tag996.xml"/><Relationship Id="rId21" Type="http://schemas.openxmlformats.org/officeDocument/2006/relationships/image" Target="../media/image362.png"/><Relationship Id="rId34" Type="http://schemas.openxmlformats.org/officeDocument/2006/relationships/image" Target="../media/image451.png"/><Relationship Id="rId7" Type="http://schemas.openxmlformats.org/officeDocument/2006/relationships/tags" Target="../tags/tag1000.xml"/><Relationship Id="rId12" Type="http://schemas.openxmlformats.org/officeDocument/2006/relationships/tags" Target="../tags/tag1005.xml"/><Relationship Id="rId17" Type="http://schemas.openxmlformats.org/officeDocument/2006/relationships/tags" Target="../tags/tag1010.xml"/><Relationship Id="rId25" Type="http://schemas.openxmlformats.org/officeDocument/2006/relationships/image" Target="../media/image433.png"/><Relationship Id="rId33" Type="http://schemas.openxmlformats.org/officeDocument/2006/relationships/image" Target="../media/image410.png"/><Relationship Id="rId38" Type="http://schemas.openxmlformats.org/officeDocument/2006/relationships/image" Target="../media/image2.png"/><Relationship Id="rId2" Type="http://schemas.openxmlformats.org/officeDocument/2006/relationships/tags" Target="../tags/tag995.xml"/><Relationship Id="rId16" Type="http://schemas.openxmlformats.org/officeDocument/2006/relationships/tags" Target="../tags/tag100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47.png"/><Relationship Id="rId1" Type="http://schemas.openxmlformats.org/officeDocument/2006/relationships/tags" Target="../tags/tag994.xml"/><Relationship Id="rId6" Type="http://schemas.openxmlformats.org/officeDocument/2006/relationships/tags" Target="../tags/tag999.xml"/><Relationship Id="rId11" Type="http://schemas.openxmlformats.org/officeDocument/2006/relationships/tags" Target="../tags/tag1004.xml"/><Relationship Id="rId24" Type="http://schemas.openxmlformats.org/officeDocument/2006/relationships/image" Target="../media/image404.png"/><Relationship Id="rId32" Type="http://schemas.openxmlformats.org/officeDocument/2006/relationships/image" Target="../media/image450.png"/><Relationship Id="rId37" Type="http://schemas.openxmlformats.org/officeDocument/2006/relationships/image" Target="../media/image370.png"/><Relationship Id="rId5" Type="http://schemas.openxmlformats.org/officeDocument/2006/relationships/tags" Target="../tags/tag998.xml"/><Relationship Id="rId15" Type="http://schemas.openxmlformats.org/officeDocument/2006/relationships/tags" Target="../tags/tag1008.xml"/><Relationship Id="rId23" Type="http://schemas.openxmlformats.org/officeDocument/2006/relationships/image" Target="../media/image441.png"/><Relationship Id="rId28" Type="http://schemas.openxmlformats.org/officeDocument/2006/relationships/image" Target="../media/image446.png"/><Relationship Id="rId36" Type="http://schemas.openxmlformats.org/officeDocument/2006/relationships/image" Target="../media/image453.png"/><Relationship Id="rId10" Type="http://schemas.openxmlformats.org/officeDocument/2006/relationships/tags" Target="../tags/tag1003.xml"/><Relationship Id="rId19" Type="http://schemas.openxmlformats.org/officeDocument/2006/relationships/tags" Target="../tags/tag1012.xml"/><Relationship Id="rId31" Type="http://schemas.openxmlformats.org/officeDocument/2006/relationships/image" Target="../media/image449.png"/><Relationship Id="rId4" Type="http://schemas.openxmlformats.org/officeDocument/2006/relationships/tags" Target="../tags/tag997.xml"/><Relationship Id="rId9" Type="http://schemas.openxmlformats.org/officeDocument/2006/relationships/tags" Target="../tags/tag1002.xml"/><Relationship Id="rId14" Type="http://schemas.openxmlformats.org/officeDocument/2006/relationships/tags" Target="../tags/tag1007.xml"/><Relationship Id="rId22" Type="http://schemas.openxmlformats.org/officeDocument/2006/relationships/image" Target="../media/image443.png"/><Relationship Id="rId27" Type="http://schemas.openxmlformats.org/officeDocument/2006/relationships/image" Target="../media/image445.png"/><Relationship Id="rId30" Type="http://schemas.openxmlformats.org/officeDocument/2006/relationships/image" Target="../media/image448.png"/><Relationship Id="rId35" Type="http://schemas.openxmlformats.org/officeDocument/2006/relationships/image" Target="../media/image45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1020.xml"/><Relationship Id="rId13" Type="http://schemas.openxmlformats.org/officeDocument/2006/relationships/image" Target="../media/image362.png"/><Relationship Id="rId18" Type="http://schemas.openxmlformats.org/officeDocument/2006/relationships/image" Target="../media/image453.png"/><Relationship Id="rId3" Type="http://schemas.openxmlformats.org/officeDocument/2006/relationships/tags" Target="../tags/tag1015.xml"/><Relationship Id="rId21" Type="http://schemas.openxmlformats.org/officeDocument/2006/relationships/image" Target="../media/image370.png"/><Relationship Id="rId7" Type="http://schemas.openxmlformats.org/officeDocument/2006/relationships/tags" Target="../tags/tag1019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52.png"/><Relationship Id="rId2" Type="http://schemas.openxmlformats.org/officeDocument/2006/relationships/tags" Target="../tags/tag1014.xml"/><Relationship Id="rId16" Type="http://schemas.openxmlformats.org/officeDocument/2006/relationships/image" Target="../media/image433.png"/><Relationship Id="rId20" Type="http://schemas.openxmlformats.org/officeDocument/2006/relationships/image" Target="../media/image454.png"/><Relationship Id="rId1" Type="http://schemas.openxmlformats.org/officeDocument/2006/relationships/tags" Target="../tags/tag1013.xml"/><Relationship Id="rId6" Type="http://schemas.openxmlformats.org/officeDocument/2006/relationships/tags" Target="../tags/tag1018.xml"/><Relationship Id="rId11" Type="http://schemas.openxmlformats.org/officeDocument/2006/relationships/tags" Target="../tags/tag1023.xml"/><Relationship Id="rId5" Type="http://schemas.openxmlformats.org/officeDocument/2006/relationships/tags" Target="../tags/tag1017.xml"/><Relationship Id="rId15" Type="http://schemas.openxmlformats.org/officeDocument/2006/relationships/image" Target="../media/image404.png"/><Relationship Id="rId10" Type="http://schemas.openxmlformats.org/officeDocument/2006/relationships/tags" Target="../tags/tag1022.xml"/><Relationship Id="rId19" Type="http://schemas.openxmlformats.org/officeDocument/2006/relationships/image" Target="../media/image410.png"/><Relationship Id="rId4" Type="http://schemas.openxmlformats.org/officeDocument/2006/relationships/tags" Target="../tags/tag1016.xml"/><Relationship Id="rId9" Type="http://schemas.openxmlformats.org/officeDocument/2006/relationships/tags" Target="../tags/tag1021.xml"/><Relationship Id="rId14" Type="http://schemas.openxmlformats.org/officeDocument/2006/relationships/image" Target="../media/image441.png"/><Relationship Id="rId2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26" Type="http://schemas.openxmlformats.org/officeDocument/2006/relationships/image" Target="../media/image10.png"/><Relationship Id="rId39" Type="http://schemas.openxmlformats.org/officeDocument/2006/relationships/image" Target="../media/image31.png"/><Relationship Id="rId3" Type="http://schemas.openxmlformats.org/officeDocument/2006/relationships/tags" Target="../tags/tag67.xml"/><Relationship Id="rId21" Type="http://schemas.openxmlformats.org/officeDocument/2006/relationships/tags" Target="../tags/tag85.xml"/><Relationship Id="rId34" Type="http://schemas.openxmlformats.org/officeDocument/2006/relationships/image" Target="../media/image18.png"/><Relationship Id="rId42" Type="http://schemas.openxmlformats.org/officeDocument/2006/relationships/image" Target="../media/image32.png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5" Type="http://schemas.openxmlformats.org/officeDocument/2006/relationships/image" Target="../media/image9.png"/><Relationship Id="rId33" Type="http://schemas.openxmlformats.org/officeDocument/2006/relationships/image" Target="../media/image17.png"/><Relationship Id="rId38" Type="http://schemas.openxmlformats.org/officeDocument/2006/relationships/image" Target="../media/image30.png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tags" Target="../tags/tag84.xml"/><Relationship Id="rId29" Type="http://schemas.openxmlformats.org/officeDocument/2006/relationships/image" Target="../media/image5.png"/><Relationship Id="rId41" Type="http://schemas.openxmlformats.org/officeDocument/2006/relationships/image" Target="../media/image2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24" Type="http://schemas.openxmlformats.org/officeDocument/2006/relationships/image" Target="../media/image8.png"/><Relationship Id="rId32" Type="http://schemas.openxmlformats.org/officeDocument/2006/relationships/image" Target="../media/image28.png"/><Relationship Id="rId37" Type="http://schemas.openxmlformats.org/officeDocument/2006/relationships/image" Target="../media/image29.png"/><Relationship Id="rId40" Type="http://schemas.openxmlformats.org/officeDocument/2006/relationships/image" Target="../media/image11.png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4.png"/><Relationship Id="rId36" Type="http://schemas.openxmlformats.org/officeDocument/2006/relationships/image" Target="../media/image13.png"/><Relationship Id="rId10" Type="http://schemas.openxmlformats.org/officeDocument/2006/relationships/tags" Target="../tags/tag74.xml"/><Relationship Id="rId19" Type="http://schemas.openxmlformats.org/officeDocument/2006/relationships/tags" Target="../tags/tag83.xml"/><Relationship Id="rId31" Type="http://schemas.openxmlformats.org/officeDocument/2006/relationships/image" Target="../media/image7.png"/><Relationship Id="rId44" Type="http://schemas.openxmlformats.org/officeDocument/2006/relationships/image" Target="../media/image34.png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tags" Target="../tags/tag86.xml"/><Relationship Id="rId27" Type="http://schemas.openxmlformats.org/officeDocument/2006/relationships/image" Target="../media/image3.png"/><Relationship Id="rId30" Type="http://schemas.openxmlformats.org/officeDocument/2006/relationships/image" Target="../media/image6.png"/><Relationship Id="rId35" Type="http://schemas.openxmlformats.org/officeDocument/2006/relationships/image" Target="../media/image19.png"/><Relationship Id="rId43" Type="http://schemas.openxmlformats.org/officeDocument/2006/relationships/image" Target="../media/image3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1031.xml"/><Relationship Id="rId13" Type="http://schemas.openxmlformats.org/officeDocument/2006/relationships/image" Target="../media/image441.png"/><Relationship Id="rId18" Type="http://schemas.openxmlformats.org/officeDocument/2006/relationships/image" Target="../media/image456.png"/><Relationship Id="rId3" Type="http://schemas.openxmlformats.org/officeDocument/2006/relationships/tags" Target="../tags/tag1026.xml"/><Relationship Id="rId7" Type="http://schemas.openxmlformats.org/officeDocument/2006/relationships/tags" Target="../tags/tag1030.xml"/><Relationship Id="rId12" Type="http://schemas.openxmlformats.org/officeDocument/2006/relationships/image" Target="../media/image362.png"/><Relationship Id="rId17" Type="http://schemas.openxmlformats.org/officeDocument/2006/relationships/image" Target="../media/image410.png"/><Relationship Id="rId2" Type="http://schemas.openxmlformats.org/officeDocument/2006/relationships/tags" Target="../tags/tag1025.xml"/><Relationship Id="rId16" Type="http://schemas.openxmlformats.org/officeDocument/2006/relationships/image" Target="../media/image455.png"/><Relationship Id="rId20" Type="http://schemas.openxmlformats.org/officeDocument/2006/relationships/image" Target="../media/image2.png"/><Relationship Id="rId1" Type="http://schemas.openxmlformats.org/officeDocument/2006/relationships/tags" Target="../tags/tag1024.xml"/><Relationship Id="rId6" Type="http://schemas.openxmlformats.org/officeDocument/2006/relationships/tags" Target="../tags/tag102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028.xml"/><Relationship Id="rId15" Type="http://schemas.openxmlformats.org/officeDocument/2006/relationships/image" Target="../media/image433.png"/><Relationship Id="rId10" Type="http://schemas.openxmlformats.org/officeDocument/2006/relationships/tags" Target="../tags/tag1033.xml"/><Relationship Id="rId19" Type="http://schemas.openxmlformats.org/officeDocument/2006/relationships/image" Target="../media/image370.png"/><Relationship Id="rId4" Type="http://schemas.openxmlformats.org/officeDocument/2006/relationships/tags" Target="../tags/tag1027.xml"/><Relationship Id="rId9" Type="http://schemas.openxmlformats.org/officeDocument/2006/relationships/tags" Target="../tags/tag1032.xml"/><Relationship Id="rId14" Type="http://schemas.openxmlformats.org/officeDocument/2006/relationships/image" Target="../media/image40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1041.xml"/><Relationship Id="rId13" Type="http://schemas.openxmlformats.org/officeDocument/2006/relationships/tags" Target="../tags/tag1046.xml"/><Relationship Id="rId18" Type="http://schemas.openxmlformats.org/officeDocument/2006/relationships/tags" Target="../tags/tag1051.xml"/><Relationship Id="rId26" Type="http://schemas.openxmlformats.org/officeDocument/2006/relationships/image" Target="../media/image462.png"/><Relationship Id="rId39" Type="http://schemas.openxmlformats.org/officeDocument/2006/relationships/image" Target="../media/image2.png"/><Relationship Id="rId3" Type="http://schemas.openxmlformats.org/officeDocument/2006/relationships/tags" Target="../tags/tag1036.xml"/><Relationship Id="rId21" Type="http://schemas.openxmlformats.org/officeDocument/2006/relationships/image" Target="../media/image457.png"/><Relationship Id="rId34" Type="http://schemas.openxmlformats.org/officeDocument/2006/relationships/image" Target="../media/image469.png"/><Relationship Id="rId7" Type="http://schemas.openxmlformats.org/officeDocument/2006/relationships/tags" Target="../tags/tag1040.xml"/><Relationship Id="rId12" Type="http://schemas.openxmlformats.org/officeDocument/2006/relationships/tags" Target="../tags/tag1045.xml"/><Relationship Id="rId17" Type="http://schemas.openxmlformats.org/officeDocument/2006/relationships/tags" Target="../tags/tag1050.xml"/><Relationship Id="rId25" Type="http://schemas.openxmlformats.org/officeDocument/2006/relationships/image" Target="../media/image461.png"/><Relationship Id="rId33" Type="http://schemas.openxmlformats.org/officeDocument/2006/relationships/image" Target="../media/image13.png"/><Relationship Id="rId38" Type="http://schemas.openxmlformats.org/officeDocument/2006/relationships/image" Target="../media/image473.png"/><Relationship Id="rId2" Type="http://schemas.openxmlformats.org/officeDocument/2006/relationships/tags" Target="../tags/tag1035.xml"/><Relationship Id="rId16" Type="http://schemas.openxmlformats.org/officeDocument/2006/relationships/tags" Target="../tags/tag104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65.png"/><Relationship Id="rId1" Type="http://schemas.openxmlformats.org/officeDocument/2006/relationships/tags" Target="../tags/tag1034.xml"/><Relationship Id="rId6" Type="http://schemas.openxmlformats.org/officeDocument/2006/relationships/tags" Target="../tags/tag1039.xml"/><Relationship Id="rId11" Type="http://schemas.openxmlformats.org/officeDocument/2006/relationships/tags" Target="../tags/tag1044.xml"/><Relationship Id="rId24" Type="http://schemas.openxmlformats.org/officeDocument/2006/relationships/image" Target="../media/image460.png"/><Relationship Id="rId32" Type="http://schemas.openxmlformats.org/officeDocument/2006/relationships/image" Target="../media/image468.png"/><Relationship Id="rId37" Type="http://schemas.openxmlformats.org/officeDocument/2006/relationships/image" Target="../media/image472.png"/><Relationship Id="rId5" Type="http://schemas.openxmlformats.org/officeDocument/2006/relationships/tags" Target="../tags/tag1038.xml"/><Relationship Id="rId15" Type="http://schemas.openxmlformats.org/officeDocument/2006/relationships/tags" Target="../tags/tag1048.xml"/><Relationship Id="rId23" Type="http://schemas.openxmlformats.org/officeDocument/2006/relationships/image" Target="../media/image459.png"/><Relationship Id="rId28" Type="http://schemas.openxmlformats.org/officeDocument/2006/relationships/image" Target="../media/image464.png"/><Relationship Id="rId36" Type="http://schemas.openxmlformats.org/officeDocument/2006/relationships/image" Target="../media/image471.png"/><Relationship Id="rId10" Type="http://schemas.openxmlformats.org/officeDocument/2006/relationships/tags" Target="../tags/tag1043.xml"/><Relationship Id="rId19" Type="http://schemas.openxmlformats.org/officeDocument/2006/relationships/tags" Target="../tags/tag1052.xml"/><Relationship Id="rId31" Type="http://schemas.openxmlformats.org/officeDocument/2006/relationships/image" Target="../media/image467.png"/><Relationship Id="rId4" Type="http://schemas.openxmlformats.org/officeDocument/2006/relationships/tags" Target="../tags/tag1037.xml"/><Relationship Id="rId9" Type="http://schemas.openxmlformats.org/officeDocument/2006/relationships/tags" Target="../tags/tag1042.xml"/><Relationship Id="rId14" Type="http://schemas.openxmlformats.org/officeDocument/2006/relationships/tags" Target="../tags/tag1047.xml"/><Relationship Id="rId22" Type="http://schemas.openxmlformats.org/officeDocument/2006/relationships/image" Target="../media/image458.png"/><Relationship Id="rId27" Type="http://schemas.openxmlformats.org/officeDocument/2006/relationships/image" Target="../media/image463.png"/><Relationship Id="rId30" Type="http://schemas.openxmlformats.org/officeDocument/2006/relationships/image" Target="../media/image466.png"/><Relationship Id="rId35" Type="http://schemas.openxmlformats.org/officeDocument/2006/relationships/image" Target="../media/image47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77.png"/><Relationship Id="rId3" Type="http://schemas.openxmlformats.org/officeDocument/2006/relationships/tags" Target="../tags/tag1055.xml"/><Relationship Id="rId7" Type="http://schemas.openxmlformats.org/officeDocument/2006/relationships/tags" Target="../tags/tag1059.xml"/><Relationship Id="rId12" Type="http://schemas.openxmlformats.org/officeDocument/2006/relationships/image" Target="../media/image476.png"/><Relationship Id="rId2" Type="http://schemas.openxmlformats.org/officeDocument/2006/relationships/tags" Target="../tags/tag1054.xml"/><Relationship Id="rId16" Type="http://schemas.openxmlformats.org/officeDocument/2006/relationships/image" Target="../media/image2.png"/><Relationship Id="rId1" Type="http://schemas.openxmlformats.org/officeDocument/2006/relationships/tags" Target="../tags/tag1053.xml"/><Relationship Id="rId6" Type="http://schemas.openxmlformats.org/officeDocument/2006/relationships/tags" Target="../tags/tag1058.xml"/><Relationship Id="rId11" Type="http://schemas.openxmlformats.org/officeDocument/2006/relationships/image" Target="../media/image475.png"/><Relationship Id="rId5" Type="http://schemas.openxmlformats.org/officeDocument/2006/relationships/tags" Target="../tags/tag1057.xml"/><Relationship Id="rId15" Type="http://schemas.openxmlformats.org/officeDocument/2006/relationships/image" Target="../media/image473.png"/><Relationship Id="rId10" Type="http://schemas.openxmlformats.org/officeDocument/2006/relationships/image" Target="../media/image13.png"/><Relationship Id="rId4" Type="http://schemas.openxmlformats.org/officeDocument/2006/relationships/tags" Target="../tags/tag1056.xml"/><Relationship Id="rId9" Type="http://schemas.openxmlformats.org/officeDocument/2006/relationships/image" Target="../media/image474.wmf"/><Relationship Id="rId14" Type="http://schemas.openxmlformats.org/officeDocument/2006/relationships/image" Target="../media/image46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1067.xml"/><Relationship Id="rId13" Type="http://schemas.openxmlformats.org/officeDocument/2006/relationships/image" Target="../media/image475.png"/><Relationship Id="rId18" Type="http://schemas.openxmlformats.org/officeDocument/2006/relationships/image" Target="../media/image480.png"/><Relationship Id="rId3" Type="http://schemas.openxmlformats.org/officeDocument/2006/relationships/tags" Target="../tags/tag1062.xml"/><Relationship Id="rId7" Type="http://schemas.openxmlformats.org/officeDocument/2006/relationships/tags" Target="../tags/tag1066.xml"/><Relationship Id="rId12" Type="http://schemas.openxmlformats.org/officeDocument/2006/relationships/image" Target="../media/image13.png"/><Relationship Id="rId17" Type="http://schemas.openxmlformats.org/officeDocument/2006/relationships/image" Target="../media/image479.png"/><Relationship Id="rId2" Type="http://schemas.openxmlformats.org/officeDocument/2006/relationships/tags" Target="../tags/tag1061.xml"/><Relationship Id="rId16" Type="http://schemas.openxmlformats.org/officeDocument/2006/relationships/image" Target="../media/image478.png"/><Relationship Id="rId20" Type="http://schemas.openxmlformats.org/officeDocument/2006/relationships/image" Target="../media/image2.png"/><Relationship Id="rId1" Type="http://schemas.openxmlformats.org/officeDocument/2006/relationships/tags" Target="../tags/tag1060.xml"/><Relationship Id="rId6" Type="http://schemas.openxmlformats.org/officeDocument/2006/relationships/tags" Target="../tags/tag1065.xml"/><Relationship Id="rId11" Type="http://schemas.openxmlformats.org/officeDocument/2006/relationships/image" Target="../media/image474.wmf"/><Relationship Id="rId5" Type="http://schemas.openxmlformats.org/officeDocument/2006/relationships/tags" Target="../tags/tag1064.xml"/><Relationship Id="rId15" Type="http://schemas.openxmlformats.org/officeDocument/2006/relationships/image" Target="../media/image477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473.png"/><Relationship Id="rId4" Type="http://schemas.openxmlformats.org/officeDocument/2006/relationships/tags" Target="../tags/tag1063.xml"/><Relationship Id="rId9" Type="http://schemas.openxmlformats.org/officeDocument/2006/relationships/tags" Target="../tags/tag1068.xml"/><Relationship Id="rId14" Type="http://schemas.openxmlformats.org/officeDocument/2006/relationships/image" Target="../media/image47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1076.xml"/><Relationship Id="rId13" Type="http://schemas.openxmlformats.org/officeDocument/2006/relationships/tags" Target="../tags/tag1081.xml"/><Relationship Id="rId18" Type="http://schemas.openxmlformats.org/officeDocument/2006/relationships/image" Target="../media/image467.png"/><Relationship Id="rId26" Type="http://schemas.openxmlformats.org/officeDocument/2006/relationships/image" Target="../media/image473.png"/><Relationship Id="rId3" Type="http://schemas.openxmlformats.org/officeDocument/2006/relationships/tags" Target="../tags/tag1071.xml"/><Relationship Id="rId21" Type="http://schemas.openxmlformats.org/officeDocument/2006/relationships/image" Target="../media/image481.png"/><Relationship Id="rId7" Type="http://schemas.openxmlformats.org/officeDocument/2006/relationships/tags" Target="../tags/tag1075.xml"/><Relationship Id="rId12" Type="http://schemas.openxmlformats.org/officeDocument/2006/relationships/tags" Target="../tags/tag1080.xml"/><Relationship Id="rId17" Type="http://schemas.openxmlformats.org/officeDocument/2006/relationships/image" Target="../media/image466.png"/><Relationship Id="rId25" Type="http://schemas.openxmlformats.org/officeDocument/2006/relationships/image" Target="../media/image485.png"/><Relationship Id="rId2" Type="http://schemas.openxmlformats.org/officeDocument/2006/relationships/tags" Target="../tags/tag1070.xml"/><Relationship Id="rId16" Type="http://schemas.openxmlformats.org/officeDocument/2006/relationships/image" Target="../media/image458.png"/><Relationship Id="rId20" Type="http://schemas.openxmlformats.org/officeDocument/2006/relationships/image" Target="../media/image472.png"/><Relationship Id="rId1" Type="http://schemas.openxmlformats.org/officeDocument/2006/relationships/tags" Target="../tags/tag1069.xml"/><Relationship Id="rId6" Type="http://schemas.openxmlformats.org/officeDocument/2006/relationships/tags" Target="../tags/tag1074.xml"/><Relationship Id="rId11" Type="http://schemas.openxmlformats.org/officeDocument/2006/relationships/tags" Target="../tags/tag1079.xml"/><Relationship Id="rId24" Type="http://schemas.openxmlformats.org/officeDocument/2006/relationships/image" Target="../media/image484.png"/><Relationship Id="rId5" Type="http://schemas.openxmlformats.org/officeDocument/2006/relationships/tags" Target="../tags/tag1073.xml"/><Relationship Id="rId15" Type="http://schemas.openxmlformats.org/officeDocument/2006/relationships/image" Target="../media/image457.png"/><Relationship Id="rId23" Type="http://schemas.openxmlformats.org/officeDocument/2006/relationships/image" Target="../media/image483.png"/><Relationship Id="rId10" Type="http://schemas.openxmlformats.org/officeDocument/2006/relationships/tags" Target="../tags/tag1078.xml"/><Relationship Id="rId19" Type="http://schemas.openxmlformats.org/officeDocument/2006/relationships/image" Target="../media/image468.png"/><Relationship Id="rId4" Type="http://schemas.openxmlformats.org/officeDocument/2006/relationships/tags" Target="../tags/tag1072.xml"/><Relationship Id="rId9" Type="http://schemas.openxmlformats.org/officeDocument/2006/relationships/tags" Target="../tags/tag1077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482.png"/><Relationship Id="rId27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26" Type="http://schemas.openxmlformats.org/officeDocument/2006/relationships/image" Target="../media/image5.png"/><Relationship Id="rId3" Type="http://schemas.openxmlformats.org/officeDocument/2006/relationships/tags" Target="../tags/tag89.xml"/><Relationship Id="rId21" Type="http://schemas.openxmlformats.org/officeDocument/2006/relationships/image" Target="../media/image8.png"/><Relationship Id="rId34" Type="http://schemas.openxmlformats.org/officeDocument/2006/relationships/image" Target="../media/image35.png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5" Type="http://schemas.openxmlformats.org/officeDocument/2006/relationships/image" Target="../media/image4.png"/><Relationship Id="rId33" Type="http://schemas.openxmlformats.org/officeDocument/2006/relationships/image" Target="../media/image13.png"/><Relationship Id="rId38" Type="http://schemas.openxmlformats.org/officeDocument/2006/relationships/image" Target="../media/image32.png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8.png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24" Type="http://schemas.openxmlformats.org/officeDocument/2006/relationships/image" Target="../media/image3.png"/><Relationship Id="rId32" Type="http://schemas.openxmlformats.org/officeDocument/2006/relationships/image" Target="../media/image19.png"/><Relationship Id="rId37" Type="http://schemas.openxmlformats.org/officeDocument/2006/relationships/image" Target="../media/image2.png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23" Type="http://schemas.openxmlformats.org/officeDocument/2006/relationships/image" Target="../media/image10.png"/><Relationship Id="rId28" Type="http://schemas.openxmlformats.org/officeDocument/2006/relationships/image" Target="../media/image7.png"/><Relationship Id="rId36" Type="http://schemas.openxmlformats.org/officeDocument/2006/relationships/image" Target="../media/image11.png"/><Relationship Id="rId10" Type="http://schemas.openxmlformats.org/officeDocument/2006/relationships/tags" Target="../tags/tag96.xml"/><Relationship Id="rId19" Type="http://schemas.openxmlformats.org/officeDocument/2006/relationships/tags" Target="../tags/tag105.xml"/><Relationship Id="rId31" Type="http://schemas.openxmlformats.org/officeDocument/2006/relationships/image" Target="../media/image18.png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Relationship Id="rId22" Type="http://schemas.openxmlformats.org/officeDocument/2006/relationships/image" Target="../media/image9.png"/><Relationship Id="rId27" Type="http://schemas.openxmlformats.org/officeDocument/2006/relationships/image" Target="../media/image6.png"/><Relationship Id="rId30" Type="http://schemas.openxmlformats.org/officeDocument/2006/relationships/image" Target="../media/image17.png"/><Relationship Id="rId35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tags" Target="../tags/tag123.xml"/><Relationship Id="rId26" Type="http://schemas.openxmlformats.org/officeDocument/2006/relationships/image" Target="../media/image6.png"/><Relationship Id="rId3" Type="http://schemas.openxmlformats.org/officeDocument/2006/relationships/tags" Target="../tags/tag108.xml"/><Relationship Id="rId21" Type="http://schemas.openxmlformats.org/officeDocument/2006/relationships/image" Target="../media/image9.png"/><Relationship Id="rId34" Type="http://schemas.openxmlformats.org/officeDocument/2006/relationships/image" Target="../media/image37.png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5" Type="http://schemas.openxmlformats.org/officeDocument/2006/relationships/image" Target="../media/image5.png"/><Relationship Id="rId33" Type="http://schemas.openxmlformats.org/officeDocument/2006/relationships/image" Target="../media/image36.png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image" Target="../media/image8.png"/><Relationship Id="rId29" Type="http://schemas.openxmlformats.org/officeDocument/2006/relationships/image" Target="../media/image35.png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image" Target="../media/image4.png"/><Relationship Id="rId32" Type="http://schemas.openxmlformats.org/officeDocument/2006/relationships/image" Target="../media/image2.png"/><Relationship Id="rId37" Type="http://schemas.openxmlformats.org/officeDocument/2006/relationships/image" Target="../media/image40.png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image" Target="../media/image3.png"/><Relationship Id="rId28" Type="http://schemas.openxmlformats.org/officeDocument/2006/relationships/image" Target="../media/image13.png"/><Relationship Id="rId36" Type="http://schemas.openxmlformats.org/officeDocument/2006/relationships/image" Target="../media/image39.png"/><Relationship Id="rId10" Type="http://schemas.openxmlformats.org/officeDocument/2006/relationships/tags" Target="../tags/tag11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1.png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image" Target="../media/image10.png"/><Relationship Id="rId27" Type="http://schemas.openxmlformats.org/officeDocument/2006/relationships/image" Target="../media/image7.png"/><Relationship Id="rId30" Type="http://schemas.openxmlformats.org/officeDocument/2006/relationships/image" Target="../media/image30.png"/><Relationship Id="rId35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18" Type="http://schemas.openxmlformats.org/officeDocument/2006/relationships/tags" Target="../tags/tag141.xml"/><Relationship Id="rId26" Type="http://schemas.openxmlformats.org/officeDocument/2006/relationships/image" Target="../media/image6.png"/><Relationship Id="rId3" Type="http://schemas.openxmlformats.org/officeDocument/2006/relationships/tags" Target="../tags/tag126.xml"/><Relationship Id="rId21" Type="http://schemas.openxmlformats.org/officeDocument/2006/relationships/image" Target="../media/image9.png"/><Relationship Id="rId34" Type="http://schemas.openxmlformats.org/officeDocument/2006/relationships/image" Target="../media/image40.png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tags" Target="../tags/tag140.xml"/><Relationship Id="rId25" Type="http://schemas.openxmlformats.org/officeDocument/2006/relationships/image" Target="../media/image5.png"/><Relationship Id="rId33" Type="http://schemas.openxmlformats.org/officeDocument/2006/relationships/image" Target="../media/image39.png"/><Relationship Id="rId2" Type="http://schemas.openxmlformats.org/officeDocument/2006/relationships/tags" Target="../tags/tag125.xml"/><Relationship Id="rId16" Type="http://schemas.openxmlformats.org/officeDocument/2006/relationships/tags" Target="../tags/tag139.xml"/><Relationship Id="rId20" Type="http://schemas.openxmlformats.org/officeDocument/2006/relationships/image" Target="../media/image8.png"/><Relationship Id="rId29" Type="http://schemas.openxmlformats.org/officeDocument/2006/relationships/image" Target="../media/image2.png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24" Type="http://schemas.openxmlformats.org/officeDocument/2006/relationships/image" Target="../media/image4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5" Type="http://schemas.openxmlformats.org/officeDocument/2006/relationships/tags" Target="../tags/tag128.xml"/><Relationship Id="rId15" Type="http://schemas.openxmlformats.org/officeDocument/2006/relationships/tags" Target="../tags/tag138.xml"/><Relationship Id="rId23" Type="http://schemas.openxmlformats.org/officeDocument/2006/relationships/image" Target="../media/image3.png"/><Relationship Id="rId28" Type="http://schemas.openxmlformats.org/officeDocument/2006/relationships/image" Target="../media/image11.png"/><Relationship Id="rId36" Type="http://schemas.openxmlformats.org/officeDocument/2006/relationships/image" Target="../media/image42.png"/><Relationship Id="rId10" Type="http://schemas.openxmlformats.org/officeDocument/2006/relationships/tags" Target="../tags/tag13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7.png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Relationship Id="rId22" Type="http://schemas.openxmlformats.org/officeDocument/2006/relationships/image" Target="../media/image10.png"/><Relationship Id="rId27" Type="http://schemas.openxmlformats.org/officeDocument/2006/relationships/image" Target="../media/image7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18" Type="http://schemas.openxmlformats.org/officeDocument/2006/relationships/tags" Target="../tags/tag159.xml"/><Relationship Id="rId26" Type="http://schemas.openxmlformats.org/officeDocument/2006/relationships/image" Target="../media/image45.png"/><Relationship Id="rId39" Type="http://schemas.openxmlformats.org/officeDocument/2006/relationships/image" Target="../media/image57.png"/><Relationship Id="rId3" Type="http://schemas.openxmlformats.org/officeDocument/2006/relationships/tags" Target="../tags/tag144.xml"/><Relationship Id="rId21" Type="http://schemas.openxmlformats.org/officeDocument/2006/relationships/tags" Target="../tags/tag162.xml"/><Relationship Id="rId34" Type="http://schemas.openxmlformats.org/officeDocument/2006/relationships/image" Target="../media/image52.png"/><Relationship Id="rId42" Type="http://schemas.openxmlformats.org/officeDocument/2006/relationships/image" Target="../media/image60.png"/><Relationship Id="rId47" Type="http://schemas.openxmlformats.org/officeDocument/2006/relationships/image" Target="../media/image65.png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tags" Target="../tags/tag158.xml"/><Relationship Id="rId25" Type="http://schemas.openxmlformats.org/officeDocument/2006/relationships/image" Target="../media/image44.png"/><Relationship Id="rId33" Type="http://schemas.openxmlformats.org/officeDocument/2006/relationships/image" Target="../media/image51.png"/><Relationship Id="rId38" Type="http://schemas.openxmlformats.org/officeDocument/2006/relationships/image" Target="../media/image56.png"/><Relationship Id="rId46" Type="http://schemas.openxmlformats.org/officeDocument/2006/relationships/image" Target="../media/image64.png"/><Relationship Id="rId2" Type="http://schemas.openxmlformats.org/officeDocument/2006/relationships/tags" Target="../tags/tag143.xml"/><Relationship Id="rId16" Type="http://schemas.openxmlformats.org/officeDocument/2006/relationships/tags" Target="../tags/tag157.xml"/><Relationship Id="rId20" Type="http://schemas.openxmlformats.org/officeDocument/2006/relationships/tags" Target="../tags/tag161.xml"/><Relationship Id="rId29" Type="http://schemas.openxmlformats.org/officeDocument/2006/relationships/image" Target="../media/image48.png"/><Relationship Id="rId41" Type="http://schemas.openxmlformats.org/officeDocument/2006/relationships/image" Target="../media/image59.png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50.png"/><Relationship Id="rId37" Type="http://schemas.openxmlformats.org/officeDocument/2006/relationships/image" Target="../media/image55.png"/><Relationship Id="rId40" Type="http://schemas.openxmlformats.org/officeDocument/2006/relationships/image" Target="../media/image58.png"/><Relationship Id="rId45" Type="http://schemas.openxmlformats.org/officeDocument/2006/relationships/image" Target="../media/image63.png"/><Relationship Id="rId5" Type="http://schemas.openxmlformats.org/officeDocument/2006/relationships/tags" Target="../tags/tag146.xml"/><Relationship Id="rId15" Type="http://schemas.openxmlformats.org/officeDocument/2006/relationships/tags" Target="../tags/tag156.xml"/><Relationship Id="rId23" Type="http://schemas.openxmlformats.org/officeDocument/2006/relationships/tags" Target="../tags/tag164.xml"/><Relationship Id="rId28" Type="http://schemas.openxmlformats.org/officeDocument/2006/relationships/image" Target="../media/image47.png"/><Relationship Id="rId36" Type="http://schemas.openxmlformats.org/officeDocument/2006/relationships/image" Target="../media/image54.png"/><Relationship Id="rId10" Type="http://schemas.openxmlformats.org/officeDocument/2006/relationships/tags" Target="../tags/tag151.xml"/><Relationship Id="rId19" Type="http://schemas.openxmlformats.org/officeDocument/2006/relationships/tags" Target="../tags/tag160.xml"/><Relationship Id="rId31" Type="http://schemas.openxmlformats.org/officeDocument/2006/relationships/image" Target="../media/image2.png"/><Relationship Id="rId44" Type="http://schemas.openxmlformats.org/officeDocument/2006/relationships/image" Target="../media/image62.png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Relationship Id="rId22" Type="http://schemas.openxmlformats.org/officeDocument/2006/relationships/tags" Target="../tags/tag163.xml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3.png"/><Relationship Id="rId43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D4F0-0C9F-49E0-9497-B5707CDA5D5D}" type="slidenum">
              <a:rPr lang="en-US"/>
              <a:pPr/>
              <a:t>1</a:t>
            </a:fld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  <a:endParaRPr lang="en-US" sz="2400"/>
          </a:p>
          <a:p>
            <a:pPr algn="ctr"/>
            <a:r>
              <a:rPr lang="en-US" sz="2400"/>
              <a:t>Functions and expressions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94" name="Picture 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13" y="6480175"/>
            <a:ext cx="5588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5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0893-B371-44D7-9262-15805D799011}" type="slidenum">
              <a:rPr lang="en-US"/>
              <a:pPr/>
              <a:t>10</a:t>
            </a:fld>
            <a:endParaRPr lang="en-US"/>
          </a:p>
        </p:txBody>
      </p:sp>
      <p:sp>
        <p:nvSpPr>
          <p:cNvPr id="62464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43" name="Rectangle 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464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193800"/>
            <a:ext cx="48371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4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82688"/>
            <a:ext cx="2247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4646" name="Group 6"/>
          <p:cNvGrpSpPr>
            <a:grpSpLocks/>
          </p:cNvGrpSpPr>
          <p:nvPr/>
        </p:nvGrpSpPr>
        <p:grpSpPr bwMode="auto">
          <a:xfrm>
            <a:off x="74613" y="76200"/>
            <a:ext cx="7200900" cy="819150"/>
            <a:chOff x="47" y="240"/>
            <a:chExt cx="4536" cy="516"/>
          </a:xfrm>
        </p:grpSpPr>
        <p:pic>
          <p:nvPicPr>
            <p:cNvPr id="624647" name="Picture 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" y="240"/>
              <a:ext cx="453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4648" name="Picture 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" y="494"/>
              <a:ext cx="260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4649" name="Rectangle 9"/>
            <p:cNvSpPr>
              <a:spLocks noChangeArrowheads="1"/>
            </p:cNvSpPr>
            <p:nvPr/>
          </p:nvSpPr>
          <p:spPr bwMode="auto">
            <a:xfrm>
              <a:off x="1261" y="480"/>
              <a:ext cx="576" cy="27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24650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1093788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51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648017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52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53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1676400"/>
            <a:ext cx="43449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54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2057400"/>
            <a:ext cx="47418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55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2463800"/>
            <a:ext cx="56673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56" name="Line 16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57" name="Line 17"/>
          <p:cNvSpPr>
            <a:spLocks noChangeShapeType="1"/>
          </p:cNvSpPr>
          <p:nvPr/>
        </p:nvSpPr>
        <p:spPr bwMode="auto">
          <a:xfrm>
            <a:off x="0" y="287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4658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2955925"/>
            <a:ext cx="68595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59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3308350"/>
            <a:ext cx="6557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60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3719513"/>
            <a:ext cx="4516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61" name="Line 21"/>
          <p:cNvSpPr>
            <a:spLocks noChangeShapeType="1"/>
          </p:cNvSpPr>
          <p:nvPr/>
        </p:nvSpPr>
        <p:spPr bwMode="auto">
          <a:xfrm>
            <a:off x="0" y="94932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62" name="Line 22"/>
          <p:cNvSpPr>
            <a:spLocks noChangeShapeType="1"/>
          </p:cNvSpPr>
          <p:nvPr/>
        </p:nvSpPr>
        <p:spPr bwMode="auto">
          <a:xfrm>
            <a:off x="0" y="41497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4691" name="Group 51"/>
          <p:cNvGrpSpPr>
            <a:grpSpLocks/>
          </p:cNvGrpSpPr>
          <p:nvPr/>
        </p:nvGrpSpPr>
        <p:grpSpPr bwMode="auto">
          <a:xfrm>
            <a:off x="457200" y="4467225"/>
            <a:ext cx="5611813" cy="1150938"/>
            <a:chOff x="288" y="2814"/>
            <a:chExt cx="3535" cy="725"/>
          </a:xfrm>
        </p:grpSpPr>
        <p:pic>
          <p:nvPicPr>
            <p:cNvPr id="624675" name="Picture 3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120"/>
              <a:ext cx="727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4676" name="Picture 3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814"/>
              <a:ext cx="353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4677" name="Picture 3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360"/>
              <a:ext cx="73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24678" name="Rectangle 38"/>
          <p:cNvSpPr>
            <a:spLocks noChangeArrowheads="1"/>
          </p:cNvSpPr>
          <p:nvPr/>
        </p:nvSpPr>
        <p:spPr bwMode="auto">
          <a:xfrm>
            <a:off x="4246563" y="4467225"/>
            <a:ext cx="201612" cy="3111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4679" name="Picture 3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4191000"/>
            <a:ext cx="10382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4692" name="Group 52"/>
          <p:cNvGrpSpPr>
            <a:grpSpLocks/>
          </p:cNvGrpSpPr>
          <p:nvPr/>
        </p:nvGrpSpPr>
        <p:grpSpPr bwMode="auto">
          <a:xfrm>
            <a:off x="301625" y="6078538"/>
            <a:ext cx="7775575" cy="682625"/>
            <a:chOff x="190" y="3829"/>
            <a:chExt cx="4898" cy="430"/>
          </a:xfrm>
        </p:grpSpPr>
        <p:pic>
          <p:nvPicPr>
            <p:cNvPr id="624690" name="Picture 5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3829"/>
              <a:ext cx="386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4682" name="Picture 4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" y="4080"/>
              <a:ext cx="158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24684" name="Line 44"/>
          <p:cNvSpPr>
            <a:spLocks noChangeShapeType="1"/>
          </p:cNvSpPr>
          <p:nvPr/>
        </p:nvSpPr>
        <p:spPr bwMode="auto">
          <a:xfrm flipH="1" flipV="1">
            <a:off x="4468813" y="4800600"/>
            <a:ext cx="1873250" cy="1746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85" name="Rectangle 45"/>
          <p:cNvSpPr>
            <a:spLocks noChangeArrowheads="1"/>
          </p:cNvSpPr>
          <p:nvPr/>
        </p:nvSpPr>
        <p:spPr bwMode="auto">
          <a:xfrm>
            <a:off x="7113588" y="6470650"/>
            <a:ext cx="887412" cy="3111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4693" name="Group 53"/>
          <p:cNvGrpSpPr>
            <a:grpSpLocks/>
          </p:cNvGrpSpPr>
          <p:nvPr/>
        </p:nvGrpSpPr>
        <p:grpSpPr bwMode="auto">
          <a:xfrm>
            <a:off x="5715000" y="5118100"/>
            <a:ext cx="3190875" cy="1331913"/>
            <a:chOff x="3600" y="3241"/>
            <a:chExt cx="2010" cy="839"/>
          </a:xfrm>
        </p:grpSpPr>
        <p:pic>
          <p:nvPicPr>
            <p:cNvPr id="624689" name="Picture 4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241"/>
              <a:ext cx="20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4688" name="Line 48"/>
            <p:cNvSpPr>
              <a:spLocks noChangeShapeType="1"/>
            </p:cNvSpPr>
            <p:nvPr/>
          </p:nvSpPr>
          <p:spPr bwMode="auto">
            <a:xfrm>
              <a:off x="4155" y="3385"/>
              <a:ext cx="597" cy="69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4694" name="Line 54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4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4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8" grpId="0" animBg="1"/>
      <p:bldP spid="624678" grpId="1" animBg="1"/>
      <p:bldP spid="624684" grpId="0" animBg="1"/>
      <p:bldP spid="624684" grpId="1" animBg="1"/>
      <p:bldP spid="624685" grpId="0" animBg="1"/>
      <p:bldP spid="6246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E847-BDCB-4A2B-BC8C-F45626278346}" type="slidenum">
              <a:rPr lang="en-US"/>
              <a:pPr/>
              <a:t>11</a:t>
            </a:fld>
            <a:endParaRPr lang="en-US"/>
          </a:p>
        </p:txBody>
      </p:sp>
      <p:pic>
        <p:nvPicPr>
          <p:cNvPr id="626757" name="Picture 6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1676400"/>
            <a:ext cx="43449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6758" name="Picture 7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2057400"/>
            <a:ext cx="47418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669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6691" name="Rectangle 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669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193800"/>
            <a:ext cx="48371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669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82688"/>
            <a:ext cx="2247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6694" name="Group 6"/>
          <p:cNvGrpSpPr>
            <a:grpSpLocks/>
          </p:cNvGrpSpPr>
          <p:nvPr/>
        </p:nvGrpSpPr>
        <p:grpSpPr bwMode="auto">
          <a:xfrm>
            <a:off x="74613" y="76200"/>
            <a:ext cx="7200900" cy="819150"/>
            <a:chOff x="47" y="240"/>
            <a:chExt cx="4536" cy="516"/>
          </a:xfrm>
        </p:grpSpPr>
        <p:pic>
          <p:nvPicPr>
            <p:cNvPr id="626695" name="Picture 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" y="240"/>
              <a:ext cx="453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6696" name="Picture 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" y="494"/>
              <a:ext cx="260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6697" name="Rectangle 9"/>
            <p:cNvSpPr>
              <a:spLocks noChangeArrowheads="1"/>
            </p:cNvSpPr>
            <p:nvPr/>
          </p:nvSpPr>
          <p:spPr bwMode="auto">
            <a:xfrm>
              <a:off x="1261" y="480"/>
              <a:ext cx="576" cy="27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26698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1093788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6699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648017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6700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6703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2463800"/>
            <a:ext cx="56673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6704" name="Line 16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705" name="Line 17"/>
          <p:cNvSpPr>
            <a:spLocks noChangeShapeType="1"/>
          </p:cNvSpPr>
          <p:nvPr/>
        </p:nvSpPr>
        <p:spPr bwMode="auto">
          <a:xfrm>
            <a:off x="0" y="287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6706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2955925"/>
            <a:ext cx="68595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6707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3308350"/>
            <a:ext cx="6557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6708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3719513"/>
            <a:ext cx="4516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6709" name="Line 21"/>
          <p:cNvSpPr>
            <a:spLocks noChangeShapeType="1"/>
          </p:cNvSpPr>
          <p:nvPr/>
        </p:nvSpPr>
        <p:spPr bwMode="auto">
          <a:xfrm>
            <a:off x="0" y="94932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710" name="Line 22"/>
          <p:cNvSpPr>
            <a:spLocks noChangeShapeType="1"/>
          </p:cNvSpPr>
          <p:nvPr/>
        </p:nvSpPr>
        <p:spPr bwMode="auto">
          <a:xfrm>
            <a:off x="0" y="41497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6752" name="Group 64"/>
          <p:cNvGrpSpPr>
            <a:grpSpLocks/>
          </p:cNvGrpSpPr>
          <p:nvPr/>
        </p:nvGrpSpPr>
        <p:grpSpPr bwMode="auto">
          <a:xfrm>
            <a:off x="274638" y="4440238"/>
            <a:ext cx="6027737" cy="1538287"/>
            <a:chOff x="173" y="2797"/>
            <a:chExt cx="3797" cy="969"/>
          </a:xfrm>
        </p:grpSpPr>
        <p:pic>
          <p:nvPicPr>
            <p:cNvPr id="626726" name="Picture 3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" y="2797"/>
              <a:ext cx="379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6727" name="Picture 3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109"/>
              <a:ext cx="727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6728" name="Picture 4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" y="3587"/>
              <a:ext cx="73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6729" name="Picture 4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" y="3351"/>
              <a:ext cx="73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26731" name="Group 43"/>
          <p:cNvGrpSpPr>
            <a:grpSpLocks/>
          </p:cNvGrpSpPr>
          <p:nvPr/>
        </p:nvGrpSpPr>
        <p:grpSpPr bwMode="auto">
          <a:xfrm>
            <a:off x="1295400" y="4862513"/>
            <a:ext cx="2030413" cy="766762"/>
            <a:chOff x="816" y="1510"/>
            <a:chExt cx="1279" cy="483"/>
          </a:xfrm>
        </p:grpSpPr>
        <p:pic>
          <p:nvPicPr>
            <p:cNvPr id="626732" name="Picture 4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510"/>
              <a:ext cx="1279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6733" name="Picture 4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2" y="1684"/>
              <a:ext cx="69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6734" name="Picture 4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" y="1846"/>
              <a:ext cx="117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26738" name="Rectangle 50"/>
          <p:cNvSpPr>
            <a:spLocks noChangeArrowheads="1"/>
          </p:cNvSpPr>
          <p:nvPr/>
        </p:nvSpPr>
        <p:spPr bwMode="auto">
          <a:xfrm>
            <a:off x="3463925" y="4872038"/>
            <a:ext cx="1106488" cy="7953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6753" name="Group 65"/>
          <p:cNvGrpSpPr>
            <a:grpSpLocks/>
          </p:cNvGrpSpPr>
          <p:nvPr/>
        </p:nvGrpSpPr>
        <p:grpSpPr bwMode="auto">
          <a:xfrm>
            <a:off x="76200" y="6078538"/>
            <a:ext cx="8031163" cy="676275"/>
            <a:chOff x="48" y="3829"/>
            <a:chExt cx="5059" cy="426"/>
          </a:xfrm>
        </p:grpSpPr>
        <p:pic>
          <p:nvPicPr>
            <p:cNvPr id="626740" name="Picture 5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829"/>
              <a:ext cx="50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6741" name="Picture 5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" y="4088"/>
              <a:ext cx="107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26742" name="Picture 5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4167188"/>
            <a:ext cx="10382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6746" name="Rectangle 58"/>
          <p:cNvSpPr>
            <a:spLocks noChangeArrowheads="1"/>
          </p:cNvSpPr>
          <p:nvPr/>
        </p:nvSpPr>
        <p:spPr bwMode="auto">
          <a:xfrm>
            <a:off x="5273675" y="4432300"/>
            <a:ext cx="255588" cy="3286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6747" name="Rectangle 59"/>
          <p:cNvSpPr>
            <a:spLocks noChangeArrowheads="1"/>
          </p:cNvSpPr>
          <p:nvPr/>
        </p:nvSpPr>
        <p:spPr bwMode="auto">
          <a:xfrm>
            <a:off x="7119938" y="6470650"/>
            <a:ext cx="887412" cy="3111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6755" name="Group 67"/>
          <p:cNvGrpSpPr>
            <a:grpSpLocks/>
          </p:cNvGrpSpPr>
          <p:nvPr/>
        </p:nvGrpSpPr>
        <p:grpSpPr bwMode="auto">
          <a:xfrm>
            <a:off x="5715000" y="5118100"/>
            <a:ext cx="3190875" cy="1331913"/>
            <a:chOff x="3600" y="3224"/>
            <a:chExt cx="2010" cy="839"/>
          </a:xfrm>
        </p:grpSpPr>
        <p:pic>
          <p:nvPicPr>
            <p:cNvPr id="626754" name="Picture 6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224"/>
              <a:ext cx="20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6750" name="Line 62"/>
            <p:cNvSpPr>
              <a:spLocks noChangeShapeType="1"/>
            </p:cNvSpPr>
            <p:nvPr/>
          </p:nvSpPr>
          <p:spPr bwMode="auto">
            <a:xfrm>
              <a:off x="4155" y="3368"/>
              <a:ext cx="597" cy="69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6751" name="Line 63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756" name="AutoShape 68"/>
          <p:cNvSpPr>
            <a:spLocks noChangeAspect="1" noChangeArrowheads="1"/>
          </p:cNvSpPr>
          <p:nvPr/>
        </p:nvSpPr>
        <p:spPr bwMode="auto">
          <a:xfrm>
            <a:off x="8077200" y="5486400"/>
            <a:ext cx="457200" cy="457200"/>
          </a:xfrm>
          <a:prstGeom prst="lightningBol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6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6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6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6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6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6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6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6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738" grpId="0" animBg="1"/>
      <p:bldP spid="626738" grpId="1" animBg="1"/>
      <p:bldP spid="626746" grpId="0" animBg="1"/>
      <p:bldP spid="626746" grpId="1" animBg="1"/>
      <p:bldP spid="626747" grpId="0" animBg="1"/>
      <p:bldP spid="626747" grpId="1" animBg="1"/>
      <p:bldP spid="626751" grpId="0" animBg="1"/>
      <p:bldP spid="6267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6058-7908-4303-B61D-4C4BBD23ED9F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181321" name="Group 73"/>
          <p:cNvGrpSpPr>
            <a:grpSpLocks/>
          </p:cNvGrpSpPr>
          <p:nvPr/>
        </p:nvGrpSpPr>
        <p:grpSpPr bwMode="auto">
          <a:xfrm>
            <a:off x="36513" y="5865813"/>
            <a:ext cx="7608887" cy="838200"/>
            <a:chOff x="23" y="3695"/>
            <a:chExt cx="4793" cy="528"/>
          </a:xfrm>
        </p:grpSpPr>
        <p:pic>
          <p:nvPicPr>
            <p:cNvPr id="181318" name="Picture 7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695"/>
              <a:ext cx="357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1320" name="Picture 7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997"/>
              <a:ext cx="404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1314" name="Group 66"/>
          <p:cNvGrpSpPr>
            <a:grpSpLocks/>
          </p:cNvGrpSpPr>
          <p:nvPr/>
        </p:nvGrpSpPr>
        <p:grpSpPr bwMode="auto">
          <a:xfrm>
            <a:off x="304800" y="990600"/>
            <a:ext cx="6027738" cy="1503363"/>
            <a:chOff x="192" y="624"/>
            <a:chExt cx="3797" cy="947"/>
          </a:xfrm>
        </p:grpSpPr>
        <p:pic>
          <p:nvPicPr>
            <p:cNvPr id="181277" name="Picture 2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912"/>
              <a:ext cx="727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1278" name="Picture 3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152"/>
              <a:ext cx="73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1279" name="Picture 3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392"/>
              <a:ext cx="73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1311" name="Picture 6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624"/>
              <a:ext cx="379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1280" name="Picture 3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7483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282" name="Picture 3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3582988"/>
            <a:ext cx="117316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283" name="Picture 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65575"/>
            <a:ext cx="11731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284" name="Picture 3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64038"/>
            <a:ext cx="11731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312" name="Picture 6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124200"/>
            <a:ext cx="6046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297" name="Picture 4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975100"/>
            <a:ext cx="191293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1298" name="Line 50"/>
          <p:cNvSpPr>
            <a:spLocks noChangeShapeType="1"/>
          </p:cNvSpPr>
          <p:nvPr/>
        </p:nvSpPr>
        <p:spPr bwMode="auto">
          <a:xfrm flipV="1">
            <a:off x="2590800" y="3810000"/>
            <a:ext cx="83820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99" name="Line 51"/>
          <p:cNvSpPr>
            <a:spLocks noChangeShapeType="1"/>
          </p:cNvSpPr>
          <p:nvPr/>
        </p:nvSpPr>
        <p:spPr bwMode="auto">
          <a:xfrm>
            <a:off x="2590800" y="4114800"/>
            <a:ext cx="84137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300" name="Line 52"/>
          <p:cNvSpPr>
            <a:spLocks noChangeShapeType="1"/>
          </p:cNvSpPr>
          <p:nvPr/>
        </p:nvSpPr>
        <p:spPr bwMode="auto">
          <a:xfrm>
            <a:off x="2590800" y="4114800"/>
            <a:ext cx="83820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301" name="Line 53"/>
          <p:cNvSpPr>
            <a:spLocks noChangeShapeType="1"/>
          </p:cNvSpPr>
          <p:nvPr/>
        </p:nvSpPr>
        <p:spPr bwMode="auto">
          <a:xfrm flipH="1">
            <a:off x="3657600" y="1752600"/>
            <a:ext cx="685800" cy="1828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302" name="Line 54"/>
          <p:cNvSpPr>
            <a:spLocks noChangeShapeType="1"/>
          </p:cNvSpPr>
          <p:nvPr/>
        </p:nvSpPr>
        <p:spPr bwMode="auto">
          <a:xfrm>
            <a:off x="3657600" y="1752600"/>
            <a:ext cx="762000" cy="1828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303" name="Line 55"/>
          <p:cNvSpPr>
            <a:spLocks noChangeShapeType="1"/>
          </p:cNvSpPr>
          <p:nvPr/>
        </p:nvSpPr>
        <p:spPr bwMode="auto">
          <a:xfrm>
            <a:off x="3733800" y="2133600"/>
            <a:ext cx="685800" cy="18097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304" name="Line 56"/>
          <p:cNvSpPr>
            <a:spLocks noChangeShapeType="1"/>
          </p:cNvSpPr>
          <p:nvPr/>
        </p:nvSpPr>
        <p:spPr bwMode="auto">
          <a:xfrm flipH="1">
            <a:off x="3657600" y="2133600"/>
            <a:ext cx="685800" cy="18097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305" name="Line 57"/>
          <p:cNvSpPr>
            <a:spLocks noChangeShapeType="1"/>
          </p:cNvSpPr>
          <p:nvPr/>
        </p:nvSpPr>
        <p:spPr bwMode="auto">
          <a:xfrm>
            <a:off x="3657600" y="2514600"/>
            <a:ext cx="762000" cy="1828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306" name="Line 58"/>
          <p:cNvSpPr>
            <a:spLocks noChangeShapeType="1"/>
          </p:cNvSpPr>
          <p:nvPr/>
        </p:nvSpPr>
        <p:spPr bwMode="auto">
          <a:xfrm flipH="1">
            <a:off x="3657600" y="2438400"/>
            <a:ext cx="685800" cy="1905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307" name="Rectangle 5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13" name="Rectangle 6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1324" name="Picture 7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648017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323" name="Picture 7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1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1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8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8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8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8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8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18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18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18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98" grpId="0" animBg="1"/>
      <p:bldP spid="181299" grpId="0" animBg="1"/>
      <p:bldP spid="181300" grpId="0" animBg="1"/>
      <p:bldP spid="181301" grpId="0" animBg="1"/>
      <p:bldP spid="181301" grpId="1" animBg="1"/>
      <p:bldP spid="181302" grpId="0" animBg="1"/>
      <p:bldP spid="181302" grpId="1" animBg="1"/>
      <p:bldP spid="181303" grpId="0" animBg="1"/>
      <p:bldP spid="181303" grpId="1" animBg="1"/>
      <p:bldP spid="181304" grpId="0" animBg="1"/>
      <p:bldP spid="181304" grpId="1" animBg="1"/>
      <p:bldP spid="181305" grpId="0" animBg="1"/>
      <p:bldP spid="181305" grpId="1" animBg="1"/>
      <p:bldP spid="181306" grpId="0" animBg="1"/>
      <p:bldP spid="18130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0BFB-4DCC-4AED-9762-609C217DCE9A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436265" name="Group 41"/>
          <p:cNvGrpSpPr>
            <a:grpSpLocks/>
          </p:cNvGrpSpPr>
          <p:nvPr/>
        </p:nvGrpSpPr>
        <p:grpSpPr bwMode="auto">
          <a:xfrm>
            <a:off x="36513" y="5865813"/>
            <a:ext cx="7608887" cy="838200"/>
            <a:chOff x="23" y="3695"/>
            <a:chExt cx="4793" cy="528"/>
          </a:xfrm>
        </p:grpSpPr>
        <p:pic>
          <p:nvPicPr>
            <p:cNvPr id="436266" name="Picture 4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695"/>
              <a:ext cx="357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6267" name="Picture 4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997"/>
              <a:ext cx="404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3622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47800"/>
            <a:ext cx="11541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622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28800"/>
            <a:ext cx="11731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622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09800"/>
            <a:ext cx="11731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6256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6027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623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7483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623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3582988"/>
            <a:ext cx="117316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623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65575"/>
            <a:ext cx="11731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623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64038"/>
            <a:ext cx="11731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6257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124200"/>
            <a:ext cx="6046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6249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3943350"/>
            <a:ext cx="11731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6250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25938"/>
            <a:ext cx="11731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6251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81400"/>
            <a:ext cx="11731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6252" name="Rectangle 2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6258" name="Rectangle 3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6262" name="Group 38"/>
          <p:cNvGrpSpPr>
            <a:grpSpLocks/>
          </p:cNvGrpSpPr>
          <p:nvPr/>
        </p:nvGrpSpPr>
        <p:grpSpPr bwMode="auto">
          <a:xfrm>
            <a:off x="304800" y="4724400"/>
            <a:ext cx="6211888" cy="914400"/>
            <a:chOff x="192" y="2976"/>
            <a:chExt cx="3913" cy="576"/>
          </a:xfrm>
        </p:grpSpPr>
        <p:pic>
          <p:nvPicPr>
            <p:cNvPr id="436263" name="Picture 3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976"/>
              <a:ext cx="386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6264" name="Picture 4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" y="3290"/>
              <a:ext cx="3702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36268" name="Picture 4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648017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6269" name="Picture 4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8.88889E-6 L -8.33333E-7 -0.11111 " pathEditMode="relative" ptsTypes="AA">
                                      <p:cBhvr>
                                        <p:cTn id="6" dur="500" fill="hold"/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8.33333E-7 0.05556 " pathEditMode="relative" ptsTypes="AA">
                                      <p:cBhvr>
                                        <p:cTn id="8" dur="500" fill="hold"/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4.16667E-6 0.05556 " pathEditMode="relative" ptsTypes="AA">
                                      <p:cBhvr>
                                        <p:cTn id="10" dur="500" fill="hold"/>
                                        <p:tgtEl>
                                          <p:spTgt spid="436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EF8F-A716-4A75-805F-5E1A5DA18ECC}" type="slidenum">
              <a:rPr lang="en-US"/>
              <a:pPr/>
              <a:t>14</a:t>
            </a:fld>
            <a:endParaRPr lang="en-US"/>
          </a:p>
        </p:txBody>
      </p:sp>
      <p:pic>
        <p:nvPicPr>
          <p:cNvPr id="57856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47800"/>
            <a:ext cx="11541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856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28800"/>
            <a:ext cx="11731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856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09800"/>
            <a:ext cx="11731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856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6027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856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7483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8568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3943350"/>
            <a:ext cx="11731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8569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25938"/>
            <a:ext cx="11731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8570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81400"/>
            <a:ext cx="11731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8571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124200"/>
            <a:ext cx="6046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8572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61404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8573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5222875"/>
            <a:ext cx="58769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8574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15000"/>
            <a:ext cx="6537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8581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22988"/>
            <a:ext cx="61420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8580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480175"/>
            <a:ext cx="50831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8577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8578" name="Rectangle 1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8582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648017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8583" name="Picture 2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8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8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8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8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8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8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2B61-D312-4ABA-A24D-645A9C99482B}" type="slidenum">
              <a:rPr lang="en-US"/>
              <a:pPr/>
              <a:t>15</a:t>
            </a:fld>
            <a:endParaRPr lang="en-US"/>
          </a:p>
        </p:txBody>
      </p:sp>
      <p:pic>
        <p:nvPicPr>
          <p:cNvPr id="438327" name="Picture 5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22988"/>
            <a:ext cx="61420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8326" name="Picture 5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480175"/>
            <a:ext cx="50831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8315" name="Picture 4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15000"/>
            <a:ext cx="6537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8305" name="Picture 3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61404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8306" name="Picture 3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5222875"/>
            <a:ext cx="58769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8292" name="Line 20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38304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371600"/>
            <a:ext cx="52149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8296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2079625"/>
            <a:ext cx="60277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8297" name="Rectangle 25"/>
          <p:cNvSpPr>
            <a:spLocks noChangeArrowheads="1"/>
          </p:cNvSpPr>
          <p:nvPr/>
        </p:nvSpPr>
        <p:spPr bwMode="auto">
          <a:xfrm>
            <a:off x="2055813" y="2057400"/>
            <a:ext cx="931862" cy="420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8303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2670175"/>
            <a:ext cx="39290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38302" name="Group 30"/>
          <p:cNvGrpSpPr>
            <a:grpSpLocks/>
          </p:cNvGrpSpPr>
          <p:nvPr/>
        </p:nvGrpSpPr>
        <p:grpSpPr bwMode="auto">
          <a:xfrm>
            <a:off x="4240213" y="4706938"/>
            <a:ext cx="1398587" cy="933450"/>
            <a:chOff x="2671" y="2965"/>
            <a:chExt cx="881" cy="588"/>
          </a:xfrm>
        </p:grpSpPr>
        <p:sp>
          <p:nvSpPr>
            <p:cNvPr id="438300" name="Rectangle 28"/>
            <p:cNvSpPr>
              <a:spLocks noChangeArrowheads="1"/>
            </p:cNvSpPr>
            <p:nvPr/>
          </p:nvSpPr>
          <p:spPr bwMode="auto">
            <a:xfrm>
              <a:off x="2671" y="2965"/>
              <a:ext cx="881" cy="271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01" name="Rectangle 29"/>
            <p:cNvSpPr>
              <a:spLocks noChangeArrowheads="1"/>
            </p:cNvSpPr>
            <p:nvPr/>
          </p:nvSpPr>
          <p:spPr bwMode="auto">
            <a:xfrm>
              <a:off x="2671" y="3282"/>
              <a:ext cx="881" cy="271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8307" name="Rectangle 3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8314" name="Rectangle 4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8324" name="Group 52"/>
          <p:cNvGrpSpPr>
            <a:grpSpLocks/>
          </p:cNvGrpSpPr>
          <p:nvPr/>
        </p:nvGrpSpPr>
        <p:grpSpPr bwMode="auto">
          <a:xfrm>
            <a:off x="1322388" y="2514600"/>
            <a:ext cx="2411412" cy="568325"/>
            <a:chOff x="680" y="1933"/>
            <a:chExt cx="1519" cy="358"/>
          </a:xfrm>
        </p:grpSpPr>
        <p:pic>
          <p:nvPicPr>
            <p:cNvPr id="438322" name="Picture 5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" y="1933"/>
              <a:ext cx="1519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8323" name="Picture 5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" y="2112"/>
              <a:ext cx="116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38317" name="Picture 4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1752600"/>
            <a:ext cx="15573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8328" name="Picture 5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648017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8329" name="Picture 5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8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8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8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8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8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8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8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8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9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456A-5217-44D7-83F1-45DD7396290B}" type="slidenum">
              <a:rPr lang="en-US"/>
              <a:pPr/>
              <a:t>16</a:t>
            </a:fld>
            <a:endParaRPr lang="en-US"/>
          </a:p>
        </p:txBody>
      </p:sp>
      <p:pic>
        <p:nvPicPr>
          <p:cNvPr id="439358" name="Picture 6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22988"/>
            <a:ext cx="61420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9357" name="Picture 6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480175"/>
            <a:ext cx="50831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9349" name="Picture 5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1752600"/>
            <a:ext cx="15573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39350" name="Group 54"/>
          <p:cNvGrpSpPr>
            <a:grpSpLocks/>
          </p:cNvGrpSpPr>
          <p:nvPr/>
        </p:nvGrpSpPr>
        <p:grpSpPr bwMode="auto">
          <a:xfrm>
            <a:off x="1322388" y="2514600"/>
            <a:ext cx="2411412" cy="568325"/>
            <a:chOff x="680" y="1933"/>
            <a:chExt cx="1519" cy="358"/>
          </a:xfrm>
        </p:grpSpPr>
        <p:pic>
          <p:nvPicPr>
            <p:cNvPr id="439351" name="Picture 5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" y="1933"/>
              <a:ext cx="1519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9352" name="Picture 5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" y="2112"/>
              <a:ext cx="116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39329" name="Picture 3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15000"/>
            <a:ext cx="6537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9319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4724400"/>
            <a:ext cx="65182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9320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222875"/>
            <a:ext cx="62547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9307" name="Line 11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39318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371600"/>
            <a:ext cx="52149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9309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2079625"/>
            <a:ext cx="60277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9310" name="Rectangle 14"/>
          <p:cNvSpPr>
            <a:spLocks noChangeArrowheads="1"/>
          </p:cNvSpPr>
          <p:nvPr/>
        </p:nvSpPr>
        <p:spPr bwMode="auto">
          <a:xfrm>
            <a:off x="2055813" y="2057400"/>
            <a:ext cx="931862" cy="420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9316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2670175"/>
            <a:ext cx="39290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9312" name="Rectangle 16"/>
          <p:cNvSpPr>
            <a:spLocks noChangeArrowheads="1"/>
          </p:cNvSpPr>
          <p:nvPr/>
        </p:nvSpPr>
        <p:spPr bwMode="auto">
          <a:xfrm>
            <a:off x="4084638" y="4706938"/>
            <a:ext cx="1746250" cy="43021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9313" name="Rectangle 17"/>
          <p:cNvSpPr>
            <a:spLocks noChangeArrowheads="1"/>
          </p:cNvSpPr>
          <p:nvPr/>
        </p:nvSpPr>
        <p:spPr bwMode="auto">
          <a:xfrm>
            <a:off x="4084638" y="5210175"/>
            <a:ext cx="1746250" cy="43021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9321" name="Rectangle 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9328" name="Rectangle 3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9338" name="Picture 4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5163"/>
            <a:ext cx="11525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9340" name="Picture 4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3965575"/>
            <a:ext cx="71040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9342" name="Picture 4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3200400"/>
            <a:ext cx="2682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9343" name="Rectangle 47"/>
          <p:cNvSpPr>
            <a:spLocks noChangeArrowheads="1"/>
          </p:cNvSpPr>
          <p:nvPr/>
        </p:nvSpPr>
        <p:spPr bwMode="auto">
          <a:xfrm>
            <a:off x="1854200" y="3957638"/>
            <a:ext cx="612775" cy="4111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9336" name="Picture 4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48200"/>
            <a:ext cx="2286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9335" name="Picture 3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5407025"/>
            <a:ext cx="23018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9354" name="Picture 5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3657600"/>
            <a:ext cx="2995612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9355" name="Line 59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9359" name="AutoShape 63"/>
          <p:cNvSpPr>
            <a:spLocks noChangeAspect="1" noChangeArrowheads="1"/>
          </p:cNvSpPr>
          <p:nvPr/>
        </p:nvSpPr>
        <p:spPr bwMode="auto">
          <a:xfrm>
            <a:off x="7162800" y="5867400"/>
            <a:ext cx="457200" cy="457200"/>
          </a:xfrm>
          <a:prstGeom prst="lightningBol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9360" name="Picture 6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648017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9361" name="Picture 6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9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9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9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9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12" grpId="0" animBg="1"/>
      <p:bldP spid="439313" grpId="0" animBg="1"/>
      <p:bldP spid="439343" grpId="0" animBg="1"/>
      <p:bldP spid="439355" grpId="0" animBg="1"/>
      <p:bldP spid="4393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AAD1-F2E3-46B7-8F53-7BF14A4E3663}" type="slidenum">
              <a:rPr lang="en-US"/>
              <a:pPr/>
              <a:t>17</a:t>
            </a:fld>
            <a:endParaRPr lang="en-US"/>
          </a:p>
        </p:txBody>
      </p:sp>
      <p:pic>
        <p:nvPicPr>
          <p:cNvPr id="440363" name="Picture 4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1752600"/>
            <a:ext cx="15573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40364" name="Group 44"/>
          <p:cNvGrpSpPr>
            <a:grpSpLocks/>
          </p:cNvGrpSpPr>
          <p:nvPr/>
        </p:nvGrpSpPr>
        <p:grpSpPr bwMode="auto">
          <a:xfrm>
            <a:off x="1322388" y="2514600"/>
            <a:ext cx="2411412" cy="568325"/>
            <a:chOff x="680" y="1933"/>
            <a:chExt cx="1519" cy="358"/>
          </a:xfrm>
        </p:grpSpPr>
        <p:pic>
          <p:nvPicPr>
            <p:cNvPr id="440365" name="Picture 4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" y="1933"/>
              <a:ext cx="1519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0366" name="Picture 4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" y="2112"/>
              <a:ext cx="116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40331" name="Line 11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0343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371600"/>
            <a:ext cx="52149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33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2079625"/>
            <a:ext cx="60277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34" name="Rectangle 14"/>
          <p:cNvSpPr>
            <a:spLocks noChangeArrowheads="1"/>
          </p:cNvSpPr>
          <p:nvPr/>
        </p:nvSpPr>
        <p:spPr bwMode="auto">
          <a:xfrm>
            <a:off x="2055813" y="2057400"/>
            <a:ext cx="931862" cy="420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0335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2670175"/>
            <a:ext cx="39290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48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73463"/>
            <a:ext cx="49133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41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51" name="Picture 3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4060825"/>
            <a:ext cx="31924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62" name="Picture 4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24400"/>
            <a:ext cx="5308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53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6308725"/>
            <a:ext cx="49482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57" name="Rectangle 3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61" name="Rectangle 4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0369" name="Picture 4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6480175"/>
            <a:ext cx="7524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68" name="Picture 4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FDE6-C41D-4E76-9DCE-195BAD4EBA14}" type="slidenum">
              <a:rPr lang="en-US"/>
              <a:pPr/>
              <a:t>18</a:t>
            </a:fld>
            <a:endParaRPr lang="en-US"/>
          </a:p>
        </p:txBody>
      </p:sp>
      <p:pic>
        <p:nvPicPr>
          <p:cNvPr id="441393" name="Picture 4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6308725"/>
            <a:ext cx="49482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1376" name="Picture 3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0"/>
            <a:ext cx="16240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1394" name="Picture 5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5334000"/>
            <a:ext cx="65897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41395" name="Group 51"/>
          <p:cNvGrpSpPr>
            <a:grpSpLocks/>
          </p:cNvGrpSpPr>
          <p:nvPr/>
        </p:nvGrpSpPr>
        <p:grpSpPr bwMode="auto">
          <a:xfrm>
            <a:off x="1828800" y="1143000"/>
            <a:ext cx="4343400" cy="3886200"/>
            <a:chOff x="1152" y="720"/>
            <a:chExt cx="2736" cy="2448"/>
          </a:xfrm>
        </p:grpSpPr>
        <p:grpSp>
          <p:nvGrpSpPr>
            <p:cNvPr id="441383" name="Group 39"/>
            <p:cNvGrpSpPr>
              <a:grpSpLocks/>
            </p:cNvGrpSpPr>
            <p:nvPr/>
          </p:nvGrpSpPr>
          <p:grpSpPr bwMode="auto">
            <a:xfrm>
              <a:off x="2212" y="1094"/>
              <a:ext cx="666" cy="634"/>
              <a:chOff x="2212" y="1094"/>
              <a:chExt cx="666" cy="634"/>
            </a:xfrm>
          </p:grpSpPr>
          <p:pic>
            <p:nvPicPr>
              <p:cNvPr id="441362" name="Picture 18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2" y="1094"/>
                <a:ext cx="654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41364" name="Picture 20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2" y="1322"/>
                <a:ext cx="666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41366" name="Picture 22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2" y="1550"/>
                <a:ext cx="654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41384" name="Group 40"/>
            <p:cNvGrpSpPr>
              <a:grpSpLocks/>
            </p:cNvGrpSpPr>
            <p:nvPr/>
          </p:nvGrpSpPr>
          <p:grpSpPr bwMode="auto">
            <a:xfrm>
              <a:off x="2206" y="2486"/>
              <a:ext cx="666" cy="634"/>
              <a:chOff x="2206" y="2486"/>
              <a:chExt cx="666" cy="634"/>
            </a:xfrm>
          </p:grpSpPr>
          <p:pic>
            <p:nvPicPr>
              <p:cNvPr id="441368" name="Picture 24" descr="txp_fig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2" y="2486"/>
                <a:ext cx="654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41373" name="Picture 29" descr="txp_fig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8" y="2714"/>
                <a:ext cx="654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41374" name="Picture 30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6" y="2942"/>
                <a:ext cx="666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41381" name="Group 37"/>
            <p:cNvGrpSpPr>
              <a:grpSpLocks/>
            </p:cNvGrpSpPr>
            <p:nvPr/>
          </p:nvGrpSpPr>
          <p:grpSpPr bwMode="auto">
            <a:xfrm>
              <a:off x="1152" y="720"/>
              <a:ext cx="2736" cy="1056"/>
              <a:chOff x="1152" y="720"/>
              <a:chExt cx="2736" cy="1056"/>
            </a:xfrm>
          </p:grpSpPr>
          <p:pic>
            <p:nvPicPr>
              <p:cNvPr id="441360" name="Picture 16" descr="txp_fig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9" y="768"/>
                <a:ext cx="258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441379" name="Rectangle 35"/>
              <p:cNvSpPr>
                <a:spLocks noChangeArrowheads="1"/>
              </p:cNvSpPr>
              <p:nvPr/>
            </p:nvSpPr>
            <p:spPr bwMode="auto">
              <a:xfrm>
                <a:off x="1152" y="720"/>
                <a:ext cx="2736" cy="105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1382" name="Group 38"/>
            <p:cNvGrpSpPr>
              <a:grpSpLocks/>
            </p:cNvGrpSpPr>
            <p:nvPr/>
          </p:nvGrpSpPr>
          <p:grpSpPr bwMode="auto">
            <a:xfrm>
              <a:off x="1152" y="2112"/>
              <a:ext cx="2736" cy="1056"/>
              <a:chOff x="1152" y="2112"/>
              <a:chExt cx="2736" cy="1056"/>
            </a:xfrm>
          </p:grpSpPr>
          <p:pic>
            <p:nvPicPr>
              <p:cNvPr id="441372" name="Picture 28" descr="txp_fig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3" y="2160"/>
                <a:ext cx="259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441380" name="Rectangle 36"/>
              <p:cNvSpPr>
                <a:spLocks noChangeArrowheads="1"/>
              </p:cNvSpPr>
              <p:nvPr/>
            </p:nvSpPr>
            <p:spPr bwMode="auto">
              <a:xfrm>
                <a:off x="1152" y="2112"/>
                <a:ext cx="2736" cy="105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41385" name="Rectangle 4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1390" name="Rectangle 4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1357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5715000"/>
            <a:ext cx="61753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1397" name="Picture 5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6480175"/>
            <a:ext cx="7524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1398" name="Picture 5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1399" name="Line 55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7848600" y="4724400"/>
            <a:ext cx="762000" cy="457200"/>
            <a:chOff x="8382000" y="2743200"/>
            <a:chExt cx="762000" cy="457200"/>
          </a:xfrm>
        </p:grpSpPr>
        <p:sp>
          <p:nvSpPr>
            <p:cNvPr id="29" name="AutoShape 54"/>
            <p:cNvSpPr>
              <a:spLocks noChangeAspect="1" noChangeArrowheads="1"/>
            </p:cNvSpPr>
            <p:nvPr/>
          </p:nvSpPr>
          <p:spPr bwMode="auto">
            <a:xfrm>
              <a:off x="8382000" y="2743200"/>
              <a:ext cx="457200" cy="457200"/>
            </a:xfrm>
            <a:prstGeom prst="lightningBolt">
              <a:avLst/>
            </a:prstGeom>
            <a:solidFill>
              <a:srgbClr val="0000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54"/>
            <p:cNvSpPr>
              <a:spLocks noChangeAspect="1" noChangeArrowheads="1"/>
            </p:cNvSpPr>
            <p:nvPr/>
          </p:nvSpPr>
          <p:spPr bwMode="auto">
            <a:xfrm>
              <a:off x="8686800" y="2743200"/>
              <a:ext cx="457200" cy="457200"/>
            </a:xfrm>
            <a:prstGeom prst="lightningBolt">
              <a:avLst/>
            </a:prstGeom>
            <a:solidFill>
              <a:srgbClr val="0000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1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1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1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1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1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1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B978-124D-495C-B151-6E8B97557F9F}" type="slidenum">
              <a:rPr lang="en-US"/>
              <a:pPr/>
              <a:t>19</a:t>
            </a:fld>
            <a:endParaRPr lang="en-US"/>
          </a:p>
        </p:txBody>
      </p:sp>
      <p:pic>
        <p:nvPicPr>
          <p:cNvPr id="52941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123950"/>
            <a:ext cx="17970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941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1143000"/>
            <a:ext cx="16446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9412" name="Line 4"/>
          <p:cNvSpPr>
            <a:spLocks noChangeShapeType="1"/>
          </p:cNvSpPr>
          <p:nvPr/>
        </p:nvSpPr>
        <p:spPr bwMode="auto">
          <a:xfrm>
            <a:off x="33528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9413" name="Line 5"/>
          <p:cNvSpPr>
            <a:spLocks noChangeShapeType="1"/>
          </p:cNvSpPr>
          <p:nvPr/>
        </p:nvSpPr>
        <p:spPr bwMode="auto">
          <a:xfrm>
            <a:off x="65532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2941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48263"/>
            <a:ext cx="23050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9415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1143000"/>
            <a:ext cx="15509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9416" name="Rectangle 8"/>
          <p:cNvSpPr>
            <a:spLocks noChangeArrowheads="1"/>
          </p:cNvSpPr>
          <p:nvPr/>
        </p:nvSpPr>
        <p:spPr bwMode="auto">
          <a:xfrm>
            <a:off x="8134350" y="1279525"/>
            <a:ext cx="192088" cy="24606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9417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51175"/>
            <a:ext cx="22860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9418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5129213"/>
            <a:ext cx="30797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9419" name="Line 11"/>
          <p:cNvSpPr>
            <a:spLocks noChangeShapeType="1"/>
          </p:cNvSpPr>
          <p:nvPr/>
        </p:nvSpPr>
        <p:spPr bwMode="auto">
          <a:xfrm>
            <a:off x="8223250" y="0"/>
            <a:ext cx="0" cy="1295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29420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162300"/>
            <a:ext cx="6810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9421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124200"/>
            <a:ext cx="7937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9422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210175"/>
            <a:ext cx="16446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9423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5132388"/>
            <a:ext cx="14541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9424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3143250"/>
            <a:ext cx="6810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9425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3048000"/>
            <a:ext cx="130333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9426" name="Line 18"/>
          <p:cNvSpPr>
            <a:spLocks noChangeShapeType="1"/>
          </p:cNvSpPr>
          <p:nvPr/>
        </p:nvSpPr>
        <p:spPr bwMode="auto">
          <a:xfrm>
            <a:off x="2046288" y="1508125"/>
            <a:ext cx="3937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9427" name="Line 19"/>
          <p:cNvSpPr>
            <a:spLocks noChangeShapeType="1"/>
          </p:cNvSpPr>
          <p:nvPr/>
        </p:nvSpPr>
        <p:spPr bwMode="auto">
          <a:xfrm>
            <a:off x="639763" y="1581150"/>
            <a:ext cx="76835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9428" name="Rectangle 20"/>
          <p:cNvSpPr>
            <a:spLocks noChangeArrowheads="1"/>
          </p:cNvSpPr>
          <p:nvPr/>
        </p:nvSpPr>
        <p:spPr bwMode="auto">
          <a:xfrm>
            <a:off x="603250" y="1160463"/>
            <a:ext cx="274638" cy="420687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9431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617663"/>
            <a:ext cx="225425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9432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1550988"/>
            <a:ext cx="254000" cy="149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9433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1617663"/>
            <a:ext cx="254000" cy="149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9434" name="Rectangle 2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9435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9436" name="AutoShape 28"/>
          <p:cNvSpPr>
            <a:spLocks noChangeAspect="1" noChangeArrowheads="1"/>
          </p:cNvSpPr>
          <p:nvPr/>
        </p:nvSpPr>
        <p:spPr bwMode="auto">
          <a:xfrm>
            <a:off x="7467600" y="6172200"/>
            <a:ext cx="457200" cy="457200"/>
          </a:xfrm>
          <a:prstGeom prst="lightningBol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9439" name="Picture 3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648017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9438" name="Picture 3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9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9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9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9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9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9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52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29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29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2" grpId="0" animBg="1"/>
      <p:bldP spid="529413" grpId="0" animBg="1"/>
      <p:bldP spid="529416" grpId="0" animBg="1"/>
      <p:bldP spid="529416" grpId="1" animBg="1"/>
      <p:bldP spid="529419" grpId="0" animBg="1"/>
      <p:bldP spid="529419" grpId="1" animBg="1"/>
      <p:bldP spid="529426" grpId="0" animBg="1"/>
      <p:bldP spid="529426" grpId="1" animBg="1"/>
      <p:bldP spid="529427" grpId="0" animBg="1"/>
      <p:bldP spid="529427" grpId="1" animBg="1"/>
      <p:bldP spid="529428" grpId="0" animBg="1"/>
      <p:bldP spid="529428" grpId="1" animBg="1"/>
      <p:bldP spid="5294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EAD4-6C00-4902-B8B1-E2163DC70586}" type="slidenum">
              <a:rPr lang="en-US"/>
              <a:pPr/>
              <a:t>2</a:t>
            </a:fld>
            <a:endParaRPr lang="en-US"/>
          </a:p>
        </p:txBody>
      </p:sp>
      <p:pic>
        <p:nvPicPr>
          <p:cNvPr id="179243" name="Picture 4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39878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47" name="Picture 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3625"/>
            <a:ext cx="83327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31" name="Picture 3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19238"/>
            <a:ext cx="75723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9239" name="Rectangle 3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46" name="Rectangle 4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9281" name="Group 81"/>
          <p:cNvGrpSpPr>
            <a:grpSpLocks/>
          </p:cNvGrpSpPr>
          <p:nvPr/>
        </p:nvGrpSpPr>
        <p:grpSpPr bwMode="auto">
          <a:xfrm>
            <a:off x="2057400" y="87313"/>
            <a:ext cx="898525" cy="522287"/>
            <a:chOff x="1296" y="391"/>
            <a:chExt cx="566" cy="329"/>
          </a:xfrm>
        </p:grpSpPr>
        <p:pic>
          <p:nvPicPr>
            <p:cNvPr id="179277" name="Picture 7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391"/>
              <a:ext cx="56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9278" name="Line 78"/>
            <p:cNvSpPr>
              <a:spLocks noChangeShapeType="1"/>
            </p:cNvSpPr>
            <p:nvPr/>
          </p:nvSpPr>
          <p:spPr bwMode="auto">
            <a:xfrm>
              <a:off x="1514" y="528"/>
              <a:ext cx="0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9280" name="Group 80"/>
          <p:cNvGrpSpPr>
            <a:grpSpLocks/>
          </p:cNvGrpSpPr>
          <p:nvPr/>
        </p:nvGrpSpPr>
        <p:grpSpPr bwMode="auto">
          <a:xfrm>
            <a:off x="533400" y="76200"/>
            <a:ext cx="1060450" cy="533400"/>
            <a:chOff x="336" y="384"/>
            <a:chExt cx="668" cy="336"/>
          </a:xfrm>
        </p:grpSpPr>
        <p:pic>
          <p:nvPicPr>
            <p:cNvPr id="179268" name="Picture 6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84"/>
              <a:ext cx="668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9279" name="Line 79"/>
            <p:cNvSpPr>
              <a:spLocks noChangeShapeType="1"/>
            </p:cNvSpPr>
            <p:nvPr/>
          </p:nvSpPr>
          <p:spPr bwMode="auto">
            <a:xfrm>
              <a:off x="714" y="528"/>
              <a:ext cx="0" cy="1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9326" name="Group 126"/>
          <p:cNvGrpSpPr>
            <a:grpSpLocks/>
          </p:cNvGrpSpPr>
          <p:nvPr/>
        </p:nvGrpSpPr>
        <p:grpSpPr bwMode="auto">
          <a:xfrm>
            <a:off x="152400" y="2203450"/>
            <a:ext cx="8361363" cy="854075"/>
            <a:chOff x="96" y="1388"/>
            <a:chExt cx="5267" cy="538"/>
          </a:xfrm>
        </p:grpSpPr>
        <p:pic>
          <p:nvPicPr>
            <p:cNvPr id="179291" name="Picture 9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388"/>
              <a:ext cx="83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323" name="Picture 12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396"/>
              <a:ext cx="435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290" name="Picture 9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0" y="1676"/>
              <a:ext cx="188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9292" name="Rectangle 92"/>
            <p:cNvSpPr>
              <a:spLocks noChangeArrowheads="1"/>
            </p:cNvSpPr>
            <p:nvPr/>
          </p:nvSpPr>
          <p:spPr bwMode="auto">
            <a:xfrm>
              <a:off x="3777" y="1655"/>
              <a:ext cx="507" cy="271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9214" name="Line 14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9322" name="Picture 1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80175"/>
            <a:ext cx="7413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321" name="Picture 1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337" name="Picture 13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871913"/>
            <a:ext cx="6462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338" name="Picture 13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258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9339" name="Group 139"/>
          <p:cNvGrpSpPr>
            <a:grpSpLocks/>
          </p:cNvGrpSpPr>
          <p:nvPr/>
        </p:nvGrpSpPr>
        <p:grpSpPr bwMode="auto">
          <a:xfrm>
            <a:off x="3457575" y="4286250"/>
            <a:ext cx="1749425" cy="1136650"/>
            <a:chOff x="2114" y="2735"/>
            <a:chExt cx="1102" cy="716"/>
          </a:xfrm>
        </p:grpSpPr>
        <p:pic>
          <p:nvPicPr>
            <p:cNvPr id="179340" name="Picture 14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4" y="2735"/>
              <a:ext cx="109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341" name="Picture 14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" y="2971"/>
              <a:ext cx="109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342" name="Picture 14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" y="3213"/>
              <a:ext cx="109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79343" name="Group 143"/>
          <p:cNvGrpSpPr>
            <a:grpSpLocks/>
          </p:cNvGrpSpPr>
          <p:nvPr/>
        </p:nvGrpSpPr>
        <p:grpSpPr bwMode="auto">
          <a:xfrm>
            <a:off x="4052888" y="5735638"/>
            <a:ext cx="1173162" cy="1046162"/>
            <a:chOff x="2553" y="3565"/>
            <a:chExt cx="739" cy="659"/>
          </a:xfrm>
        </p:grpSpPr>
        <p:pic>
          <p:nvPicPr>
            <p:cNvPr id="179344" name="Picture 14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3" y="3565"/>
              <a:ext cx="727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345" name="Picture 14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3" y="3805"/>
              <a:ext cx="73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346" name="Picture 14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3" y="4045"/>
              <a:ext cx="73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79347" name="Group 147"/>
          <p:cNvGrpSpPr>
            <a:grpSpLocks/>
          </p:cNvGrpSpPr>
          <p:nvPr/>
        </p:nvGrpSpPr>
        <p:grpSpPr bwMode="auto">
          <a:xfrm>
            <a:off x="76200" y="5456238"/>
            <a:ext cx="5562600" cy="293687"/>
            <a:chOff x="48" y="3472"/>
            <a:chExt cx="3504" cy="185"/>
          </a:xfrm>
        </p:grpSpPr>
        <p:pic>
          <p:nvPicPr>
            <p:cNvPr id="179348" name="Picture 14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472"/>
              <a:ext cx="1584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349" name="Picture 14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5" y="3472"/>
              <a:ext cx="1827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9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9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9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9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9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9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AFD9-F348-4C80-852B-595D321CFE08}" type="slidenum">
              <a:rPr lang="en-US"/>
              <a:pPr/>
              <a:t>20</a:t>
            </a:fld>
            <a:endParaRPr lang="en-US"/>
          </a:p>
        </p:txBody>
      </p:sp>
      <p:sp>
        <p:nvSpPr>
          <p:cNvPr id="6379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960" name="Rectangle 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978" name="Line 26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8037" name="Group 85"/>
          <p:cNvGrpSpPr>
            <a:grpSpLocks/>
          </p:cNvGrpSpPr>
          <p:nvPr/>
        </p:nvGrpSpPr>
        <p:grpSpPr bwMode="auto">
          <a:xfrm>
            <a:off x="76200" y="3584575"/>
            <a:ext cx="8786813" cy="3197225"/>
            <a:chOff x="48" y="2258"/>
            <a:chExt cx="5535" cy="2014"/>
          </a:xfrm>
        </p:grpSpPr>
        <p:pic>
          <p:nvPicPr>
            <p:cNvPr id="637957" name="Picture 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258"/>
              <a:ext cx="19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7958" name="Picture 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283"/>
              <a:ext cx="725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7959" name="Picture 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" y="2594"/>
              <a:ext cx="419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7961" name="Picture 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183"/>
              <a:ext cx="19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7962" name="Rectangle 10"/>
            <p:cNvSpPr>
              <a:spLocks noChangeArrowheads="1"/>
            </p:cNvSpPr>
            <p:nvPr/>
          </p:nvSpPr>
          <p:spPr bwMode="auto">
            <a:xfrm>
              <a:off x="3149" y="2589"/>
              <a:ext cx="415" cy="20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963" name="Rectangle 11"/>
            <p:cNvSpPr>
              <a:spLocks noChangeArrowheads="1"/>
            </p:cNvSpPr>
            <p:nvPr/>
          </p:nvSpPr>
          <p:spPr bwMode="auto">
            <a:xfrm>
              <a:off x="2101" y="2619"/>
              <a:ext cx="461" cy="20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37964" name="Picture 1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" y="3180"/>
              <a:ext cx="445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7965" name="Line 13"/>
            <p:cNvSpPr>
              <a:spLocks noChangeShapeType="1"/>
            </p:cNvSpPr>
            <p:nvPr/>
          </p:nvSpPr>
          <p:spPr bwMode="auto">
            <a:xfrm flipH="1">
              <a:off x="3573" y="2450"/>
              <a:ext cx="132" cy="1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966" name="Rectangle 14"/>
            <p:cNvSpPr>
              <a:spLocks noChangeArrowheads="1"/>
            </p:cNvSpPr>
            <p:nvPr/>
          </p:nvSpPr>
          <p:spPr bwMode="auto">
            <a:xfrm>
              <a:off x="3706" y="2258"/>
              <a:ext cx="1785" cy="19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37967" name="Picture 1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" y="2281"/>
              <a:ext cx="1757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7968" name="Picture 1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" y="3506"/>
              <a:ext cx="244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7969" name="Picture 1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" y="3794"/>
              <a:ext cx="433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7970" name="Picture 1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0" y="4080"/>
              <a:ext cx="245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7971" name="Rectangle 19"/>
            <p:cNvSpPr>
              <a:spLocks noChangeArrowheads="1"/>
            </p:cNvSpPr>
            <p:nvPr/>
          </p:nvSpPr>
          <p:spPr bwMode="auto">
            <a:xfrm>
              <a:off x="3092" y="4065"/>
              <a:ext cx="1203" cy="20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972" name="Rectangle 20"/>
            <p:cNvSpPr>
              <a:spLocks noChangeArrowheads="1"/>
            </p:cNvSpPr>
            <p:nvPr/>
          </p:nvSpPr>
          <p:spPr bwMode="auto">
            <a:xfrm>
              <a:off x="3679" y="3788"/>
              <a:ext cx="564" cy="20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7973" name="Group 21"/>
            <p:cNvGrpSpPr>
              <a:grpSpLocks/>
            </p:cNvGrpSpPr>
            <p:nvPr/>
          </p:nvGrpSpPr>
          <p:grpSpPr bwMode="auto">
            <a:xfrm>
              <a:off x="4249" y="3495"/>
              <a:ext cx="1097" cy="288"/>
              <a:chOff x="4272" y="3495"/>
              <a:chExt cx="1097" cy="288"/>
            </a:xfrm>
          </p:grpSpPr>
          <p:grpSp>
            <p:nvGrpSpPr>
              <p:cNvPr id="637974" name="Group 22"/>
              <p:cNvGrpSpPr>
                <a:grpSpLocks/>
              </p:cNvGrpSpPr>
              <p:nvPr/>
            </p:nvGrpSpPr>
            <p:grpSpPr bwMode="auto">
              <a:xfrm>
                <a:off x="4407" y="3495"/>
                <a:ext cx="962" cy="155"/>
                <a:chOff x="4407" y="3495"/>
                <a:chExt cx="962" cy="155"/>
              </a:xfrm>
            </p:grpSpPr>
            <p:pic>
              <p:nvPicPr>
                <p:cNvPr id="637975" name="Picture 23" descr="txp_fig"/>
                <p:cNvPicPr>
                  <a:picLocks noChangeAspect="1" noChangeArrowheads="1"/>
                </p:cNvPicPr>
                <p:nvPr>
                  <p:custDataLst>
                    <p:tags r:id="rId25"/>
                  </p:custDataLst>
                </p:nvPr>
              </p:nvPicPr>
              <p:blipFill>
                <a:blip r:embed="rId3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22" y="3503"/>
                  <a:ext cx="936" cy="1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637976" name="Rectangle 24"/>
                <p:cNvSpPr>
                  <a:spLocks noChangeArrowheads="1"/>
                </p:cNvSpPr>
                <p:nvPr/>
              </p:nvSpPr>
              <p:spPr bwMode="auto">
                <a:xfrm>
                  <a:off x="4407" y="3495"/>
                  <a:ext cx="962" cy="155"/>
                </a:xfrm>
                <a:prstGeom prst="rect">
                  <a:avLst/>
                </a:prstGeom>
                <a:noFill/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37977" name="Line 25"/>
              <p:cNvSpPr>
                <a:spLocks noChangeShapeType="1"/>
              </p:cNvSpPr>
              <p:nvPr/>
            </p:nvSpPr>
            <p:spPr bwMode="auto">
              <a:xfrm flipH="1">
                <a:off x="4272" y="3651"/>
                <a:ext cx="132" cy="13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37979" name="Picture 2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" y="2959"/>
              <a:ext cx="989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7980" name="Rectangle 28"/>
            <p:cNvSpPr>
              <a:spLocks noChangeArrowheads="1"/>
            </p:cNvSpPr>
            <p:nvPr/>
          </p:nvSpPr>
          <p:spPr bwMode="auto">
            <a:xfrm>
              <a:off x="834" y="2938"/>
              <a:ext cx="1031" cy="16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981" name="Line 29"/>
            <p:cNvSpPr>
              <a:spLocks noChangeShapeType="1"/>
            </p:cNvSpPr>
            <p:nvPr/>
          </p:nvSpPr>
          <p:spPr bwMode="auto">
            <a:xfrm flipV="1">
              <a:off x="1870" y="2833"/>
              <a:ext cx="225" cy="10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37982" name="Picture 3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4" y="2870"/>
              <a:ext cx="236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7983" name="Rectangle 31"/>
            <p:cNvSpPr>
              <a:spLocks noChangeArrowheads="1"/>
            </p:cNvSpPr>
            <p:nvPr/>
          </p:nvSpPr>
          <p:spPr bwMode="auto">
            <a:xfrm>
              <a:off x="3777" y="2860"/>
              <a:ext cx="1111" cy="20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8035" name="Group 83"/>
          <p:cNvGrpSpPr>
            <a:grpSpLocks/>
          </p:cNvGrpSpPr>
          <p:nvPr/>
        </p:nvGrpSpPr>
        <p:grpSpPr bwMode="auto">
          <a:xfrm>
            <a:off x="76200" y="152400"/>
            <a:ext cx="9028113" cy="1803400"/>
            <a:chOff x="48" y="96"/>
            <a:chExt cx="5687" cy="1136"/>
          </a:xfrm>
        </p:grpSpPr>
        <p:grpSp>
          <p:nvGrpSpPr>
            <p:cNvPr id="638005" name="Group 53"/>
            <p:cNvGrpSpPr>
              <a:grpSpLocks/>
            </p:cNvGrpSpPr>
            <p:nvPr/>
          </p:nvGrpSpPr>
          <p:grpSpPr bwMode="auto">
            <a:xfrm>
              <a:off x="2605" y="698"/>
              <a:ext cx="2284" cy="224"/>
              <a:chOff x="2605" y="2860"/>
              <a:chExt cx="2284" cy="224"/>
            </a:xfrm>
          </p:grpSpPr>
          <p:pic>
            <p:nvPicPr>
              <p:cNvPr id="638006" name="Picture 54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5" y="2870"/>
                <a:ext cx="2284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638007" name="Rectangle 55"/>
              <p:cNvSpPr>
                <a:spLocks noChangeArrowheads="1"/>
              </p:cNvSpPr>
              <p:nvPr/>
            </p:nvSpPr>
            <p:spPr bwMode="auto">
              <a:xfrm>
                <a:off x="3817" y="2860"/>
                <a:ext cx="1025" cy="207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638008" name="Picture 5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" y="432"/>
              <a:ext cx="409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38009" name="Group 57"/>
            <p:cNvGrpSpPr>
              <a:grpSpLocks/>
            </p:cNvGrpSpPr>
            <p:nvPr/>
          </p:nvGrpSpPr>
          <p:grpSpPr bwMode="auto">
            <a:xfrm>
              <a:off x="1114" y="640"/>
              <a:ext cx="1031" cy="272"/>
              <a:chOff x="1114" y="2608"/>
              <a:chExt cx="1031" cy="272"/>
            </a:xfrm>
          </p:grpSpPr>
          <p:grpSp>
            <p:nvGrpSpPr>
              <p:cNvPr id="638010" name="Group 58"/>
              <p:cNvGrpSpPr>
                <a:grpSpLocks/>
              </p:cNvGrpSpPr>
              <p:nvPr/>
            </p:nvGrpSpPr>
            <p:grpSpPr bwMode="auto">
              <a:xfrm>
                <a:off x="1114" y="2713"/>
                <a:ext cx="806" cy="167"/>
                <a:chOff x="990" y="2673"/>
                <a:chExt cx="806" cy="167"/>
              </a:xfrm>
            </p:grpSpPr>
            <p:pic>
              <p:nvPicPr>
                <p:cNvPr id="638011" name="Picture 59" descr="txp_fig"/>
                <p:cNvPicPr>
                  <a:picLocks noChangeAspect="1" noChangeArrowheads="1"/>
                </p:cNvPicPr>
                <p:nvPr>
                  <p:custDataLst>
                    <p:tags r:id="rId12"/>
                  </p:custDataLst>
                </p:nvPr>
              </p:nvPicPr>
              <p:blipFill>
                <a:blip r:embed="rId4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" y="2688"/>
                  <a:ext cx="777" cy="1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638012" name="Rectangle 60"/>
                <p:cNvSpPr>
                  <a:spLocks noChangeArrowheads="1"/>
                </p:cNvSpPr>
                <p:nvPr/>
              </p:nvSpPr>
              <p:spPr bwMode="auto">
                <a:xfrm>
                  <a:off x="990" y="2673"/>
                  <a:ext cx="806" cy="167"/>
                </a:xfrm>
                <a:prstGeom prst="rect">
                  <a:avLst/>
                </a:prstGeom>
                <a:noFill/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38013" name="Line 61"/>
              <p:cNvSpPr>
                <a:spLocks noChangeShapeType="1"/>
              </p:cNvSpPr>
              <p:nvPr/>
            </p:nvSpPr>
            <p:spPr bwMode="auto">
              <a:xfrm flipV="1">
                <a:off x="1920" y="2608"/>
                <a:ext cx="225" cy="10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38014" name="Picture 6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96"/>
              <a:ext cx="19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8015" name="Rectangle 63"/>
            <p:cNvSpPr>
              <a:spLocks noChangeArrowheads="1"/>
            </p:cNvSpPr>
            <p:nvPr/>
          </p:nvSpPr>
          <p:spPr bwMode="auto">
            <a:xfrm>
              <a:off x="3086" y="427"/>
              <a:ext cx="409" cy="24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016" name="Rectangle 64"/>
            <p:cNvSpPr>
              <a:spLocks noChangeArrowheads="1"/>
            </p:cNvSpPr>
            <p:nvPr/>
          </p:nvSpPr>
          <p:spPr bwMode="auto">
            <a:xfrm>
              <a:off x="2153" y="427"/>
              <a:ext cx="374" cy="20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38017" name="Picture 6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3" y="1018"/>
              <a:ext cx="440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38018" name="Group 66"/>
            <p:cNvGrpSpPr>
              <a:grpSpLocks/>
            </p:cNvGrpSpPr>
            <p:nvPr/>
          </p:nvGrpSpPr>
          <p:grpSpPr bwMode="auto">
            <a:xfrm>
              <a:off x="3500" y="96"/>
              <a:ext cx="2235" cy="324"/>
              <a:chOff x="3500" y="2064"/>
              <a:chExt cx="2235" cy="324"/>
            </a:xfrm>
          </p:grpSpPr>
          <p:grpSp>
            <p:nvGrpSpPr>
              <p:cNvPr id="638019" name="Group 67"/>
              <p:cNvGrpSpPr>
                <a:grpSpLocks/>
              </p:cNvGrpSpPr>
              <p:nvPr/>
            </p:nvGrpSpPr>
            <p:grpSpPr bwMode="auto">
              <a:xfrm>
                <a:off x="3633" y="2064"/>
                <a:ext cx="2102" cy="190"/>
                <a:chOff x="3633" y="2170"/>
                <a:chExt cx="2102" cy="190"/>
              </a:xfrm>
            </p:grpSpPr>
            <p:pic>
              <p:nvPicPr>
                <p:cNvPr id="638020" name="Picture 68" descr="txp_fig"/>
                <p:cNvPicPr>
                  <a:picLocks noChangeAspect="1" noChangeArrowheads="1"/>
                </p:cNvPicPr>
                <p:nvPr>
                  <p:custDataLst>
                    <p:tags r:id="rId11"/>
                  </p:custDataLst>
                </p:nvPr>
              </p:nvPicPr>
              <p:blipFill>
                <a:blip r:embed="rId4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55" y="2193"/>
                  <a:ext cx="2057" cy="1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638021" name="Rectangle 69"/>
                <p:cNvSpPr>
                  <a:spLocks noChangeArrowheads="1"/>
                </p:cNvSpPr>
                <p:nvPr/>
              </p:nvSpPr>
              <p:spPr bwMode="auto">
                <a:xfrm>
                  <a:off x="3633" y="2170"/>
                  <a:ext cx="2102" cy="190"/>
                </a:xfrm>
                <a:prstGeom prst="rect">
                  <a:avLst/>
                </a:prstGeom>
                <a:noFill/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38022" name="Line 70"/>
              <p:cNvSpPr>
                <a:spLocks noChangeShapeType="1"/>
              </p:cNvSpPr>
              <p:nvPr/>
            </p:nvSpPr>
            <p:spPr bwMode="auto">
              <a:xfrm flipH="1">
                <a:off x="3500" y="2256"/>
                <a:ext cx="132" cy="13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38023" name="Picture 7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21"/>
              <a:ext cx="725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38036" name="Group 84"/>
          <p:cNvGrpSpPr>
            <a:grpSpLocks/>
          </p:cNvGrpSpPr>
          <p:nvPr/>
        </p:nvGrpSpPr>
        <p:grpSpPr bwMode="auto">
          <a:xfrm>
            <a:off x="365125" y="2116138"/>
            <a:ext cx="8001000" cy="1233487"/>
            <a:chOff x="230" y="1333"/>
            <a:chExt cx="5040" cy="777"/>
          </a:xfrm>
        </p:grpSpPr>
        <p:pic>
          <p:nvPicPr>
            <p:cNvPr id="638024" name="Picture 72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" y="1344"/>
              <a:ext cx="244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8025" name="Picture 7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" y="1632"/>
              <a:ext cx="426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38026" name="Group 74"/>
            <p:cNvGrpSpPr>
              <a:grpSpLocks/>
            </p:cNvGrpSpPr>
            <p:nvPr/>
          </p:nvGrpSpPr>
          <p:grpSpPr bwMode="auto">
            <a:xfrm>
              <a:off x="1909" y="1903"/>
              <a:ext cx="2399" cy="207"/>
              <a:chOff x="1909" y="4065"/>
              <a:chExt cx="2399" cy="207"/>
            </a:xfrm>
          </p:grpSpPr>
          <p:pic>
            <p:nvPicPr>
              <p:cNvPr id="638027" name="Picture 75" descr="txp_fig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9" y="4080"/>
                <a:ext cx="2399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638028" name="Rectangle 76"/>
              <p:cNvSpPr>
                <a:spLocks noChangeArrowheads="1"/>
              </p:cNvSpPr>
              <p:nvPr/>
            </p:nvSpPr>
            <p:spPr bwMode="auto">
              <a:xfrm>
                <a:off x="3120" y="4065"/>
                <a:ext cx="1146" cy="207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8029" name="Rectangle 77"/>
            <p:cNvSpPr>
              <a:spLocks noChangeArrowheads="1"/>
            </p:cNvSpPr>
            <p:nvPr/>
          </p:nvSpPr>
          <p:spPr bwMode="auto">
            <a:xfrm>
              <a:off x="3708" y="1626"/>
              <a:ext cx="501" cy="20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8030" name="Group 78"/>
            <p:cNvGrpSpPr>
              <a:grpSpLocks/>
            </p:cNvGrpSpPr>
            <p:nvPr/>
          </p:nvGrpSpPr>
          <p:grpSpPr bwMode="auto">
            <a:xfrm>
              <a:off x="4214" y="1333"/>
              <a:ext cx="1056" cy="288"/>
              <a:chOff x="4272" y="3483"/>
              <a:chExt cx="1056" cy="288"/>
            </a:xfrm>
          </p:grpSpPr>
          <p:grpSp>
            <p:nvGrpSpPr>
              <p:cNvPr id="638031" name="Group 79"/>
              <p:cNvGrpSpPr>
                <a:grpSpLocks/>
              </p:cNvGrpSpPr>
              <p:nvPr/>
            </p:nvGrpSpPr>
            <p:grpSpPr bwMode="auto">
              <a:xfrm>
                <a:off x="4407" y="3483"/>
                <a:ext cx="921" cy="155"/>
                <a:chOff x="4399" y="3483"/>
                <a:chExt cx="921" cy="155"/>
              </a:xfrm>
            </p:grpSpPr>
            <p:pic>
              <p:nvPicPr>
                <p:cNvPr id="638032" name="Picture 80" descr="txp_fig"/>
                <p:cNvPicPr>
                  <a:picLocks noChangeAspect="1" noChangeArrowheads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16" y="3491"/>
                  <a:ext cx="883" cy="1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638033" name="Rectangle 81"/>
                <p:cNvSpPr>
                  <a:spLocks noChangeArrowheads="1"/>
                </p:cNvSpPr>
                <p:nvPr/>
              </p:nvSpPr>
              <p:spPr bwMode="auto">
                <a:xfrm>
                  <a:off x="4399" y="3483"/>
                  <a:ext cx="921" cy="155"/>
                </a:xfrm>
                <a:prstGeom prst="rect">
                  <a:avLst/>
                </a:prstGeom>
                <a:noFill/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38034" name="Line 82"/>
              <p:cNvSpPr>
                <a:spLocks noChangeShapeType="1"/>
              </p:cNvSpPr>
              <p:nvPr/>
            </p:nvSpPr>
            <p:spPr bwMode="auto">
              <a:xfrm flipH="1">
                <a:off x="4272" y="3639"/>
                <a:ext cx="132" cy="13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638040" name="Picture 8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6480175"/>
            <a:ext cx="719138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041" name="Picture 8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8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8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8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8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8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8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7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905D-2692-401D-89B6-725A06667058}" type="slidenum">
              <a:rPr lang="en-US"/>
              <a:pPr/>
              <a:t>21</a:t>
            </a:fld>
            <a:endParaRPr lang="en-US"/>
          </a:p>
        </p:txBody>
      </p:sp>
      <p:grpSp>
        <p:nvGrpSpPr>
          <p:cNvPr id="645181" name="Group 61"/>
          <p:cNvGrpSpPr>
            <a:grpSpLocks/>
          </p:cNvGrpSpPr>
          <p:nvPr/>
        </p:nvGrpSpPr>
        <p:grpSpPr bwMode="auto">
          <a:xfrm>
            <a:off x="5895975" y="479425"/>
            <a:ext cx="3171825" cy="815975"/>
            <a:chOff x="3648" y="302"/>
            <a:chExt cx="1998" cy="514"/>
          </a:xfrm>
        </p:grpSpPr>
        <p:pic>
          <p:nvPicPr>
            <p:cNvPr id="645179" name="Picture 5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" y="302"/>
              <a:ext cx="173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80" name="Picture 6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590"/>
              <a:ext cx="158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451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512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84575"/>
            <a:ext cx="3152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2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24263"/>
            <a:ext cx="1150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2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4117975"/>
            <a:ext cx="66659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28" name="Rectangle 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5129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053013"/>
            <a:ext cx="3016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30" name="Rectangle 10"/>
          <p:cNvSpPr>
            <a:spLocks noChangeArrowheads="1"/>
          </p:cNvSpPr>
          <p:nvPr/>
        </p:nvSpPr>
        <p:spPr bwMode="auto">
          <a:xfrm>
            <a:off x="4999038" y="4110038"/>
            <a:ext cx="658812" cy="32861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31" name="Rectangle 11"/>
          <p:cNvSpPr>
            <a:spLocks noChangeArrowheads="1"/>
          </p:cNvSpPr>
          <p:nvPr/>
        </p:nvSpPr>
        <p:spPr bwMode="auto">
          <a:xfrm>
            <a:off x="3335338" y="4157663"/>
            <a:ext cx="731837" cy="32861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5132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5048250"/>
            <a:ext cx="7070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33" name="Line 13"/>
          <p:cNvSpPr>
            <a:spLocks noChangeShapeType="1"/>
          </p:cNvSpPr>
          <p:nvPr/>
        </p:nvSpPr>
        <p:spPr bwMode="auto">
          <a:xfrm flipH="1">
            <a:off x="5672138" y="3889375"/>
            <a:ext cx="209550" cy="2095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34" name="Rectangle 14"/>
          <p:cNvSpPr>
            <a:spLocks noChangeArrowheads="1"/>
          </p:cNvSpPr>
          <p:nvPr/>
        </p:nvSpPr>
        <p:spPr bwMode="auto">
          <a:xfrm>
            <a:off x="5883275" y="3584575"/>
            <a:ext cx="2833688" cy="3016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5135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3621088"/>
            <a:ext cx="278923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36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5565775"/>
            <a:ext cx="3883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37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6022975"/>
            <a:ext cx="68802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38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6477000"/>
            <a:ext cx="39020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39" name="Rectangle 19"/>
          <p:cNvSpPr>
            <a:spLocks noChangeArrowheads="1"/>
          </p:cNvSpPr>
          <p:nvPr/>
        </p:nvSpPr>
        <p:spPr bwMode="auto">
          <a:xfrm>
            <a:off x="4908550" y="6453188"/>
            <a:ext cx="1909763" cy="32861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40" name="Rectangle 20"/>
          <p:cNvSpPr>
            <a:spLocks noChangeArrowheads="1"/>
          </p:cNvSpPr>
          <p:nvPr/>
        </p:nvSpPr>
        <p:spPr bwMode="auto">
          <a:xfrm>
            <a:off x="5840413" y="6013450"/>
            <a:ext cx="895350" cy="3286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5141" name="Group 21"/>
          <p:cNvGrpSpPr>
            <a:grpSpLocks/>
          </p:cNvGrpSpPr>
          <p:nvPr/>
        </p:nvGrpSpPr>
        <p:grpSpPr bwMode="auto">
          <a:xfrm>
            <a:off x="6745288" y="5548313"/>
            <a:ext cx="1741487" cy="457200"/>
            <a:chOff x="4272" y="3495"/>
            <a:chExt cx="1097" cy="288"/>
          </a:xfrm>
        </p:grpSpPr>
        <p:grpSp>
          <p:nvGrpSpPr>
            <p:cNvPr id="645142" name="Group 22"/>
            <p:cNvGrpSpPr>
              <a:grpSpLocks/>
            </p:cNvGrpSpPr>
            <p:nvPr/>
          </p:nvGrpSpPr>
          <p:grpSpPr bwMode="auto">
            <a:xfrm>
              <a:off x="4407" y="3495"/>
              <a:ext cx="962" cy="155"/>
              <a:chOff x="4407" y="3495"/>
              <a:chExt cx="962" cy="155"/>
            </a:xfrm>
          </p:grpSpPr>
          <p:pic>
            <p:nvPicPr>
              <p:cNvPr id="645143" name="Picture 23" descr="txp_fig"/>
              <p:cNvPicPr>
                <a:picLocks noChangeAspect="1" noChangeArrowheads="1"/>
              </p:cNvPicPr>
              <p:nvPr>
                <p:custDataLst>
                  <p:tags r:id="rId26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2" y="3503"/>
                <a:ext cx="936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645144" name="Rectangle 24"/>
              <p:cNvSpPr>
                <a:spLocks noChangeArrowheads="1"/>
              </p:cNvSpPr>
              <p:nvPr/>
            </p:nvSpPr>
            <p:spPr bwMode="auto">
              <a:xfrm>
                <a:off x="4407" y="3495"/>
                <a:ext cx="962" cy="155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5145" name="Line 25"/>
            <p:cNvSpPr>
              <a:spLocks noChangeShapeType="1"/>
            </p:cNvSpPr>
            <p:nvPr/>
          </p:nvSpPr>
          <p:spPr bwMode="auto">
            <a:xfrm flipH="1">
              <a:off x="4272" y="3651"/>
              <a:ext cx="132" cy="1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146" name="Line 26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5147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4697413"/>
            <a:ext cx="157003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48" name="Rectangle 28"/>
          <p:cNvSpPr>
            <a:spLocks noChangeArrowheads="1"/>
          </p:cNvSpPr>
          <p:nvPr/>
        </p:nvSpPr>
        <p:spPr bwMode="auto">
          <a:xfrm>
            <a:off x="1323975" y="4664075"/>
            <a:ext cx="1636713" cy="2651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49" name="Line 29"/>
          <p:cNvSpPr>
            <a:spLocks noChangeShapeType="1"/>
          </p:cNvSpPr>
          <p:nvPr/>
        </p:nvSpPr>
        <p:spPr bwMode="auto">
          <a:xfrm flipV="1">
            <a:off x="2968625" y="4497388"/>
            <a:ext cx="357188" cy="165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5150" name="Picture 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4556125"/>
            <a:ext cx="37576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51" name="Rectangle 31"/>
          <p:cNvSpPr>
            <a:spLocks noChangeArrowheads="1"/>
          </p:cNvSpPr>
          <p:nvPr/>
        </p:nvSpPr>
        <p:spPr bwMode="auto">
          <a:xfrm>
            <a:off x="5995988" y="4540250"/>
            <a:ext cx="1763712" cy="3286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5152" name="Picture 3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6588"/>
            <a:ext cx="1150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78" name="Picture 5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36513"/>
            <a:ext cx="72263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5155" name="Group 35"/>
          <p:cNvGrpSpPr>
            <a:grpSpLocks/>
          </p:cNvGrpSpPr>
          <p:nvPr/>
        </p:nvGrpSpPr>
        <p:grpSpPr bwMode="auto">
          <a:xfrm>
            <a:off x="1323975" y="619125"/>
            <a:ext cx="3248025" cy="622300"/>
            <a:chOff x="834" y="282"/>
            <a:chExt cx="2046" cy="392"/>
          </a:xfrm>
        </p:grpSpPr>
        <p:pic>
          <p:nvPicPr>
            <p:cNvPr id="645156" name="Picture 3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" y="288"/>
              <a:ext cx="203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57" name="Picture 3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" y="500"/>
              <a:ext cx="14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45158" name="Rectangle 38"/>
            <p:cNvSpPr>
              <a:spLocks noChangeArrowheads="1"/>
            </p:cNvSpPr>
            <p:nvPr/>
          </p:nvSpPr>
          <p:spPr bwMode="auto">
            <a:xfrm>
              <a:off x="834" y="282"/>
              <a:ext cx="610" cy="392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5159" name="Group 39"/>
          <p:cNvGrpSpPr>
            <a:grpSpLocks/>
          </p:cNvGrpSpPr>
          <p:nvPr/>
        </p:nvGrpSpPr>
        <p:grpSpPr bwMode="auto">
          <a:xfrm>
            <a:off x="3006725" y="911225"/>
            <a:ext cx="2414588" cy="669925"/>
            <a:chOff x="1894" y="576"/>
            <a:chExt cx="1521" cy="422"/>
          </a:xfrm>
        </p:grpSpPr>
        <p:pic>
          <p:nvPicPr>
            <p:cNvPr id="645160" name="Picture 4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4" y="737"/>
              <a:ext cx="1521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45161" name="AutoShape 41"/>
            <p:cNvSpPr>
              <a:spLocks/>
            </p:cNvSpPr>
            <p:nvPr/>
          </p:nvSpPr>
          <p:spPr bwMode="auto">
            <a:xfrm rot="-5400000">
              <a:off x="2527" y="368"/>
              <a:ext cx="144" cy="559"/>
            </a:xfrm>
            <a:prstGeom prst="leftBrace">
              <a:avLst>
                <a:gd name="adj1" fmla="val 32350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5162" name="Group 42"/>
          <p:cNvGrpSpPr>
            <a:grpSpLocks/>
          </p:cNvGrpSpPr>
          <p:nvPr/>
        </p:nvGrpSpPr>
        <p:grpSpPr bwMode="auto">
          <a:xfrm>
            <a:off x="146050" y="1319213"/>
            <a:ext cx="1563688" cy="1187450"/>
            <a:chOff x="92" y="723"/>
            <a:chExt cx="985" cy="748"/>
          </a:xfrm>
        </p:grpSpPr>
        <p:pic>
          <p:nvPicPr>
            <p:cNvPr id="645163" name="Picture 4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654784">
              <a:off x="800" y="800"/>
              <a:ext cx="28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64" name="Picture 4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" y="1073"/>
              <a:ext cx="93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65" name="Picture 4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291"/>
              <a:ext cx="41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45166" name="Rectangle 46"/>
            <p:cNvSpPr>
              <a:spLocks noChangeArrowheads="1"/>
            </p:cNvSpPr>
            <p:nvPr/>
          </p:nvSpPr>
          <p:spPr bwMode="auto">
            <a:xfrm>
              <a:off x="92" y="1056"/>
              <a:ext cx="985" cy="415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5167" name="Group 47"/>
          <p:cNvGrpSpPr>
            <a:grpSpLocks/>
          </p:cNvGrpSpPr>
          <p:nvPr/>
        </p:nvGrpSpPr>
        <p:grpSpPr bwMode="auto">
          <a:xfrm>
            <a:off x="1828800" y="1847850"/>
            <a:ext cx="2097088" cy="658813"/>
            <a:chOff x="1152" y="1056"/>
            <a:chExt cx="1321" cy="415"/>
          </a:xfrm>
        </p:grpSpPr>
        <p:pic>
          <p:nvPicPr>
            <p:cNvPr id="645168" name="Picture 4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" y="1073"/>
              <a:ext cx="91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69" name="Picture 4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0" y="1291"/>
              <a:ext cx="38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45170" name="Rectangle 50"/>
            <p:cNvSpPr>
              <a:spLocks noChangeArrowheads="1"/>
            </p:cNvSpPr>
            <p:nvPr/>
          </p:nvSpPr>
          <p:spPr bwMode="auto">
            <a:xfrm>
              <a:off x="1488" y="1056"/>
              <a:ext cx="985" cy="415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45171" name="Picture 5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128"/>
              <a:ext cx="28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45172" name="Picture 5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660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73" name="Picture 5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6480175"/>
            <a:ext cx="719138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74" name="Picture 5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645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645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64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45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5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45C9-069E-4CFD-A3BE-B0E00834294F}" type="slidenum">
              <a:rPr lang="en-US"/>
              <a:pPr/>
              <a:t>22</a:t>
            </a:fld>
            <a:endParaRPr lang="en-US"/>
          </a:p>
        </p:txBody>
      </p:sp>
      <p:pic>
        <p:nvPicPr>
          <p:cNvPr id="639031" name="Picture 5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36513"/>
            <a:ext cx="72263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97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660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897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8982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6588"/>
            <a:ext cx="1150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8983" name="Rectangle 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8986" name="Group 10"/>
          <p:cNvGrpSpPr>
            <a:grpSpLocks/>
          </p:cNvGrpSpPr>
          <p:nvPr/>
        </p:nvGrpSpPr>
        <p:grpSpPr bwMode="auto">
          <a:xfrm>
            <a:off x="1323975" y="619125"/>
            <a:ext cx="3248025" cy="622300"/>
            <a:chOff x="834" y="282"/>
            <a:chExt cx="2046" cy="392"/>
          </a:xfrm>
        </p:grpSpPr>
        <p:pic>
          <p:nvPicPr>
            <p:cNvPr id="638987" name="Picture 1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" y="288"/>
              <a:ext cx="203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8988" name="Picture 1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" y="500"/>
              <a:ext cx="14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8989" name="Rectangle 13"/>
            <p:cNvSpPr>
              <a:spLocks noChangeArrowheads="1"/>
            </p:cNvSpPr>
            <p:nvPr/>
          </p:nvSpPr>
          <p:spPr bwMode="auto">
            <a:xfrm>
              <a:off x="834" y="282"/>
              <a:ext cx="610" cy="392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8990" name="Group 14"/>
          <p:cNvGrpSpPr>
            <a:grpSpLocks/>
          </p:cNvGrpSpPr>
          <p:nvPr/>
        </p:nvGrpSpPr>
        <p:grpSpPr bwMode="auto">
          <a:xfrm>
            <a:off x="146050" y="1319213"/>
            <a:ext cx="1563688" cy="1187450"/>
            <a:chOff x="92" y="723"/>
            <a:chExt cx="985" cy="748"/>
          </a:xfrm>
        </p:grpSpPr>
        <p:pic>
          <p:nvPicPr>
            <p:cNvPr id="638991" name="Picture 1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654784">
              <a:off x="800" y="800"/>
              <a:ext cx="28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8992" name="Picture 1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" y="1073"/>
              <a:ext cx="93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8993" name="Picture 1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291"/>
              <a:ext cx="41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8994" name="Rectangle 18"/>
            <p:cNvSpPr>
              <a:spLocks noChangeArrowheads="1"/>
            </p:cNvSpPr>
            <p:nvPr/>
          </p:nvSpPr>
          <p:spPr bwMode="auto">
            <a:xfrm>
              <a:off x="92" y="1056"/>
              <a:ext cx="985" cy="415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8995" name="Group 19"/>
          <p:cNvGrpSpPr>
            <a:grpSpLocks/>
          </p:cNvGrpSpPr>
          <p:nvPr/>
        </p:nvGrpSpPr>
        <p:grpSpPr bwMode="auto">
          <a:xfrm>
            <a:off x="1828800" y="1847850"/>
            <a:ext cx="2097088" cy="658813"/>
            <a:chOff x="1152" y="1056"/>
            <a:chExt cx="1321" cy="415"/>
          </a:xfrm>
        </p:grpSpPr>
        <p:pic>
          <p:nvPicPr>
            <p:cNvPr id="638996" name="Picture 2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" y="1073"/>
              <a:ext cx="91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8997" name="Picture 2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0" y="1291"/>
              <a:ext cx="38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8998" name="Rectangle 22"/>
            <p:cNvSpPr>
              <a:spLocks noChangeArrowheads="1"/>
            </p:cNvSpPr>
            <p:nvPr/>
          </p:nvSpPr>
          <p:spPr bwMode="auto">
            <a:xfrm>
              <a:off x="1488" y="1056"/>
              <a:ext cx="985" cy="415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38999" name="Picture 2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128"/>
              <a:ext cx="28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39000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3373438"/>
            <a:ext cx="7731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9001" name="Group 25"/>
          <p:cNvGrpSpPr>
            <a:grpSpLocks/>
          </p:cNvGrpSpPr>
          <p:nvPr/>
        </p:nvGrpSpPr>
        <p:grpSpPr bwMode="auto">
          <a:xfrm>
            <a:off x="1112838" y="3222625"/>
            <a:ext cx="4676775" cy="717550"/>
            <a:chOff x="701" y="2030"/>
            <a:chExt cx="2946" cy="452"/>
          </a:xfrm>
        </p:grpSpPr>
        <p:pic>
          <p:nvPicPr>
            <p:cNvPr id="639002" name="Picture 2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" y="2030"/>
              <a:ext cx="962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9003" name="Picture 2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" y="2303"/>
              <a:ext cx="54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9004" name="Picture 2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6" y="2065"/>
              <a:ext cx="184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39005" name="Picture 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3302000"/>
            <a:ext cx="11493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9006" name="Group 30"/>
          <p:cNvGrpSpPr>
            <a:grpSpLocks/>
          </p:cNvGrpSpPr>
          <p:nvPr/>
        </p:nvGrpSpPr>
        <p:grpSpPr bwMode="auto">
          <a:xfrm>
            <a:off x="152400" y="4040188"/>
            <a:ext cx="4648200" cy="1150937"/>
            <a:chOff x="96" y="2545"/>
            <a:chExt cx="2928" cy="725"/>
          </a:xfrm>
        </p:grpSpPr>
        <p:grpSp>
          <p:nvGrpSpPr>
            <p:cNvPr id="639007" name="Group 31"/>
            <p:cNvGrpSpPr>
              <a:grpSpLocks/>
            </p:cNvGrpSpPr>
            <p:nvPr/>
          </p:nvGrpSpPr>
          <p:grpSpPr bwMode="auto">
            <a:xfrm>
              <a:off x="96" y="2818"/>
              <a:ext cx="1149" cy="452"/>
              <a:chOff x="339" y="2716"/>
              <a:chExt cx="1149" cy="452"/>
            </a:xfrm>
          </p:grpSpPr>
          <p:pic>
            <p:nvPicPr>
              <p:cNvPr id="639008" name="Picture 32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" y="2716"/>
                <a:ext cx="914" cy="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39009" name="Picture 33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" y="2989"/>
                <a:ext cx="799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39010" name="Picture 3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5217">
              <a:off x="901" y="2545"/>
              <a:ext cx="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39011" name="Group 35"/>
            <p:cNvGrpSpPr>
              <a:grpSpLocks/>
            </p:cNvGrpSpPr>
            <p:nvPr/>
          </p:nvGrpSpPr>
          <p:grpSpPr bwMode="auto">
            <a:xfrm>
              <a:off x="1909" y="2818"/>
              <a:ext cx="1115" cy="452"/>
              <a:chOff x="1516" y="2448"/>
              <a:chExt cx="1115" cy="452"/>
            </a:xfrm>
          </p:grpSpPr>
          <p:pic>
            <p:nvPicPr>
              <p:cNvPr id="639012" name="Picture 36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3" y="2448"/>
                <a:ext cx="878" cy="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39013" name="Picture 37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6" y="2721"/>
                <a:ext cx="767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39014" name="Picture 3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94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39015" name="Group 39"/>
          <p:cNvGrpSpPr>
            <a:grpSpLocks/>
          </p:cNvGrpSpPr>
          <p:nvPr/>
        </p:nvGrpSpPr>
        <p:grpSpPr bwMode="auto">
          <a:xfrm>
            <a:off x="990600" y="5276850"/>
            <a:ext cx="4705350" cy="1066800"/>
            <a:chOff x="624" y="3324"/>
            <a:chExt cx="2964" cy="672"/>
          </a:xfrm>
        </p:grpSpPr>
        <p:grpSp>
          <p:nvGrpSpPr>
            <p:cNvPr id="639016" name="Group 40"/>
            <p:cNvGrpSpPr>
              <a:grpSpLocks/>
            </p:cNvGrpSpPr>
            <p:nvPr/>
          </p:nvGrpSpPr>
          <p:grpSpPr bwMode="auto">
            <a:xfrm>
              <a:off x="624" y="3324"/>
              <a:ext cx="1170" cy="672"/>
              <a:chOff x="624" y="3324"/>
              <a:chExt cx="1170" cy="672"/>
            </a:xfrm>
          </p:grpSpPr>
          <p:grpSp>
            <p:nvGrpSpPr>
              <p:cNvPr id="639017" name="Group 41"/>
              <p:cNvGrpSpPr>
                <a:grpSpLocks/>
              </p:cNvGrpSpPr>
              <p:nvPr/>
            </p:nvGrpSpPr>
            <p:grpSpPr bwMode="auto">
              <a:xfrm>
                <a:off x="624" y="3586"/>
                <a:ext cx="1170" cy="410"/>
                <a:chOff x="1344" y="3478"/>
                <a:chExt cx="1170" cy="410"/>
              </a:xfrm>
            </p:grpSpPr>
            <p:pic>
              <p:nvPicPr>
                <p:cNvPr id="639018" name="Picture 42" descr="txp_fig"/>
                <p:cNvPicPr>
                  <a:picLocks noChangeAspect="1" noChangeArrowheads="1"/>
                </p:cNvPicPr>
                <p:nvPr>
                  <p:custDataLst>
                    <p:tags r:id="rId15"/>
                  </p:custDataLst>
                </p:nvPr>
              </p:nvPicPr>
              <p:blipFill>
                <a:blip r:embed="rId5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" y="3478"/>
                  <a:ext cx="914" cy="2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>
                          <a:alpha val="0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39019" name="Picture 43" descr="txp_fig"/>
                <p:cNvPicPr>
                  <a:picLocks noChangeAspect="1" noChangeArrowheads="1"/>
                </p:cNvPicPr>
                <p:nvPr>
                  <p:custDataLst>
                    <p:tags r:id="rId16"/>
                  </p:custDataLst>
                </p:nvPr>
              </p:nvPicPr>
              <p:blipFill>
                <a:blip r:embed="rId5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44" y="3751"/>
                  <a:ext cx="736" cy="1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>
                          <a:alpha val="0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639020" name="Picture 44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325579">
                <a:off x="997" y="3324"/>
                <a:ext cx="83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39021" name="Group 45"/>
            <p:cNvGrpSpPr>
              <a:grpSpLocks/>
            </p:cNvGrpSpPr>
            <p:nvPr/>
          </p:nvGrpSpPr>
          <p:grpSpPr bwMode="auto">
            <a:xfrm>
              <a:off x="2442" y="3324"/>
              <a:ext cx="1146" cy="672"/>
              <a:chOff x="2442" y="3324"/>
              <a:chExt cx="1146" cy="672"/>
            </a:xfrm>
          </p:grpSpPr>
          <p:grpSp>
            <p:nvGrpSpPr>
              <p:cNvPr id="639022" name="Group 46"/>
              <p:cNvGrpSpPr>
                <a:grpSpLocks/>
              </p:cNvGrpSpPr>
              <p:nvPr/>
            </p:nvGrpSpPr>
            <p:grpSpPr bwMode="auto">
              <a:xfrm>
                <a:off x="2442" y="3586"/>
                <a:ext cx="1146" cy="410"/>
                <a:chOff x="2445" y="3586"/>
                <a:chExt cx="1146" cy="410"/>
              </a:xfrm>
            </p:grpSpPr>
            <p:pic>
              <p:nvPicPr>
                <p:cNvPr id="639023" name="Picture 47" descr="txp_fig"/>
                <p:cNvPicPr>
                  <a:picLocks noChangeAspect="1" noChangeArrowheads="1"/>
                </p:cNvPicPr>
                <p:nvPr>
                  <p:custDataLst>
                    <p:tags r:id="rId12"/>
                  </p:custDataLst>
                </p:nvPr>
              </p:nvPicPr>
              <p:blipFill>
                <a:blip r:embed="rId5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13" y="3586"/>
                  <a:ext cx="878" cy="2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>
                          <a:alpha val="0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39024" name="Picture 48" descr="txp_fig"/>
                <p:cNvPicPr>
                  <a:picLocks noChangeAspect="1" noChangeArrowheads="1"/>
                </p:cNvPicPr>
                <p:nvPr>
                  <p:custDataLst>
                    <p:tags r:id="rId13"/>
                  </p:custDataLst>
                </p:nvPr>
              </p:nvPicPr>
              <p:blipFill>
                <a:blip r:embed="rId5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45" y="3859"/>
                  <a:ext cx="725" cy="1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>
                          <a:alpha val="0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639025" name="Picture 49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325579">
                <a:off x="2803" y="3324"/>
                <a:ext cx="83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639026" name="Picture 5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00"/>
            <a:ext cx="660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9027" name="Picture 5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5791200"/>
            <a:ext cx="660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9028" name="Picture 5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3808413"/>
            <a:ext cx="254793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9029" name="Picture 5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6480175"/>
            <a:ext cx="719138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9030" name="Picture 5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9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9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9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9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9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9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9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9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9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9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0960-D6C2-45BC-AFA8-E0D09C259EE3}" type="slidenum">
              <a:rPr lang="en-US"/>
              <a:pPr/>
              <a:t>23</a:t>
            </a:fld>
            <a:endParaRPr lang="en-US"/>
          </a:p>
        </p:txBody>
      </p:sp>
      <p:pic>
        <p:nvPicPr>
          <p:cNvPr id="640045" name="Picture 4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36513"/>
            <a:ext cx="72263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000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00"/>
            <a:ext cx="660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000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5791200"/>
            <a:ext cx="660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0004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660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0005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0008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6588"/>
            <a:ext cx="1150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0009" name="Rectangle 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0012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216">
            <a:off x="1392238" y="1319213"/>
            <a:ext cx="207962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0013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28650"/>
            <a:ext cx="29432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0014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62150"/>
            <a:ext cx="4524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0015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3373438"/>
            <a:ext cx="7731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0016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874838"/>
            <a:ext cx="13398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0017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3656013"/>
            <a:ext cx="8683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0018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874838"/>
            <a:ext cx="13017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0019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06963"/>
            <a:ext cx="12684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0020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3222625"/>
            <a:ext cx="135731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0021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473575"/>
            <a:ext cx="135572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0022" name="Picture 2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5692775"/>
            <a:ext cx="1281112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0023" name="Group 23"/>
          <p:cNvGrpSpPr>
            <a:grpSpLocks/>
          </p:cNvGrpSpPr>
          <p:nvPr/>
        </p:nvGrpSpPr>
        <p:grpSpPr bwMode="auto">
          <a:xfrm>
            <a:off x="3914775" y="5276850"/>
            <a:ext cx="1744663" cy="1066800"/>
            <a:chOff x="2466" y="3324"/>
            <a:chExt cx="1099" cy="672"/>
          </a:xfrm>
        </p:grpSpPr>
        <p:pic>
          <p:nvPicPr>
            <p:cNvPr id="640024" name="Picture 2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25579">
              <a:off x="2803" y="3324"/>
              <a:ext cx="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40025" name="Group 25"/>
            <p:cNvGrpSpPr>
              <a:grpSpLocks/>
            </p:cNvGrpSpPr>
            <p:nvPr/>
          </p:nvGrpSpPr>
          <p:grpSpPr bwMode="auto">
            <a:xfrm>
              <a:off x="2466" y="3586"/>
              <a:ext cx="1099" cy="410"/>
              <a:chOff x="2442" y="3586"/>
              <a:chExt cx="1099" cy="410"/>
            </a:xfrm>
          </p:grpSpPr>
          <p:pic>
            <p:nvPicPr>
              <p:cNvPr id="640026" name="Picture 26" descr="txp_fi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2" y="3859"/>
                <a:ext cx="725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40027" name="Picture 27" descr="txp_fig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8" y="3586"/>
                <a:ext cx="783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640028" name="Picture 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126163"/>
            <a:ext cx="11684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0029" name="Picture 2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78188"/>
            <a:ext cx="2790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0030" name="Picture 3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3302000"/>
            <a:ext cx="9985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0031" name="Picture 3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217">
            <a:off x="1430338" y="4040188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0032" name="Picture 3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25579">
            <a:off x="1582738" y="5276850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0033" name="Picture 3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4473575"/>
            <a:ext cx="131762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0034" name="Picture 3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8" y="4906963"/>
            <a:ext cx="12176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0035" name="Picture 3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720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0036" name="Picture 3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3808413"/>
            <a:ext cx="2725737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0037" name="Picture 3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965200"/>
            <a:ext cx="2270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0038" name="Rectangle 38"/>
          <p:cNvSpPr>
            <a:spLocks noChangeArrowheads="1"/>
          </p:cNvSpPr>
          <p:nvPr/>
        </p:nvSpPr>
        <p:spPr bwMode="auto">
          <a:xfrm>
            <a:off x="1323975" y="619125"/>
            <a:ext cx="841375" cy="6223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0039" name="Picture 3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20913"/>
            <a:ext cx="66198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0040" name="Rectangle 40"/>
          <p:cNvSpPr>
            <a:spLocks noChangeArrowheads="1"/>
          </p:cNvSpPr>
          <p:nvPr/>
        </p:nvSpPr>
        <p:spPr bwMode="auto">
          <a:xfrm>
            <a:off x="146050" y="1847850"/>
            <a:ext cx="1508125" cy="6588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0041" name="Picture 41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2220913"/>
            <a:ext cx="60483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0042" name="Rectangle 42"/>
          <p:cNvSpPr>
            <a:spLocks noChangeArrowheads="1"/>
          </p:cNvSpPr>
          <p:nvPr/>
        </p:nvSpPr>
        <p:spPr bwMode="auto">
          <a:xfrm>
            <a:off x="2362200" y="1847850"/>
            <a:ext cx="1435100" cy="6588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0043" name="Picture 43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6480175"/>
            <a:ext cx="719138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0044" name="Picture 44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0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0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0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0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1E57-E5F9-4E4F-88F4-89880C931F45}" type="slidenum">
              <a:rPr lang="en-US"/>
              <a:pPr/>
              <a:t>24</a:t>
            </a:fld>
            <a:endParaRPr lang="en-US"/>
          </a:p>
        </p:txBody>
      </p:sp>
      <p:pic>
        <p:nvPicPr>
          <p:cNvPr id="641081" name="Picture 5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36513"/>
            <a:ext cx="72263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26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00"/>
            <a:ext cx="660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2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5791200"/>
            <a:ext cx="660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28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660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1029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1032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6588"/>
            <a:ext cx="1150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1033" name="Rectangle 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1036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216">
            <a:off x="1392238" y="1319213"/>
            <a:ext cx="207962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37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1962150"/>
            <a:ext cx="4524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38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3373438"/>
            <a:ext cx="7731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39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3656013"/>
            <a:ext cx="8683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40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06963"/>
            <a:ext cx="12684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41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628650"/>
            <a:ext cx="34909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42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874838"/>
            <a:ext cx="1622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43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1874838"/>
            <a:ext cx="1584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44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3222625"/>
            <a:ext cx="158432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45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473575"/>
            <a:ext cx="156368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1046" name="Group 22"/>
          <p:cNvGrpSpPr>
            <a:grpSpLocks/>
          </p:cNvGrpSpPr>
          <p:nvPr/>
        </p:nvGrpSpPr>
        <p:grpSpPr bwMode="auto">
          <a:xfrm>
            <a:off x="3876675" y="5276850"/>
            <a:ext cx="1885950" cy="1066800"/>
            <a:chOff x="2442" y="3324"/>
            <a:chExt cx="1188" cy="672"/>
          </a:xfrm>
        </p:grpSpPr>
        <p:pic>
          <p:nvPicPr>
            <p:cNvPr id="641047" name="Picture 23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25579">
              <a:off x="2803" y="3324"/>
              <a:ext cx="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41048" name="Group 24"/>
            <p:cNvGrpSpPr>
              <a:grpSpLocks/>
            </p:cNvGrpSpPr>
            <p:nvPr/>
          </p:nvGrpSpPr>
          <p:grpSpPr bwMode="auto">
            <a:xfrm>
              <a:off x="2442" y="3586"/>
              <a:ext cx="1188" cy="410"/>
              <a:chOff x="2442" y="3586"/>
              <a:chExt cx="1188" cy="410"/>
            </a:xfrm>
          </p:grpSpPr>
          <p:pic>
            <p:nvPicPr>
              <p:cNvPr id="641049" name="Picture 25" descr="txp_fig"/>
              <p:cNvPicPr>
                <a:picLocks noChangeAspect="1" noChangeArrowheads="1"/>
              </p:cNvPicPr>
              <p:nvPr>
                <p:custDataLst>
                  <p:tags r:id="rId39"/>
                </p:custDataLst>
              </p:nvPr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2" y="3859"/>
                <a:ext cx="725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41050" name="Picture 26" descr="txp_fig"/>
              <p:cNvPicPr>
                <a:picLocks noChangeAspect="1" noChangeArrowheads="1"/>
              </p:cNvPicPr>
              <p:nvPr>
                <p:custDataLst>
                  <p:tags r:id="rId40"/>
                </p:custDataLst>
              </p:nvPr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9" y="3586"/>
                <a:ext cx="961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641051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5692775"/>
            <a:ext cx="1506538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52" name="Picture 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126163"/>
            <a:ext cx="11684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53" name="Picture 2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3278188"/>
            <a:ext cx="3016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54" name="Picture 3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217">
            <a:off x="1430338" y="4040188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55" name="Picture 3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423025"/>
            <a:ext cx="22606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56" name="Picture 3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25579">
            <a:off x="1582738" y="5276850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57" name="Picture 3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4473575"/>
            <a:ext cx="152558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58" name="Picture 3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8" y="4906963"/>
            <a:ext cx="12176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59" name="Picture 3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720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60" name="Picture 3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965200"/>
            <a:ext cx="2270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1061" name="Rectangle 37"/>
          <p:cNvSpPr>
            <a:spLocks noChangeArrowheads="1"/>
          </p:cNvSpPr>
          <p:nvPr/>
        </p:nvSpPr>
        <p:spPr bwMode="auto">
          <a:xfrm>
            <a:off x="1323975" y="619125"/>
            <a:ext cx="1114425" cy="6223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1062" name="Picture 3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20913"/>
            <a:ext cx="66198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1063" name="Rectangle 39"/>
          <p:cNvSpPr>
            <a:spLocks noChangeArrowheads="1"/>
          </p:cNvSpPr>
          <p:nvPr/>
        </p:nvSpPr>
        <p:spPr bwMode="auto">
          <a:xfrm>
            <a:off x="146050" y="1847850"/>
            <a:ext cx="1673225" cy="6588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1064" name="Picture 40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2220913"/>
            <a:ext cx="60483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1065" name="Rectangle 41"/>
          <p:cNvSpPr>
            <a:spLocks noChangeArrowheads="1"/>
          </p:cNvSpPr>
          <p:nvPr/>
        </p:nvSpPr>
        <p:spPr bwMode="auto">
          <a:xfrm>
            <a:off x="2362200" y="1847850"/>
            <a:ext cx="1636713" cy="6588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1066" name="Picture 42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3810000"/>
            <a:ext cx="433070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1067" name="Rectangle 43"/>
          <p:cNvSpPr>
            <a:spLocks noChangeArrowheads="1"/>
          </p:cNvSpPr>
          <p:nvPr/>
        </p:nvSpPr>
        <p:spPr bwMode="auto">
          <a:xfrm>
            <a:off x="2819400" y="32004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68" name="Rectangle 44"/>
          <p:cNvSpPr>
            <a:spLocks noChangeArrowheads="1"/>
          </p:cNvSpPr>
          <p:nvPr/>
        </p:nvSpPr>
        <p:spPr bwMode="auto">
          <a:xfrm>
            <a:off x="1295400" y="39624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69" name="Rectangle 45"/>
          <p:cNvSpPr>
            <a:spLocks noChangeArrowheads="1"/>
          </p:cNvSpPr>
          <p:nvPr/>
        </p:nvSpPr>
        <p:spPr bwMode="auto">
          <a:xfrm>
            <a:off x="1447800" y="51816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70" name="Rectangle 46"/>
          <p:cNvSpPr>
            <a:spLocks noChangeArrowheads="1"/>
          </p:cNvSpPr>
          <p:nvPr/>
        </p:nvSpPr>
        <p:spPr bwMode="auto">
          <a:xfrm>
            <a:off x="4267200" y="51816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71" name="Rectangle 47"/>
          <p:cNvSpPr>
            <a:spLocks noChangeArrowheads="1"/>
          </p:cNvSpPr>
          <p:nvPr/>
        </p:nvSpPr>
        <p:spPr bwMode="auto">
          <a:xfrm>
            <a:off x="2286000" y="44958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1072" name="Picture 48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43300"/>
            <a:ext cx="5715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73" name="Picture 49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3543300"/>
            <a:ext cx="5715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74" name="Picture 50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62500"/>
            <a:ext cx="5715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75" name="Picture 51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62500"/>
            <a:ext cx="5715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76" name="Picture 52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762500"/>
            <a:ext cx="5715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77" name="Picture 53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981700"/>
            <a:ext cx="5715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78" name="Picture 54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5981700"/>
            <a:ext cx="5715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79" name="Picture 55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6480175"/>
            <a:ext cx="719138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80" name="Picture 56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1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1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3738-D153-4C5E-BC49-B100C5E67315}" type="slidenum">
              <a:rPr lang="en-US"/>
              <a:pPr/>
              <a:t>25</a:t>
            </a:fld>
            <a:endParaRPr lang="en-US"/>
          </a:p>
        </p:txBody>
      </p:sp>
      <p:pic>
        <p:nvPicPr>
          <p:cNvPr id="642093" name="Picture 4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36513"/>
            <a:ext cx="72263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050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00"/>
            <a:ext cx="660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051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5791200"/>
            <a:ext cx="660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052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660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2053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205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6588"/>
            <a:ext cx="1150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2057" name="Rectangle 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2060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216">
            <a:off x="1392238" y="1319213"/>
            <a:ext cx="207962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061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1962150"/>
            <a:ext cx="4524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062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3373438"/>
            <a:ext cx="7731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063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628650"/>
            <a:ext cx="34909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064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874838"/>
            <a:ext cx="1622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065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1874838"/>
            <a:ext cx="1584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066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3222625"/>
            <a:ext cx="158432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067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3656013"/>
            <a:ext cx="784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068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4906963"/>
            <a:ext cx="11842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069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473575"/>
            <a:ext cx="156368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2070" name="Group 22"/>
          <p:cNvGrpSpPr>
            <a:grpSpLocks/>
          </p:cNvGrpSpPr>
          <p:nvPr/>
        </p:nvGrpSpPr>
        <p:grpSpPr bwMode="auto">
          <a:xfrm>
            <a:off x="3876675" y="5276850"/>
            <a:ext cx="1885950" cy="1100138"/>
            <a:chOff x="2442" y="3324"/>
            <a:chExt cx="1188" cy="693"/>
          </a:xfrm>
        </p:grpSpPr>
        <p:pic>
          <p:nvPicPr>
            <p:cNvPr id="642071" name="Picture 2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25579">
              <a:off x="2803" y="3324"/>
              <a:ext cx="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42072" name="Group 24"/>
            <p:cNvGrpSpPr>
              <a:grpSpLocks/>
            </p:cNvGrpSpPr>
            <p:nvPr/>
          </p:nvGrpSpPr>
          <p:grpSpPr bwMode="auto">
            <a:xfrm>
              <a:off x="2442" y="3586"/>
              <a:ext cx="1188" cy="431"/>
              <a:chOff x="2442" y="3586"/>
              <a:chExt cx="1188" cy="431"/>
            </a:xfrm>
          </p:grpSpPr>
          <p:pic>
            <p:nvPicPr>
              <p:cNvPr id="642073" name="Picture 25" descr="txp_fi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9" y="3586"/>
                <a:ext cx="961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42074" name="Picture 26" descr="txp_fig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2" y="3859"/>
                <a:ext cx="725" cy="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642075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5692775"/>
            <a:ext cx="1506538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076" name="Picture 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126163"/>
            <a:ext cx="11684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077" name="Picture 2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3278188"/>
            <a:ext cx="29035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078" name="Picture 3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217">
            <a:off x="1430338" y="4040188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079" name="Picture 3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25579">
            <a:off x="1582738" y="5276850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080" name="Picture 3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4473575"/>
            <a:ext cx="152558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081" name="Picture 3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4906963"/>
            <a:ext cx="11334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082" name="Picture 3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720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083" name="Picture 3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965200"/>
            <a:ext cx="2270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2084" name="Rectangle 36"/>
          <p:cNvSpPr>
            <a:spLocks noChangeArrowheads="1"/>
          </p:cNvSpPr>
          <p:nvPr/>
        </p:nvSpPr>
        <p:spPr bwMode="auto">
          <a:xfrm>
            <a:off x="1323975" y="619125"/>
            <a:ext cx="1114425" cy="6223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2085" name="Picture 3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20913"/>
            <a:ext cx="66198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2086" name="Rectangle 38"/>
          <p:cNvSpPr>
            <a:spLocks noChangeArrowheads="1"/>
          </p:cNvSpPr>
          <p:nvPr/>
        </p:nvSpPr>
        <p:spPr bwMode="auto">
          <a:xfrm>
            <a:off x="146050" y="1847850"/>
            <a:ext cx="1673225" cy="6588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2087" name="Picture 39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2220913"/>
            <a:ext cx="60483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2088" name="Rectangle 40"/>
          <p:cNvSpPr>
            <a:spLocks noChangeArrowheads="1"/>
          </p:cNvSpPr>
          <p:nvPr/>
        </p:nvSpPr>
        <p:spPr bwMode="auto">
          <a:xfrm>
            <a:off x="2362200" y="1847850"/>
            <a:ext cx="1636713" cy="6588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2089" name="Picture 41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3302000"/>
            <a:ext cx="11493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090" name="Picture 42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3808413"/>
            <a:ext cx="2954337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091" name="Picture 43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6480175"/>
            <a:ext cx="719138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092" name="Picture 44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2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2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EC89-C8C9-412A-938B-4D9155987E80}" type="slidenum">
              <a:rPr lang="en-US"/>
              <a:pPr/>
              <a:t>26</a:t>
            </a:fld>
            <a:endParaRPr lang="en-US"/>
          </a:p>
        </p:txBody>
      </p:sp>
      <p:pic>
        <p:nvPicPr>
          <p:cNvPr id="643116" name="Picture 4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36513"/>
            <a:ext cx="72263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074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00"/>
            <a:ext cx="660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07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5791200"/>
            <a:ext cx="660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076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660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077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1874838"/>
            <a:ext cx="14906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078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2220913"/>
            <a:ext cx="60483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3079" name="Rectangle 7"/>
          <p:cNvSpPr>
            <a:spLocks noChangeArrowheads="1"/>
          </p:cNvSpPr>
          <p:nvPr/>
        </p:nvSpPr>
        <p:spPr bwMode="auto">
          <a:xfrm>
            <a:off x="2362200" y="1847850"/>
            <a:ext cx="1554163" cy="6588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3080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308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6588"/>
            <a:ext cx="1150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3084" name="Rectangle 1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3087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216">
            <a:off x="1392238" y="1319213"/>
            <a:ext cx="207962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088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1962150"/>
            <a:ext cx="4524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089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3373438"/>
            <a:ext cx="7731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090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3656013"/>
            <a:ext cx="784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091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4906963"/>
            <a:ext cx="11842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092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874838"/>
            <a:ext cx="15287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3093" name="Group 21"/>
          <p:cNvGrpSpPr>
            <a:grpSpLocks/>
          </p:cNvGrpSpPr>
          <p:nvPr/>
        </p:nvGrpSpPr>
        <p:grpSpPr bwMode="auto">
          <a:xfrm>
            <a:off x="3876675" y="5276850"/>
            <a:ext cx="1838325" cy="1100138"/>
            <a:chOff x="2442" y="3324"/>
            <a:chExt cx="1158" cy="693"/>
          </a:xfrm>
        </p:grpSpPr>
        <p:pic>
          <p:nvPicPr>
            <p:cNvPr id="643094" name="Picture 2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25579">
              <a:off x="2803" y="3324"/>
              <a:ext cx="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43095" name="Group 23"/>
            <p:cNvGrpSpPr>
              <a:grpSpLocks/>
            </p:cNvGrpSpPr>
            <p:nvPr/>
          </p:nvGrpSpPr>
          <p:grpSpPr bwMode="auto">
            <a:xfrm>
              <a:off x="2442" y="3586"/>
              <a:ext cx="1158" cy="431"/>
              <a:chOff x="2442" y="3586"/>
              <a:chExt cx="1158" cy="431"/>
            </a:xfrm>
          </p:grpSpPr>
          <p:pic>
            <p:nvPicPr>
              <p:cNvPr id="643096" name="Picture 24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" y="3586"/>
                <a:ext cx="902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43097" name="Picture 25" descr="txp_fi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2" y="3859"/>
                <a:ext cx="725" cy="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643098" name="Picture 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628650"/>
            <a:ext cx="3321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099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3222625"/>
            <a:ext cx="1547812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100" name="Picture 2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473575"/>
            <a:ext cx="1544638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101" name="Picture 2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692775"/>
            <a:ext cx="14700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102" name="Picture 3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126163"/>
            <a:ext cx="11684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103" name="Picture 3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3278188"/>
            <a:ext cx="2867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104" name="Picture 3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217">
            <a:off x="1430338" y="4040188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105" name="Picture 3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25579">
            <a:off x="1582738" y="5276850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106" name="Picture 3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4473575"/>
            <a:ext cx="1506538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107" name="Picture 3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4906963"/>
            <a:ext cx="11334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108" name="Picture 3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720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109" name="Picture 3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965200"/>
            <a:ext cx="2270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3110" name="Rectangle 38"/>
          <p:cNvSpPr>
            <a:spLocks noChangeArrowheads="1"/>
          </p:cNvSpPr>
          <p:nvPr/>
        </p:nvSpPr>
        <p:spPr bwMode="auto">
          <a:xfrm>
            <a:off x="1323975" y="619125"/>
            <a:ext cx="1023938" cy="6223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3111" name="Picture 39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20913"/>
            <a:ext cx="66198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3112" name="Rectangle 40"/>
          <p:cNvSpPr>
            <a:spLocks noChangeArrowheads="1"/>
          </p:cNvSpPr>
          <p:nvPr/>
        </p:nvSpPr>
        <p:spPr bwMode="auto">
          <a:xfrm>
            <a:off x="146050" y="1847850"/>
            <a:ext cx="1590675" cy="6588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3113" name="Picture 41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302000"/>
            <a:ext cx="9985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114" name="Picture 42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6480175"/>
            <a:ext cx="719138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115" name="Picture 43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2EAA-63CE-4EBC-BDA7-F0446C8D7351}" type="slidenum">
              <a:rPr lang="en-US"/>
              <a:pPr/>
              <a:t>27</a:t>
            </a:fld>
            <a:endParaRPr lang="en-US"/>
          </a:p>
        </p:txBody>
      </p:sp>
      <p:pic>
        <p:nvPicPr>
          <p:cNvPr id="646175" name="Picture 3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36513"/>
            <a:ext cx="72263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46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660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4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6588"/>
            <a:ext cx="1150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5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216">
            <a:off x="1392238" y="1319213"/>
            <a:ext cx="207962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5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1962150"/>
            <a:ext cx="4524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5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628650"/>
            <a:ext cx="3321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5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874838"/>
            <a:ext cx="15287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5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1874838"/>
            <a:ext cx="14906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55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965200"/>
            <a:ext cx="2270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6156" name="Rectangle 12"/>
          <p:cNvSpPr>
            <a:spLocks noChangeArrowheads="1"/>
          </p:cNvSpPr>
          <p:nvPr/>
        </p:nvSpPr>
        <p:spPr bwMode="auto">
          <a:xfrm>
            <a:off x="1323975" y="619125"/>
            <a:ext cx="1023938" cy="6223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6157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20913"/>
            <a:ext cx="66198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6158" name="Rectangle 14"/>
          <p:cNvSpPr>
            <a:spLocks noChangeArrowheads="1"/>
          </p:cNvSpPr>
          <p:nvPr/>
        </p:nvSpPr>
        <p:spPr bwMode="auto">
          <a:xfrm>
            <a:off x="146050" y="1847850"/>
            <a:ext cx="1590675" cy="6588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6159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2220913"/>
            <a:ext cx="60483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6160" name="Rectangle 16"/>
          <p:cNvSpPr>
            <a:spLocks noChangeArrowheads="1"/>
          </p:cNvSpPr>
          <p:nvPr/>
        </p:nvSpPr>
        <p:spPr bwMode="auto">
          <a:xfrm>
            <a:off x="2362200" y="1847850"/>
            <a:ext cx="1554163" cy="6588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161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6164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63579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6165" name="Rectangle 2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6166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4078288"/>
            <a:ext cx="8112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6167" name="Group 23"/>
          <p:cNvGrpSpPr>
            <a:grpSpLocks/>
          </p:cNvGrpSpPr>
          <p:nvPr/>
        </p:nvGrpSpPr>
        <p:grpSpPr bwMode="auto">
          <a:xfrm>
            <a:off x="1838325" y="4535488"/>
            <a:ext cx="6262688" cy="587375"/>
            <a:chOff x="1085" y="782"/>
            <a:chExt cx="3945" cy="370"/>
          </a:xfrm>
        </p:grpSpPr>
        <p:pic>
          <p:nvPicPr>
            <p:cNvPr id="646168" name="Picture 2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" y="782"/>
              <a:ext cx="394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6169" name="Picture 2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85"/>
              <a:ext cx="119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6170" name="Picture 2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985"/>
              <a:ext cx="119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46171" name="AutoShape 27"/>
          <p:cNvSpPr>
            <a:spLocks noChangeAspect="1" noChangeArrowheads="1"/>
          </p:cNvSpPr>
          <p:nvPr/>
        </p:nvSpPr>
        <p:spPr bwMode="auto">
          <a:xfrm>
            <a:off x="8458200" y="5122863"/>
            <a:ext cx="457200" cy="457200"/>
          </a:xfrm>
          <a:prstGeom prst="lightningBol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172" name="Line 28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6173" name="Picture 2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6480175"/>
            <a:ext cx="719138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74" name="Picture 3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71" grpId="0" animBg="1"/>
      <p:bldP spid="64617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347B-E3EB-4494-A09B-B4C2D0E48171}" type="slidenum">
              <a:rPr lang="en-US"/>
              <a:pPr/>
              <a:t>28</a:t>
            </a:fld>
            <a:endParaRPr lang="en-US"/>
          </a:p>
        </p:txBody>
      </p:sp>
      <p:grpSp>
        <p:nvGrpSpPr>
          <p:cNvPr id="616450" name="Group 2"/>
          <p:cNvGrpSpPr>
            <a:grpSpLocks/>
          </p:cNvGrpSpPr>
          <p:nvPr/>
        </p:nvGrpSpPr>
        <p:grpSpPr bwMode="auto">
          <a:xfrm>
            <a:off x="4953000" y="4624388"/>
            <a:ext cx="3505200" cy="1892300"/>
            <a:chOff x="3120" y="2913"/>
            <a:chExt cx="2208" cy="1192"/>
          </a:xfrm>
        </p:grpSpPr>
        <p:sp>
          <p:nvSpPr>
            <p:cNvPr id="616451" name="Line 3"/>
            <p:cNvSpPr>
              <a:spLocks noChangeShapeType="1"/>
            </p:cNvSpPr>
            <p:nvPr/>
          </p:nvSpPr>
          <p:spPr bwMode="auto">
            <a:xfrm>
              <a:off x="3449" y="2913"/>
              <a:ext cx="0" cy="1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52" name="Line 4"/>
            <p:cNvSpPr>
              <a:spLocks noChangeShapeType="1"/>
            </p:cNvSpPr>
            <p:nvPr/>
          </p:nvSpPr>
          <p:spPr bwMode="auto">
            <a:xfrm>
              <a:off x="3120" y="3502"/>
              <a:ext cx="2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53" name="Line 5"/>
            <p:cNvSpPr>
              <a:spLocks noChangeShapeType="1"/>
            </p:cNvSpPr>
            <p:nvPr/>
          </p:nvSpPr>
          <p:spPr bwMode="auto">
            <a:xfrm>
              <a:off x="3120" y="3789"/>
              <a:ext cx="148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54" name="Oval 6"/>
            <p:cNvSpPr>
              <a:spLocks noChangeArrowheads="1"/>
            </p:cNvSpPr>
            <p:nvPr/>
          </p:nvSpPr>
          <p:spPr bwMode="auto">
            <a:xfrm>
              <a:off x="4572" y="3185"/>
              <a:ext cx="58" cy="5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55" name="Oval 7"/>
            <p:cNvSpPr>
              <a:spLocks noChangeArrowheads="1"/>
            </p:cNvSpPr>
            <p:nvPr/>
          </p:nvSpPr>
          <p:spPr bwMode="auto">
            <a:xfrm>
              <a:off x="4572" y="3761"/>
              <a:ext cx="58" cy="58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56" name="Line 8"/>
            <p:cNvSpPr>
              <a:spLocks noChangeShapeType="1"/>
            </p:cNvSpPr>
            <p:nvPr/>
          </p:nvSpPr>
          <p:spPr bwMode="auto">
            <a:xfrm>
              <a:off x="4618" y="3214"/>
              <a:ext cx="70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57" name="Line 9"/>
            <p:cNvSpPr>
              <a:spLocks noChangeShapeType="1"/>
            </p:cNvSpPr>
            <p:nvPr/>
          </p:nvSpPr>
          <p:spPr bwMode="auto">
            <a:xfrm>
              <a:off x="4600" y="3287"/>
              <a:ext cx="0" cy="478"/>
            </a:xfrm>
            <a:prstGeom prst="line">
              <a:avLst/>
            </a:prstGeom>
            <a:noFill/>
            <a:ln w="38100" cap="rnd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16458" name="Picture 1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3" y="3530"/>
              <a:ext cx="9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6459" name="Line 11"/>
            <p:cNvSpPr>
              <a:spLocks noChangeShapeType="1"/>
            </p:cNvSpPr>
            <p:nvPr/>
          </p:nvSpPr>
          <p:spPr bwMode="auto">
            <a:xfrm>
              <a:off x="4600" y="3454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60" name="Line 12"/>
            <p:cNvSpPr>
              <a:spLocks noChangeShapeType="1"/>
            </p:cNvSpPr>
            <p:nvPr/>
          </p:nvSpPr>
          <p:spPr bwMode="auto">
            <a:xfrm>
              <a:off x="3397" y="3788"/>
              <a:ext cx="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61" name="Line 13"/>
            <p:cNvSpPr>
              <a:spLocks noChangeShapeType="1"/>
            </p:cNvSpPr>
            <p:nvPr/>
          </p:nvSpPr>
          <p:spPr bwMode="auto">
            <a:xfrm flipH="1">
              <a:off x="3437" y="3218"/>
              <a:ext cx="1104" cy="0"/>
            </a:xfrm>
            <a:prstGeom prst="line">
              <a:avLst/>
            </a:prstGeom>
            <a:noFill/>
            <a:ln w="38100" cap="rnd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62" name="Line 14"/>
            <p:cNvSpPr>
              <a:spLocks noChangeShapeType="1"/>
            </p:cNvSpPr>
            <p:nvPr/>
          </p:nvSpPr>
          <p:spPr bwMode="auto">
            <a:xfrm>
              <a:off x="3397" y="3218"/>
              <a:ext cx="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16463" name="Picture 1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" y="3076"/>
              <a:ext cx="7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464" name="Picture 1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" y="3817"/>
              <a:ext cx="220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16465" name="Line 17"/>
          <p:cNvSpPr>
            <a:spLocks noChangeShapeType="1"/>
          </p:cNvSpPr>
          <p:nvPr/>
        </p:nvSpPr>
        <p:spPr bwMode="auto">
          <a:xfrm>
            <a:off x="0" y="215582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66" name="Line 18"/>
          <p:cNvSpPr>
            <a:spLocks noChangeShapeType="1"/>
          </p:cNvSpPr>
          <p:nvPr/>
        </p:nvSpPr>
        <p:spPr bwMode="auto">
          <a:xfrm>
            <a:off x="0" y="4432300"/>
            <a:ext cx="9144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67" name="Line 19"/>
          <p:cNvSpPr>
            <a:spLocks noChangeShapeType="1"/>
          </p:cNvSpPr>
          <p:nvPr/>
        </p:nvSpPr>
        <p:spPr bwMode="auto">
          <a:xfrm>
            <a:off x="0" y="381000"/>
            <a:ext cx="510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6468" name="Group 20"/>
          <p:cNvGrpSpPr>
            <a:grpSpLocks/>
          </p:cNvGrpSpPr>
          <p:nvPr/>
        </p:nvGrpSpPr>
        <p:grpSpPr bwMode="auto">
          <a:xfrm>
            <a:off x="720725" y="436563"/>
            <a:ext cx="3208338" cy="1189037"/>
            <a:chOff x="454" y="275"/>
            <a:chExt cx="2021" cy="749"/>
          </a:xfrm>
        </p:grpSpPr>
        <p:pic>
          <p:nvPicPr>
            <p:cNvPr id="616469" name="Picture 21" descr="txp_fig"/>
            <p:cNvPicPr preferRelativeResize="0">
              <a:picLocks noChangeArrowheads="1"/>
            </p:cNvPicPr>
            <p:nvPr>
              <p:custDataLst>
                <p:tags r:id="rId2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" y="275"/>
              <a:ext cx="115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470" name="Picture 2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36"/>
              <a:ext cx="137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6471" name="Picture 2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698"/>
              <a:ext cx="1179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6472" name="Picture 2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" y="602"/>
              <a:ext cx="441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16473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363"/>
            <a:ext cx="48768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474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792288"/>
            <a:ext cx="30480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475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4067175"/>
            <a:ext cx="29337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6476" name="Group 28"/>
          <p:cNvGrpSpPr>
            <a:grpSpLocks/>
          </p:cNvGrpSpPr>
          <p:nvPr/>
        </p:nvGrpSpPr>
        <p:grpSpPr bwMode="auto">
          <a:xfrm>
            <a:off x="4953000" y="88900"/>
            <a:ext cx="3657600" cy="1892300"/>
            <a:chOff x="3120" y="56"/>
            <a:chExt cx="2304" cy="1192"/>
          </a:xfrm>
        </p:grpSpPr>
        <p:sp>
          <p:nvSpPr>
            <p:cNvPr id="616477" name="Line 29"/>
            <p:cNvSpPr>
              <a:spLocks noChangeShapeType="1"/>
            </p:cNvSpPr>
            <p:nvPr/>
          </p:nvSpPr>
          <p:spPr bwMode="auto">
            <a:xfrm>
              <a:off x="3449" y="56"/>
              <a:ext cx="0" cy="1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78" name="Line 30"/>
            <p:cNvSpPr>
              <a:spLocks noChangeShapeType="1"/>
            </p:cNvSpPr>
            <p:nvPr/>
          </p:nvSpPr>
          <p:spPr bwMode="auto">
            <a:xfrm>
              <a:off x="3120" y="645"/>
              <a:ext cx="2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79" name="Line 31"/>
            <p:cNvSpPr>
              <a:spLocks noChangeShapeType="1"/>
            </p:cNvSpPr>
            <p:nvPr/>
          </p:nvSpPr>
          <p:spPr bwMode="auto">
            <a:xfrm>
              <a:off x="3120" y="932"/>
              <a:ext cx="148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80" name="Oval 32"/>
            <p:cNvSpPr>
              <a:spLocks noChangeArrowheads="1"/>
            </p:cNvSpPr>
            <p:nvPr/>
          </p:nvSpPr>
          <p:spPr bwMode="auto">
            <a:xfrm>
              <a:off x="4572" y="328"/>
              <a:ext cx="58" cy="5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81" name="Oval 33"/>
            <p:cNvSpPr>
              <a:spLocks noChangeArrowheads="1"/>
            </p:cNvSpPr>
            <p:nvPr/>
          </p:nvSpPr>
          <p:spPr bwMode="auto">
            <a:xfrm>
              <a:off x="4572" y="904"/>
              <a:ext cx="58" cy="58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82" name="Line 34"/>
            <p:cNvSpPr>
              <a:spLocks noChangeShapeType="1"/>
            </p:cNvSpPr>
            <p:nvPr/>
          </p:nvSpPr>
          <p:spPr bwMode="auto">
            <a:xfrm>
              <a:off x="4618" y="357"/>
              <a:ext cx="70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83" name="Line 35"/>
            <p:cNvSpPr>
              <a:spLocks noChangeShapeType="1"/>
            </p:cNvSpPr>
            <p:nvPr/>
          </p:nvSpPr>
          <p:spPr bwMode="auto">
            <a:xfrm>
              <a:off x="4600" y="430"/>
              <a:ext cx="0" cy="478"/>
            </a:xfrm>
            <a:prstGeom prst="line">
              <a:avLst/>
            </a:prstGeom>
            <a:noFill/>
            <a:ln w="38100" cap="rnd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16484" name="Picture 3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3" y="673"/>
              <a:ext cx="9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6485" name="Line 37"/>
            <p:cNvSpPr>
              <a:spLocks noChangeShapeType="1"/>
            </p:cNvSpPr>
            <p:nvPr/>
          </p:nvSpPr>
          <p:spPr bwMode="auto">
            <a:xfrm>
              <a:off x="4600" y="597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86" name="Line 38"/>
            <p:cNvSpPr>
              <a:spLocks noChangeShapeType="1"/>
            </p:cNvSpPr>
            <p:nvPr/>
          </p:nvSpPr>
          <p:spPr bwMode="auto">
            <a:xfrm>
              <a:off x="3397" y="931"/>
              <a:ext cx="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87" name="Line 39"/>
            <p:cNvSpPr>
              <a:spLocks noChangeShapeType="1"/>
            </p:cNvSpPr>
            <p:nvPr/>
          </p:nvSpPr>
          <p:spPr bwMode="auto">
            <a:xfrm flipH="1">
              <a:off x="3437" y="362"/>
              <a:ext cx="1104" cy="0"/>
            </a:xfrm>
            <a:prstGeom prst="line">
              <a:avLst/>
            </a:prstGeom>
            <a:noFill/>
            <a:ln w="38100" cap="rnd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88" name="Line 40"/>
            <p:cNvSpPr>
              <a:spLocks noChangeShapeType="1"/>
            </p:cNvSpPr>
            <p:nvPr/>
          </p:nvSpPr>
          <p:spPr bwMode="auto">
            <a:xfrm>
              <a:off x="3397" y="362"/>
              <a:ext cx="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16489" name="Picture 4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" y="219"/>
              <a:ext cx="7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490" name="Picture 4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" y="960"/>
              <a:ext cx="220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491" name="Picture 4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721"/>
              <a:ext cx="144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492" name="Picture 4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73"/>
              <a:ext cx="144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16493" name="Line 45"/>
          <p:cNvSpPr>
            <a:spLocks noChangeShapeType="1"/>
          </p:cNvSpPr>
          <p:nvPr/>
        </p:nvSpPr>
        <p:spPr bwMode="auto">
          <a:xfrm>
            <a:off x="5100638" y="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6494" name="Group 46"/>
          <p:cNvGrpSpPr>
            <a:grpSpLocks/>
          </p:cNvGrpSpPr>
          <p:nvPr/>
        </p:nvGrpSpPr>
        <p:grpSpPr bwMode="auto">
          <a:xfrm>
            <a:off x="4953000" y="2362200"/>
            <a:ext cx="3581400" cy="1892300"/>
            <a:chOff x="3120" y="1488"/>
            <a:chExt cx="2256" cy="1192"/>
          </a:xfrm>
        </p:grpSpPr>
        <p:sp>
          <p:nvSpPr>
            <p:cNvPr id="616495" name="Line 47"/>
            <p:cNvSpPr>
              <a:spLocks noChangeShapeType="1"/>
            </p:cNvSpPr>
            <p:nvPr/>
          </p:nvSpPr>
          <p:spPr bwMode="auto">
            <a:xfrm>
              <a:off x="3449" y="1488"/>
              <a:ext cx="0" cy="1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96" name="Line 48"/>
            <p:cNvSpPr>
              <a:spLocks noChangeShapeType="1"/>
            </p:cNvSpPr>
            <p:nvPr/>
          </p:nvSpPr>
          <p:spPr bwMode="auto">
            <a:xfrm>
              <a:off x="3120" y="2077"/>
              <a:ext cx="2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97" name="Line 49"/>
            <p:cNvSpPr>
              <a:spLocks noChangeShapeType="1"/>
            </p:cNvSpPr>
            <p:nvPr/>
          </p:nvSpPr>
          <p:spPr bwMode="auto">
            <a:xfrm>
              <a:off x="3120" y="2364"/>
              <a:ext cx="148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98" name="Oval 50"/>
            <p:cNvSpPr>
              <a:spLocks noChangeArrowheads="1"/>
            </p:cNvSpPr>
            <p:nvPr/>
          </p:nvSpPr>
          <p:spPr bwMode="auto">
            <a:xfrm>
              <a:off x="4572" y="1760"/>
              <a:ext cx="58" cy="5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99" name="Oval 51"/>
            <p:cNvSpPr>
              <a:spLocks noChangeArrowheads="1"/>
            </p:cNvSpPr>
            <p:nvPr/>
          </p:nvSpPr>
          <p:spPr bwMode="auto">
            <a:xfrm>
              <a:off x="4572" y="2336"/>
              <a:ext cx="58" cy="58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00" name="Line 52"/>
            <p:cNvSpPr>
              <a:spLocks noChangeShapeType="1"/>
            </p:cNvSpPr>
            <p:nvPr/>
          </p:nvSpPr>
          <p:spPr bwMode="auto">
            <a:xfrm>
              <a:off x="4618" y="1789"/>
              <a:ext cx="70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01" name="Line 53"/>
            <p:cNvSpPr>
              <a:spLocks noChangeShapeType="1"/>
            </p:cNvSpPr>
            <p:nvPr/>
          </p:nvSpPr>
          <p:spPr bwMode="auto">
            <a:xfrm>
              <a:off x="4600" y="1862"/>
              <a:ext cx="0" cy="478"/>
            </a:xfrm>
            <a:prstGeom prst="line">
              <a:avLst/>
            </a:prstGeom>
            <a:noFill/>
            <a:ln w="38100" cap="rnd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16502" name="Picture 5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3" y="2105"/>
              <a:ext cx="9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6503" name="Line 55"/>
            <p:cNvSpPr>
              <a:spLocks noChangeShapeType="1"/>
            </p:cNvSpPr>
            <p:nvPr/>
          </p:nvSpPr>
          <p:spPr bwMode="auto">
            <a:xfrm>
              <a:off x="4600" y="2029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04" name="Line 56"/>
            <p:cNvSpPr>
              <a:spLocks noChangeShapeType="1"/>
            </p:cNvSpPr>
            <p:nvPr/>
          </p:nvSpPr>
          <p:spPr bwMode="auto">
            <a:xfrm>
              <a:off x="3397" y="2363"/>
              <a:ext cx="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05" name="Line 57"/>
            <p:cNvSpPr>
              <a:spLocks noChangeShapeType="1"/>
            </p:cNvSpPr>
            <p:nvPr/>
          </p:nvSpPr>
          <p:spPr bwMode="auto">
            <a:xfrm flipH="1">
              <a:off x="3437" y="1796"/>
              <a:ext cx="1104" cy="0"/>
            </a:xfrm>
            <a:prstGeom prst="line">
              <a:avLst/>
            </a:prstGeom>
            <a:noFill/>
            <a:ln w="38100" cap="rnd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06" name="Line 58"/>
            <p:cNvSpPr>
              <a:spLocks noChangeShapeType="1"/>
            </p:cNvSpPr>
            <p:nvPr/>
          </p:nvSpPr>
          <p:spPr bwMode="auto">
            <a:xfrm>
              <a:off x="3397" y="1796"/>
              <a:ext cx="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16507" name="Picture 5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" y="1651"/>
              <a:ext cx="7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508" name="Picture 6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" y="2389"/>
              <a:ext cx="220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509" name="Picture 6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504"/>
              <a:ext cx="132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6510" name="Picture 6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2153"/>
              <a:ext cx="9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6511" name="Picture 6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4706938"/>
            <a:ext cx="2079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6512" name="Line 64"/>
          <p:cNvSpPr>
            <a:spLocks noChangeShapeType="1"/>
          </p:cNvSpPr>
          <p:nvPr/>
        </p:nvSpPr>
        <p:spPr bwMode="auto">
          <a:xfrm>
            <a:off x="8458200" y="3673475"/>
            <a:ext cx="0" cy="612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13" name="Line 65"/>
          <p:cNvSpPr>
            <a:spLocks noChangeShapeType="1"/>
          </p:cNvSpPr>
          <p:nvPr/>
        </p:nvSpPr>
        <p:spPr bwMode="auto">
          <a:xfrm>
            <a:off x="4670425" y="3473450"/>
            <a:ext cx="0" cy="612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14" name="Rectangle 6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515" name="Rectangle 6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6516" name="Group 68"/>
          <p:cNvGrpSpPr>
            <a:grpSpLocks/>
          </p:cNvGrpSpPr>
          <p:nvPr/>
        </p:nvGrpSpPr>
        <p:grpSpPr bwMode="auto">
          <a:xfrm>
            <a:off x="739775" y="2709863"/>
            <a:ext cx="3114675" cy="1189037"/>
            <a:chOff x="466" y="1707"/>
            <a:chExt cx="1962" cy="749"/>
          </a:xfrm>
        </p:grpSpPr>
        <p:pic>
          <p:nvPicPr>
            <p:cNvPr id="616517" name="Picture 69" descr="txp_fig"/>
            <p:cNvPicPr preferRelativeResize="0">
              <a:picLocks noChangeArrowheads="1"/>
            </p:cNvPicPr>
            <p:nvPr>
              <p:custDataLst>
                <p:tags r:id="rId1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" y="1707"/>
              <a:ext cx="115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518" name="Picture 7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" y="2029"/>
              <a:ext cx="42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6519" name="Picture 7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138"/>
              <a:ext cx="11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6520" name="Picture 7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776"/>
              <a:ext cx="132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16521" name="Line 73"/>
          <p:cNvSpPr>
            <a:spLocks noChangeShapeType="1"/>
          </p:cNvSpPr>
          <p:nvPr/>
        </p:nvSpPr>
        <p:spPr bwMode="auto">
          <a:xfrm>
            <a:off x="17463" y="3308350"/>
            <a:ext cx="7223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22" name="Line 74"/>
          <p:cNvSpPr>
            <a:spLocks noChangeShapeType="1"/>
          </p:cNvSpPr>
          <p:nvPr/>
        </p:nvSpPr>
        <p:spPr bwMode="auto">
          <a:xfrm>
            <a:off x="3043238" y="2238375"/>
            <a:ext cx="0" cy="612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23" name="Line 75"/>
          <p:cNvSpPr>
            <a:spLocks noChangeShapeType="1"/>
          </p:cNvSpPr>
          <p:nvPr/>
        </p:nvSpPr>
        <p:spPr bwMode="auto">
          <a:xfrm>
            <a:off x="3021013" y="3683000"/>
            <a:ext cx="0" cy="612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6524" name="Group 76"/>
          <p:cNvGrpSpPr>
            <a:grpSpLocks/>
          </p:cNvGrpSpPr>
          <p:nvPr/>
        </p:nvGrpSpPr>
        <p:grpSpPr bwMode="auto">
          <a:xfrm>
            <a:off x="735013" y="4970463"/>
            <a:ext cx="3167062" cy="1189037"/>
            <a:chOff x="463" y="3131"/>
            <a:chExt cx="1995" cy="749"/>
          </a:xfrm>
        </p:grpSpPr>
        <p:pic>
          <p:nvPicPr>
            <p:cNvPr id="616525" name="Picture 77" descr="txp_fig"/>
            <p:cNvPicPr preferRelativeResize="0">
              <a:picLocks noChangeArrowheads="1"/>
            </p:cNvPicPr>
            <p:nvPr>
              <p:custDataLst>
                <p:tags r:id="rId1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3131"/>
              <a:ext cx="115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526" name="Picture 7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" y="3400"/>
              <a:ext cx="42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6527" name="Picture 7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1" y="3552"/>
              <a:ext cx="116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6528" name="Picture 8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" y="3216"/>
              <a:ext cx="135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16529" name="Picture 8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364288"/>
            <a:ext cx="21383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6530" name="Rectangle 82"/>
          <p:cNvSpPr>
            <a:spLocks noChangeArrowheads="1"/>
          </p:cNvSpPr>
          <p:nvPr/>
        </p:nvSpPr>
        <p:spPr bwMode="auto">
          <a:xfrm>
            <a:off x="2897188" y="5127625"/>
            <a:ext cx="292100" cy="838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6531" name="Group 83"/>
          <p:cNvGrpSpPr>
            <a:grpSpLocks/>
          </p:cNvGrpSpPr>
          <p:nvPr/>
        </p:nvGrpSpPr>
        <p:grpSpPr bwMode="auto">
          <a:xfrm>
            <a:off x="2413000" y="4495800"/>
            <a:ext cx="1258888" cy="487363"/>
            <a:chOff x="1520" y="2832"/>
            <a:chExt cx="793" cy="307"/>
          </a:xfrm>
        </p:grpSpPr>
        <p:pic>
          <p:nvPicPr>
            <p:cNvPr id="616532" name="Picture 8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" y="2832"/>
              <a:ext cx="706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6533" name="Picture 8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2994"/>
              <a:ext cx="79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16537" name="Picture 8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63" y="648017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538" name="Picture 9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6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6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6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6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61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616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61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6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6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6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6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6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6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16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6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16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6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16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16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6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6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65" grpId="0" animBg="1"/>
      <p:bldP spid="616466" grpId="0" animBg="1"/>
      <p:bldP spid="616467" grpId="0" animBg="1"/>
      <p:bldP spid="616493" grpId="0" animBg="1"/>
      <p:bldP spid="616512" grpId="0" animBg="1"/>
      <p:bldP spid="616512" grpId="1" animBg="1"/>
      <p:bldP spid="616513" grpId="0" animBg="1"/>
      <p:bldP spid="616513" grpId="1" animBg="1"/>
      <p:bldP spid="616521" grpId="0" animBg="1"/>
      <p:bldP spid="616521" grpId="1" animBg="1"/>
      <p:bldP spid="616522" grpId="0" animBg="1"/>
      <p:bldP spid="616522" grpId="1" animBg="1"/>
      <p:bldP spid="616523" grpId="0" animBg="1"/>
      <p:bldP spid="616523" grpId="1" animBg="1"/>
      <p:bldP spid="6165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5CC2-68DD-4364-9D18-B384F124B3FA}" type="slidenum">
              <a:rPr lang="en-US"/>
              <a:pPr/>
              <a:t>29</a:t>
            </a:fld>
            <a:endParaRPr lang="en-US"/>
          </a:p>
        </p:txBody>
      </p:sp>
      <p:pic>
        <p:nvPicPr>
          <p:cNvPr id="61747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363"/>
            <a:ext cx="48768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47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792288"/>
            <a:ext cx="30480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47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4067175"/>
            <a:ext cx="29337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47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364288"/>
            <a:ext cx="21383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478" name="Picture 6" descr="txp_fig"/>
          <p:cNvPicPr preferRelativeResize="0">
            <a:picLocks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436563"/>
            <a:ext cx="182562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479" name="Picture 7" descr="txp_fig"/>
          <p:cNvPicPr preferRelativeResize="0">
            <a:picLocks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4970463"/>
            <a:ext cx="18256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480" name="Picture 8" descr="txp_fig"/>
          <p:cNvPicPr preferRelativeResize="0">
            <a:picLocks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709863"/>
            <a:ext cx="18256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7481" name="Group 9"/>
          <p:cNvGrpSpPr>
            <a:grpSpLocks/>
          </p:cNvGrpSpPr>
          <p:nvPr/>
        </p:nvGrpSpPr>
        <p:grpSpPr bwMode="auto">
          <a:xfrm>
            <a:off x="4953000" y="4624388"/>
            <a:ext cx="3505200" cy="1892300"/>
            <a:chOff x="3120" y="2913"/>
            <a:chExt cx="2208" cy="1192"/>
          </a:xfrm>
        </p:grpSpPr>
        <p:sp>
          <p:nvSpPr>
            <p:cNvPr id="617482" name="Line 10"/>
            <p:cNvSpPr>
              <a:spLocks noChangeShapeType="1"/>
            </p:cNvSpPr>
            <p:nvPr/>
          </p:nvSpPr>
          <p:spPr bwMode="auto">
            <a:xfrm>
              <a:off x="3449" y="2913"/>
              <a:ext cx="0" cy="1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83" name="Line 11"/>
            <p:cNvSpPr>
              <a:spLocks noChangeShapeType="1"/>
            </p:cNvSpPr>
            <p:nvPr/>
          </p:nvSpPr>
          <p:spPr bwMode="auto">
            <a:xfrm>
              <a:off x="3120" y="3502"/>
              <a:ext cx="2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84" name="Line 12"/>
            <p:cNvSpPr>
              <a:spLocks noChangeShapeType="1"/>
            </p:cNvSpPr>
            <p:nvPr/>
          </p:nvSpPr>
          <p:spPr bwMode="auto">
            <a:xfrm>
              <a:off x="3120" y="3789"/>
              <a:ext cx="148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85" name="Oval 13"/>
            <p:cNvSpPr>
              <a:spLocks noChangeArrowheads="1"/>
            </p:cNvSpPr>
            <p:nvPr/>
          </p:nvSpPr>
          <p:spPr bwMode="auto">
            <a:xfrm>
              <a:off x="4572" y="3185"/>
              <a:ext cx="58" cy="5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86" name="Oval 14"/>
            <p:cNvSpPr>
              <a:spLocks noChangeArrowheads="1"/>
            </p:cNvSpPr>
            <p:nvPr/>
          </p:nvSpPr>
          <p:spPr bwMode="auto">
            <a:xfrm>
              <a:off x="4572" y="3761"/>
              <a:ext cx="58" cy="58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87" name="Line 15"/>
            <p:cNvSpPr>
              <a:spLocks noChangeShapeType="1"/>
            </p:cNvSpPr>
            <p:nvPr/>
          </p:nvSpPr>
          <p:spPr bwMode="auto">
            <a:xfrm>
              <a:off x="4618" y="3214"/>
              <a:ext cx="70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88" name="Line 16"/>
            <p:cNvSpPr>
              <a:spLocks noChangeShapeType="1"/>
            </p:cNvSpPr>
            <p:nvPr/>
          </p:nvSpPr>
          <p:spPr bwMode="auto">
            <a:xfrm>
              <a:off x="4600" y="3287"/>
              <a:ext cx="0" cy="478"/>
            </a:xfrm>
            <a:prstGeom prst="line">
              <a:avLst/>
            </a:prstGeom>
            <a:noFill/>
            <a:ln w="38100" cap="rnd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17489" name="Picture 17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3" y="3530"/>
              <a:ext cx="9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7490" name="Line 18"/>
            <p:cNvSpPr>
              <a:spLocks noChangeShapeType="1"/>
            </p:cNvSpPr>
            <p:nvPr/>
          </p:nvSpPr>
          <p:spPr bwMode="auto">
            <a:xfrm>
              <a:off x="4600" y="3454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91" name="Line 19"/>
            <p:cNvSpPr>
              <a:spLocks noChangeShapeType="1"/>
            </p:cNvSpPr>
            <p:nvPr/>
          </p:nvSpPr>
          <p:spPr bwMode="auto">
            <a:xfrm>
              <a:off x="3397" y="3788"/>
              <a:ext cx="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92" name="Line 20"/>
            <p:cNvSpPr>
              <a:spLocks noChangeShapeType="1"/>
            </p:cNvSpPr>
            <p:nvPr/>
          </p:nvSpPr>
          <p:spPr bwMode="auto">
            <a:xfrm flipH="1">
              <a:off x="3437" y="3218"/>
              <a:ext cx="1104" cy="0"/>
            </a:xfrm>
            <a:prstGeom prst="line">
              <a:avLst/>
            </a:prstGeom>
            <a:noFill/>
            <a:ln w="38100" cap="rnd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93" name="Line 21"/>
            <p:cNvSpPr>
              <a:spLocks noChangeShapeType="1"/>
            </p:cNvSpPr>
            <p:nvPr/>
          </p:nvSpPr>
          <p:spPr bwMode="auto">
            <a:xfrm>
              <a:off x="3397" y="3218"/>
              <a:ext cx="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17494" name="Picture 22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" y="3076"/>
              <a:ext cx="7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495" name="Picture 23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" y="3817"/>
              <a:ext cx="220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17496" name="Line 24"/>
          <p:cNvSpPr>
            <a:spLocks noChangeShapeType="1"/>
          </p:cNvSpPr>
          <p:nvPr/>
        </p:nvSpPr>
        <p:spPr bwMode="auto">
          <a:xfrm>
            <a:off x="0" y="215582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97" name="Line 25"/>
          <p:cNvSpPr>
            <a:spLocks noChangeShapeType="1"/>
          </p:cNvSpPr>
          <p:nvPr/>
        </p:nvSpPr>
        <p:spPr bwMode="auto">
          <a:xfrm>
            <a:off x="0" y="4432300"/>
            <a:ext cx="9144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7498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0"/>
            <a:ext cx="2174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499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08075"/>
            <a:ext cx="1871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500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2098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501" name="Picture 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94075"/>
            <a:ext cx="1797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502" name="Picture 3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955675"/>
            <a:ext cx="700088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503" name="Picture 3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3221038"/>
            <a:ext cx="681038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7504" name="Group 32"/>
          <p:cNvGrpSpPr>
            <a:grpSpLocks/>
          </p:cNvGrpSpPr>
          <p:nvPr/>
        </p:nvGrpSpPr>
        <p:grpSpPr bwMode="auto">
          <a:xfrm>
            <a:off x="4953000" y="88900"/>
            <a:ext cx="3657600" cy="1892300"/>
            <a:chOff x="3120" y="56"/>
            <a:chExt cx="2304" cy="1192"/>
          </a:xfrm>
        </p:grpSpPr>
        <p:sp>
          <p:nvSpPr>
            <p:cNvPr id="617505" name="Line 33"/>
            <p:cNvSpPr>
              <a:spLocks noChangeShapeType="1"/>
            </p:cNvSpPr>
            <p:nvPr/>
          </p:nvSpPr>
          <p:spPr bwMode="auto">
            <a:xfrm>
              <a:off x="3449" y="56"/>
              <a:ext cx="0" cy="1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06" name="Line 34"/>
            <p:cNvSpPr>
              <a:spLocks noChangeShapeType="1"/>
            </p:cNvSpPr>
            <p:nvPr/>
          </p:nvSpPr>
          <p:spPr bwMode="auto">
            <a:xfrm>
              <a:off x="3120" y="645"/>
              <a:ext cx="2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07" name="Line 35"/>
            <p:cNvSpPr>
              <a:spLocks noChangeShapeType="1"/>
            </p:cNvSpPr>
            <p:nvPr/>
          </p:nvSpPr>
          <p:spPr bwMode="auto">
            <a:xfrm>
              <a:off x="3120" y="932"/>
              <a:ext cx="148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08" name="Oval 36"/>
            <p:cNvSpPr>
              <a:spLocks noChangeArrowheads="1"/>
            </p:cNvSpPr>
            <p:nvPr/>
          </p:nvSpPr>
          <p:spPr bwMode="auto">
            <a:xfrm>
              <a:off x="4572" y="328"/>
              <a:ext cx="58" cy="5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09" name="Oval 37"/>
            <p:cNvSpPr>
              <a:spLocks noChangeArrowheads="1"/>
            </p:cNvSpPr>
            <p:nvPr/>
          </p:nvSpPr>
          <p:spPr bwMode="auto">
            <a:xfrm>
              <a:off x="4572" y="904"/>
              <a:ext cx="58" cy="58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10" name="Line 38"/>
            <p:cNvSpPr>
              <a:spLocks noChangeShapeType="1"/>
            </p:cNvSpPr>
            <p:nvPr/>
          </p:nvSpPr>
          <p:spPr bwMode="auto">
            <a:xfrm>
              <a:off x="4618" y="357"/>
              <a:ext cx="70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11" name="Line 39"/>
            <p:cNvSpPr>
              <a:spLocks noChangeShapeType="1"/>
            </p:cNvSpPr>
            <p:nvPr/>
          </p:nvSpPr>
          <p:spPr bwMode="auto">
            <a:xfrm>
              <a:off x="4600" y="430"/>
              <a:ext cx="0" cy="478"/>
            </a:xfrm>
            <a:prstGeom prst="line">
              <a:avLst/>
            </a:prstGeom>
            <a:noFill/>
            <a:ln w="38100" cap="rnd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17512" name="Picture 4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3" y="673"/>
              <a:ext cx="9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7513" name="Line 41"/>
            <p:cNvSpPr>
              <a:spLocks noChangeShapeType="1"/>
            </p:cNvSpPr>
            <p:nvPr/>
          </p:nvSpPr>
          <p:spPr bwMode="auto">
            <a:xfrm>
              <a:off x="4600" y="597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14" name="Line 42"/>
            <p:cNvSpPr>
              <a:spLocks noChangeShapeType="1"/>
            </p:cNvSpPr>
            <p:nvPr/>
          </p:nvSpPr>
          <p:spPr bwMode="auto">
            <a:xfrm>
              <a:off x="3397" y="931"/>
              <a:ext cx="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15" name="Line 43"/>
            <p:cNvSpPr>
              <a:spLocks noChangeShapeType="1"/>
            </p:cNvSpPr>
            <p:nvPr/>
          </p:nvSpPr>
          <p:spPr bwMode="auto">
            <a:xfrm flipH="1">
              <a:off x="3437" y="362"/>
              <a:ext cx="1104" cy="0"/>
            </a:xfrm>
            <a:prstGeom prst="line">
              <a:avLst/>
            </a:prstGeom>
            <a:noFill/>
            <a:ln w="38100" cap="rnd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16" name="Line 44"/>
            <p:cNvSpPr>
              <a:spLocks noChangeShapeType="1"/>
            </p:cNvSpPr>
            <p:nvPr/>
          </p:nvSpPr>
          <p:spPr bwMode="auto">
            <a:xfrm>
              <a:off x="3397" y="362"/>
              <a:ext cx="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17517" name="Picture 4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" y="219"/>
              <a:ext cx="7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518" name="Picture 4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" y="960"/>
              <a:ext cx="220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519" name="Picture 4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721"/>
              <a:ext cx="144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520" name="Picture 4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73"/>
              <a:ext cx="144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17521" name="Line 49"/>
          <p:cNvSpPr>
            <a:spLocks noChangeShapeType="1"/>
          </p:cNvSpPr>
          <p:nvPr/>
        </p:nvSpPr>
        <p:spPr bwMode="auto">
          <a:xfrm>
            <a:off x="0" y="381000"/>
            <a:ext cx="510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522" name="Line 50"/>
          <p:cNvSpPr>
            <a:spLocks noChangeShapeType="1"/>
          </p:cNvSpPr>
          <p:nvPr/>
        </p:nvSpPr>
        <p:spPr bwMode="auto">
          <a:xfrm>
            <a:off x="5100638" y="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7523" name="Group 51"/>
          <p:cNvGrpSpPr>
            <a:grpSpLocks/>
          </p:cNvGrpSpPr>
          <p:nvPr/>
        </p:nvGrpSpPr>
        <p:grpSpPr bwMode="auto">
          <a:xfrm>
            <a:off x="4953000" y="2362200"/>
            <a:ext cx="3581400" cy="1892300"/>
            <a:chOff x="3120" y="1488"/>
            <a:chExt cx="2256" cy="1192"/>
          </a:xfrm>
        </p:grpSpPr>
        <p:sp>
          <p:nvSpPr>
            <p:cNvPr id="617524" name="Line 52"/>
            <p:cNvSpPr>
              <a:spLocks noChangeShapeType="1"/>
            </p:cNvSpPr>
            <p:nvPr/>
          </p:nvSpPr>
          <p:spPr bwMode="auto">
            <a:xfrm>
              <a:off x="3449" y="1488"/>
              <a:ext cx="0" cy="1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25" name="Line 53"/>
            <p:cNvSpPr>
              <a:spLocks noChangeShapeType="1"/>
            </p:cNvSpPr>
            <p:nvPr/>
          </p:nvSpPr>
          <p:spPr bwMode="auto">
            <a:xfrm>
              <a:off x="3120" y="2077"/>
              <a:ext cx="2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26" name="Line 54"/>
            <p:cNvSpPr>
              <a:spLocks noChangeShapeType="1"/>
            </p:cNvSpPr>
            <p:nvPr/>
          </p:nvSpPr>
          <p:spPr bwMode="auto">
            <a:xfrm>
              <a:off x="3120" y="2364"/>
              <a:ext cx="148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27" name="Oval 55"/>
            <p:cNvSpPr>
              <a:spLocks noChangeArrowheads="1"/>
            </p:cNvSpPr>
            <p:nvPr/>
          </p:nvSpPr>
          <p:spPr bwMode="auto">
            <a:xfrm>
              <a:off x="4572" y="1760"/>
              <a:ext cx="58" cy="5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28" name="Oval 56"/>
            <p:cNvSpPr>
              <a:spLocks noChangeArrowheads="1"/>
            </p:cNvSpPr>
            <p:nvPr/>
          </p:nvSpPr>
          <p:spPr bwMode="auto">
            <a:xfrm>
              <a:off x="4572" y="2336"/>
              <a:ext cx="58" cy="58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29" name="Line 57"/>
            <p:cNvSpPr>
              <a:spLocks noChangeShapeType="1"/>
            </p:cNvSpPr>
            <p:nvPr/>
          </p:nvSpPr>
          <p:spPr bwMode="auto">
            <a:xfrm>
              <a:off x="4618" y="1789"/>
              <a:ext cx="70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30" name="Line 58"/>
            <p:cNvSpPr>
              <a:spLocks noChangeShapeType="1"/>
            </p:cNvSpPr>
            <p:nvPr/>
          </p:nvSpPr>
          <p:spPr bwMode="auto">
            <a:xfrm>
              <a:off x="4600" y="1862"/>
              <a:ext cx="0" cy="478"/>
            </a:xfrm>
            <a:prstGeom prst="line">
              <a:avLst/>
            </a:prstGeom>
            <a:noFill/>
            <a:ln w="38100" cap="rnd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17531" name="Picture 5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3" y="2105"/>
              <a:ext cx="9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7532" name="Line 60"/>
            <p:cNvSpPr>
              <a:spLocks noChangeShapeType="1"/>
            </p:cNvSpPr>
            <p:nvPr/>
          </p:nvSpPr>
          <p:spPr bwMode="auto">
            <a:xfrm>
              <a:off x="4600" y="2029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33" name="Line 61"/>
            <p:cNvSpPr>
              <a:spLocks noChangeShapeType="1"/>
            </p:cNvSpPr>
            <p:nvPr/>
          </p:nvSpPr>
          <p:spPr bwMode="auto">
            <a:xfrm>
              <a:off x="3397" y="2363"/>
              <a:ext cx="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34" name="Line 62"/>
            <p:cNvSpPr>
              <a:spLocks noChangeShapeType="1"/>
            </p:cNvSpPr>
            <p:nvPr/>
          </p:nvSpPr>
          <p:spPr bwMode="auto">
            <a:xfrm flipH="1">
              <a:off x="3437" y="1796"/>
              <a:ext cx="1104" cy="0"/>
            </a:xfrm>
            <a:prstGeom prst="line">
              <a:avLst/>
            </a:prstGeom>
            <a:noFill/>
            <a:ln w="38100" cap="rnd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35" name="Line 63"/>
            <p:cNvSpPr>
              <a:spLocks noChangeShapeType="1"/>
            </p:cNvSpPr>
            <p:nvPr/>
          </p:nvSpPr>
          <p:spPr bwMode="auto">
            <a:xfrm>
              <a:off x="3397" y="1796"/>
              <a:ext cx="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17536" name="Picture 6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" y="1651"/>
              <a:ext cx="7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537" name="Picture 6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" y="2389"/>
              <a:ext cx="220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538" name="Picture 6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504"/>
              <a:ext cx="132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7539" name="Picture 6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2153"/>
              <a:ext cx="9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7540" name="Picture 6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4706938"/>
            <a:ext cx="2079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541" name="Picture 6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5373688"/>
            <a:ext cx="1268413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542" name="Picture 7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5105400"/>
            <a:ext cx="2174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543" name="Picture 7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5638800"/>
            <a:ext cx="18716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7544" name="Rectangle 7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545" name="Rectangle 7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7546" name="Group 74"/>
          <p:cNvGrpSpPr>
            <a:grpSpLocks/>
          </p:cNvGrpSpPr>
          <p:nvPr/>
        </p:nvGrpSpPr>
        <p:grpSpPr bwMode="auto">
          <a:xfrm>
            <a:off x="152400" y="3468688"/>
            <a:ext cx="700088" cy="798512"/>
            <a:chOff x="96" y="2185"/>
            <a:chExt cx="441" cy="503"/>
          </a:xfrm>
        </p:grpSpPr>
        <p:pic>
          <p:nvPicPr>
            <p:cNvPr id="617547" name="Picture 7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50"/>
              <a:ext cx="44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7548" name="Picture 7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55715" flipV="1">
              <a:off x="353" y="2251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17549" name="Group 77"/>
          <p:cNvGrpSpPr>
            <a:grpSpLocks/>
          </p:cNvGrpSpPr>
          <p:nvPr/>
        </p:nvGrpSpPr>
        <p:grpSpPr bwMode="auto">
          <a:xfrm>
            <a:off x="114300" y="1219200"/>
            <a:ext cx="776288" cy="800100"/>
            <a:chOff x="72" y="768"/>
            <a:chExt cx="489" cy="504"/>
          </a:xfrm>
        </p:grpSpPr>
        <p:pic>
          <p:nvPicPr>
            <p:cNvPr id="617550" name="Picture 7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1033"/>
              <a:ext cx="489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7551" name="Picture 7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55715" flipV="1">
              <a:off x="353" y="834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17552" name="Rectangle 80"/>
          <p:cNvSpPr>
            <a:spLocks noChangeArrowheads="1"/>
          </p:cNvSpPr>
          <p:nvPr/>
        </p:nvSpPr>
        <p:spPr bwMode="auto">
          <a:xfrm>
            <a:off x="2897188" y="5127625"/>
            <a:ext cx="292100" cy="838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553" name="AutoShape 81"/>
          <p:cNvSpPr>
            <a:spLocks noChangeAspect="1" noChangeArrowheads="1"/>
          </p:cNvSpPr>
          <p:nvPr/>
        </p:nvSpPr>
        <p:spPr bwMode="auto">
          <a:xfrm>
            <a:off x="7467600" y="6248400"/>
            <a:ext cx="457200" cy="457200"/>
          </a:xfrm>
          <a:prstGeom prst="lightningBol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7556" name="Picture 8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63" y="648017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557" name="Picture 8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7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7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7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7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552" grpId="0" animBg="1"/>
      <p:bldP spid="6175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1F20-CDF7-44E3-B339-DA0E8EC1CF44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605230" name="Group 46"/>
          <p:cNvGrpSpPr>
            <a:grpSpLocks/>
          </p:cNvGrpSpPr>
          <p:nvPr/>
        </p:nvGrpSpPr>
        <p:grpSpPr bwMode="auto">
          <a:xfrm>
            <a:off x="152400" y="2203450"/>
            <a:ext cx="8361363" cy="854075"/>
            <a:chOff x="96" y="1388"/>
            <a:chExt cx="5267" cy="538"/>
          </a:xfrm>
        </p:grpSpPr>
        <p:pic>
          <p:nvPicPr>
            <p:cNvPr id="605231" name="Picture 4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388"/>
              <a:ext cx="83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5232" name="Picture 4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396"/>
              <a:ext cx="435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5233" name="Picture 4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0" y="1676"/>
              <a:ext cx="188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5234" name="Rectangle 50"/>
            <p:cNvSpPr>
              <a:spLocks noChangeArrowheads="1"/>
            </p:cNvSpPr>
            <p:nvPr/>
          </p:nvSpPr>
          <p:spPr bwMode="auto">
            <a:xfrm>
              <a:off x="3777" y="1655"/>
              <a:ext cx="507" cy="271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0518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39878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518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3625"/>
            <a:ext cx="83327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518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19238"/>
            <a:ext cx="75723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5189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190" name="Rectangle 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5191" name="Group 7"/>
          <p:cNvGrpSpPr>
            <a:grpSpLocks/>
          </p:cNvGrpSpPr>
          <p:nvPr/>
        </p:nvGrpSpPr>
        <p:grpSpPr bwMode="auto">
          <a:xfrm>
            <a:off x="2057400" y="87313"/>
            <a:ext cx="898525" cy="522287"/>
            <a:chOff x="1296" y="391"/>
            <a:chExt cx="566" cy="329"/>
          </a:xfrm>
        </p:grpSpPr>
        <p:pic>
          <p:nvPicPr>
            <p:cNvPr id="605192" name="Picture 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391"/>
              <a:ext cx="56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5193" name="Line 9"/>
            <p:cNvSpPr>
              <a:spLocks noChangeShapeType="1"/>
            </p:cNvSpPr>
            <p:nvPr/>
          </p:nvSpPr>
          <p:spPr bwMode="auto">
            <a:xfrm>
              <a:off x="1514" y="528"/>
              <a:ext cx="0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5194" name="Group 10"/>
          <p:cNvGrpSpPr>
            <a:grpSpLocks/>
          </p:cNvGrpSpPr>
          <p:nvPr/>
        </p:nvGrpSpPr>
        <p:grpSpPr bwMode="auto">
          <a:xfrm>
            <a:off x="533400" y="76200"/>
            <a:ext cx="1060450" cy="533400"/>
            <a:chOff x="336" y="384"/>
            <a:chExt cx="668" cy="336"/>
          </a:xfrm>
        </p:grpSpPr>
        <p:pic>
          <p:nvPicPr>
            <p:cNvPr id="605195" name="Picture 1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84"/>
              <a:ext cx="668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5196" name="Line 12"/>
            <p:cNvSpPr>
              <a:spLocks noChangeShapeType="1"/>
            </p:cNvSpPr>
            <p:nvPr/>
          </p:nvSpPr>
          <p:spPr bwMode="auto">
            <a:xfrm>
              <a:off x="714" y="528"/>
              <a:ext cx="0" cy="1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05202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871913"/>
            <a:ext cx="6462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5203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258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5204" name="Line 20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5216" name="Group 32"/>
          <p:cNvGrpSpPr>
            <a:grpSpLocks/>
          </p:cNvGrpSpPr>
          <p:nvPr/>
        </p:nvGrpSpPr>
        <p:grpSpPr bwMode="auto">
          <a:xfrm>
            <a:off x="4052888" y="4364038"/>
            <a:ext cx="1173162" cy="1046162"/>
            <a:chOff x="2553" y="2749"/>
            <a:chExt cx="739" cy="659"/>
          </a:xfrm>
        </p:grpSpPr>
        <p:pic>
          <p:nvPicPr>
            <p:cNvPr id="605217" name="Picture 3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3" y="2749"/>
              <a:ext cx="727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5218" name="Picture 3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3" y="2989"/>
              <a:ext cx="73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5219" name="Picture 3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3" y="3229"/>
              <a:ext cx="73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05209" name="Group 25"/>
          <p:cNvGrpSpPr>
            <a:grpSpLocks/>
          </p:cNvGrpSpPr>
          <p:nvPr/>
        </p:nvGrpSpPr>
        <p:grpSpPr bwMode="auto">
          <a:xfrm>
            <a:off x="4052888" y="5735638"/>
            <a:ext cx="1173162" cy="1046162"/>
            <a:chOff x="2553" y="3565"/>
            <a:chExt cx="739" cy="659"/>
          </a:xfrm>
        </p:grpSpPr>
        <p:pic>
          <p:nvPicPr>
            <p:cNvPr id="605210" name="Picture 2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3" y="3565"/>
              <a:ext cx="727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5211" name="Picture 2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3" y="3805"/>
              <a:ext cx="73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5212" name="Picture 2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3" y="4045"/>
              <a:ext cx="73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05224" name="Group 40"/>
          <p:cNvGrpSpPr>
            <a:grpSpLocks/>
          </p:cNvGrpSpPr>
          <p:nvPr/>
        </p:nvGrpSpPr>
        <p:grpSpPr bwMode="auto">
          <a:xfrm>
            <a:off x="1990725" y="3335338"/>
            <a:ext cx="2606675" cy="487362"/>
            <a:chOff x="1254" y="1728"/>
            <a:chExt cx="1642" cy="307"/>
          </a:xfrm>
        </p:grpSpPr>
        <p:pic>
          <p:nvPicPr>
            <p:cNvPr id="605225" name="Picture 41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5" y="1728"/>
              <a:ext cx="1048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5226" name="Picture 4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" y="1877"/>
              <a:ext cx="1642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05227" name="Rectangle 43"/>
          <p:cNvSpPr>
            <a:spLocks noChangeArrowheads="1"/>
          </p:cNvSpPr>
          <p:nvPr/>
        </p:nvSpPr>
        <p:spPr bwMode="auto">
          <a:xfrm>
            <a:off x="2997200" y="3865563"/>
            <a:ext cx="1066800" cy="3810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5228" name="Picture 4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80175"/>
            <a:ext cx="7413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5229" name="Picture 4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8.23312E-6 L 1.66667E-6 -0.19982 " pathEditMode="relative" ptsTypes="AA">
                                      <p:cBhvr>
                                        <p:cTn id="6" dur="500" fill="hold"/>
                                        <p:tgtEl>
                                          <p:spTgt spid="605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5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5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2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D8EE-5DAE-4530-86C1-E17C7B127942}" type="slidenum">
              <a:rPr lang="en-US"/>
              <a:pPr/>
              <a:t>30</a:t>
            </a:fld>
            <a:endParaRPr lang="en-US"/>
          </a:p>
        </p:txBody>
      </p:sp>
      <p:sp>
        <p:nvSpPr>
          <p:cNvPr id="606210" name="Line 2"/>
          <p:cNvSpPr>
            <a:spLocks noChangeShapeType="1"/>
          </p:cNvSpPr>
          <p:nvPr/>
        </p:nvSpPr>
        <p:spPr bwMode="auto">
          <a:xfrm flipH="1">
            <a:off x="3641725" y="3060700"/>
            <a:ext cx="112395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211" name="Line 3"/>
          <p:cNvSpPr>
            <a:spLocks noChangeShapeType="1"/>
          </p:cNvSpPr>
          <p:nvPr/>
        </p:nvSpPr>
        <p:spPr bwMode="auto">
          <a:xfrm flipH="1">
            <a:off x="3641725" y="2878138"/>
            <a:ext cx="1417638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212" name="Line 4"/>
          <p:cNvSpPr>
            <a:spLocks noChangeShapeType="1"/>
          </p:cNvSpPr>
          <p:nvPr/>
        </p:nvSpPr>
        <p:spPr bwMode="auto">
          <a:xfrm flipV="1">
            <a:off x="4762500" y="3048000"/>
            <a:ext cx="0" cy="17526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213" name="Line 5"/>
          <p:cNvSpPr>
            <a:spLocks noChangeShapeType="1"/>
          </p:cNvSpPr>
          <p:nvPr/>
        </p:nvSpPr>
        <p:spPr bwMode="auto">
          <a:xfrm flipV="1">
            <a:off x="5057775" y="2860675"/>
            <a:ext cx="0" cy="1938338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214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6215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15494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1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01638"/>
            <a:ext cx="29813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17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60213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1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73163"/>
            <a:ext cx="39322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6219" name="Line 11"/>
          <p:cNvSpPr>
            <a:spLocks noChangeAspect="1" noChangeShapeType="1"/>
          </p:cNvSpPr>
          <p:nvPr/>
        </p:nvSpPr>
        <p:spPr bwMode="auto">
          <a:xfrm>
            <a:off x="5272088" y="2814638"/>
            <a:ext cx="0" cy="1965325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220" name="Line 12"/>
          <p:cNvSpPr>
            <a:spLocks noChangeShapeType="1"/>
          </p:cNvSpPr>
          <p:nvPr/>
        </p:nvSpPr>
        <p:spPr bwMode="auto">
          <a:xfrm>
            <a:off x="4621213" y="3317875"/>
            <a:ext cx="1587" cy="1490663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221" name="Line 13"/>
          <p:cNvSpPr>
            <a:spLocks noChangeAspect="1" noChangeShapeType="1"/>
          </p:cNvSpPr>
          <p:nvPr/>
        </p:nvSpPr>
        <p:spPr bwMode="auto">
          <a:xfrm flipV="1">
            <a:off x="3641725" y="2449513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222" name="Line 14"/>
          <p:cNvSpPr>
            <a:spLocks noChangeAspect="1" noChangeShapeType="1"/>
          </p:cNvSpPr>
          <p:nvPr/>
        </p:nvSpPr>
        <p:spPr bwMode="auto">
          <a:xfrm>
            <a:off x="3276600" y="4826000"/>
            <a:ext cx="3656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223" name="Freeform 15"/>
          <p:cNvSpPr>
            <a:spLocks noChangeAspect="1"/>
          </p:cNvSpPr>
          <p:nvPr/>
        </p:nvSpPr>
        <p:spPr bwMode="auto">
          <a:xfrm>
            <a:off x="3311525" y="2746375"/>
            <a:ext cx="3438525" cy="1641475"/>
          </a:xfrm>
          <a:custGeom>
            <a:avLst/>
            <a:gdLst>
              <a:gd name="T0" fmla="*/ 0 w 903"/>
              <a:gd name="T1" fmla="*/ 294 h 431"/>
              <a:gd name="T2" fmla="*/ 149 w 903"/>
              <a:gd name="T3" fmla="*/ 405 h 431"/>
              <a:gd name="T4" fmla="*/ 279 w 903"/>
              <a:gd name="T5" fmla="*/ 377 h 431"/>
              <a:gd name="T6" fmla="*/ 381 w 903"/>
              <a:gd name="T7" fmla="*/ 80 h 431"/>
              <a:gd name="T8" fmla="*/ 660 w 903"/>
              <a:gd name="T9" fmla="*/ 15 h 431"/>
              <a:gd name="T10" fmla="*/ 836 w 903"/>
              <a:gd name="T11" fmla="*/ 173 h 431"/>
              <a:gd name="T12" fmla="*/ 903 w 903"/>
              <a:gd name="T13" fmla="*/ 354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3" h="431">
                <a:moveTo>
                  <a:pt x="0" y="294"/>
                </a:moveTo>
                <a:cubicBezTo>
                  <a:pt x="25" y="312"/>
                  <a:pt x="103" y="391"/>
                  <a:pt x="149" y="405"/>
                </a:cubicBezTo>
                <a:cubicBezTo>
                  <a:pt x="195" y="419"/>
                  <a:pt x="240" y="431"/>
                  <a:pt x="279" y="377"/>
                </a:cubicBezTo>
                <a:cubicBezTo>
                  <a:pt x="318" y="323"/>
                  <a:pt x="318" y="140"/>
                  <a:pt x="381" y="80"/>
                </a:cubicBezTo>
                <a:cubicBezTo>
                  <a:pt x="444" y="20"/>
                  <a:pt x="584" y="0"/>
                  <a:pt x="660" y="15"/>
                </a:cubicBezTo>
                <a:cubicBezTo>
                  <a:pt x="736" y="30"/>
                  <a:pt x="796" y="117"/>
                  <a:pt x="836" y="173"/>
                </a:cubicBezTo>
                <a:cubicBezTo>
                  <a:pt x="876" y="229"/>
                  <a:pt x="889" y="316"/>
                  <a:pt x="903" y="354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224" name="Line 16"/>
          <p:cNvSpPr>
            <a:spLocks noChangeAspect="1" noChangeShapeType="1"/>
          </p:cNvSpPr>
          <p:nvPr/>
        </p:nvSpPr>
        <p:spPr bwMode="auto">
          <a:xfrm>
            <a:off x="4570413" y="4826000"/>
            <a:ext cx="712787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225" name="Oval 17"/>
          <p:cNvSpPr>
            <a:spLocks noChangeAspect="1" noChangeArrowheads="1"/>
          </p:cNvSpPr>
          <p:nvPr/>
        </p:nvSpPr>
        <p:spPr bwMode="auto">
          <a:xfrm>
            <a:off x="4578350" y="4789488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6226" name="Oval 18"/>
          <p:cNvSpPr>
            <a:spLocks noChangeAspect="1" noChangeArrowheads="1"/>
          </p:cNvSpPr>
          <p:nvPr/>
        </p:nvSpPr>
        <p:spPr bwMode="auto">
          <a:xfrm>
            <a:off x="5237163" y="4789488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6227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4876800"/>
            <a:ext cx="192087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6228" name="Oval 20"/>
          <p:cNvSpPr>
            <a:spLocks noChangeAspect="1" noChangeArrowheads="1"/>
          </p:cNvSpPr>
          <p:nvPr/>
        </p:nvSpPr>
        <p:spPr bwMode="auto">
          <a:xfrm>
            <a:off x="4733925" y="4800600"/>
            <a:ext cx="55563" cy="55563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6229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1752600"/>
            <a:ext cx="325913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6230" name="Oval 22"/>
          <p:cNvSpPr>
            <a:spLocks noChangeAspect="1" noChangeArrowheads="1"/>
          </p:cNvSpPr>
          <p:nvPr/>
        </p:nvSpPr>
        <p:spPr bwMode="auto">
          <a:xfrm>
            <a:off x="5029200" y="4800600"/>
            <a:ext cx="55563" cy="55563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6231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273675"/>
            <a:ext cx="131763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6232" name="Line 24"/>
          <p:cNvSpPr>
            <a:spLocks noChangeShapeType="1"/>
          </p:cNvSpPr>
          <p:nvPr/>
        </p:nvSpPr>
        <p:spPr bwMode="auto">
          <a:xfrm flipV="1">
            <a:off x="4419600" y="4876800"/>
            <a:ext cx="304800" cy="3810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233" name="Line 25"/>
          <p:cNvSpPr>
            <a:spLocks noChangeShapeType="1"/>
          </p:cNvSpPr>
          <p:nvPr/>
        </p:nvSpPr>
        <p:spPr bwMode="auto">
          <a:xfrm flipH="1" flipV="1">
            <a:off x="5105400" y="4876800"/>
            <a:ext cx="304800" cy="3810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6234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163"/>
            <a:ext cx="20320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35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264150"/>
            <a:ext cx="11747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6236" name="Oval 28"/>
          <p:cNvSpPr>
            <a:spLocks noChangeAspect="1" noChangeArrowheads="1"/>
          </p:cNvSpPr>
          <p:nvPr/>
        </p:nvSpPr>
        <p:spPr bwMode="auto">
          <a:xfrm>
            <a:off x="3609975" y="2851150"/>
            <a:ext cx="55563" cy="55563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6237" name="Oval 29"/>
          <p:cNvSpPr>
            <a:spLocks noChangeAspect="1" noChangeArrowheads="1"/>
          </p:cNvSpPr>
          <p:nvPr/>
        </p:nvSpPr>
        <p:spPr bwMode="auto">
          <a:xfrm>
            <a:off x="3609975" y="3033713"/>
            <a:ext cx="55563" cy="55562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6238" name="Picture 3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400425"/>
            <a:ext cx="57150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6239" name="Line 31"/>
          <p:cNvSpPr>
            <a:spLocks noChangeShapeType="1"/>
          </p:cNvSpPr>
          <p:nvPr/>
        </p:nvSpPr>
        <p:spPr bwMode="auto">
          <a:xfrm rot="5400000" flipV="1">
            <a:off x="3252788" y="2493963"/>
            <a:ext cx="304800" cy="3810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240" name="Line 32"/>
          <p:cNvSpPr>
            <a:spLocks noChangeShapeType="1"/>
          </p:cNvSpPr>
          <p:nvPr/>
        </p:nvSpPr>
        <p:spPr bwMode="auto">
          <a:xfrm rot="5400000" flipH="1" flipV="1">
            <a:off x="3252788" y="3060700"/>
            <a:ext cx="304800" cy="3810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6241" name="Picture 3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286000"/>
            <a:ext cx="5429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42" name="Picture 3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5257800"/>
            <a:ext cx="1905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43" name="Picture 3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5600"/>
            <a:ext cx="1905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6244" name="Line 36"/>
          <p:cNvSpPr>
            <a:spLocks noChangeAspect="1" noChangeShapeType="1"/>
          </p:cNvSpPr>
          <p:nvPr/>
        </p:nvSpPr>
        <p:spPr bwMode="auto">
          <a:xfrm flipV="1">
            <a:off x="3200400" y="2238375"/>
            <a:ext cx="2889250" cy="17907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6252" name="Picture 4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135688"/>
            <a:ext cx="344963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53" name="Picture 4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6108700"/>
            <a:ext cx="17541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47" name="Picture 3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974850"/>
            <a:ext cx="468313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48" name="Picture 4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5813"/>
            <a:ext cx="8382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49" name="Picture 4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52775"/>
            <a:ext cx="1603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6250" name="Rectangle 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6258" name="Picture 5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613" y="6480175"/>
            <a:ext cx="719137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56" name="Picture 4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6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6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6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6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6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6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6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6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6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6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6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6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4" dur="500"/>
                                        <p:tgtEl>
                                          <p:spTgt spid="60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606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6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6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6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06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6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0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500" fill="hold"/>
                                        <p:tgtEl>
                                          <p:spTgt spid="606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500" fill="hold"/>
                                        <p:tgtEl>
                                          <p:spTgt spid="606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500" fill="hold"/>
                                        <p:tgtEl>
                                          <p:spTgt spid="606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606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9" dur="500"/>
                                        <p:tgtEl>
                                          <p:spTgt spid="606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06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06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500" fill="hold"/>
                                        <p:tgtEl>
                                          <p:spTgt spid="606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8" dur="500"/>
                                        <p:tgtEl>
                                          <p:spTgt spid="60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06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06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06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06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3" dur="500" fill="hold"/>
                                        <p:tgtEl>
                                          <p:spTgt spid="606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06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06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06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06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210" grpId="0" animBg="1"/>
      <p:bldP spid="606211" grpId="0" animBg="1"/>
      <p:bldP spid="606212" grpId="0" animBg="1"/>
      <p:bldP spid="606213" grpId="0" animBg="1"/>
      <p:bldP spid="606219" grpId="0" animBg="1"/>
      <p:bldP spid="606220" grpId="0" animBg="1"/>
      <p:bldP spid="606221" grpId="0" animBg="1"/>
      <p:bldP spid="606222" grpId="0" animBg="1"/>
      <p:bldP spid="606223" grpId="0" animBg="1"/>
      <p:bldP spid="606224" grpId="0" animBg="1"/>
      <p:bldP spid="606225" grpId="0" animBg="1"/>
      <p:bldP spid="606226" grpId="0" animBg="1"/>
      <p:bldP spid="606228" grpId="0" animBg="1"/>
      <p:bldP spid="606230" grpId="0" animBg="1"/>
      <p:bldP spid="606232" grpId="0" animBg="1"/>
      <p:bldP spid="606233" grpId="0" animBg="1"/>
      <p:bldP spid="606236" grpId="0" animBg="1"/>
      <p:bldP spid="606237" grpId="0" animBg="1"/>
      <p:bldP spid="606239" grpId="0" animBg="1"/>
      <p:bldP spid="606240" grpId="0" animBg="1"/>
      <p:bldP spid="6062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C27E-BA64-43CB-8F74-4BCC64B5EDE7}" type="slidenum">
              <a:rPr lang="en-US"/>
              <a:pPr/>
              <a:t>31</a:t>
            </a:fld>
            <a:endParaRPr lang="en-US"/>
          </a:p>
        </p:txBody>
      </p:sp>
      <p:pic>
        <p:nvPicPr>
          <p:cNvPr id="60825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01638"/>
            <a:ext cx="29813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25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163"/>
            <a:ext cx="20320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8260" name="Line 4"/>
          <p:cNvSpPr>
            <a:spLocks noChangeShapeType="1"/>
          </p:cNvSpPr>
          <p:nvPr/>
        </p:nvSpPr>
        <p:spPr bwMode="auto">
          <a:xfrm flipH="1">
            <a:off x="3641725" y="3060700"/>
            <a:ext cx="255905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261" name="Line 5"/>
          <p:cNvSpPr>
            <a:spLocks noChangeShapeType="1"/>
          </p:cNvSpPr>
          <p:nvPr/>
        </p:nvSpPr>
        <p:spPr bwMode="auto">
          <a:xfrm flipH="1">
            <a:off x="3641725" y="2878138"/>
            <a:ext cx="1417638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262" name="Line 6"/>
          <p:cNvSpPr>
            <a:spLocks noChangeShapeType="1"/>
          </p:cNvSpPr>
          <p:nvPr/>
        </p:nvSpPr>
        <p:spPr bwMode="auto">
          <a:xfrm flipV="1">
            <a:off x="6221413" y="3048000"/>
            <a:ext cx="0" cy="17526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263" name="Line 7"/>
          <p:cNvSpPr>
            <a:spLocks noChangeShapeType="1"/>
          </p:cNvSpPr>
          <p:nvPr/>
        </p:nvSpPr>
        <p:spPr bwMode="auto">
          <a:xfrm flipV="1">
            <a:off x="5057775" y="2860675"/>
            <a:ext cx="0" cy="1938338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264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826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15494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26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60213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267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73163"/>
            <a:ext cx="39322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8268" name="Line 12"/>
          <p:cNvSpPr>
            <a:spLocks noChangeAspect="1" noChangeShapeType="1"/>
          </p:cNvSpPr>
          <p:nvPr/>
        </p:nvSpPr>
        <p:spPr bwMode="auto">
          <a:xfrm>
            <a:off x="6664325" y="3819525"/>
            <a:ext cx="1588" cy="960438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269" name="Line 13"/>
          <p:cNvSpPr>
            <a:spLocks noChangeShapeType="1"/>
          </p:cNvSpPr>
          <p:nvPr/>
        </p:nvSpPr>
        <p:spPr bwMode="auto">
          <a:xfrm>
            <a:off x="4621213" y="3317875"/>
            <a:ext cx="1587" cy="1490663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270" name="Line 14"/>
          <p:cNvSpPr>
            <a:spLocks noChangeAspect="1" noChangeShapeType="1"/>
          </p:cNvSpPr>
          <p:nvPr/>
        </p:nvSpPr>
        <p:spPr bwMode="auto">
          <a:xfrm flipV="1">
            <a:off x="3641725" y="2449513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271" name="Line 15"/>
          <p:cNvSpPr>
            <a:spLocks noChangeAspect="1" noChangeShapeType="1"/>
          </p:cNvSpPr>
          <p:nvPr/>
        </p:nvSpPr>
        <p:spPr bwMode="auto">
          <a:xfrm>
            <a:off x="3276600" y="4826000"/>
            <a:ext cx="3656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272" name="Freeform 16"/>
          <p:cNvSpPr>
            <a:spLocks noChangeAspect="1"/>
          </p:cNvSpPr>
          <p:nvPr/>
        </p:nvSpPr>
        <p:spPr bwMode="auto">
          <a:xfrm>
            <a:off x="3311525" y="2746375"/>
            <a:ext cx="3438525" cy="1641475"/>
          </a:xfrm>
          <a:custGeom>
            <a:avLst/>
            <a:gdLst>
              <a:gd name="T0" fmla="*/ 0 w 903"/>
              <a:gd name="T1" fmla="*/ 294 h 431"/>
              <a:gd name="T2" fmla="*/ 149 w 903"/>
              <a:gd name="T3" fmla="*/ 405 h 431"/>
              <a:gd name="T4" fmla="*/ 279 w 903"/>
              <a:gd name="T5" fmla="*/ 377 h 431"/>
              <a:gd name="T6" fmla="*/ 381 w 903"/>
              <a:gd name="T7" fmla="*/ 80 h 431"/>
              <a:gd name="T8" fmla="*/ 660 w 903"/>
              <a:gd name="T9" fmla="*/ 15 h 431"/>
              <a:gd name="T10" fmla="*/ 836 w 903"/>
              <a:gd name="T11" fmla="*/ 173 h 431"/>
              <a:gd name="T12" fmla="*/ 903 w 903"/>
              <a:gd name="T13" fmla="*/ 354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3" h="431">
                <a:moveTo>
                  <a:pt x="0" y="294"/>
                </a:moveTo>
                <a:cubicBezTo>
                  <a:pt x="25" y="312"/>
                  <a:pt x="103" y="391"/>
                  <a:pt x="149" y="405"/>
                </a:cubicBezTo>
                <a:cubicBezTo>
                  <a:pt x="195" y="419"/>
                  <a:pt x="240" y="431"/>
                  <a:pt x="279" y="377"/>
                </a:cubicBezTo>
                <a:cubicBezTo>
                  <a:pt x="318" y="323"/>
                  <a:pt x="318" y="140"/>
                  <a:pt x="381" y="80"/>
                </a:cubicBezTo>
                <a:cubicBezTo>
                  <a:pt x="444" y="20"/>
                  <a:pt x="584" y="0"/>
                  <a:pt x="660" y="15"/>
                </a:cubicBezTo>
                <a:cubicBezTo>
                  <a:pt x="736" y="30"/>
                  <a:pt x="796" y="117"/>
                  <a:pt x="836" y="173"/>
                </a:cubicBezTo>
                <a:cubicBezTo>
                  <a:pt x="876" y="229"/>
                  <a:pt x="889" y="316"/>
                  <a:pt x="903" y="354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273" name="Line 17"/>
          <p:cNvSpPr>
            <a:spLocks noChangeShapeType="1"/>
          </p:cNvSpPr>
          <p:nvPr/>
        </p:nvSpPr>
        <p:spPr bwMode="auto">
          <a:xfrm>
            <a:off x="4570413" y="4826000"/>
            <a:ext cx="2101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274" name="Oval 18"/>
          <p:cNvSpPr>
            <a:spLocks noChangeAspect="1" noChangeArrowheads="1"/>
          </p:cNvSpPr>
          <p:nvPr/>
        </p:nvSpPr>
        <p:spPr bwMode="auto">
          <a:xfrm>
            <a:off x="4578350" y="4789488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8275" name="Oval 19"/>
          <p:cNvSpPr>
            <a:spLocks noChangeAspect="1" noChangeArrowheads="1"/>
          </p:cNvSpPr>
          <p:nvPr/>
        </p:nvSpPr>
        <p:spPr bwMode="auto">
          <a:xfrm>
            <a:off x="6629400" y="4789488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8276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876800"/>
            <a:ext cx="19208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08296" name="Group 40"/>
          <p:cNvGrpSpPr>
            <a:grpSpLocks/>
          </p:cNvGrpSpPr>
          <p:nvPr/>
        </p:nvGrpSpPr>
        <p:grpSpPr bwMode="auto">
          <a:xfrm>
            <a:off x="5029200" y="4800600"/>
            <a:ext cx="1219200" cy="627063"/>
            <a:chOff x="3168" y="3024"/>
            <a:chExt cx="768" cy="395"/>
          </a:xfrm>
        </p:grpSpPr>
        <p:sp>
          <p:nvSpPr>
            <p:cNvPr id="608277" name="Oval 21"/>
            <p:cNvSpPr>
              <a:spLocks noChangeAspect="1" noChangeArrowheads="1"/>
            </p:cNvSpPr>
            <p:nvPr/>
          </p:nvSpPr>
          <p:spPr bwMode="auto">
            <a:xfrm>
              <a:off x="3901" y="3024"/>
              <a:ext cx="35" cy="3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8278" name="Oval 22"/>
            <p:cNvSpPr>
              <a:spLocks noChangeAspect="1" noChangeArrowheads="1"/>
            </p:cNvSpPr>
            <p:nvPr/>
          </p:nvSpPr>
          <p:spPr bwMode="auto">
            <a:xfrm>
              <a:off x="3168" y="3024"/>
              <a:ext cx="35" cy="3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08279" name="Picture 2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" y="3299"/>
              <a:ext cx="74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8280" name="Line 24"/>
            <p:cNvSpPr>
              <a:spLocks noChangeShapeType="1"/>
            </p:cNvSpPr>
            <p:nvPr/>
          </p:nvSpPr>
          <p:spPr bwMode="auto">
            <a:xfrm flipV="1">
              <a:off x="3714" y="3072"/>
              <a:ext cx="173" cy="2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281" name="Line 25"/>
            <p:cNvSpPr>
              <a:spLocks noChangeShapeType="1"/>
            </p:cNvSpPr>
            <p:nvPr/>
          </p:nvSpPr>
          <p:spPr bwMode="auto">
            <a:xfrm flipH="1" flipV="1">
              <a:off x="3216" y="3072"/>
              <a:ext cx="173" cy="2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08282" name="Picture 2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4" y="3316"/>
              <a:ext cx="83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08283" name="Oval 27"/>
          <p:cNvSpPr>
            <a:spLocks noChangeAspect="1" noChangeArrowheads="1"/>
          </p:cNvSpPr>
          <p:nvPr/>
        </p:nvSpPr>
        <p:spPr bwMode="auto">
          <a:xfrm>
            <a:off x="3609975" y="2851150"/>
            <a:ext cx="55563" cy="55563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8284" name="Oval 28"/>
          <p:cNvSpPr>
            <a:spLocks noChangeAspect="1" noChangeArrowheads="1"/>
          </p:cNvSpPr>
          <p:nvPr/>
        </p:nvSpPr>
        <p:spPr bwMode="auto">
          <a:xfrm>
            <a:off x="3609975" y="3033713"/>
            <a:ext cx="55563" cy="55562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8285" name="Picture 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400425"/>
            <a:ext cx="5429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8286" name="Line 30"/>
          <p:cNvSpPr>
            <a:spLocks noChangeShapeType="1"/>
          </p:cNvSpPr>
          <p:nvPr/>
        </p:nvSpPr>
        <p:spPr bwMode="auto">
          <a:xfrm rot="5400000" flipV="1">
            <a:off x="3252788" y="2493963"/>
            <a:ext cx="304800" cy="3810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287" name="Line 31"/>
          <p:cNvSpPr>
            <a:spLocks noChangeShapeType="1"/>
          </p:cNvSpPr>
          <p:nvPr/>
        </p:nvSpPr>
        <p:spPr bwMode="auto">
          <a:xfrm rot="5400000" flipH="1" flipV="1">
            <a:off x="3252788" y="3060700"/>
            <a:ext cx="304800" cy="3810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8288" name="Picture 3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286000"/>
            <a:ext cx="57150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289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5257800"/>
            <a:ext cx="1905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290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5600"/>
            <a:ext cx="1905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291" name="Picture 3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055813"/>
            <a:ext cx="17589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292" name="Picture 3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52775"/>
            <a:ext cx="1603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8293" name="Rectangle 3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8295" name="Line 39"/>
          <p:cNvSpPr>
            <a:spLocks noChangeShapeType="1"/>
          </p:cNvSpPr>
          <p:nvPr/>
        </p:nvSpPr>
        <p:spPr bwMode="auto">
          <a:xfrm>
            <a:off x="3810000" y="2678113"/>
            <a:ext cx="3581400" cy="5667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8300" name="Picture 4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5867400"/>
            <a:ext cx="669448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303" name="Picture 4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613" y="6480175"/>
            <a:ext cx="719137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304" name="Picture 4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8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8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8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8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8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8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608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60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8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8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60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8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8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60" grpId="0" animBg="1"/>
      <p:bldP spid="608261" grpId="0" animBg="1"/>
      <p:bldP spid="608262" grpId="0" animBg="1"/>
      <p:bldP spid="608263" grpId="0" animBg="1"/>
      <p:bldP spid="608283" grpId="0" animBg="1"/>
      <p:bldP spid="608284" grpId="0" animBg="1"/>
      <p:bldP spid="608286" grpId="0" animBg="1"/>
      <p:bldP spid="608287" grpId="0" animBg="1"/>
      <p:bldP spid="60829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9D46-0CFD-4D82-BF14-348B231AE79F}" type="slidenum">
              <a:rPr lang="en-US"/>
              <a:pPr/>
              <a:t>32</a:t>
            </a:fld>
            <a:endParaRPr lang="en-US"/>
          </a:p>
        </p:txBody>
      </p:sp>
      <p:pic>
        <p:nvPicPr>
          <p:cNvPr id="61030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01638"/>
            <a:ext cx="29813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0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163"/>
            <a:ext cx="20320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0308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030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15494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1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60213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1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73163"/>
            <a:ext cx="39322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0312" name="Line 8"/>
          <p:cNvSpPr>
            <a:spLocks noChangeAspect="1" noChangeShapeType="1"/>
          </p:cNvSpPr>
          <p:nvPr/>
        </p:nvSpPr>
        <p:spPr bwMode="auto">
          <a:xfrm>
            <a:off x="5272088" y="2814638"/>
            <a:ext cx="0" cy="1965325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0313" name="Line 9"/>
          <p:cNvSpPr>
            <a:spLocks noChangeShapeType="1"/>
          </p:cNvSpPr>
          <p:nvPr/>
        </p:nvSpPr>
        <p:spPr bwMode="auto">
          <a:xfrm>
            <a:off x="4621213" y="3317875"/>
            <a:ext cx="1587" cy="1490663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0314" name="Line 10"/>
          <p:cNvSpPr>
            <a:spLocks noChangeAspect="1" noChangeShapeType="1"/>
          </p:cNvSpPr>
          <p:nvPr/>
        </p:nvSpPr>
        <p:spPr bwMode="auto">
          <a:xfrm flipV="1">
            <a:off x="3641725" y="2449513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0315" name="Line 11"/>
          <p:cNvSpPr>
            <a:spLocks noChangeAspect="1" noChangeShapeType="1"/>
          </p:cNvSpPr>
          <p:nvPr/>
        </p:nvSpPr>
        <p:spPr bwMode="auto">
          <a:xfrm>
            <a:off x="3276600" y="4826000"/>
            <a:ext cx="3656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0316" name="Freeform 12"/>
          <p:cNvSpPr>
            <a:spLocks noChangeAspect="1"/>
          </p:cNvSpPr>
          <p:nvPr/>
        </p:nvSpPr>
        <p:spPr bwMode="auto">
          <a:xfrm>
            <a:off x="3311525" y="2746375"/>
            <a:ext cx="3438525" cy="1641475"/>
          </a:xfrm>
          <a:custGeom>
            <a:avLst/>
            <a:gdLst>
              <a:gd name="T0" fmla="*/ 0 w 903"/>
              <a:gd name="T1" fmla="*/ 294 h 431"/>
              <a:gd name="T2" fmla="*/ 149 w 903"/>
              <a:gd name="T3" fmla="*/ 405 h 431"/>
              <a:gd name="T4" fmla="*/ 279 w 903"/>
              <a:gd name="T5" fmla="*/ 377 h 431"/>
              <a:gd name="T6" fmla="*/ 381 w 903"/>
              <a:gd name="T7" fmla="*/ 80 h 431"/>
              <a:gd name="T8" fmla="*/ 660 w 903"/>
              <a:gd name="T9" fmla="*/ 15 h 431"/>
              <a:gd name="T10" fmla="*/ 836 w 903"/>
              <a:gd name="T11" fmla="*/ 173 h 431"/>
              <a:gd name="T12" fmla="*/ 903 w 903"/>
              <a:gd name="T13" fmla="*/ 354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3" h="431">
                <a:moveTo>
                  <a:pt x="0" y="294"/>
                </a:moveTo>
                <a:cubicBezTo>
                  <a:pt x="25" y="312"/>
                  <a:pt x="103" y="391"/>
                  <a:pt x="149" y="405"/>
                </a:cubicBezTo>
                <a:cubicBezTo>
                  <a:pt x="195" y="419"/>
                  <a:pt x="240" y="431"/>
                  <a:pt x="279" y="377"/>
                </a:cubicBezTo>
                <a:cubicBezTo>
                  <a:pt x="318" y="323"/>
                  <a:pt x="318" y="140"/>
                  <a:pt x="381" y="80"/>
                </a:cubicBezTo>
                <a:cubicBezTo>
                  <a:pt x="444" y="20"/>
                  <a:pt x="584" y="0"/>
                  <a:pt x="660" y="15"/>
                </a:cubicBezTo>
                <a:cubicBezTo>
                  <a:pt x="736" y="30"/>
                  <a:pt x="796" y="117"/>
                  <a:pt x="836" y="173"/>
                </a:cubicBezTo>
                <a:cubicBezTo>
                  <a:pt x="876" y="229"/>
                  <a:pt x="889" y="316"/>
                  <a:pt x="903" y="354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0317" name="Line 13"/>
          <p:cNvSpPr>
            <a:spLocks noChangeAspect="1" noChangeShapeType="1"/>
          </p:cNvSpPr>
          <p:nvPr/>
        </p:nvSpPr>
        <p:spPr bwMode="auto">
          <a:xfrm>
            <a:off x="4570413" y="4826000"/>
            <a:ext cx="712787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0318" name="Oval 14"/>
          <p:cNvSpPr>
            <a:spLocks noChangeAspect="1" noChangeArrowheads="1"/>
          </p:cNvSpPr>
          <p:nvPr/>
        </p:nvSpPr>
        <p:spPr bwMode="auto">
          <a:xfrm>
            <a:off x="4578350" y="4789488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0319" name="Oval 15"/>
          <p:cNvSpPr>
            <a:spLocks noChangeAspect="1" noChangeArrowheads="1"/>
          </p:cNvSpPr>
          <p:nvPr/>
        </p:nvSpPr>
        <p:spPr bwMode="auto">
          <a:xfrm>
            <a:off x="5237163" y="4789488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032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4876800"/>
            <a:ext cx="192087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2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5813"/>
            <a:ext cx="8382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0322" name="Group 18"/>
          <p:cNvGrpSpPr>
            <a:grpSpLocks/>
          </p:cNvGrpSpPr>
          <p:nvPr/>
        </p:nvGrpSpPr>
        <p:grpSpPr bwMode="auto">
          <a:xfrm>
            <a:off x="2997200" y="5589588"/>
            <a:ext cx="4165600" cy="541337"/>
            <a:chOff x="1888" y="3521"/>
            <a:chExt cx="2624" cy="341"/>
          </a:xfrm>
        </p:grpSpPr>
        <p:pic>
          <p:nvPicPr>
            <p:cNvPr id="610323" name="Picture 1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" y="3521"/>
              <a:ext cx="2624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0324" name="Picture 2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3696"/>
              <a:ext cx="203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10325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52775"/>
            <a:ext cx="1603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0326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0330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613" y="6480175"/>
            <a:ext cx="719137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31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0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0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0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0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AE5C-7097-465B-8A50-AD226C128800}" type="slidenum">
              <a:rPr lang="en-US"/>
              <a:pPr/>
              <a:t>33</a:t>
            </a:fld>
            <a:endParaRPr lang="en-US"/>
          </a:p>
        </p:txBody>
      </p:sp>
      <p:pic>
        <p:nvPicPr>
          <p:cNvPr id="61235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01638"/>
            <a:ext cx="29813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235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163"/>
            <a:ext cx="20320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2356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235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15494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235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60213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235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73163"/>
            <a:ext cx="39322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2360" name="Group 8"/>
          <p:cNvGrpSpPr>
            <a:grpSpLocks/>
          </p:cNvGrpSpPr>
          <p:nvPr/>
        </p:nvGrpSpPr>
        <p:grpSpPr bwMode="auto">
          <a:xfrm>
            <a:off x="3276600" y="2449513"/>
            <a:ext cx="3656013" cy="2743200"/>
            <a:chOff x="2064" y="1543"/>
            <a:chExt cx="2303" cy="1728"/>
          </a:xfrm>
        </p:grpSpPr>
        <p:sp>
          <p:nvSpPr>
            <p:cNvPr id="612361" name="Line 9"/>
            <p:cNvSpPr>
              <a:spLocks noChangeAspect="1" noChangeShapeType="1"/>
            </p:cNvSpPr>
            <p:nvPr/>
          </p:nvSpPr>
          <p:spPr bwMode="auto">
            <a:xfrm>
              <a:off x="2592" y="2740"/>
              <a:ext cx="1" cy="28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362" name="Line 10"/>
            <p:cNvSpPr>
              <a:spLocks noChangeAspect="1" noChangeShapeType="1"/>
            </p:cNvSpPr>
            <p:nvPr/>
          </p:nvSpPr>
          <p:spPr bwMode="auto">
            <a:xfrm>
              <a:off x="3600" y="1750"/>
              <a:ext cx="1" cy="126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363" name="Line 11"/>
            <p:cNvSpPr>
              <a:spLocks noChangeAspect="1" noChangeShapeType="1"/>
            </p:cNvSpPr>
            <p:nvPr/>
          </p:nvSpPr>
          <p:spPr bwMode="auto">
            <a:xfrm flipV="1">
              <a:off x="2294" y="1543"/>
              <a:ext cx="0" cy="17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364" name="Line 12"/>
            <p:cNvSpPr>
              <a:spLocks noChangeAspect="1" noChangeShapeType="1"/>
            </p:cNvSpPr>
            <p:nvPr/>
          </p:nvSpPr>
          <p:spPr bwMode="auto">
            <a:xfrm>
              <a:off x="2064" y="3040"/>
              <a:ext cx="23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365" name="Freeform 13"/>
            <p:cNvSpPr>
              <a:spLocks noChangeAspect="1"/>
            </p:cNvSpPr>
            <p:nvPr/>
          </p:nvSpPr>
          <p:spPr bwMode="auto">
            <a:xfrm>
              <a:off x="2086" y="1730"/>
              <a:ext cx="2166" cy="1034"/>
            </a:xfrm>
            <a:custGeom>
              <a:avLst/>
              <a:gdLst>
                <a:gd name="T0" fmla="*/ 0 w 903"/>
                <a:gd name="T1" fmla="*/ 294 h 431"/>
                <a:gd name="T2" fmla="*/ 149 w 903"/>
                <a:gd name="T3" fmla="*/ 405 h 431"/>
                <a:gd name="T4" fmla="*/ 279 w 903"/>
                <a:gd name="T5" fmla="*/ 377 h 431"/>
                <a:gd name="T6" fmla="*/ 381 w 903"/>
                <a:gd name="T7" fmla="*/ 80 h 431"/>
                <a:gd name="T8" fmla="*/ 660 w 903"/>
                <a:gd name="T9" fmla="*/ 15 h 431"/>
                <a:gd name="T10" fmla="*/ 836 w 903"/>
                <a:gd name="T11" fmla="*/ 173 h 431"/>
                <a:gd name="T12" fmla="*/ 903 w 903"/>
                <a:gd name="T13" fmla="*/ 354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3" h="431">
                  <a:moveTo>
                    <a:pt x="0" y="294"/>
                  </a:moveTo>
                  <a:cubicBezTo>
                    <a:pt x="25" y="312"/>
                    <a:pt x="103" y="391"/>
                    <a:pt x="149" y="405"/>
                  </a:cubicBezTo>
                  <a:cubicBezTo>
                    <a:pt x="195" y="419"/>
                    <a:pt x="240" y="431"/>
                    <a:pt x="279" y="377"/>
                  </a:cubicBezTo>
                  <a:cubicBezTo>
                    <a:pt x="318" y="323"/>
                    <a:pt x="318" y="140"/>
                    <a:pt x="381" y="80"/>
                  </a:cubicBezTo>
                  <a:cubicBezTo>
                    <a:pt x="444" y="20"/>
                    <a:pt x="584" y="0"/>
                    <a:pt x="660" y="15"/>
                  </a:cubicBezTo>
                  <a:cubicBezTo>
                    <a:pt x="736" y="30"/>
                    <a:pt x="796" y="117"/>
                    <a:pt x="836" y="173"/>
                  </a:cubicBezTo>
                  <a:cubicBezTo>
                    <a:pt x="876" y="229"/>
                    <a:pt x="889" y="316"/>
                    <a:pt x="903" y="354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366" name="Line 14"/>
            <p:cNvSpPr>
              <a:spLocks noChangeShapeType="1"/>
            </p:cNvSpPr>
            <p:nvPr/>
          </p:nvSpPr>
          <p:spPr bwMode="auto">
            <a:xfrm>
              <a:off x="2591" y="3040"/>
              <a:ext cx="101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12367" name="Picture 1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" y="3072"/>
              <a:ext cx="121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2368" name="Oval 16"/>
            <p:cNvSpPr>
              <a:spLocks noChangeAspect="1" noChangeArrowheads="1"/>
            </p:cNvSpPr>
            <p:nvPr/>
          </p:nvSpPr>
          <p:spPr bwMode="auto">
            <a:xfrm>
              <a:off x="2568" y="3017"/>
              <a:ext cx="46" cy="46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69" name="Oval 17"/>
            <p:cNvSpPr>
              <a:spLocks noChangeAspect="1" noChangeArrowheads="1"/>
            </p:cNvSpPr>
            <p:nvPr/>
          </p:nvSpPr>
          <p:spPr bwMode="auto">
            <a:xfrm>
              <a:off x="3575" y="3017"/>
              <a:ext cx="46" cy="46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2370" name="Group 18"/>
          <p:cNvGrpSpPr>
            <a:grpSpLocks/>
          </p:cNvGrpSpPr>
          <p:nvPr/>
        </p:nvGrpSpPr>
        <p:grpSpPr bwMode="auto">
          <a:xfrm>
            <a:off x="7239000" y="914400"/>
            <a:ext cx="1524000" cy="1208088"/>
            <a:chOff x="4560" y="576"/>
            <a:chExt cx="960" cy="761"/>
          </a:xfrm>
        </p:grpSpPr>
        <p:sp>
          <p:nvSpPr>
            <p:cNvPr id="612371" name="Line 19"/>
            <p:cNvSpPr>
              <a:spLocks noChangeShapeType="1"/>
            </p:cNvSpPr>
            <p:nvPr/>
          </p:nvSpPr>
          <p:spPr bwMode="auto">
            <a:xfrm>
              <a:off x="5184" y="672"/>
              <a:ext cx="0" cy="5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372" name="Line 20"/>
            <p:cNvSpPr>
              <a:spLocks noChangeShapeType="1"/>
            </p:cNvSpPr>
            <p:nvPr/>
          </p:nvSpPr>
          <p:spPr bwMode="auto">
            <a:xfrm>
              <a:off x="4777" y="1065"/>
              <a:ext cx="0" cy="1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373" name="Line 21"/>
            <p:cNvSpPr>
              <a:spLocks noChangeShapeType="1"/>
            </p:cNvSpPr>
            <p:nvPr/>
          </p:nvSpPr>
          <p:spPr bwMode="auto">
            <a:xfrm flipV="1">
              <a:off x="4656" y="576"/>
              <a:ext cx="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374" name="Line 22"/>
            <p:cNvSpPr>
              <a:spLocks noChangeShapeType="1"/>
            </p:cNvSpPr>
            <p:nvPr/>
          </p:nvSpPr>
          <p:spPr bwMode="auto">
            <a:xfrm>
              <a:off x="4560" y="1200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375" name="Freeform 23"/>
            <p:cNvSpPr>
              <a:spLocks/>
            </p:cNvSpPr>
            <p:nvPr/>
          </p:nvSpPr>
          <p:spPr bwMode="auto">
            <a:xfrm>
              <a:off x="4569" y="654"/>
              <a:ext cx="903" cy="431"/>
            </a:xfrm>
            <a:custGeom>
              <a:avLst/>
              <a:gdLst>
                <a:gd name="T0" fmla="*/ 0 w 903"/>
                <a:gd name="T1" fmla="*/ 294 h 431"/>
                <a:gd name="T2" fmla="*/ 149 w 903"/>
                <a:gd name="T3" fmla="*/ 405 h 431"/>
                <a:gd name="T4" fmla="*/ 279 w 903"/>
                <a:gd name="T5" fmla="*/ 377 h 431"/>
                <a:gd name="T6" fmla="*/ 381 w 903"/>
                <a:gd name="T7" fmla="*/ 80 h 431"/>
                <a:gd name="T8" fmla="*/ 660 w 903"/>
                <a:gd name="T9" fmla="*/ 15 h 431"/>
                <a:gd name="T10" fmla="*/ 836 w 903"/>
                <a:gd name="T11" fmla="*/ 173 h 431"/>
                <a:gd name="T12" fmla="*/ 903 w 903"/>
                <a:gd name="T13" fmla="*/ 354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3" h="431">
                  <a:moveTo>
                    <a:pt x="0" y="294"/>
                  </a:moveTo>
                  <a:cubicBezTo>
                    <a:pt x="25" y="312"/>
                    <a:pt x="103" y="391"/>
                    <a:pt x="149" y="405"/>
                  </a:cubicBezTo>
                  <a:cubicBezTo>
                    <a:pt x="195" y="419"/>
                    <a:pt x="240" y="431"/>
                    <a:pt x="279" y="377"/>
                  </a:cubicBezTo>
                  <a:cubicBezTo>
                    <a:pt x="318" y="323"/>
                    <a:pt x="318" y="140"/>
                    <a:pt x="381" y="80"/>
                  </a:cubicBezTo>
                  <a:cubicBezTo>
                    <a:pt x="444" y="20"/>
                    <a:pt x="584" y="0"/>
                    <a:pt x="660" y="15"/>
                  </a:cubicBezTo>
                  <a:cubicBezTo>
                    <a:pt x="736" y="30"/>
                    <a:pt x="796" y="117"/>
                    <a:pt x="836" y="173"/>
                  </a:cubicBezTo>
                  <a:cubicBezTo>
                    <a:pt x="876" y="229"/>
                    <a:pt x="889" y="316"/>
                    <a:pt x="903" y="354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376" name="Line 24"/>
            <p:cNvSpPr>
              <a:spLocks noChangeShapeType="1"/>
            </p:cNvSpPr>
            <p:nvPr/>
          </p:nvSpPr>
          <p:spPr bwMode="auto">
            <a:xfrm>
              <a:off x="4777" y="1200"/>
              <a:ext cx="4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377" name="Oval 25"/>
            <p:cNvSpPr>
              <a:spLocks noChangeArrowheads="1"/>
            </p:cNvSpPr>
            <p:nvPr/>
          </p:nvSpPr>
          <p:spPr bwMode="auto">
            <a:xfrm>
              <a:off x="4760" y="1180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78" name="Oval 26"/>
            <p:cNvSpPr>
              <a:spLocks noChangeArrowheads="1"/>
            </p:cNvSpPr>
            <p:nvPr/>
          </p:nvSpPr>
          <p:spPr bwMode="auto">
            <a:xfrm>
              <a:off x="5168" y="1180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2379" name="Picture 2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5" y="1232"/>
              <a:ext cx="75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12380" name="Picture 2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5813"/>
            <a:ext cx="8382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2381" name="Rectangle 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2385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613" y="6480175"/>
            <a:ext cx="719137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2386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2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2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45EE-E20F-49B0-99E6-4A276BE0725F}" type="slidenum">
              <a:rPr lang="en-US"/>
              <a:pPr/>
              <a:t>34</a:t>
            </a:fld>
            <a:endParaRPr lang="en-US"/>
          </a:p>
        </p:txBody>
      </p:sp>
      <p:pic>
        <p:nvPicPr>
          <p:cNvPr id="61440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01638"/>
            <a:ext cx="29813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0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163"/>
            <a:ext cx="20320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4404" name="Group 4"/>
          <p:cNvGrpSpPr>
            <a:grpSpLocks/>
          </p:cNvGrpSpPr>
          <p:nvPr/>
        </p:nvGrpSpPr>
        <p:grpSpPr bwMode="auto">
          <a:xfrm>
            <a:off x="7239000" y="914400"/>
            <a:ext cx="1524000" cy="1208088"/>
            <a:chOff x="4560" y="576"/>
            <a:chExt cx="960" cy="761"/>
          </a:xfrm>
        </p:grpSpPr>
        <p:sp>
          <p:nvSpPr>
            <p:cNvPr id="614405" name="Line 5"/>
            <p:cNvSpPr>
              <a:spLocks noChangeShapeType="1"/>
            </p:cNvSpPr>
            <p:nvPr/>
          </p:nvSpPr>
          <p:spPr bwMode="auto">
            <a:xfrm>
              <a:off x="5184" y="672"/>
              <a:ext cx="0" cy="5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06" name="Line 6"/>
            <p:cNvSpPr>
              <a:spLocks noChangeShapeType="1"/>
            </p:cNvSpPr>
            <p:nvPr/>
          </p:nvSpPr>
          <p:spPr bwMode="auto">
            <a:xfrm>
              <a:off x="4777" y="1065"/>
              <a:ext cx="0" cy="1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07" name="Line 7"/>
            <p:cNvSpPr>
              <a:spLocks noChangeShapeType="1"/>
            </p:cNvSpPr>
            <p:nvPr/>
          </p:nvSpPr>
          <p:spPr bwMode="auto">
            <a:xfrm flipV="1">
              <a:off x="4656" y="576"/>
              <a:ext cx="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08" name="Line 8"/>
            <p:cNvSpPr>
              <a:spLocks noChangeShapeType="1"/>
            </p:cNvSpPr>
            <p:nvPr/>
          </p:nvSpPr>
          <p:spPr bwMode="auto">
            <a:xfrm>
              <a:off x="4560" y="1200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09" name="Freeform 9"/>
            <p:cNvSpPr>
              <a:spLocks/>
            </p:cNvSpPr>
            <p:nvPr/>
          </p:nvSpPr>
          <p:spPr bwMode="auto">
            <a:xfrm>
              <a:off x="4569" y="654"/>
              <a:ext cx="903" cy="431"/>
            </a:xfrm>
            <a:custGeom>
              <a:avLst/>
              <a:gdLst>
                <a:gd name="T0" fmla="*/ 0 w 903"/>
                <a:gd name="T1" fmla="*/ 294 h 431"/>
                <a:gd name="T2" fmla="*/ 149 w 903"/>
                <a:gd name="T3" fmla="*/ 405 h 431"/>
                <a:gd name="T4" fmla="*/ 279 w 903"/>
                <a:gd name="T5" fmla="*/ 377 h 431"/>
                <a:gd name="T6" fmla="*/ 381 w 903"/>
                <a:gd name="T7" fmla="*/ 80 h 431"/>
                <a:gd name="T8" fmla="*/ 660 w 903"/>
                <a:gd name="T9" fmla="*/ 15 h 431"/>
                <a:gd name="T10" fmla="*/ 836 w 903"/>
                <a:gd name="T11" fmla="*/ 173 h 431"/>
                <a:gd name="T12" fmla="*/ 903 w 903"/>
                <a:gd name="T13" fmla="*/ 354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3" h="431">
                  <a:moveTo>
                    <a:pt x="0" y="294"/>
                  </a:moveTo>
                  <a:cubicBezTo>
                    <a:pt x="25" y="312"/>
                    <a:pt x="103" y="391"/>
                    <a:pt x="149" y="405"/>
                  </a:cubicBezTo>
                  <a:cubicBezTo>
                    <a:pt x="195" y="419"/>
                    <a:pt x="240" y="431"/>
                    <a:pt x="279" y="377"/>
                  </a:cubicBezTo>
                  <a:cubicBezTo>
                    <a:pt x="318" y="323"/>
                    <a:pt x="318" y="140"/>
                    <a:pt x="381" y="80"/>
                  </a:cubicBezTo>
                  <a:cubicBezTo>
                    <a:pt x="444" y="20"/>
                    <a:pt x="584" y="0"/>
                    <a:pt x="660" y="15"/>
                  </a:cubicBezTo>
                  <a:cubicBezTo>
                    <a:pt x="736" y="30"/>
                    <a:pt x="796" y="117"/>
                    <a:pt x="836" y="173"/>
                  </a:cubicBezTo>
                  <a:cubicBezTo>
                    <a:pt x="876" y="229"/>
                    <a:pt x="889" y="316"/>
                    <a:pt x="903" y="354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10" name="Line 10"/>
            <p:cNvSpPr>
              <a:spLocks noChangeShapeType="1"/>
            </p:cNvSpPr>
            <p:nvPr/>
          </p:nvSpPr>
          <p:spPr bwMode="auto">
            <a:xfrm>
              <a:off x="4777" y="1200"/>
              <a:ext cx="4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11" name="Oval 11"/>
            <p:cNvSpPr>
              <a:spLocks noChangeArrowheads="1"/>
            </p:cNvSpPr>
            <p:nvPr/>
          </p:nvSpPr>
          <p:spPr bwMode="auto">
            <a:xfrm>
              <a:off x="4760" y="1180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412" name="Oval 12"/>
            <p:cNvSpPr>
              <a:spLocks noChangeArrowheads="1"/>
            </p:cNvSpPr>
            <p:nvPr/>
          </p:nvSpPr>
          <p:spPr bwMode="auto">
            <a:xfrm>
              <a:off x="5168" y="1180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4413" name="Picture 1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5" y="1232"/>
              <a:ext cx="75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14414" name="Group 14"/>
          <p:cNvGrpSpPr>
            <a:grpSpLocks/>
          </p:cNvGrpSpPr>
          <p:nvPr/>
        </p:nvGrpSpPr>
        <p:grpSpPr bwMode="auto">
          <a:xfrm>
            <a:off x="7239000" y="2286000"/>
            <a:ext cx="1524000" cy="1219200"/>
            <a:chOff x="4560" y="1440"/>
            <a:chExt cx="960" cy="768"/>
          </a:xfrm>
        </p:grpSpPr>
        <p:sp>
          <p:nvSpPr>
            <p:cNvPr id="614415" name="Line 15"/>
            <p:cNvSpPr>
              <a:spLocks noChangeShapeType="1"/>
            </p:cNvSpPr>
            <p:nvPr/>
          </p:nvSpPr>
          <p:spPr bwMode="auto">
            <a:xfrm>
              <a:off x="4848" y="1488"/>
              <a:ext cx="0" cy="56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16" name="Line 16"/>
            <p:cNvSpPr>
              <a:spLocks noChangeShapeType="1"/>
            </p:cNvSpPr>
            <p:nvPr/>
          </p:nvSpPr>
          <p:spPr bwMode="auto">
            <a:xfrm>
              <a:off x="5232" y="1920"/>
              <a:ext cx="0" cy="1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17" name="Line 17"/>
            <p:cNvSpPr>
              <a:spLocks noChangeShapeType="1"/>
            </p:cNvSpPr>
            <p:nvPr/>
          </p:nvSpPr>
          <p:spPr bwMode="auto">
            <a:xfrm flipV="1">
              <a:off x="4656" y="1440"/>
              <a:ext cx="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18" name="Line 18"/>
            <p:cNvSpPr>
              <a:spLocks noChangeShapeType="1"/>
            </p:cNvSpPr>
            <p:nvPr/>
          </p:nvSpPr>
          <p:spPr bwMode="auto">
            <a:xfrm>
              <a:off x="4560" y="2064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19" name="Freeform 19"/>
            <p:cNvSpPr>
              <a:spLocks/>
            </p:cNvSpPr>
            <p:nvPr/>
          </p:nvSpPr>
          <p:spPr bwMode="auto">
            <a:xfrm>
              <a:off x="4560" y="1475"/>
              <a:ext cx="912" cy="445"/>
            </a:xfrm>
            <a:custGeom>
              <a:avLst/>
              <a:gdLst>
                <a:gd name="T0" fmla="*/ 0 w 912"/>
                <a:gd name="T1" fmla="*/ 306 h 445"/>
                <a:gd name="T2" fmla="*/ 232 w 912"/>
                <a:gd name="T3" fmla="*/ 24 h 445"/>
                <a:gd name="T4" fmla="*/ 483 w 912"/>
                <a:gd name="T5" fmla="*/ 164 h 445"/>
                <a:gd name="T6" fmla="*/ 576 w 912"/>
                <a:gd name="T7" fmla="*/ 402 h 445"/>
                <a:gd name="T8" fmla="*/ 771 w 912"/>
                <a:gd name="T9" fmla="*/ 405 h 445"/>
                <a:gd name="T10" fmla="*/ 912 w 912"/>
                <a:gd name="T11" fmla="*/ 162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2" h="445">
                  <a:moveTo>
                    <a:pt x="0" y="306"/>
                  </a:moveTo>
                  <a:cubicBezTo>
                    <a:pt x="39" y="259"/>
                    <a:pt x="152" y="48"/>
                    <a:pt x="232" y="24"/>
                  </a:cubicBezTo>
                  <a:cubicBezTo>
                    <a:pt x="312" y="0"/>
                    <a:pt x="426" y="101"/>
                    <a:pt x="483" y="164"/>
                  </a:cubicBezTo>
                  <a:cubicBezTo>
                    <a:pt x="540" y="227"/>
                    <a:pt x="528" y="362"/>
                    <a:pt x="576" y="402"/>
                  </a:cubicBezTo>
                  <a:cubicBezTo>
                    <a:pt x="624" y="442"/>
                    <a:pt x="715" y="445"/>
                    <a:pt x="771" y="405"/>
                  </a:cubicBezTo>
                  <a:cubicBezTo>
                    <a:pt x="827" y="365"/>
                    <a:pt x="883" y="213"/>
                    <a:pt x="912" y="162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20" name="Line 20"/>
            <p:cNvSpPr>
              <a:spLocks noChangeShapeType="1"/>
            </p:cNvSpPr>
            <p:nvPr/>
          </p:nvSpPr>
          <p:spPr bwMode="auto">
            <a:xfrm>
              <a:off x="4848" y="2066"/>
              <a:ext cx="40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21" name="Oval 21"/>
            <p:cNvSpPr>
              <a:spLocks noChangeArrowheads="1"/>
            </p:cNvSpPr>
            <p:nvPr/>
          </p:nvSpPr>
          <p:spPr bwMode="auto">
            <a:xfrm>
              <a:off x="4831" y="2046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422" name="Oval 22"/>
            <p:cNvSpPr>
              <a:spLocks noChangeArrowheads="1"/>
            </p:cNvSpPr>
            <p:nvPr/>
          </p:nvSpPr>
          <p:spPr bwMode="auto">
            <a:xfrm>
              <a:off x="5214" y="2046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4423" name="Picture 2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" y="2103"/>
              <a:ext cx="75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7239000" y="3657600"/>
            <a:ext cx="1524000" cy="1233488"/>
            <a:chOff x="7239000" y="3657600"/>
            <a:chExt cx="1524000" cy="1233488"/>
          </a:xfrm>
        </p:grpSpPr>
        <p:sp>
          <p:nvSpPr>
            <p:cNvPr id="614425" name="Line 25"/>
            <p:cNvSpPr>
              <a:spLocks noChangeShapeType="1"/>
            </p:cNvSpPr>
            <p:nvPr/>
          </p:nvSpPr>
          <p:spPr bwMode="auto">
            <a:xfrm>
              <a:off x="8469313" y="3746500"/>
              <a:ext cx="0" cy="87788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26" name="Line 26"/>
            <p:cNvSpPr>
              <a:spLocks noChangeShapeType="1"/>
            </p:cNvSpPr>
            <p:nvPr/>
          </p:nvSpPr>
          <p:spPr bwMode="auto">
            <a:xfrm flipV="1">
              <a:off x="7391400" y="3657600"/>
              <a:ext cx="0" cy="1143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27" name="Line 27"/>
            <p:cNvSpPr>
              <a:spLocks noChangeShapeType="1"/>
            </p:cNvSpPr>
            <p:nvPr/>
          </p:nvSpPr>
          <p:spPr bwMode="auto">
            <a:xfrm>
              <a:off x="7239000" y="4648200"/>
              <a:ext cx="1524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28" name="Freeform 28"/>
            <p:cNvSpPr>
              <a:spLocks/>
            </p:cNvSpPr>
            <p:nvPr/>
          </p:nvSpPr>
          <p:spPr bwMode="auto">
            <a:xfrm>
              <a:off x="7239000" y="4011613"/>
              <a:ext cx="604838" cy="406400"/>
            </a:xfrm>
            <a:custGeom>
              <a:avLst/>
              <a:gdLst>
                <a:gd name="T0" fmla="*/ 0 w 381"/>
                <a:gd name="T1" fmla="*/ 145 h 256"/>
                <a:gd name="T2" fmla="*/ 195 w 381"/>
                <a:gd name="T3" fmla="*/ 238 h 256"/>
                <a:gd name="T4" fmla="*/ 334 w 381"/>
                <a:gd name="T5" fmla="*/ 38 h 256"/>
                <a:gd name="T6" fmla="*/ 381 w 381"/>
                <a:gd name="T7" fmla="*/ 1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1" h="256">
                  <a:moveTo>
                    <a:pt x="0" y="145"/>
                  </a:moveTo>
                  <a:cubicBezTo>
                    <a:pt x="31" y="160"/>
                    <a:pt x="139" y="256"/>
                    <a:pt x="195" y="238"/>
                  </a:cubicBezTo>
                  <a:cubicBezTo>
                    <a:pt x="251" y="220"/>
                    <a:pt x="303" y="76"/>
                    <a:pt x="334" y="38"/>
                  </a:cubicBezTo>
                  <a:cubicBezTo>
                    <a:pt x="365" y="0"/>
                    <a:pt x="371" y="16"/>
                    <a:pt x="381" y="1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29" name="Freeform 29"/>
            <p:cNvSpPr>
              <a:spLocks/>
            </p:cNvSpPr>
            <p:nvPr/>
          </p:nvSpPr>
          <p:spPr bwMode="auto">
            <a:xfrm>
              <a:off x="8129016" y="3703320"/>
              <a:ext cx="548640" cy="323850"/>
            </a:xfrm>
            <a:custGeom>
              <a:avLst/>
              <a:gdLst>
                <a:gd name="T0" fmla="*/ 0 w 332"/>
                <a:gd name="T1" fmla="*/ 204 h 204"/>
                <a:gd name="T2" fmla="*/ 93 w 332"/>
                <a:gd name="T3" fmla="*/ 166 h 204"/>
                <a:gd name="T4" fmla="*/ 190 w 332"/>
                <a:gd name="T5" fmla="*/ 16 h 204"/>
                <a:gd name="T6" fmla="*/ 332 w 332"/>
                <a:gd name="T7" fmla="*/ 7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204">
                  <a:moveTo>
                    <a:pt x="0" y="204"/>
                  </a:moveTo>
                  <a:cubicBezTo>
                    <a:pt x="17" y="198"/>
                    <a:pt x="61" y="197"/>
                    <a:pt x="93" y="166"/>
                  </a:cubicBezTo>
                  <a:cubicBezTo>
                    <a:pt x="125" y="135"/>
                    <a:pt x="150" y="32"/>
                    <a:pt x="190" y="16"/>
                  </a:cubicBezTo>
                  <a:cubicBezTo>
                    <a:pt x="230" y="0"/>
                    <a:pt x="303" y="61"/>
                    <a:pt x="332" y="73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30" name="Line 30"/>
            <p:cNvSpPr>
              <a:spLocks noChangeShapeType="1"/>
            </p:cNvSpPr>
            <p:nvPr/>
          </p:nvSpPr>
          <p:spPr bwMode="auto">
            <a:xfrm>
              <a:off x="7839075" y="4030663"/>
              <a:ext cx="3048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31" name="Line 31"/>
            <p:cNvSpPr>
              <a:spLocks noChangeShapeType="1"/>
            </p:cNvSpPr>
            <p:nvPr/>
          </p:nvSpPr>
          <p:spPr bwMode="auto">
            <a:xfrm>
              <a:off x="7527925" y="4419600"/>
              <a:ext cx="0" cy="22860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32" name="Line 32"/>
            <p:cNvSpPr>
              <a:spLocks noChangeShapeType="1"/>
            </p:cNvSpPr>
            <p:nvPr/>
          </p:nvSpPr>
          <p:spPr bwMode="auto">
            <a:xfrm>
              <a:off x="7494588" y="4648200"/>
              <a:ext cx="10048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33" name="Oval 33"/>
            <p:cNvSpPr>
              <a:spLocks noChangeArrowheads="1"/>
            </p:cNvSpPr>
            <p:nvPr/>
          </p:nvSpPr>
          <p:spPr bwMode="auto">
            <a:xfrm>
              <a:off x="7500938" y="4624388"/>
              <a:ext cx="55563" cy="5556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434" name="Oval 34"/>
            <p:cNvSpPr>
              <a:spLocks noChangeArrowheads="1"/>
            </p:cNvSpPr>
            <p:nvPr/>
          </p:nvSpPr>
          <p:spPr bwMode="auto">
            <a:xfrm>
              <a:off x="8442325" y="4624388"/>
              <a:ext cx="55563" cy="5556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4435" name="Picture 3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7500" y="4724400"/>
              <a:ext cx="119063" cy="166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7239000" y="5181600"/>
            <a:ext cx="1539240" cy="1219201"/>
            <a:chOff x="7239000" y="5181600"/>
            <a:chExt cx="1539240" cy="1219201"/>
          </a:xfrm>
        </p:grpSpPr>
        <p:sp>
          <p:nvSpPr>
            <p:cNvPr id="614437" name="Line 37"/>
            <p:cNvSpPr>
              <a:spLocks noChangeShapeType="1"/>
            </p:cNvSpPr>
            <p:nvPr/>
          </p:nvSpPr>
          <p:spPr bwMode="auto">
            <a:xfrm>
              <a:off x="7620000" y="5257800"/>
              <a:ext cx="0" cy="89535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38" name="Line 38"/>
            <p:cNvSpPr>
              <a:spLocks noChangeShapeType="1"/>
            </p:cNvSpPr>
            <p:nvPr/>
          </p:nvSpPr>
          <p:spPr bwMode="auto">
            <a:xfrm>
              <a:off x="8551863" y="5913438"/>
              <a:ext cx="0" cy="25558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39" name="Line 39"/>
            <p:cNvSpPr>
              <a:spLocks noChangeShapeType="1"/>
            </p:cNvSpPr>
            <p:nvPr/>
          </p:nvSpPr>
          <p:spPr bwMode="auto">
            <a:xfrm flipV="1">
              <a:off x="7391400" y="5181600"/>
              <a:ext cx="0" cy="1143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40" name="Line 40"/>
            <p:cNvSpPr>
              <a:spLocks noChangeShapeType="1"/>
            </p:cNvSpPr>
            <p:nvPr/>
          </p:nvSpPr>
          <p:spPr bwMode="auto">
            <a:xfrm>
              <a:off x="7239000" y="6172200"/>
              <a:ext cx="1524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41" name="Freeform 41"/>
            <p:cNvSpPr>
              <a:spLocks/>
            </p:cNvSpPr>
            <p:nvPr/>
          </p:nvSpPr>
          <p:spPr bwMode="auto">
            <a:xfrm flipV="1">
              <a:off x="7335838" y="5227638"/>
              <a:ext cx="604838" cy="406400"/>
            </a:xfrm>
            <a:custGeom>
              <a:avLst/>
              <a:gdLst>
                <a:gd name="T0" fmla="*/ 0 w 381"/>
                <a:gd name="T1" fmla="*/ 145 h 256"/>
                <a:gd name="T2" fmla="*/ 195 w 381"/>
                <a:gd name="T3" fmla="*/ 238 h 256"/>
                <a:gd name="T4" fmla="*/ 334 w 381"/>
                <a:gd name="T5" fmla="*/ 38 h 256"/>
                <a:gd name="T6" fmla="*/ 381 w 381"/>
                <a:gd name="T7" fmla="*/ 1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1" h="256">
                  <a:moveTo>
                    <a:pt x="0" y="145"/>
                  </a:moveTo>
                  <a:cubicBezTo>
                    <a:pt x="31" y="160"/>
                    <a:pt x="139" y="256"/>
                    <a:pt x="195" y="238"/>
                  </a:cubicBezTo>
                  <a:cubicBezTo>
                    <a:pt x="251" y="220"/>
                    <a:pt x="303" y="76"/>
                    <a:pt x="334" y="38"/>
                  </a:cubicBezTo>
                  <a:cubicBezTo>
                    <a:pt x="365" y="0"/>
                    <a:pt x="371" y="16"/>
                    <a:pt x="381" y="1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42" name="Freeform 42"/>
            <p:cNvSpPr>
              <a:spLocks/>
            </p:cNvSpPr>
            <p:nvPr/>
          </p:nvSpPr>
          <p:spPr bwMode="auto">
            <a:xfrm flipV="1">
              <a:off x="8229600" y="5614416"/>
              <a:ext cx="548640" cy="323850"/>
            </a:xfrm>
            <a:custGeom>
              <a:avLst/>
              <a:gdLst>
                <a:gd name="T0" fmla="*/ 0 w 332"/>
                <a:gd name="T1" fmla="*/ 204 h 204"/>
                <a:gd name="T2" fmla="*/ 93 w 332"/>
                <a:gd name="T3" fmla="*/ 166 h 204"/>
                <a:gd name="T4" fmla="*/ 190 w 332"/>
                <a:gd name="T5" fmla="*/ 16 h 204"/>
                <a:gd name="T6" fmla="*/ 332 w 332"/>
                <a:gd name="T7" fmla="*/ 7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204">
                  <a:moveTo>
                    <a:pt x="0" y="204"/>
                  </a:moveTo>
                  <a:cubicBezTo>
                    <a:pt x="17" y="198"/>
                    <a:pt x="61" y="197"/>
                    <a:pt x="93" y="166"/>
                  </a:cubicBezTo>
                  <a:cubicBezTo>
                    <a:pt x="125" y="135"/>
                    <a:pt x="150" y="32"/>
                    <a:pt x="190" y="16"/>
                  </a:cubicBezTo>
                  <a:cubicBezTo>
                    <a:pt x="230" y="0"/>
                    <a:pt x="303" y="61"/>
                    <a:pt x="332" y="73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43" name="Line 43"/>
            <p:cNvSpPr>
              <a:spLocks noChangeShapeType="1"/>
            </p:cNvSpPr>
            <p:nvPr/>
          </p:nvSpPr>
          <p:spPr bwMode="auto">
            <a:xfrm flipV="1">
              <a:off x="7935913" y="5618163"/>
              <a:ext cx="3048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44" name="Line 44"/>
            <p:cNvSpPr>
              <a:spLocks noChangeShapeType="1"/>
            </p:cNvSpPr>
            <p:nvPr/>
          </p:nvSpPr>
          <p:spPr bwMode="auto">
            <a:xfrm>
              <a:off x="7620000" y="6172200"/>
              <a:ext cx="9144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45" name="Oval 45"/>
            <p:cNvSpPr>
              <a:spLocks noChangeArrowheads="1"/>
            </p:cNvSpPr>
            <p:nvPr/>
          </p:nvSpPr>
          <p:spPr bwMode="auto">
            <a:xfrm>
              <a:off x="7593013" y="6142038"/>
              <a:ext cx="55563" cy="5556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446" name="Oval 46"/>
            <p:cNvSpPr>
              <a:spLocks noChangeArrowheads="1"/>
            </p:cNvSpPr>
            <p:nvPr/>
          </p:nvSpPr>
          <p:spPr bwMode="auto">
            <a:xfrm>
              <a:off x="8524875" y="6142038"/>
              <a:ext cx="55563" cy="5556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4447" name="Picture 4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6875" y="6234113"/>
              <a:ext cx="119063" cy="166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14448" name="Rectangle 4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449" name="Picture 4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15494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50" name="Picture 5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2654300"/>
            <a:ext cx="15494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51" name="Picture 5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4264025"/>
            <a:ext cx="15494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52" name="Picture 5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5715000"/>
            <a:ext cx="15494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53" name="Line 5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54" name="Line 54"/>
          <p:cNvSpPr>
            <a:spLocks noChangeShapeType="1"/>
          </p:cNvSpPr>
          <p:nvPr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55" name="Line 55"/>
          <p:cNvSpPr>
            <a:spLocks noChangeShapeType="1"/>
          </p:cNvSpPr>
          <p:nvPr/>
        </p:nvSpPr>
        <p:spPr bwMode="auto">
          <a:xfrm>
            <a:off x="0" y="356393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56" name="Line 56"/>
          <p:cNvSpPr>
            <a:spLocks noChangeShapeType="1"/>
          </p:cNvSpPr>
          <p:nvPr/>
        </p:nvSpPr>
        <p:spPr bwMode="auto">
          <a:xfrm>
            <a:off x="0" y="5029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457" name="Picture 5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60213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58" name="Picture 5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73163"/>
            <a:ext cx="39322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59" name="Picture 5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61087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60" name="Picture 6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2684463"/>
            <a:ext cx="393223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61" name="Picture 6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08425"/>
            <a:ext cx="67087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62" name="Picture 6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4294188"/>
            <a:ext cx="393223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63" name="Picture 6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73688"/>
            <a:ext cx="660558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64" name="Picture 6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7188"/>
            <a:ext cx="344963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65" name="Picture 6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82925"/>
            <a:ext cx="38592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66" name="Picture 6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745163"/>
            <a:ext cx="39322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67" name="Picture 6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57725"/>
            <a:ext cx="4765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68" name="Picture 6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0"/>
            <a:ext cx="434181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69" name="Picture 6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1600200"/>
            <a:ext cx="17541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70" name="Picture 7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73400"/>
            <a:ext cx="17541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71" name="Picture 7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60900"/>
            <a:ext cx="17541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72" name="Picture 7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96000"/>
            <a:ext cx="17541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73" name="Line 73"/>
          <p:cNvSpPr>
            <a:spLocks noChangeShapeType="1"/>
          </p:cNvSpPr>
          <p:nvPr/>
        </p:nvSpPr>
        <p:spPr bwMode="auto">
          <a:xfrm flipV="1">
            <a:off x="7543800" y="914400"/>
            <a:ext cx="6858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74" name="Line 74"/>
          <p:cNvSpPr>
            <a:spLocks noChangeShapeType="1"/>
          </p:cNvSpPr>
          <p:nvPr/>
        </p:nvSpPr>
        <p:spPr bwMode="auto">
          <a:xfrm flipV="1">
            <a:off x="7620000" y="914400"/>
            <a:ext cx="7620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75" name="Line 75"/>
          <p:cNvSpPr>
            <a:spLocks noChangeShapeType="1"/>
          </p:cNvSpPr>
          <p:nvPr/>
        </p:nvSpPr>
        <p:spPr bwMode="auto">
          <a:xfrm flipV="1">
            <a:off x="7620000" y="990600"/>
            <a:ext cx="4572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76" name="Line 76"/>
          <p:cNvSpPr>
            <a:spLocks noChangeShapeType="1"/>
          </p:cNvSpPr>
          <p:nvPr/>
        </p:nvSpPr>
        <p:spPr bwMode="auto">
          <a:xfrm>
            <a:off x="7696200" y="2284413"/>
            <a:ext cx="547688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77" name="Line 77"/>
          <p:cNvSpPr>
            <a:spLocks noChangeShapeType="1"/>
          </p:cNvSpPr>
          <p:nvPr/>
        </p:nvSpPr>
        <p:spPr bwMode="auto">
          <a:xfrm>
            <a:off x="7669213" y="4030663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78" name="Line 78"/>
          <p:cNvSpPr>
            <a:spLocks noChangeShapeType="1"/>
          </p:cNvSpPr>
          <p:nvPr/>
        </p:nvSpPr>
        <p:spPr bwMode="auto">
          <a:xfrm>
            <a:off x="7723188" y="5618163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479" name="Picture 79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3600450"/>
            <a:ext cx="27178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80" name="Picture 8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5064125"/>
            <a:ext cx="28051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81" name="Rectangle 8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486" name="Picture 8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613" y="6480175"/>
            <a:ext cx="719137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87" name="Picture 8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" name="Group 85"/>
          <p:cNvGrpSpPr/>
          <p:nvPr/>
        </p:nvGrpSpPr>
        <p:grpSpPr>
          <a:xfrm>
            <a:off x="7391400" y="6324600"/>
            <a:ext cx="762000" cy="457200"/>
            <a:chOff x="8382000" y="2743200"/>
            <a:chExt cx="762000" cy="457200"/>
          </a:xfrm>
        </p:grpSpPr>
        <p:sp>
          <p:nvSpPr>
            <p:cNvPr id="87" name="AutoShape 54"/>
            <p:cNvSpPr>
              <a:spLocks noChangeAspect="1" noChangeArrowheads="1"/>
            </p:cNvSpPr>
            <p:nvPr/>
          </p:nvSpPr>
          <p:spPr bwMode="auto">
            <a:xfrm>
              <a:off x="8382000" y="2743200"/>
              <a:ext cx="457200" cy="457200"/>
            </a:xfrm>
            <a:prstGeom prst="lightningBolt">
              <a:avLst/>
            </a:prstGeom>
            <a:solidFill>
              <a:srgbClr val="0000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AutoShape 54"/>
            <p:cNvSpPr>
              <a:spLocks noChangeAspect="1" noChangeArrowheads="1"/>
            </p:cNvSpPr>
            <p:nvPr/>
          </p:nvSpPr>
          <p:spPr bwMode="auto">
            <a:xfrm>
              <a:off x="8686800" y="2743200"/>
              <a:ext cx="457200" cy="457200"/>
            </a:xfrm>
            <a:prstGeom prst="lightningBolt">
              <a:avLst/>
            </a:prstGeom>
            <a:solidFill>
              <a:srgbClr val="0000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1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61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614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614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4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4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1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61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4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4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14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14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14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14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7" dur="500"/>
                                        <p:tgtEl>
                                          <p:spTgt spid="61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1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1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14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14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14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14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3" grpId="0" animBg="1"/>
      <p:bldP spid="614454" grpId="0" animBg="1"/>
      <p:bldP spid="614455" grpId="0" animBg="1"/>
      <p:bldP spid="614456" grpId="0" animBg="1"/>
      <p:bldP spid="614473" grpId="0" animBg="1"/>
      <p:bldP spid="614473" grpId="1" animBg="1"/>
      <p:bldP spid="614474" grpId="0" animBg="1"/>
      <p:bldP spid="614474" grpId="1" animBg="1"/>
      <p:bldP spid="614475" grpId="0" animBg="1"/>
      <p:bldP spid="614475" grpId="1" animBg="1"/>
      <p:bldP spid="614476" grpId="0" animBg="1"/>
      <p:bldP spid="614476" grpId="1" animBg="1"/>
      <p:bldP spid="614477" grpId="0" animBg="1"/>
      <p:bldP spid="614477" grpId="1" animBg="1"/>
      <p:bldP spid="614478" grpId="0" animBg="1"/>
      <p:bldP spid="614478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7E55-D621-4150-96A9-718138C4ACEF}" type="slidenum">
              <a:rPr lang="en-US"/>
              <a:pPr/>
              <a:t>35</a:t>
            </a:fld>
            <a:endParaRPr lang="en-US"/>
          </a:p>
        </p:txBody>
      </p:sp>
      <p:sp>
        <p:nvSpPr>
          <p:cNvPr id="586772" name="Rectangle 20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73" name="Rectangle 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6782" name="Picture 3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65225"/>
            <a:ext cx="48418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6781" name="Picture 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41475"/>
            <a:ext cx="46910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6784" name="Picture 3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8675"/>
            <a:ext cx="5864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6786" name="Picture 3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536825"/>
            <a:ext cx="53911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6788" name="Picture 3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3124200"/>
            <a:ext cx="7937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6807" name="Picture 5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2971800"/>
            <a:ext cx="37226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6805" name="Group 53"/>
          <p:cNvGrpSpPr>
            <a:grpSpLocks/>
          </p:cNvGrpSpPr>
          <p:nvPr/>
        </p:nvGrpSpPr>
        <p:grpSpPr bwMode="auto">
          <a:xfrm>
            <a:off x="1176338" y="76200"/>
            <a:ext cx="6789737" cy="758825"/>
            <a:chOff x="741" y="48"/>
            <a:chExt cx="4277" cy="478"/>
          </a:xfrm>
        </p:grpSpPr>
        <p:pic>
          <p:nvPicPr>
            <p:cNvPr id="586762" name="Picture 1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48"/>
              <a:ext cx="427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6761" name="Picture 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88"/>
              <a:ext cx="335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86803" name="Rectangle 51"/>
          <p:cNvSpPr>
            <a:spLocks noChangeArrowheads="1"/>
          </p:cNvSpPr>
          <p:nvPr/>
        </p:nvSpPr>
        <p:spPr bwMode="auto">
          <a:xfrm>
            <a:off x="1219200" y="2082800"/>
            <a:ext cx="438150" cy="3937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6825" name="Group 73"/>
          <p:cNvGrpSpPr>
            <a:grpSpLocks/>
          </p:cNvGrpSpPr>
          <p:nvPr/>
        </p:nvGrpSpPr>
        <p:grpSpPr bwMode="auto">
          <a:xfrm>
            <a:off x="76200" y="3124200"/>
            <a:ext cx="2438400" cy="2438400"/>
            <a:chOff x="48" y="1968"/>
            <a:chExt cx="1536" cy="1536"/>
          </a:xfrm>
        </p:grpSpPr>
        <p:pic>
          <p:nvPicPr>
            <p:cNvPr id="586822" name="Picture 7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" y="2016"/>
              <a:ext cx="7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6816" name="Line 64"/>
            <p:cNvSpPr>
              <a:spLocks noChangeShapeType="1"/>
            </p:cNvSpPr>
            <p:nvPr/>
          </p:nvSpPr>
          <p:spPr bwMode="auto">
            <a:xfrm>
              <a:off x="1186" y="2352"/>
              <a:ext cx="0" cy="38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817" name="Line 65"/>
            <p:cNvSpPr>
              <a:spLocks noChangeShapeType="1"/>
            </p:cNvSpPr>
            <p:nvPr/>
          </p:nvSpPr>
          <p:spPr bwMode="auto">
            <a:xfrm rot="-5400000">
              <a:off x="1008" y="2160"/>
              <a:ext cx="0" cy="38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6815" name="Group 63"/>
            <p:cNvGrpSpPr>
              <a:grpSpLocks/>
            </p:cNvGrpSpPr>
            <p:nvPr/>
          </p:nvGrpSpPr>
          <p:grpSpPr bwMode="auto">
            <a:xfrm>
              <a:off x="48" y="1968"/>
              <a:ext cx="1536" cy="1536"/>
              <a:chOff x="384" y="1968"/>
              <a:chExt cx="1536" cy="1536"/>
            </a:xfrm>
          </p:grpSpPr>
          <p:sp>
            <p:nvSpPr>
              <p:cNvPr id="586809" name="Line 57"/>
              <p:cNvSpPr>
                <a:spLocks noChangeShapeType="1"/>
              </p:cNvSpPr>
              <p:nvPr/>
            </p:nvSpPr>
            <p:spPr bwMode="auto">
              <a:xfrm flipV="1">
                <a:off x="1152" y="1968"/>
                <a:ext cx="0" cy="153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810" name="Line 58"/>
              <p:cNvSpPr>
                <a:spLocks noChangeShapeType="1"/>
              </p:cNvSpPr>
              <p:nvPr/>
            </p:nvSpPr>
            <p:spPr bwMode="auto">
              <a:xfrm>
                <a:off x="384" y="2736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811" name="Freeform 59"/>
              <p:cNvSpPr>
                <a:spLocks/>
              </p:cNvSpPr>
              <p:nvPr/>
            </p:nvSpPr>
            <p:spPr bwMode="auto">
              <a:xfrm>
                <a:off x="1152" y="1994"/>
                <a:ext cx="479" cy="748"/>
              </a:xfrm>
              <a:custGeom>
                <a:avLst/>
                <a:gdLst>
                  <a:gd name="T0" fmla="*/ 0 w 479"/>
                  <a:gd name="T1" fmla="*/ 742 h 748"/>
                  <a:gd name="T2" fmla="*/ 195 w 479"/>
                  <a:gd name="T3" fmla="*/ 700 h 748"/>
                  <a:gd name="T4" fmla="*/ 336 w 479"/>
                  <a:gd name="T5" fmla="*/ 454 h 748"/>
                  <a:gd name="T6" fmla="*/ 479 w 479"/>
                  <a:gd name="T7" fmla="*/ 0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9" h="748">
                    <a:moveTo>
                      <a:pt x="0" y="742"/>
                    </a:moveTo>
                    <a:cubicBezTo>
                      <a:pt x="32" y="735"/>
                      <a:pt x="139" y="748"/>
                      <a:pt x="195" y="700"/>
                    </a:cubicBezTo>
                    <a:cubicBezTo>
                      <a:pt x="251" y="652"/>
                      <a:pt x="289" y="571"/>
                      <a:pt x="336" y="454"/>
                    </a:cubicBezTo>
                    <a:cubicBezTo>
                      <a:pt x="383" y="337"/>
                      <a:pt x="449" y="95"/>
                      <a:pt x="479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814" name="Freeform 62"/>
              <p:cNvSpPr>
                <a:spLocks/>
              </p:cNvSpPr>
              <p:nvPr/>
            </p:nvSpPr>
            <p:spPr bwMode="auto">
              <a:xfrm flipH="1" flipV="1">
                <a:off x="679" y="2729"/>
                <a:ext cx="479" cy="748"/>
              </a:xfrm>
              <a:custGeom>
                <a:avLst/>
                <a:gdLst>
                  <a:gd name="T0" fmla="*/ 0 w 479"/>
                  <a:gd name="T1" fmla="*/ 742 h 748"/>
                  <a:gd name="T2" fmla="*/ 195 w 479"/>
                  <a:gd name="T3" fmla="*/ 700 h 748"/>
                  <a:gd name="T4" fmla="*/ 336 w 479"/>
                  <a:gd name="T5" fmla="*/ 454 h 748"/>
                  <a:gd name="T6" fmla="*/ 479 w 479"/>
                  <a:gd name="T7" fmla="*/ 0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9" h="748">
                    <a:moveTo>
                      <a:pt x="0" y="742"/>
                    </a:moveTo>
                    <a:cubicBezTo>
                      <a:pt x="32" y="735"/>
                      <a:pt x="139" y="748"/>
                      <a:pt x="195" y="700"/>
                    </a:cubicBezTo>
                    <a:cubicBezTo>
                      <a:pt x="251" y="652"/>
                      <a:pt x="289" y="571"/>
                      <a:pt x="336" y="454"/>
                    </a:cubicBezTo>
                    <a:cubicBezTo>
                      <a:pt x="383" y="337"/>
                      <a:pt x="449" y="95"/>
                      <a:pt x="479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86819" name="Picture 6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" y="2758"/>
              <a:ext cx="6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6820" name="Picture 6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" y="2314"/>
              <a:ext cx="6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6824" name="Picture 7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82975"/>
            <a:ext cx="37607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6826" name="Oval 74"/>
          <p:cNvSpPr>
            <a:spLocks noChangeArrowheads="1"/>
          </p:cNvSpPr>
          <p:nvPr/>
        </p:nvSpPr>
        <p:spPr bwMode="auto">
          <a:xfrm rot="-2180888">
            <a:off x="914400" y="3278188"/>
            <a:ext cx="1357313" cy="381000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6830" name="Picture 7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6480175"/>
            <a:ext cx="62706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6828" name="Picture 7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6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6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6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6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6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6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803" grpId="0" animBg="1"/>
      <p:bldP spid="5868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4BCB-67FC-41F3-B468-B1D71E36F3FB}" type="slidenum">
              <a:rPr lang="en-US"/>
              <a:pPr/>
              <a:t>36</a:t>
            </a:fld>
            <a:endParaRPr lang="en-US"/>
          </a:p>
        </p:txBody>
      </p:sp>
      <p:pic>
        <p:nvPicPr>
          <p:cNvPr id="592926" name="Picture 3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3200400"/>
            <a:ext cx="2635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2898" name="Line 2"/>
          <p:cNvSpPr>
            <a:spLocks noChangeShapeType="1"/>
          </p:cNvSpPr>
          <p:nvPr/>
        </p:nvSpPr>
        <p:spPr bwMode="auto">
          <a:xfrm>
            <a:off x="1882775" y="3733800"/>
            <a:ext cx="0" cy="609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2899" name="Line 3"/>
          <p:cNvSpPr>
            <a:spLocks noChangeShapeType="1"/>
          </p:cNvSpPr>
          <p:nvPr/>
        </p:nvSpPr>
        <p:spPr bwMode="auto">
          <a:xfrm rot="-5400000">
            <a:off x="1600200" y="3429000"/>
            <a:ext cx="0" cy="609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2901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290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65225"/>
            <a:ext cx="48418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2903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41475"/>
            <a:ext cx="46910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2904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8675"/>
            <a:ext cx="5864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2905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536825"/>
            <a:ext cx="53911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2906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3124200"/>
            <a:ext cx="7937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290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2971800"/>
            <a:ext cx="37226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92911" name="Group 15"/>
          <p:cNvGrpSpPr>
            <a:grpSpLocks/>
          </p:cNvGrpSpPr>
          <p:nvPr/>
        </p:nvGrpSpPr>
        <p:grpSpPr bwMode="auto">
          <a:xfrm>
            <a:off x="1176338" y="76200"/>
            <a:ext cx="6789737" cy="758825"/>
            <a:chOff x="741" y="48"/>
            <a:chExt cx="4277" cy="478"/>
          </a:xfrm>
        </p:grpSpPr>
        <p:pic>
          <p:nvPicPr>
            <p:cNvPr id="592912" name="Picture 1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48"/>
              <a:ext cx="427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2913" name="Picture 1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88"/>
              <a:ext cx="335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92914" name="Rectangle 18"/>
          <p:cNvSpPr>
            <a:spLocks noChangeArrowheads="1"/>
          </p:cNvSpPr>
          <p:nvPr/>
        </p:nvSpPr>
        <p:spPr bwMode="auto">
          <a:xfrm>
            <a:off x="1219200" y="2082800"/>
            <a:ext cx="438150" cy="3937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2915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82975"/>
            <a:ext cx="37607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92916" name="Group 20"/>
          <p:cNvGrpSpPr>
            <a:grpSpLocks/>
          </p:cNvGrpSpPr>
          <p:nvPr/>
        </p:nvGrpSpPr>
        <p:grpSpPr bwMode="auto">
          <a:xfrm>
            <a:off x="76200" y="3124200"/>
            <a:ext cx="2438400" cy="2438400"/>
            <a:chOff x="384" y="1968"/>
            <a:chExt cx="1536" cy="1536"/>
          </a:xfrm>
        </p:grpSpPr>
        <p:sp>
          <p:nvSpPr>
            <p:cNvPr id="592917" name="Line 21"/>
            <p:cNvSpPr>
              <a:spLocks noChangeShapeType="1"/>
            </p:cNvSpPr>
            <p:nvPr/>
          </p:nvSpPr>
          <p:spPr bwMode="auto">
            <a:xfrm flipV="1">
              <a:off x="1152" y="1968"/>
              <a:ext cx="0" cy="15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918" name="Line 22"/>
            <p:cNvSpPr>
              <a:spLocks noChangeShapeType="1"/>
            </p:cNvSpPr>
            <p:nvPr/>
          </p:nvSpPr>
          <p:spPr bwMode="auto">
            <a:xfrm>
              <a:off x="384" y="2736"/>
              <a:ext cx="15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919" name="Freeform 23"/>
            <p:cNvSpPr>
              <a:spLocks/>
            </p:cNvSpPr>
            <p:nvPr/>
          </p:nvSpPr>
          <p:spPr bwMode="auto">
            <a:xfrm>
              <a:off x="1152" y="1994"/>
              <a:ext cx="479" cy="748"/>
            </a:xfrm>
            <a:custGeom>
              <a:avLst/>
              <a:gdLst>
                <a:gd name="T0" fmla="*/ 0 w 479"/>
                <a:gd name="T1" fmla="*/ 742 h 748"/>
                <a:gd name="T2" fmla="*/ 195 w 479"/>
                <a:gd name="T3" fmla="*/ 700 h 748"/>
                <a:gd name="T4" fmla="*/ 336 w 479"/>
                <a:gd name="T5" fmla="*/ 454 h 748"/>
                <a:gd name="T6" fmla="*/ 479 w 479"/>
                <a:gd name="T7" fmla="*/ 0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9" h="748">
                  <a:moveTo>
                    <a:pt x="0" y="742"/>
                  </a:moveTo>
                  <a:cubicBezTo>
                    <a:pt x="32" y="735"/>
                    <a:pt x="139" y="748"/>
                    <a:pt x="195" y="700"/>
                  </a:cubicBezTo>
                  <a:cubicBezTo>
                    <a:pt x="251" y="652"/>
                    <a:pt x="289" y="571"/>
                    <a:pt x="336" y="454"/>
                  </a:cubicBezTo>
                  <a:cubicBezTo>
                    <a:pt x="383" y="337"/>
                    <a:pt x="449" y="95"/>
                    <a:pt x="479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920" name="Freeform 24"/>
            <p:cNvSpPr>
              <a:spLocks/>
            </p:cNvSpPr>
            <p:nvPr/>
          </p:nvSpPr>
          <p:spPr bwMode="auto">
            <a:xfrm flipH="1" flipV="1">
              <a:off x="679" y="2729"/>
              <a:ext cx="479" cy="748"/>
            </a:xfrm>
            <a:custGeom>
              <a:avLst/>
              <a:gdLst>
                <a:gd name="T0" fmla="*/ 0 w 479"/>
                <a:gd name="T1" fmla="*/ 742 h 748"/>
                <a:gd name="T2" fmla="*/ 195 w 479"/>
                <a:gd name="T3" fmla="*/ 700 h 748"/>
                <a:gd name="T4" fmla="*/ 336 w 479"/>
                <a:gd name="T5" fmla="*/ 454 h 748"/>
                <a:gd name="T6" fmla="*/ 479 w 479"/>
                <a:gd name="T7" fmla="*/ 0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9" h="748">
                  <a:moveTo>
                    <a:pt x="0" y="742"/>
                  </a:moveTo>
                  <a:cubicBezTo>
                    <a:pt x="32" y="735"/>
                    <a:pt x="139" y="748"/>
                    <a:pt x="195" y="700"/>
                  </a:cubicBezTo>
                  <a:cubicBezTo>
                    <a:pt x="251" y="652"/>
                    <a:pt x="289" y="571"/>
                    <a:pt x="336" y="454"/>
                  </a:cubicBezTo>
                  <a:cubicBezTo>
                    <a:pt x="383" y="337"/>
                    <a:pt x="449" y="95"/>
                    <a:pt x="479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92921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4378325"/>
            <a:ext cx="984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2924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3673475"/>
            <a:ext cx="1317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2908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41417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2934" name="Oval 38"/>
          <p:cNvSpPr>
            <a:spLocks noChangeArrowheads="1"/>
          </p:cNvSpPr>
          <p:nvPr/>
        </p:nvSpPr>
        <p:spPr bwMode="auto">
          <a:xfrm rot="-2180888">
            <a:off x="914400" y="3278188"/>
            <a:ext cx="1357313" cy="381000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2937" name="Group 41"/>
          <p:cNvGrpSpPr>
            <a:grpSpLocks/>
          </p:cNvGrpSpPr>
          <p:nvPr/>
        </p:nvGrpSpPr>
        <p:grpSpPr bwMode="auto">
          <a:xfrm>
            <a:off x="1187450" y="455613"/>
            <a:ext cx="1727200" cy="5302250"/>
            <a:chOff x="748" y="287"/>
            <a:chExt cx="1088" cy="3313"/>
          </a:xfrm>
        </p:grpSpPr>
        <p:sp>
          <p:nvSpPr>
            <p:cNvPr id="592935" name="Line 39"/>
            <p:cNvSpPr>
              <a:spLocks noChangeShapeType="1"/>
            </p:cNvSpPr>
            <p:nvPr/>
          </p:nvSpPr>
          <p:spPr bwMode="auto">
            <a:xfrm>
              <a:off x="748" y="287"/>
              <a:ext cx="1088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936" name="Line 40"/>
            <p:cNvSpPr>
              <a:spLocks noChangeShapeType="1"/>
            </p:cNvSpPr>
            <p:nvPr/>
          </p:nvSpPr>
          <p:spPr bwMode="auto">
            <a:xfrm flipH="1">
              <a:off x="768" y="288"/>
              <a:ext cx="524" cy="33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92909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6094413"/>
            <a:ext cx="76787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2910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6462713"/>
            <a:ext cx="37258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92932" name="Group 36"/>
          <p:cNvGrpSpPr>
            <a:grpSpLocks/>
          </p:cNvGrpSpPr>
          <p:nvPr/>
        </p:nvGrpSpPr>
        <p:grpSpPr bwMode="auto">
          <a:xfrm>
            <a:off x="3063875" y="4686300"/>
            <a:ext cx="5241925" cy="647700"/>
            <a:chOff x="1930" y="2952"/>
            <a:chExt cx="3302" cy="408"/>
          </a:xfrm>
        </p:grpSpPr>
        <p:pic>
          <p:nvPicPr>
            <p:cNvPr id="592929" name="Picture 3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0" y="2952"/>
              <a:ext cx="316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2931" name="Picture 3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1" y="3181"/>
              <a:ext cx="262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92940" name="Rectangle 44"/>
          <p:cNvSpPr>
            <a:spLocks noChangeArrowheads="1"/>
          </p:cNvSpPr>
          <p:nvPr/>
        </p:nvSpPr>
        <p:spPr bwMode="auto">
          <a:xfrm>
            <a:off x="3371850" y="1635125"/>
            <a:ext cx="1481138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2941" name="Picture 4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6480175"/>
            <a:ext cx="62706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2942" name="Picture 4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2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2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2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2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2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2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2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2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2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2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34" grpId="0" animBg="1"/>
      <p:bldP spid="59294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FE8A-39E5-4D4D-9C5A-9430428E5B98}" type="slidenum">
              <a:rPr lang="en-US"/>
              <a:pPr/>
              <a:t>37</a:t>
            </a:fld>
            <a:endParaRPr lang="en-US"/>
          </a:p>
        </p:txBody>
      </p:sp>
      <p:pic>
        <p:nvPicPr>
          <p:cNvPr id="62771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3200400"/>
            <a:ext cx="2635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7715" name="Line 3"/>
          <p:cNvSpPr>
            <a:spLocks noChangeShapeType="1"/>
          </p:cNvSpPr>
          <p:nvPr/>
        </p:nvSpPr>
        <p:spPr bwMode="auto">
          <a:xfrm>
            <a:off x="1882775" y="3733800"/>
            <a:ext cx="0" cy="609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716" name="Line 4"/>
          <p:cNvSpPr>
            <a:spLocks noChangeShapeType="1"/>
          </p:cNvSpPr>
          <p:nvPr/>
        </p:nvSpPr>
        <p:spPr bwMode="auto">
          <a:xfrm rot="-5400000">
            <a:off x="1600200" y="3429000"/>
            <a:ext cx="0" cy="609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717" name="Rectangle 5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7718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7719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65225"/>
            <a:ext cx="48418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7721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8675"/>
            <a:ext cx="5864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7722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536825"/>
            <a:ext cx="53911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7750" name="Picture 3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41475"/>
            <a:ext cx="43322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7723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3124200"/>
            <a:ext cx="7937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7724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2971800"/>
            <a:ext cx="37226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7725" name="Group 13"/>
          <p:cNvGrpSpPr>
            <a:grpSpLocks/>
          </p:cNvGrpSpPr>
          <p:nvPr/>
        </p:nvGrpSpPr>
        <p:grpSpPr bwMode="auto">
          <a:xfrm>
            <a:off x="1176338" y="76200"/>
            <a:ext cx="6789737" cy="758825"/>
            <a:chOff x="741" y="48"/>
            <a:chExt cx="4277" cy="478"/>
          </a:xfrm>
        </p:grpSpPr>
        <p:pic>
          <p:nvPicPr>
            <p:cNvPr id="627726" name="Picture 1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48"/>
              <a:ext cx="427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7727" name="Picture 1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88"/>
              <a:ext cx="335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27728" name="Rectangle 16"/>
          <p:cNvSpPr>
            <a:spLocks noChangeArrowheads="1"/>
          </p:cNvSpPr>
          <p:nvPr/>
        </p:nvSpPr>
        <p:spPr bwMode="auto">
          <a:xfrm>
            <a:off x="1219200" y="2082800"/>
            <a:ext cx="438150" cy="3937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7729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82975"/>
            <a:ext cx="37607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7730" name="Group 18"/>
          <p:cNvGrpSpPr>
            <a:grpSpLocks/>
          </p:cNvGrpSpPr>
          <p:nvPr/>
        </p:nvGrpSpPr>
        <p:grpSpPr bwMode="auto">
          <a:xfrm>
            <a:off x="76200" y="3124200"/>
            <a:ext cx="2438400" cy="2438400"/>
            <a:chOff x="384" y="1968"/>
            <a:chExt cx="1536" cy="1536"/>
          </a:xfrm>
        </p:grpSpPr>
        <p:sp>
          <p:nvSpPr>
            <p:cNvPr id="627731" name="Line 19"/>
            <p:cNvSpPr>
              <a:spLocks noChangeShapeType="1"/>
            </p:cNvSpPr>
            <p:nvPr/>
          </p:nvSpPr>
          <p:spPr bwMode="auto">
            <a:xfrm flipV="1">
              <a:off x="1152" y="1968"/>
              <a:ext cx="0" cy="15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732" name="Line 20"/>
            <p:cNvSpPr>
              <a:spLocks noChangeShapeType="1"/>
            </p:cNvSpPr>
            <p:nvPr/>
          </p:nvSpPr>
          <p:spPr bwMode="auto">
            <a:xfrm>
              <a:off x="384" y="2736"/>
              <a:ext cx="15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733" name="Freeform 21"/>
            <p:cNvSpPr>
              <a:spLocks/>
            </p:cNvSpPr>
            <p:nvPr/>
          </p:nvSpPr>
          <p:spPr bwMode="auto">
            <a:xfrm>
              <a:off x="1152" y="1994"/>
              <a:ext cx="479" cy="748"/>
            </a:xfrm>
            <a:custGeom>
              <a:avLst/>
              <a:gdLst>
                <a:gd name="T0" fmla="*/ 0 w 479"/>
                <a:gd name="T1" fmla="*/ 742 h 748"/>
                <a:gd name="T2" fmla="*/ 195 w 479"/>
                <a:gd name="T3" fmla="*/ 700 h 748"/>
                <a:gd name="T4" fmla="*/ 336 w 479"/>
                <a:gd name="T5" fmla="*/ 454 h 748"/>
                <a:gd name="T6" fmla="*/ 479 w 479"/>
                <a:gd name="T7" fmla="*/ 0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9" h="748">
                  <a:moveTo>
                    <a:pt x="0" y="742"/>
                  </a:moveTo>
                  <a:cubicBezTo>
                    <a:pt x="32" y="735"/>
                    <a:pt x="139" y="748"/>
                    <a:pt x="195" y="700"/>
                  </a:cubicBezTo>
                  <a:cubicBezTo>
                    <a:pt x="251" y="652"/>
                    <a:pt x="289" y="571"/>
                    <a:pt x="336" y="454"/>
                  </a:cubicBezTo>
                  <a:cubicBezTo>
                    <a:pt x="383" y="337"/>
                    <a:pt x="449" y="95"/>
                    <a:pt x="479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734" name="Freeform 22"/>
            <p:cNvSpPr>
              <a:spLocks/>
            </p:cNvSpPr>
            <p:nvPr/>
          </p:nvSpPr>
          <p:spPr bwMode="auto">
            <a:xfrm flipH="1" flipV="1">
              <a:off x="679" y="2729"/>
              <a:ext cx="479" cy="748"/>
            </a:xfrm>
            <a:custGeom>
              <a:avLst/>
              <a:gdLst>
                <a:gd name="T0" fmla="*/ 0 w 479"/>
                <a:gd name="T1" fmla="*/ 742 h 748"/>
                <a:gd name="T2" fmla="*/ 195 w 479"/>
                <a:gd name="T3" fmla="*/ 700 h 748"/>
                <a:gd name="T4" fmla="*/ 336 w 479"/>
                <a:gd name="T5" fmla="*/ 454 h 748"/>
                <a:gd name="T6" fmla="*/ 479 w 479"/>
                <a:gd name="T7" fmla="*/ 0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9" h="748">
                  <a:moveTo>
                    <a:pt x="0" y="742"/>
                  </a:moveTo>
                  <a:cubicBezTo>
                    <a:pt x="32" y="735"/>
                    <a:pt x="139" y="748"/>
                    <a:pt x="195" y="700"/>
                  </a:cubicBezTo>
                  <a:cubicBezTo>
                    <a:pt x="251" y="652"/>
                    <a:pt x="289" y="571"/>
                    <a:pt x="336" y="454"/>
                  </a:cubicBezTo>
                  <a:cubicBezTo>
                    <a:pt x="383" y="337"/>
                    <a:pt x="449" y="95"/>
                    <a:pt x="479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27735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4378325"/>
            <a:ext cx="984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7736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3673475"/>
            <a:ext cx="1317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7737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41417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7742" name="Picture 3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6094413"/>
            <a:ext cx="76787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7743" name="Picture 3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6462713"/>
            <a:ext cx="37258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7744" name="Group 32"/>
          <p:cNvGrpSpPr>
            <a:grpSpLocks/>
          </p:cNvGrpSpPr>
          <p:nvPr/>
        </p:nvGrpSpPr>
        <p:grpSpPr bwMode="auto">
          <a:xfrm>
            <a:off x="3063875" y="4686300"/>
            <a:ext cx="5241925" cy="647700"/>
            <a:chOff x="1930" y="2952"/>
            <a:chExt cx="3302" cy="408"/>
          </a:xfrm>
        </p:grpSpPr>
        <p:pic>
          <p:nvPicPr>
            <p:cNvPr id="627745" name="Picture 3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0" y="2952"/>
              <a:ext cx="316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7746" name="Picture 3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1" y="3181"/>
              <a:ext cx="262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27751" name="Rectangle 39"/>
          <p:cNvSpPr>
            <a:spLocks noChangeArrowheads="1"/>
          </p:cNvSpPr>
          <p:nvPr/>
        </p:nvSpPr>
        <p:spPr bwMode="auto">
          <a:xfrm>
            <a:off x="3371850" y="1635125"/>
            <a:ext cx="1114425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7753" name="Picture 4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3429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7754" name="Picture 4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6480175"/>
            <a:ext cx="62706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7755" name="Picture 4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7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7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8052-EA47-4846-853F-957785D4BDF2}" type="slidenum">
              <a:rPr lang="en-US"/>
              <a:pPr/>
              <a:t>38</a:t>
            </a:fld>
            <a:endParaRPr lang="en-US"/>
          </a:p>
        </p:txBody>
      </p:sp>
      <p:sp>
        <p:nvSpPr>
          <p:cNvPr id="588802" name="Rectangle 2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880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8819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685800"/>
            <a:ext cx="77168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8820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143000"/>
            <a:ext cx="72072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8821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581150"/>
            <a:ext cx="73961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8808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2362200"/>
            <a:ext cx="7937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8822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2209800"/>
            <a:ext cx="46116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8818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76200"/>
            <a:ext cx="4048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8817" name="Rectangle 17"/>
          <p:cNvSpPr>
            <a:spLocks noChangeArrowheads="1"/>
          </p:cNvSpPr>
          <p:nvPr/>
        </p:nvSpPr>
        <p:spPr bwMode="auto">
          <a:xfrm>
            <a:off x="1287463" y="1127125"/>
            <a:ext cx="996950" cy="3937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8824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67000"/>
            <a:ext cx="49323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8825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36900"/>
            <a:ext cx="58404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8848" name="Picture 4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3962400"/>
            <a:ext cx="7937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8855" name="Picture 5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3886200"/>
            <a:ext cx="37798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8856" name="Picture 5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43400"/>
            <a:ext cx="4592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8857" name="Picture 5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4813300"/>
            <a:ext cx="6918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8861" name="Picture 6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5486400"/>
            <a:ext cx="26082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8863" name="Picture 6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5946775"/>
            <a:ext cx="2892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8859" name="Picture 5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403975"/>
            <a:ext cx="31194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8864" name="Line 64"/>
          <p:cNvSpPr>
            <a:spLocks noChangeShapeType="1"/>
          </p:cNvSpPr>
          <p:nvPr/>
        </p:nvSpPr>
        <p:spPr bwMode="auto">
          <a:xfrm>
            <a:off x="2641600" y="1471613"/>
            <a:ext cx="1033463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8867" name="Picture 6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6480175"/>
            <a:ext cx="62706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8868" name="Picture 6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8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8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8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8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8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8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8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8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8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8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8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8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88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8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8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17" grpId="0" animBg="1"/>
      <p:bldP spid="58886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FE27-5E7C-48A4-9258-FD3F6CD89682}" type="slidenum">
              <a:rPr lang="en-US"/>
              <a:pPr/>
              <a:t>39</a:t>
            </a:fld>
            <a:endParaRPr lang="en-US"/>
          </a:p>
        </p:txBody>
      </p:sp>
      <p:sp>
        <p:nvSpPr>
          <p:cNvPr id="589826" name="Rectangle 2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982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9848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6200"/>
            <a:ext cx="80010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9838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533400"/>
            <a:ext cx="11541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9839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69913"/>
            <a:ext cx="51276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9840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64516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9841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428750"/>
            <a:ext cx="11541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9842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28750"/>
            <a:ext cx="3557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9843" name="Line 19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9844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54864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9845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5375"/>
            <a:ext cx="32734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9846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00350"/>
            <a:ext cx="72088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9847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3257550"/>
            <a:ext cx="52593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9850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33800"/>
            <a:ext cx="36131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9852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6425"/>
            <a:ext cx="776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9854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3400"/>
            <a:ext cx="72898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9856" name="Picture 3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4711700"/>
            <a:ext cx="5414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 bwMode="auto">
          <a:xfrm>
            <a:off x="399930" y="5245100"/>
            <a:ext cx="8628303" cy="400051"/>
            <a:chOff x="418860" y="5245100"/>
            <a:chExt cx="8628303" cy="400051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8860" y="5245100"/>
              <a:ext cx="6872769" cy="397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89865" name="Picture 4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4588" y="5303838"/>
              <a:ext cx="1552575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324" y="5724525"/>
            <a:ext cx="7800490" cy="4350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9873" name="Picture 4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6480175"/>
            <a:ext cx="62706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9874" name="Picture 5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9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9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9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9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9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9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51C0-F722-4CB1-A88E-7DEF5553EEC8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604211" name="Group 51"/>
          <p:cNvGrpSpPr>
            <a:grpSpLocks/>
          </p:cNvGrpSpPr>
          <p:nvPr/>
        </p:nvGrpSpPr>
        <p:grpSpPr bwMode="auto">
          <a:xfrm>
            <a:off x="152400" y="2203450"/>
            <a:ext cx="8361363" cy="854075"/>
            <a:chOff x="96" y="1388"/>
            <a:chExt cx="5267" cy="538"/>
          </a:xfrm>
        </p:grpSpPr>
        <p:pic>
          <p:nvPicPr>
            <p:cNvPr id="604212" name="Picture 5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388"/>
              <a:ext cx="83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4213" name="Picture 5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396"/>
              <a:ext cx="435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4214" name="Picture 5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0" y="1676"/>
              <a:ext cx="188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4215" name="Rectangle 55"/>
            <p:cNvSpPr>
              <a:spLocks noChangeArrowheads="1"/>
            </p:cNvSpPr>
            <p:nvPr/>
          </p:nvSpPr>
          <p:spPr bwMode="auto">
            <a:xfrm>
              <a:off x="3777" y="1655"/>
              <a:ext cx="507" cy="271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0416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39878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16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3625"/>
            <a:ext cx="83327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16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19238"/>
            <a:ext cx="75723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165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66" name="Rectangle 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4167" name="Group 7"/>
          <p:cNvGrpSpPr>
            <a:grpSpLocks/>
          </p:cNvGrpSpPr>
          <p:nvPr/>
        </p:nvGrpSpPr>
        <p:grpSpPr bwMode="auto">
          <a:xfrm>
            <a:off x="2057400" y="87313"/>
            <a:ext cx="898525" cy="522287"/>
            <a:chOff x="1296" y="391"/>
            <a:chExt cx="566" cy="329"/>
          </a:xfrm>
        </p:grpSpPr>
        <p:pic>
          <p:nvPicPr>
            <p:cNvPr id="604168" name="Picture 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391"/>
              <a:ext cx="56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4169" name="Line 9"/>
            <p:cNvSpPr>
              <a:spLocks noChangeShapeType="1"/>
            </p:cNvSpPr>
            <p:nvPr/>
          </p:nvSpPr>
          <p:spPr bwMode="auto">
            <a:xfrm>
              <a:off x="1514" y="528"/>
              <a:ext cx="0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4170" name="Group 10"/>
          <p:cNvGrpSpPr>
            <a:grpSpLocks/>
          </p:cNvGrpSpPr>
          <p:nvPr/>
        </p:nvGrpSpPr>
        <p:grpSpPr bwMode="auto">
          <a:xfrm>
            <a:off x="533400" y="76200"/>
            <a:ext cx="1060450" cy="533400"/>
            <a:chOff x="336" y="384"/>
            <a:chExt cx="668" cy="336"/>
          </a:xfrm>
        </p:grpSpPr>
        <p:pic>
          <p:nvPicPr>
            <p:cNvPr id="604171" name="Picture 1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84"/>
              <a:ext cx="668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4172" name="Line 12"/>
            <p:cNvSpPr>
              <a:spLocks noChangeShapeType="1"/>
            </p:cNvSpPr>
            <p:nvPr/>
          </p:nvSpPr>
          <p:spPr bwMode="auto">
            <a:xfrm>
              <a:off x="714" y="528"/>
              <a:ext cx="0" cy="1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04180" name="Picture 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871913"/>
            <a:ext cx="6462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04205" name="Group 45"/>
          <p:cNvGrpSpPr>
            <a:grpSpLocks/>
          </p:cNvGrpSpPr>
          <p:nvPr/>
        </p:nvGrpSpPr>
        <p:grpSpPr bwMode="auto">
          <a:xfrm>
            <a:off x="4052888" y="4364038"/>
            <a:ext cx="1173162" cy="1046162"/>
            <a:chOff x="2553" y="2749"/>
            <a:chExt cx="739" cy="659"/>
          </a:xfrm>
        </p:grpSpPr>
        <p:pic>
          <p:nvPicPr>
            <p:cNvPr id="604178" name="Picture 1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3" y="2749"/>
              <a:ext cx="727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4179" name="Picture 1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3" y="2989"/>
              <a:ext cx="73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4181" name="Picture 2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3" y="3229"/>
              <a:ext cx="73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04182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258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183" name="Line 23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84" name="Rectangle 24"/>
          <p:cNvSpPr>
            <a:spLocks noChangeArrowheads="1"/>
          </p:cNvSpPr>
          <p:nvPr/>
        </p:nvSpPr>
        <p:spPr bwMode="auto">
          <a:xfrm>
            <a:off x="5045075" y="3865563"/>
            <a:ext cx="274638" cy="3206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85" name="Rectangle 25"/>
          <p:cNvSpPr>
            <a:spLocks noChangeArrowheads="1"/>
          </p:cNvSpPr>
          <p:nvPr/>
        </p:nvSpPr>
        <p:spPr bwMode="auto">
          <a:xfrm>
            <a:off x="6278563" y="3865563"/>
            <a:ext cx="274637" cy="3206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86" name="Rectangle 26"/>
          <p:cNvSpPr>
            <a:spLocks noChangeArrowheads="1"/>
          </p:cNvSpPr>
          <p:nvPr/>
        </p:nvSpPr>
        <p:spPr bwMode="auto">
          <a:xfrm>
            <a:off x="5465763" y="3865563"/>
            <a:ext cx="255587" cy="3206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4187" name="Group 27"/>
          <p:cNvGrpSpPr>
            <a:grpSpLocks/>
          </p:cNvGrpSpPr>
          <p:nvPr/>
        </p:nvGrpSpPr>
        <p:grpSpPr bwMode="auto">
          <a:xfrm>
            <a:off x="1990725" y="3335338"/>
            <a:ext cx="2606675" cy="487362"/>
            <a:chOff x="1254" y="1728"/>
            <a:chExt cx="1642" cy="307"/>
          </a:xfrm>
        </p:grpSpPr>
        <p:pic>
          <p:nvPicPr>
            <p:cNvPr id="604188" name="Picture 2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5" y="1728"/>
              <a:ext cx="1048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4189" name="Picture 2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" y="1877"/>
              <a:ext cx="1642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04190" name="Rectangle 30"/>
          <p:cNvSpPr>
            <a:spLocks noChangeArrowheads="1"/>
          </p:cNvSpPr>
          <p:nvPr/>
        </p:nvSpPr>
        <p:spPr bwMode="auto">
          <a:xfrm>
            <a:off x="2997200" y="3865563"/>
            <a:ext cx="1066800" cy="3810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4191" name="Group 31"/>
          <p:cNvGrpSpPr>
            <a:grpSpLocks/>
          </p:cNvGrpSpPr>
          <p:nvPr/>
        </p:nvGrpSpPr>
        <p:grpSpPr bwMode="auto">
          <a:xfrm>
            <a:off x="5465763" y="4254500"/>
            <a:ext cx="2149475" cy="493713"/>
            <a:chOff x="3702" y="2329"/>
            <a:chExt cx="1354" cy="311"/>
          </a:xfrm>
        </p:grpSpPr>
        <p:pic>
          <p:nvPicPr>
            <p:cNvPr id="604192" name="Picture 3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" y="2329"/>
              <a:ext cx="1011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4193" name="Picture 3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" y="2492"/>
              <a:ext cx="1354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04194" name="Line 34"/>
          <p:cNvSpPr>
            <a:spLocks noChangeShapeType="1"/>
          </p:cNvSpPr>
          <p:nvPr/>
        </p:nvSpPr>
        <p:spPr bwMode="auto">
          <a:xfrm flipH="1">
            <a:off x="5081588" y="4191000"/>
            <a:ext cx="381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95" name="Line 35"/>
          <p:cNvSpPr>
            <a:spLocks noChangeShapeType="1"/>
          </p:cNvSpPr>
          <p:nvPr/>
        </p:nvSpPr>
        <p:spPr bwMode="auto">
          <a:xfrm flipH="1">
            <a:off x="5091113" y="4191000"/>
            <a:ext cx="374650" cy="5572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4196" name="Picture 3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81400"/>
            <a:ext cx="33861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206" name="Picture 4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80175"/>
            <a:ext cx="7413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207" name="Picture 4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210" name="Picture 5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17875"/>
            <a:ext cx="2989263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4" grpId="0" animBg="1"/>
      <p:bldP spid="604185" grpId="0" animBg="1"/>
      <p:bldP spid="604186" grpId="0" animBg="1"/>
      <p:bldP spid="604186" grpId="1" animBg="1"/>
      <p:bldP spid="604190" grpId="0" animBg="1"/>
      <p:bldP spid="604194" grpId="0" animBg="1"/>
      <p:bldP spid="604194" grpId="1" animBg="1"/>
      <p:bldP spid="604195" grpId="0" animBg="1"/>
      <p:bldP spid="604195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3E39-2212-4545-80CF-FF92CD99F8FD}" type="slidenum">
              <a:rPr lang="en-US"/>
              <a:pPr/>
              <a:t>40</a:t>
            </a:fld>
            <a:endParaRPr lang="en-US"/>
          </a:p>
        </p:txBody>
      </p:sp>
      <p:sp>
        <p:nvSpPr>
          <p:cNvPr id="590850" name="Rectangle 2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085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085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6200"/>
            <a:ext cx="80010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085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533400"/>
            <a:ext cx="11541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085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69913"/>
            <a:ext cx="51276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0855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64516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085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428750"/>
            <a:ext cx="11541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0857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28750"/>
            <a:ext cx="3557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0858" name="Line 10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0859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54864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0860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5375"/>
            <a:ext cx="32734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90887" name="Group 39"/>
          <p:cNvGrpSpPr>
            <a:grpSpLocks/>
          </p:cNvGrpSpPr>
          <p:nvPr/>
        </p:nvGrpSpPr>
        <p:grpSpPr bwMode="auto">
          <a:xfrm>
            <a:off x="228600" y="2800350"/>
            <a:ext cx="8362950" cy="1311275"/>
            <a:chOff x="144" y="1764"/>
            <a:chExt cx="5268" cy="826"/>
          </a:xfrm>
        </p:grpSpPr>
        <p:pic>
          <p:nvPicPr>
            <p:cNvPr id="590864" name="Picture 1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764"/>
              <a:ext cx="526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0862" name="Picture 1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" y="2052"/>
              <a:ext cx="331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0866" name="Picture 1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" y="2352"/>
              <a:ext cx="334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9086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16438"/>
            <a:ext cx="7762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0881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4403725"/>
            <a:ext cx="8040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0873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4953000"/>
            <a:ext cx="50704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0882" name="Picture 3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5470525"/>
            <a:ext cx="4635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0877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05525"/>
            <a:ext cx="26114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0886" name="Picture 3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096000"/>
            <a:ext cx="3746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0885" name="Picture 3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96000"/>
            <a:ext cx="1381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0889" name="Picture 4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0"/>
            <a:ext cx="16002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0892" name="Picture 4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6480175"/>
            <a:ext cx="62706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0893" name="Picture 4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0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0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0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0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0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0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0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0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0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0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8909-176E-4721-AA5C-948ABD65514C}" type="slidenum">
              <a:rPr lang="en-US"/>
              <a:pPr/>
              <a:t>41</a:t>
            </a:fld>
            <a:endParaRPr lang="en-US"/>
          </a:p>
        </p:txBody>
      </p:sp>
      <p:sp>
        <p:nvSpPr>
          <p:cNvPr id="591874" name="Rectangle 2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187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187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6200"/>
            <a:ext cx="80010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187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533400"/>
            <a:ext cx="11541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1878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69913"/>
            <a:ext cx="51276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187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64516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1880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428750"/>
            <a:ext cx="11541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1881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28750"/>
            <a:ext cx="3557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1882" name="Line 10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188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54864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1884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5375"/>
            <a:ext cx="32734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1895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00350"/>
            <a:ext cx="82121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1886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3257550"/>
            <a:ext cx="52593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1896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3733800"/>
            <a:ext cx="51641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1888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16438"/>
            <a:ext cx="7762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1897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4403725"/>
            <a:ext cx="7870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1890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4953000"/>
            <a:ext cx="50704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1898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5470525"/>
            <a:ext cx="448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1892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05525"/>
            <a:ext cx="26114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1893" name="Picture 2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96000"/>
            <a:ext cx="1381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1899" name="Picture 2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6096000"/>
            <a:ext cx="3651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1900" name="AutoShape 28"/>
          <p:cNvSpPr>
            <a:spLocks noChangeAspect="1" noChangeArrowheads="1"/>
          </p:cNvSpPr>
          <p:nvPr/>
        </p:nvSpPr>
        <p:spPr bwMode="auto">
          <a:xfrm>
            <a:off x="1219200" y="5486400"/>
            <a:ext cx="457200" cy="457200"/>
          </a:xfrm>
          <a:prstGeom prst="lightningBol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1903" name="Picture 3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6480175"/>
            <a:ext cx="62706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1904" name="Picture 3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1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1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90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8AFF-1138-4A4E-B798-27E0E7F7A44B}" type="slidenum">
              <a:rPr lang="en-US"/>
              <a:pPr/>
              <a:t>42</a:t>
            </a:fld>
            <a:endParaRPr lang="en-US"/>
          </a:p>
        </p:txBody>
      </p:sp>
      <p:pic>
        <p:nvPicPr>
          <p:cNvPr id="593937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304800"/>
            <a:ext cx="51689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23" name="Rectangle 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24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392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1155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38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838200"/>
            <a:ext cx="557053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2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58888"/>
            <a:ext cx="7312025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28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9438"/>
            <a:ext cx="7762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29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16088"/>
            <a:ext cx="24050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30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74875"/>
            <a:ext cx="46767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31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67013"/>
            <a:ext cx="2079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32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84525"/>
            <a:ext cx="15875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33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22675"/>
            <a:ext cx="33639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64" name="Picture 4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6480175"/>
            <a:ext cx="673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43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93959" name="Group 39"/>
          <p:cNvGrpSpPr>
            <a:grpSpLocks/>
          </p:cNvGrpSpPr>
          <p:nvPr/>
        </p:nvGrpSpPr>
        <p:grpSpPr bwMode="auto">
          <a:xfrm>
            <a:off x="152400" y="4648200"/>
            <a:ext cx="7124700" cy="722313"/>
            <a:chOff x="96" y="2928"/>
            <a:chExt cx="4488" cy="455"/>
          </a:xfrm>
        </p:grpSpPr>
        <p:pic>
          <p:nvPicPr>
            <p:cNvPr id="593946" name="Picture 2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928"/>
              <a:ext cx="4261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3948" name="Picture 2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168"/>
              <a:ext cx="448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93963" name="Group 43"/>
          <p:cNvGrpSpPr>
            <a:grpSpLocks/>
          </p:cNvGrpSpPr>
          <p:nvPr/>
        </p:nvGrpSpPr>
        <p:grpSpPr bwMode="auto">
          <a:xfrm>
            <a:off x="1600200" y="1882775"/>
            <a:ext cx="7467600" cy="2155825"/>
            <a:chOff x="1008" y="1186"/>
            <a:chExt cx="4704" cy="1358"/>
          </a:xfrm>
        </p:grpSpPr>
        <p:pic>
          <p:nvPicPr>
            <p:cNvPr id="593961" name="Picture 4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776"/>
              <a:ext cx="9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3950" name="Picture 3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" y="1186"/>
              <a:ext cx="9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3952" name="Picture 3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485"/>
              <a:ext cx="9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3955" name="Picture 3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109"/>
              <a:ext cx="1524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3958" name="Picture 3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324"/>
              <a:ext cx="2640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93940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8" y="6535738"/>
            <a:ext cx="11144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3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3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3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13F5-E8E4-4F0F-A728-D2FE24657B8A}" type="slidenum">
              <a:rPr lang="en-US"/>
              <a:pPr/>
              <a:t>43</a:t>
            </a:fld>
            <a:endParaRPr lang="en-US"/>
          </a:p>
        </p:txBody>
      </p:sp>
      <p:grpSp>
        <p:nvGrpSpPr>
          <p:cNvPr id="594980" name="Group 36"/>
          <p:cNvGrpSpPr>
            <a:grpSpLocks/>
          </p:cNvGrpSpPr>
          <p:nvPr/>
        </p:nvGrpSpPr>
        <p:grpSpPr bwMode="auto">
          <a:xfrm>
            <a:off x="1600200" y="1882775"/>
            <a:ext cx="7467600" cy="2155825"/>
            <a:chOff x="1008" y="1186"/>
            <a:chExt cx="4704" cy="1358"/>
          </a:xfrm>
        </p:grpSpPr>
        <p:pic>
          <p:nvPicPr>
            <p:cNvPr id="594981" name="Picture 3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776"/>
              <a:ext cx="9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4982" name="Picture 3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" y="1186"/>
              <a:ext cx="9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4983" name="Picture 3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485"/>
              <a:ext cx="9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4984" name="Picture 4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109"/>
              <a:ext cx="1524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4985" name="Picture 4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324"/>
              <a:ext cx="2640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9494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304800"/>
            <a:ext cx="51689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4947" name="Rectangle 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948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494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1155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958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838200"/>
            <a:ext cx="549433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959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258888"/>
            <a:ext cx="6970712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952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9438"/>
            <a:ext cx="7762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96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16088"/>
            <a:ext cx="225425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96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74875"/>
            <a:ext cx="43545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955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68600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962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63888"/>
            <a:ext cx="15113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963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22675"/>
            <a:ext cx="32877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978" name="Picture 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66881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979" name="Picture 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29200"/>
            <a:ext cx="7048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966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6535738"/>
            <a:ext cx="10763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986" name="Picture 4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6480175"/>
            <a:ext cx="673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987" name="Picture 4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04AA-BE6B-4312-ACE9-84DB5543AD17}" type="slidenum">
              <a:rPr lang="en-US"/>
              <a:pPr/>
              <a:t>44</a:t>
            </a:fld>
            <a:endParaRPr lang="en-US"/>
          </a:p>
        </p:txBody>
      </p:sp>
      <p:grpSp>
        <p:nvGrpSpPr>
          <p:cNvPr id="597029" name="Group 37"/>
          <p:cNvGrpSpPr>
            <a:grpSpLocks/>
          </p:cNvGrpSpPr>
          <p:nvPr/>
        </p:nvGrpSpPr>
        <p:grpSpPr bwMode="auto">
          <a:xfrm>
            <a:off x="1600200" y="1882775"/>
            <a:ext cx="7467600" cy="2155825"/>
            <a:chOff x="1008" y="1186"/>
            <a:chExt cx="4704" cy="1358"/>
          </a:xfrm>
        </p:grpSpPr>
        <p:pic>
          <p:nvPicPr>
            <p:cNvPr id="597030" name="Picture 3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776"/>
              <a:ext cx="9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7031" name="Picture 3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" y="1186"/>
              <a:ext cx="9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7032" name="Picture 4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485"/>
              <a:ext cx="9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7033" name="Picture 4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109"/>
              <a:ext cx="1524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7034" name="Picture 4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324"/>
              <a:ext cx="2640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9699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304800"/>
            <a:ext cx="51689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6995" name="Rectangle 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6996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699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1155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7006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838200"/>
            <a:ext cx="553243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7007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258888"/>
            <a:ext cx="71596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7000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9438"/>
            <a:ext cx="7762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700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16088"/>
            <a:ext cx="23495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700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74875"/>
            <a:ext cx="45434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701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63888"/>
            <a:ext cx="15494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701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22675"/>
            <a:ext cx="33258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701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68600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7027" name="Picture 3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67262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7028" name="Picture 3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29200"/>
            <a:ext cx="71056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7016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6477000"/>
            <a:ext cx="46815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7035" name="Picture 4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6480175"/>
            <a:ext cx="673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7036" name="Picture 4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7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7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4744-4CEE-4CD1-8C4D-880C0B3E87DC}" type="slidenum">
              <a:rPr lang="en-US"/>
              <a:pPr/>
              <a:t>45</a:t>
            </a:fld>
            <a:endParaRPr lang="en-US"/>
          </a:p>
        </p:txBody>
      </p:sp>
      <p:grpSp>
        <p:nvGrpSpPr>
          <p:cNvPr id="596002" name="Group 34"/>
          <p:cNvGrpSpPr>
            <a:grpSpLocks/>
          </p:cNvGrpSpPr>
          <p:nvPr/>
        </p:nvGrpSpPr>
        <p:grpSpPr bwMode="auto">
          <a:xfrm>
            <a:off x="1600200" y="1882775"/>
            <a:ext cx="7467600" cy="2155825"/>
            <a:chOff x="1008" y="1186"/>
            <a:chExt cx="4704" cy="1358"/>
          </a:xfrm>
        </p:grpSpPr>
        <p:pic>
          <p:nvPicPr>
            <p:cNvPr id="596003" name="Picture 3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776"/>
              <a:ext cx="9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6004" name="Picture 3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" y="1186"/>
              <a:ext cx="9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6005" name="Picture 3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485"/>
              <a:ext cx="9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6006" name="Picture 3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109"/>
              <a:ext cx="1524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6007" name="Picture 3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324"/>
              <a:ext cx="2640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9597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304800"/>
            <a:ext cx="51689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5971" name="Rectangle 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5972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597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1155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5982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838200"/>
            <a:ext cx="46228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5983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258888"/>
            <a:ext cx="71977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597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9438"/>
            <a:ext cx="7762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598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16088"/>
            <a:ext cx="236855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598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74875"/>
            <a:ext cx="45815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598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63888"/>
            <a:ext cx="1549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598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22675"/>
            <a:ext cx="33448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598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68600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6000" name="Picture 3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58928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6001" name="Picture 3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29200"/>
            <a:ext cx="61198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6008" name="Picture 4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6480175"/>
            <a:ext cx="673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6009" name="Picture 4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C4DD-7096-4FB2-A3BE-9D4971A9AC01}" type="slidenum">
              <a:rPr lang="en-US"/>
              <a:pPr/>
              <a:t>46</a:t>
            </a:fld>
            <a:endParaRPr lang="en-US"/>
          </a:p>
        </p:txBody>
      </p:sp>
      <p:pic>
        <p:nvPicPr>
          <p:cNvPr id="628773" name="Picture 3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304800"/>
            <a:ext cx="51689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873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8739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874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4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34909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4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1676400"/>
            <a:ext cx="671353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44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914400"/>
            <a:ext cx="55610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45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20913"/>
            <a:ext cx="773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46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62163"/>
            <a:ext cx="55626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47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155825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8748" name="Line 12"/>
          <p:cNvSpPr>
            <a:spLocks noChangeShapeType="1"/>
          </p:cNvSpPr>
          <p:nvPr/>
        </p:nvSpPr>
        <p:spPr bwMode="auto">
          <a:xfrm>
            <a:off x="3527425" y="2173288"/>
            <a:ext cx="4103688" cy="1190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8749" name="Group 13"/>
          <p:cNvGrpSpPr>
            <a:grpSpLocks/>
          </p:cNvGrpSpPr>
          <p:nvPr/>
        </p:nvGrpSpPr>
        <p:grpSpPr bwMode="auto">
          <a:xfrm>
            <a:off x="6462713" y="1031875"/>
            <a:ext cx="2376487" cy="493713"/>
            <a:chOff x="4071" y="650"/>
            <a:chExt cx="1497" cy="311"/>
          </a:xfrm>
        </p:grpSpPr>
        <p:pic>
          <p:nvPicPr>
            <p:cNvPr id="628750" name="Picture 1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1" y="65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8751" name="Picture 15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" y="816"/>
              <a:ext cx="1497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28752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67000"/>
            <a:ext cx="4281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53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989263"/>
            <a:ext cx="35607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54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3" y="3014663"/>
            <a:ext cx="70643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55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3006725"/>
            <a:ext cx="51276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56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3006725"/>
            <a:ext cx="103981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57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319463"/>
            <a:ext cx="372268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58" name="Picture 2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3635375"/>
            <a:ext cx="30797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59" name="Picture 2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3" y="3573463"/>
            <a:ext cx="3352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60" name="Picture 2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933825"/>
            <a:ext cx="44275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61" name="Picture 2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48150"/>
            <a:ext cx="372268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62" name="Picture 2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3" y="4186238"/>
            <a:ext cx="30797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63" name="Picture 2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583113"/>
            <a:ext cx="365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64" name="Picture 2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4922838"/>
            <a:ext cx="30003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65" name="Picture 29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3" y="4852988"/>
            <a:ext cx="386556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66" name="Picture 3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257800"/>
            <a:ext cx="4010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67" name="Picture 3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5580063"/>
            <a:ext cx="33210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68" name="Picture 32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3" y="5511800"/>
            <a:ext cx="48768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69" name="Picture 33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915025"/>
            <a:ext cx="3978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70" name="Picture 34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6224588"/>
            <a:ext cx="33051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71" name="Picture 35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3" y="6161088"/>
            <a:ext cx="378618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72" name="Picture 36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535738"/>
            <a:ext cx="18129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76" name="Picture 40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6480175"/>
            <a:ext cx="673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77" name="Picture 41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8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8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2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8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8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8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8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8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8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8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8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28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28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28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28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8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8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28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28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8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8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28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28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28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28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28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28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28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28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48" grpId="0" animBg="1"/>
      <p:bldP spid="628748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5728E-4072-46B9-87BE-AF1A6661EBD2}" type="slidenum">
              <a:rPr lang="en-US"/>
              <a:pPr/>
              <a:t>47</a:t>
            </a:fld>
            <a:endParaRPr lang="en-US"/>
          </a:p>
        </p:txBody>
      </p:sp>
      <p:pic>
        <p:nvPicPr>
          <p:cNvPr id="629800" name="Picture 4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304800"/>
            <a:ext cx="51689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976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763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976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76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60007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9767" name="Rectangle 7"/>
          <p:cNvSpPr>
            <a:spLocks noChangeArrowheads="1"/>
          </p:cNvSpPr>
          <p:nvPr/>
        </p:nvSpPr>
        <p:spPr bwMode="auto">
          <a:xfrm>
            <a:off x="57150" y="1581150"/>
            <a:ext cx="576263" cy="34766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768" name="Rectangle 8"/>
          <p:cNvSpPr>
            <a:spLocks noChangeArrowheads="1"/>
          </p:cNvSpPr>
          <p:nvPr/>
        </p:nvSpPr>
        <p:spPr bwMode="auto">
          <a:xfrm>
            <a:off x="706438" y="1581150"/>
            <a:ext cx="904875" cy="34766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769" name="Rectangle 9"/>
          <p:cNvSpPr>
            <a:spLocks noChangeArrowheads="1"/>
          </p:cNvSpPr>
          <p:nvPr/>
        </p:nvSpPr>
        <p:spPr bwMode="auto">
          <a:xfrm>
            <a:off x="1676400" y="1581150"/>
            <a:ext cx="960438" cy="3841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770" name="Rectangle 10"/>
          <p:cNvSpPr>
            <a:spLocks noChangeArrowheads="1"/>
          </p:cNvSpPr>
          <p:nvPr/>
        </p:nvSpPr>
        <p:spPr bwMode="auto">
          <a:xfrm>
            <a:off x="2700338" y="1581150"/>
            <a:ext cx="914400" cy="34766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771" name="Rectangle 11"/>
          <p:cNvSpPr>
            <a:spLocks noChangeArrowheads="1"/>
          </p:cNvSpPr>
          <p:nvPr/>
        </p:nvSpPr>
        <p:spPr bwMode="auto">
          <a:xfrm>
            <a:off x="3678238" y="1581150"/>
            <a:ext cx="950912" cy="3841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772" name="Rectangle 12"/>
          <p:cNvSpPr>
            <a:spLocks noChangeArrowheads="1"/>
          </p:cNvSpPr>
          <p:nvPr/>
        </p:nvSpPr>
        <p:spPr bwMode="auto">
          <a:xfrm>
            <a:off x="4702175" y="1654175"/>
            <a:ext cx="739775" cy="274638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773" name="Rectangle 13"/>
          <p:cNvSpPr>
            <a:spLocks noChangeArrowheads="1"/>
          </p:cNvSpPr>
          <p:nvPr/>
        </p:nvSpPr>
        <p:spPr bwMode="auto">
          <a:xfrm>
            <a:off x="5497513" y="1654175"/>
            <a:ext cx="593725" cy="31115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9774" name="Group 14"/>
          <p:cNvGrpSpPr>
            <a:grpSpLocks/>
          </p:cNvGrpSpPr>
          <p:nvPr/>
        </p:nvGrpSpPr>
        <p:grpSpPr bwMode="auto">
          <a:xfrm>
            <a:off x="5497513" y="1982788"/>
            <a:ext cx="2581275" cy="941387"/>
            <a:chOff x="3463" y="1249"/>
            <a:chExt cx="1626" cy="593"/>
          </a:xfrm>
        </p:grpSpPr>
        <p:pic>
          <p:nvPicPr>
            <p:cNvPr id="629775" name="Picture 1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" y="1680"/>
              <a:ext cx="1626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9776" name="Line 16"/>
            <p:cNvSpPr>
              <a:spLocks noChangeShapeType="1"/>
            </p:cNvSpPr>
            <p:nvPr/>
          </p:nvSpPr>
          <p:spPr bwMode="auto">
            <a:xfrm flipV="1">
              <a:off x="3650" y="1249"/>
              <a:ext cx="0" cy="4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9777" name="Group 17"/>
          <p:cNvGrpSpPr>
            <a:grpSpLocks/>
          </p:cNvGrpSpPr>
          <p:nvPr/>
        </p:nvGrpSpPr>
        <p:grpSpPr bwMode="auto">
          <a:xfrm>
            <a:off x="4702175" y="1946275"/>
            <a:ext cx="2036763" cy="1314450"/>
            <a:chOff x="2962" y="1226"/>
            <a:chExt cx="1283" cy="828"/>
          </a:xfrm>
        </p:grpSpPr>
        <p:pic>
          <p:nvPicPr>
            <p:cNvPr id="629778" name="Picture 1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" y="1902"/>
              <a:ext cx="1283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9779" name="Line 19"/>
            <p:cNvSpPr>
              <a:spLocks noChangeShapeType="1"/>
            </p:cNvSpPr>
            <p:nvPr/>
          </p:nvSpPr>
          <p:spPr bwMode="auto">
            <a:xfrm flipV="1">
              <a:off x="3195" y="1226"/>
              <a:ext cx="0" cy="67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9780" name="Group 20"/>
          <p:cNvGrpSpPr>
            <a:grpSpLocks/>
          </p:cNvGrpSpPr>
          <p:nvPr/>
        </p:nvGrpSpPr>
        <p:grpSpPr bwMode="auto">
          <a:xfrm>
            <a:off x="3678238" y="1982788"/>
            <a:ext cx="2725737" cy="1697037"/>
            <a:chOff x="2317" y="1249"/>
            <a:chExt cx="1717" cy="1069"/>
          </a:xfrm>
        </p:grpSpPr>
        <p:pic>
          <p:nvPicPr>
            <p:cNvPr id="629781" name="Picture 2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7" y="2136"/>
              <a:ext cx="1717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9782" name="Line 22"/>
            <p:cNvSpPr>
              <a:spLocks noChangeShapeType="1"/>
            </p:cNvSpPr>
            <p:nvPr/>
          </p:nvSpPr>
          <p:spPr bwMode="auto">
            <a:xfrm flipV="1">
              <a:off x="2616" y="1249"/>
              <a:ext cx="0" cy="88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9783" name="Group 23"/>
          <p:cNvGrpSpPr>
            <a:grpSpLocks/>
          </p:cNvGrpSpPr>
          <p:nvPr/>
        </p:nvGrpSpPr>
        <p:grpSpPr bwMode="auto">
          <a:xfrm>
            <a:off x="2700338" y="1946275"/>
            <a:ext cx="1955800" cy="2076450"/>
            <a:chOff x="1701" y="1226"/>
            <a:chExt cx="1232" cy="1308"/>
          </a:xfrm>
        </p:grpSpPr>
        <p:pic>
          <p:nvPicPr>
            <p:cNvPr id="629784" name="Picture 2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2372"/>
              <a:ext cx="1232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9785" name="Line 25"/>
            <p:cNvSpPr>
              <a:spLocks noChangeShapeType="1"/>
            </p:cNvSpPr>
            <p:nvPr/>
          </p:nvSpPr>
          <p:spPr bwMode="auto">
            <a:xfrm flipV="1">
              <a:off x="1989" y="1226"/>
              <a:ext cx="0" cy="114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9786" name="Group 26"/>
          <p:cNvGrpSpPr>
            <a:grpSpLocks/>
          </p:cNvGrpSpPr>
          <p:nvPr/>
        </p:nvGrpSpPr>
        <p:grpSpPr bwMode="auto">
          <a:xfrm>
            <a:off x="1676400" y="1982788"/>
            <a:ext cx="2292350" cy="2408237"/>
            <a:chOff x="1056" y="1249"/>
            <a:chExt cx="1444" cy="1517"/>
          </a:xfrm>
        </p:grpSpPr>
        <p:pic>
          <p:nvPicPr>
            <p:cNvPr id="629787" name="Picture 2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584"/>
              <a:ext cx="1444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9788" name="Line 28"/>
            <p:cNvSpPr>
              <a:spLocks noChangeShapeType="1"/>
            </p:cNvSpPr>
            <p:nvPr/>
          </p:nvSpPr>
          <p:spPr bwMode="auto">
            <a:xfrm flipV="1">
              <a:off x="1358" y="1249"/>
              <a:ext cx="0" cy="1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9789" name="Group 29"/>
          <p:cNvGrpSpPr>
            <a:grpSpLocks/>
          </p:cNvGrpSpPr>
          <p:nvPr/>
        </p:nvGrpSpPr>
        <p:grpSpPr bwMode="auto">
          <a:xfrm>
            <a:off x="706438" y="1946275"/>
            <a:ext cx="2276475" cy="2838450"/>
            <a:chOff x="445" y="1226"/>
            <a:chExt cx="1434" cy="1788"/>
          </a:xfrm>
        </p:grpSpPr>
        <p:pic>
          <p:nvPicPr>
            <p:cNvPr id="629790" name="Picture 3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" y="2832"/>
              <a:ext cx="1434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9791" name="Line 31"/>
            <p:cNvSpPr>
              <a:spLocks noChangeShapeType="1"/>
            </p:cNvSpPr>
            <p:nvPr/>
          </p:nvSpPr>
          <p:spPr bwMode="auto">
            <a:xfrm flipV="1">
              <a:off x="730" y="1226"/>
              <a:ext cx="0" cy="160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9792" name="Group 32"/>
          <p:cNvGrpSpPr>
            <a:grpSpLocks/>
          </p:cNvGrpSpPr>
          <p:nvPr/>
        </p:nvGrpSpPr>
        <p:grpSpPr bwMode="auto">
          <a:xfrm>
            <a:off x="57150" y="1946275"/>
            <a:ext cx="2805113" cy="3235325"/>
            <a:chOff x="36" y="1226"/>
            <a:chExt cx="1767" cy="2038"/>
          </a:xfrm>
        </p:grpSpPr>
        <p:pic>
          <p:nvPicPr>
            <p:cNvPr id="629793" name="Picture 3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" y="3082"/>
              <a:ext cx="1767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9794" name="Line 34"/>
            <p:cNvSpPr>
              <a:spLocks noChangeShapeType="1"/>
            </p:cNvSpPr>
            <p:nvPr/>
          </p:nvSpPr>
          <p:spPr bwMode="auto">
            <a:xfrm flipV="1">
              <a:off x="217" y="1226"/>
              <a:ext cx="0" cy="185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29795" name="Picture 3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03325"/>
            <a:ext cx="53101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9796" name="Group 36"/>
          <p:cNvGrpSpPr>
            <a:grpSpLocks/>
          </p:cNvGrpSpPr>
          <p:nvPr/>
        </p:nvGrpSpPr>
        <p:grpSpPr bwMode="auto">
          <a:xfrm>
            <a:off x="5410200" y="4114800"/>
            <a:ext cx="2655888" cy="482600"/>
            <a:chOff x="3983" y="2592"/>
            <a:chExt cx="1673" cy="304"/>
          </a:xfrm>
        </p:grpSpPr>
        <p:pic>
          <p:nvPicPr>
            <p:cNvPr id="629797" name="Picture 3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1" y="259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9798" name="Picture 3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" y="2758"/>
              <a:ext cx="167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29799" name="Picture 3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5246688"/>
            <a:ext cx="599440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803" name="Picture 4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6480175"/>
            <a:ext cx="673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804" name="Picture 4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9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9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9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9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9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9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9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9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9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9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9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9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9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9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29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29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29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29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29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29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7" grpId="0" animBg="1"/>
      <p:bldP spid="629768" grpId="0" animBg="1"/>
      <p:bldP spid="629769" grpId="0" animBg="1"/>
      <p:bldP spid="629770" grpId="0" animBg="1"/>
      <p:bldP spid="629771" grpId="0" animBg="1"/>
      <p:bldP spid="629772" grpId="0" animBg="1"/>
      <p:bldP spid="62977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7163-EAF8-444F-8F73-192FD68DF2B5}" type="slidenum">
              <a:rPr lang="en-US"/>
              <a:pPr/>
              <a:t>48</a:t>
            </a:fld>
            <a:endParaRPr lang="en-US"/>
          </a:p>
        </p:txBody>
      </p:sp>
      <p:pic>
        <p:nvPicPr>
          <p:cNvPr id="630820" name="Picture 3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304800"/>
            <a:ext cx="51689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786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5246688"/>
            <a:ext cx="599440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787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03325"/>
            <a:ext cx="53101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0788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079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79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60007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0792" name="Rectangle 8"/>
          <p:cNvSpPr>
            <a:spLocks noChangeArrowheads="1"/>
          </p:cNvSpPr>
          <p:nvPr/>
        </p:nvSpPr>
        <p:spPr bwMode="auto">
          <a:xfrm>
            <a:off x="63500" y="1654175"/>
            <a:ext cx="209550" cy="274638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0793" name="Rectangle 9"/>
          <p:cNvSpPr>
            <a:spLocks noChangeArrowheads="1"/>
          </p:cNvSpPr>
          <p:nvPr/>
        </p:nvSpPr>
        <p:spPr bwMode="auto">
          <a:xfrm>
            <a:off x="706438" y="1654175"/>
            <a:ext cx="547687" cy="274638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0794" name="Rectangle 10"/>
          <p:cNvSpPr>
            <a:spLocks noChangeArrowheads="1"/>
          </p:cNvSpPr>
          <p:nvPr/>
        </p:nvSpPr>
        <p:spPr bwMode="auto">
          <a:xfrm>
            <a:off x="1676400" y="1654175"/>
            <a:ext cx="603250" cy="31115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0795" name="Rectangle 11"/>
          <p:cNvSpPr>
            <a:spLocks noChangeArrowheads="1"/>
          </p:cNvSpPr>
          <p:nvPr/>
        </p:nvSpPr>
        <p:spPr bwMode="auto">
          <a:xfrm>
            <a:off x="2700338" y="1654175"/>
            <a:ext cx="547687" cy="274638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0796" name="Rectangle 12"/>
          <p:cNvSpPr>
            <a:spLocks noChangeArrowheads="1"/>
          </p:cNvSpPr>
          <p:nvPr/>
        </p:nvSpPr>
        <p:spPr bwMode="auto">
          <a:xfrm>
            <a:off x="3678238" y="1654175"/>
            <a:ext cx="593725" cy="31115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0797" name="Rectangle 13"/>
          <p:cNvSpPr>
            <a:spLocks noChangeArrowheads="1"/>
          </p:cNvSpPr>
          <p:nvPr/>
        </p:nvSpPr>
        <p:spPr bwMode="auto">
          <a:xfrm>
            <a:off x="4702175" y="1654175"/>
            <a:ext cx="557213" cy="274638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0798" name="Rectangle 14"/>
          <p:cNvSpPr>
            <a:spLocks noChangeArrowheads="1"/>
          </p:cNvSpPr>
          <p:nvPr/>
        </p:nvSpPr>
        <p:spPr bwMode="auto">
          <a:xfrm>
            <a:off x="5497513" y="1654175"/>
            <a:ext cx="593725" cy="31115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0799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3" y="2667000"/>
            <a:ext cx="35909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800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3019425"/>
            <a:ext cx="3046413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801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3390900"/>
            <a:ext cx="373538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802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765550"/>
            <a:ext cx="29654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803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02100"/>
            <a:ext cx="33020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804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4495800"/>
            <a:ext cx="32861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805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872038"/>
            <a:ext cx="3830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0806" name="Line 22"/>
          <p:cNvSpPr>
            <a:spLocks noChangeShapeType="1"/>
          </p:cNvSpPr>
          <p:nvPr/>
        </p:nvSpPr>
        <p:spPr bwMode="auto">
          <a:xfrm flipV="1">
            <a:off x="5794375" y="1982788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0807" name="Line 23"/>
          <p:cNvSpPr>
            <a:spLocks noChangeShapeType="1"/>
          </p:cNvSpPr>
          <p:nvPr/>
        </p:nvSpPr>
        <p:spPr bwMode="auto">
          <a:xfrm flipV="1">
            <a:off x="4979988" y="1946275"/>
            <a:ext cx="0" cy="10699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0808" name="Line 24"/>
          <p:cNvSpPr>
            <a:spLocks noChangeShapeType="1"/>
          </p:cNvSpPr>
          <p:nvPr/>
        </p:nvSpPr>
        <p:spPr bwMode="auto">
          <a:xfrm flipV="1">
            <a:off x="3975100" y="1982788"/>
            <a:ext cx="0" cy="14081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0809" name="Line 25"/>
          <p:cNvSpPr>
            <a:spLocks noChangeShapeType="1"/>
          </p:cNvSpPr>
          <p:nvPr/>
        </p:nvSpPr>
        <p:spPr bwMode="auto">
          <a:xfrm flipV="1">
            <a:off x="2973388" y="1946275"/>
            <a:ext cx="0" cy="18192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0810" name="Line 26"/>
          <p:cNvSpPr>
            <a:spLocks noChangeShapeType="1"/>
          </p:cNvSpPr>
          <p:nvPr/>
        </p:nvSpPr>
        <p:spPr bwMode="auto">
          <a:xfrm flipV="1">
            <a:off x="1978025" y="1982788"/>
            <a:ext cx="0" cy="21209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0811" name="Line 27"/>
          <p:cNvSpPr>
            <a:spLocks noChangeShapeType="1"/>
          </p:cNvSpPr>
          <p:nvPr/>
        </p:nvSpPr>
        <p:spPr bwMode="auto">
          <a:xfrm flipV="1">
            <a:off x="979488" y="1946275"/>
            <a:ext cx="0" cy="25511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0812" name="Line 28"/>
          <p:cNvSpPr>
            <a:spLocks noChangeShapeType="1"/>
          </p:cNvSpPr>
          <p:nvPr/>
        </p:nvSpPr>
        <p:spPr bwMode="auto">
          <a:xfrm flipV="1">
            <a:off x="168275" y="1946275"/>
            <a:ext cx="0" cy="29257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0813" name="Group 29"/>
          <p:cNvGrpSpPr>
            <a:grpSpLocks/>
          </p:cNvGrpSpPr>
          <p:nvPr/>
        </p:nvGrpSpPr>
        <p:grpSpPr bwMode="auto">
          <a:xfrm>
            <a:off x="5381625" y="4394200"/>
            <a:ext cx="3346450" cy="481013"/>
            <a:chOff x="3390" y="2768"/>
            <a:chExt cx="2108" cy="303"/>
          </a:xfrm>
        </p:grpSpPr>
        <p:pic>
          <p:nvPicPr>
            <p:cNvPr id="630814" name="Picture 3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" y="276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0815" name="Picture 3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" y="2934"/>
              <a:ext cx="210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30816" name="Group 32"/>
          <p:cNvGrpSpPr>
            <a:grpSpLocks/>
          </p:cNvGrpSpPr>
          <p:nvPr/>
        </p:nvGrpSpPr>
        <p:grpSpPr bwMode="auto">
          <a:xfrm>
            <a:off x="53975" y="5638800"/>
            <a:ext cx="9013825" cy="609600"/>
            <a:chOff x="34" y="3552"/>
            <a:chExt cx="5678" cy="384"/>
          </a:xfrm>
        </p:grpSpPr>
        <p:pic>
          <p:nvPicPr>
            <p:cNvPr id="630817" name="Picture 3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3552"/>
              <a:ext cx="39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0818" name="Picture 3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5" y="3754"/>
              <a:ext cx="2827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30819" name="Rectangle 3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0824" name="Picture 4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6480175"/>
            <a:ext cx="673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825" name="Picture 4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0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0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0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0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80C3F-08CA-4674-9219-46275319548D}" type="slidenum">
              <a:rPr lang="en-US"/>
              <a:pPr/>
              <a:t>49</a:t>
            </a:fld>
            <a:endParaRPr lang="en-US"/>
          </a:p>
        </p:txBody>
      </p:sp>
      <p:pic>
        <p:nvPicPr>
          <p:cNvPr id="631823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304800"/>
            <a:ext cx="51689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1810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03325"/>
            <a:ext cx="53101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1811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181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181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60007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1815" name="Rectangle 7"/>
          <p:cNvSpPr>
            <a:spLocks noChangeArrowheads="1"/>
          </p:cNvSpPr>
          <p:nvPr/>
        </p:nvSpPr>
        <p:spPr bwMode="auto">
          <a:xfrm>
            <a:off x="63500" y="1654175"/>
            <a:ext cx="209550" cy="274638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1816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5638800"/>
            <a:ext cx="6346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1817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5959475"/>
            <a:ext cx="44878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1818" name="Line 10"/>
          <p:cNvSpPr>
            <a:spLocks noChangeShapeType="1"/>
          </p:cNvSpPr>
          <p:nvPr/>
        </p:nvSpPr>
        <p:spPr bwMode="auto">
          <a:xfrm flipV="1">
            <a:off x="168275" y="1946275"/>
            <a:ext cx="0" cy="36925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1819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1820" name="Group 12"/>
          <p:cNvGrpSpPr>
            <a:grpSpLocks/>
          </p:cNvGrpSpPr>
          <p:nvPr/>
        </p:nvGrpSpPr>
        <p:grpSpPr bwMode="auto">
          <a:xfrm>
            <a:off x="381000" y="3392488"/>
            <a:ext cx="4183063" cy="493712"/>
            <a:chOff x="889" y="2768"/>
            <a:chExt cx="2635" cy="311"/>
          </a:xfrm>
        </p:grpSpPr>
        <p:pic>
          <p:nvPicPr>
            <p:cNvPr id="631821" name="Picture 1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" y="276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1822" name="Picture 1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" y="2934"/>
              <a:ext cx="2635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318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6480175"/>
            <a:ext cx="673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18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3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1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1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8AC7-F268-4634-9A82-22DAC5D26DFB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620601" name="Group 57"/>
          <p:cNvGrpSpPr>
            <a:grpSpLocks/>
          </p:cNvGrpSpPr>
          <p:nvPr/>
        </p:nvGrpSpPr>
        <p:grpSpPr bwMode="auto">
          <a:xfrm>
            <a:off x="152400" y="2203450"/>
            <a:ext cx="8361363" cy="854075"/>
            <a:chOff x="96" y="1388"/>
            <a:chExt cx="5267" cy="538"/>
          </a:xfrm>
        </p:grpSpPr>
        <p:pic>
          <p:nvPicPr>
            <p:cNvPr id="620602" name="Picture 5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388"/>
              <a:ext cx="83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0603" name="Picture 5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396"/>
              <a:ext cx="435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0604" name="Picture 6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0" y="1676"/>
              <a:ext cx="188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0605" name="Rectangle 61"/>
            <p:cNvSpPr>
              <a:spLocks noChangeArrowheads="1"/>
            </p:cNvSpPr>
            <p:nvPr/>
          </p:nvSpPr>
          <p:spPr bwMode="auto">
            <a:xfrm>
              <a:off x="3777" y="1655"/>
              <a:ext cx="507" cy="271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2054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39878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054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3625"/>
            <a:ext cx="83327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054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19238"/>
            <a:ext cx="75723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0549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550" name="Rectangle 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0551" name="Group 7"/>
          <p:cNvGrpSpPr>
            <a:grpSpLocks/>
          </p:cNvGrpSpPr>
          <p:nvPr/>
        </p:nvGrpSpPr>
        <p:grpSpPr bwMode="auto">
          <a:xfrm>
            <a:off x="2057400" y="87313"/>
            <a:ext cx="898525" cy="522287"/>
            <a:chOff x="1296" y="391"/>
            <a:chExt cx="566" cy="329"/>
          </a:xfrm>
        </p:grpSpPr>
        <p:pic>
          <p:nvPicPr>
            <p:cNvPr id="620552" name="Picture 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391"/>
              <a:ext cx="56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0553" name="Line 9"/>
            <p:cNvSpPr>
              <a:spLocks noChangeShapeType="1"/>
            </p:cNvSpPr>
            <p:nvPr/>
          </p:nvSpPr>
          <p:spPr bwMode="auto">
            <a:xfrm>
              <a:off x="1514" y="528"/>
              <a:ext cx="0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0554" name="Group 10"/>
          <p:cNvGrpSpPr>
            <a:grpSpLocks/>
          </p:cNvGrpSpPr>
          <p:nvPr/>
        </p:nvGrpSpPr>
        <p:grpSpPr bwMode="auto">
          <a:xfrm>
            <a:off x="533400" y="76200"/>
            <a:ext cx="1060450" cy="533400"/>
            <a:chOff x="336" y="384"/>
            <a:chExt cx="668" cy="336"/>
          </a:xfrm>
        </p:grpSpPr>
        <p:pic>
          <p:nvPicPr>
            <p:cNvPr id="620555" name="Picture 1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84"/>
              <a:ext cx="668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0556" name="Line 12"/>
            <p:cNvSpPr>
              <a:spLocks noChangeShapeType="1"/>
            </p:cNvSpPr>
            <p:nvPr/>
          </p:nvSpPr>
          <p:spPr bwMode="auto">
            <a:xfrm>
              <a:off x="714" y="528"/>
              <a:ext cx="0" cy="1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20591" name="Picture 4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871913"/>
            <a:ext cx="5649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0563" name="Group 19"/>
          <p:cNvGrpSpPr>
            <a:grpSpLocks/>
          </p:cNvGrpSpPr>
          <p:nvPr/>
        </p:nvGrpSpPr>
        <p:grpSpPr bwMode="auto">
          <a:xfrm>
            <a:off x="4052888" y="4364038"/>
            <a:ext cx="1173162" cy="1046162"/>
            <a:chOff x="2553" y="2749"/>
            <a:chExt cx="739" cy="659"/>
          </a:xfrm>
        </p:grpSpPr>
        <p:pic>
          <p:nvPicPr>
            <p:cNvPr id="620564" name="Picture 2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3" y="2749"/>
              <a:ext cx="727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0565" name="Picture 2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3" y="2989"/>
              <a:ext cx="73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0566" name="Picture 2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3" y="3229"/>
              <a:ext cx="73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20567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258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0568" name="Line 24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0582" name="Picture 3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594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0583" name="Picture 3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965825"/>
            <a:ext cx="37036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0584" name="Picture 4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6346825"/>
            <a:ext cx="19081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0585" name="Line 41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0586" name="Picture 4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6416675"/>
            <a:ext cx="13239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0587" name="Picture 4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80175"/>
            <a:ext cx="7413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0588" name="Picture 4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0594" name="Picture 5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3530600"/>
            <a:ext cx="290036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0598" name="Group 54"/>
          <p:cNvGrpSpPr>
            <a:grpSpLocks/>
          </p:cNvGrpSpPr>
          <p:nvPr/>
        </p:nvGrpSpPr>
        <p:grpSpPr bwMode="auto">
          <a:xfrm>
            <a:off x="3938588" y="5638800"/>
            <a:ext cx="2614612" cy="363538"/>
            <a:chOff x="2481" y="3552"/>
            <a:chExt cx="1647" cy="229"/>
          </a:xfrm>
        </p:grpSpPr>
        <p:pic>
          <p:nvPicPr>
            <p:cNvPr id="620596" name="Picture 5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3552"/>
              <a:ext cx="1428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0597" name="Line 53"/>
            <p:cNvSpPr>
              <a:spLocks noChangeShapeType="1"/>
            </p:cNvSpPr>
            <p:nvPr/>
          </p:nvSpPr>
          <p:spPr bwMode="auto">
            <a:xfrm flipH="1">
              <a:off x="2481" y="3685"/>
              <a:ext cx="219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20600" name="Picture 5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05475"/>
            <a:ext cx="21050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0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0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0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0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20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20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0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2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20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8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403A-DC95-4803-9DFA-3590C1219D7E}" type="slidenum">
              <a:rPr lang="en-US"/>
              <a:pPr/>
              <a:t>50</a:t>
            </a:fld>
            <a:endParaRPr lang="en-US"/>
          </a:p>
        </p:txBody>
      </p:sp>
      <p:pic>
        <p:nvPicPr>
          <p:cNvPr id="635906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304800"/>
            <a:ext cx="51689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590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03325"/>
            <a:ext cx="53101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5908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590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591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60007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5911" name="Rectangle 7"/>
          <p:cNvSpPr>
            <a:spLocks noChangeArrowheads="1"/>
          </p:cNvSpPr>
          <p:nvPr/>
        </p:nvSpPr>
        <p:spPr bwMode="auto">
          <a:xfrm>
            <a:off x="63500" y="1581150"/>
            <a:ext cx="576263" cy="34766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5922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5638800"/>
            <a:ext cx="69072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5914" name="Line 10"/>
          <p:cNvSpPr>
            <a:spLocks noChangeShapeType="1"/>
          </p:cNvSpPr>
          <p:nvPr/>
        </p:nvSpPr>
        <p:spPr bwMode="auto">
          <a:xfrm flipV="1">
            <a:off x="350838" y="1946275"/>
            <a:ext cx="0" cy="36925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15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5924" name="Group 20"/>
          <p:cNvGrpSpPr>
            <a:grpSpLocks/>
          </p:cNvGrpSpPr>
          <p:nvPr/>
        </p:nvGrpSpPr>
        <p:grpSpPr bwMode="auto">
          <a:xfrm>
            <a:off x="720725" y="3392488"/>
            <a:ext cx="3503613" cy="493712"/>
            <a:chOff x="454" y="2137"/>
            <a:chExt cx="2207" cy="311"/>
          </a:xfrm>
        </p:grpSpPr>
        <p:pic>
          <p:nvPicPr>
            <p:cNvPr id="635917" name="Picture 1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" y="213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5923" name="Picture 1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" y="2303"/>
              <a:ext cx="2207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35919" name="AutoShape 15"/>
          <p:cNvSpPr>
            <a:spLocks noChangeAspect="1" noChangeArrowheads="1"/>
          </p:cNvSpPr>
          <p:nvPr/>
        </p:nvSpPr>
        <p:spPr bwMode="auto">
          <a:xfrm>
            <a:off x="5791200" y="3352800"/>
            <a:ext cx="457200" cy="457200"/>
          </a:xfrm>
          <a:prstGeom prst="lightningBol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5925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6480175"/>
            <a:ext cx="673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5926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5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5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635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5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5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5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5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11" grpId="0" animBg="1"/>
      <p:bldP spid="635914" grpId="0" animBg="1"/>
      <p:bldP spid="63591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D0C0-9940-4392-8B8F-1928B96F34B3}" type="slidenum">
              <a:rPr lang="en-US"/>
              <a:pPr/>
              <a:t>51</a:t>
            </a:fld>
            <a:endParaRPr lang="en-US"/>
          </a:p>
        </p:txBody>
      </p:sp>
      <p:pic>
        <p:nvPicPr>
          <p:cNvPr id="60006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465138"/>
            <a:ext cx="4362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006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05000"/>
            <a:ext cx="2757488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006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4038600"/>
            <a:ext cx="43815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006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4184650"/>
            <a:ext cx="3778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007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262572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007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5319713"/>
            <a:ext cx="4116387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007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3319463"/>
            <a:ext cx="3195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007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2895600"/>
            <a:ext cx="14938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0074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2895600"/>
            <a:ext cx="17192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0075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95350"/>
            <a:ext cx="5099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0076" name="Line 12"/>
          <p:cNvSpPr>
            <a:spLocks noChangeShapeType="1"/>
          </p:cNvSpPr>
          <p:nvPr/>
        </p:nvSpPr>
        <p:spPr bwMode="auto">
          <a:xfrm>
            <a:off x="0" y="3886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0077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70025"/>
            <a:ext cx="41163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0078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457200"/>
            <a:ext cx="19256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0079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5070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0080" name="Line 16"/>
          <p:cNvSpPr>
            <a:spLocks noChangeShapeType="1"/>
          </p:cNvSpPr>
          <p:nvPr/>
        </p:nvSpPr>
        <p:spPr bwMode="auto">
          <a:xfrm>
            <a:off x="0" y="2667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081" name="Line 17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082" name="Line 18"/>
          <p:cNvSpPr>
            <a:spLocks noChangeShapeType="1"/>
          </p:cNvSpPr>
          <p:nvPr/>
        </p:nvSpPr>
        <p:spPr bwMode="auto">
          <a:xfrm flipH="1">
            <a:off x="2209800" y="2286000"/>
            <a:ext cx="2667000" cy="1752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083" name="Line 19"/>
          <p:cNvSpPr>
            <a:spLocks noChangeShapeType="1"/>
          </p:cNvSpPr>
          <p:nvPr/>
        </p:nvSpPr>
        <p:spPr bwMode="auto">
          <a:xfrm flipH="1">
            <a:off x="1447800" y="3473450"/>
            <a:ext cx="838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084" name="Line 20"/>
          <p:cNvSpPr>
            <a:spLocks noChangeShapeType="1"/>
          </p:cNvSpPr>
          <p:nvPr/>
        </p:nvSpPr>
        <p:spPr bwMode="auto">
          <a:xfrm>
            <a:off x="1462088" y="3481388"/>
            <a:ext cx="2286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085" name="Line 21"/>
          <p:cNvSpPr>
            <a:spLocks noChangeShapeType="1"/>
          </p:cNvSpPr>
          <p:nvPr/>
        </p:nvSpPr>
        <p:spPr bwMode="auto">
          <a:xfrm>
            <a:off x="5562600" y="3657600"/>
            <a:ext cx="457200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0086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0000">
            <a:off x="3171825" y="2970213"/>
            <a:ext cx="712788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0087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0" y="5867400"/>
            <a:ext cx="38719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0090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3455988"/>
            <a:ext cx="22161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0091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0092" name="Rectangle 28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0093" name="Rectangle 29"/>
          <p:cNvSpPr>
            <a:spLocks noChangeArrowheads="1"/>
          </p:cNvSpPr>
          <p:nvPr/>
        </p:nvSpPr>
        <p:spPr bwMode="auto">
          <a:xfrm>
            <a:off x="1416050" y="869950"/>
            <a:ext cx="4706938" cy="3841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0094" name="Group 30"/>
          <p:cNvGrpSpPr>
            <a:grpSpLocks/>
          </p:cNvGrpSpPr>
          <p:nvPr/>
        </p:nvGrpSpPr>
        <p:grpSpPr bwMode="auto">
          <a:xfrm>
            <a:off x="152400" y="1273175"/>
            <a:ext cx="1665288" cy="665163"/>
            <a:chOff x="96" y="802"/>
            <a:chExt cx="1049" cy="419"/>
          </a:xfrm>
        </p:grpSpPr>
        <p:pic>
          <p:nvPicPr>
            <p:cNvPr id="600095" name="Picture 3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" y="1028"/>
              <a:ext cx="794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00096" name="Rectangle 32"/>
            <p:cNvSpPr>
              <a:spLocks noChangeArrowheads="1"/>
            </p:cNvSpPr>
            <p:nvPr/>
          </p:nvSpPr>
          <p:spPr bwMode="auto">
            <a:xfrm>
              <a:off x="96" y="996"/>
              <a:ext cx="835" cy="22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097" name="Line 33"/>
            <p:cNvSpPr>
              <a:spLocks noChangeShapeType="1"/>
            </p:cNvSpPr>
            <p:nvPr/>
          </p:nvSpPr>
          <p:spPr bwMode="auto">
            <a:xfrm flipV="1">
              <a:off x="932" y="802"/>
              <a:ext cx="213" cy="1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00102" name="Picture 3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80175"/>
            <a:ext cx="741362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0099" name="Picture 3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0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0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0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0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0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0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0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0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0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0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0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0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60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60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00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0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60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0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0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00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00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00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00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76" grpId="0" animBg="1"/>
      <p:bldP spid="600080" grpId="0" animBg="1"/>
      <p:bldP spid="600081" grpId="0" animBg="1"/>
      <p:bldP spid="600082" grpId="0" animBg="1"/>
      <p:bldP spid="600082" grpId="1" animBg="1"/>
      <p:bldP spid="600083" grpId="0" animBg="1"/>
      <p:bldP spid="600083" grpId="1" animBg="1"/>
      <p:bldP spid="600084" grpId="0" animBg="1"/>
      <p:bldP spid="600084" grpId="1" animBg="1"/>
      <p:bldP spid="600085" grpId="0" animBg="1"/>
      <p:bldP spid="600085" grpId="1" animBg="1"/>
      <p:bldP spid="60009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0DF8-783D-469C-A2D2-F89164B7C622}" type="slidenum">
              <a:rPr lang="en-US"/>
              <a:pPr/>
              <a:t>52</a:t>
            </a:fld>
            <a:endParaRPr lang="en-US"/>
          </a:p>
        </p:txBody>
      </p:sp>
      <p:pic>
        <p:nvPicPr>
          <p:cNvPr id="601090" name="Picture 2" descr="expbd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304800"/>
            <a:ext cx="5689600" cy="42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109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5064125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109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4876800"/>
            <a:ext cx="4116387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109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995363"/>
            <a:ext cx="1755775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109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048000"/>
            <a:ext cx="20589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1099" name="Line 11"/>
          <p:cNvSpPr>
            <a:spLocks noChangeShapeType="1"/>
          </p:cNvSpPr>
          <p:nvPr/>
        </p:nvSpPr>
        <p:spPr bwMode="auto">
          <a:xfrm>
            <a:off x="1828800" y="2376488"/>
            <a:ext cx="7010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100" name="Line 12"/>
          <p:cNvSpPr>
            <a:spLocks noChangeShapeType="1"/>
          </p:cNvSpPr>
          <p:nvPr/>
        </p:nvSpPr>
        <p:spPr bwMode="auto">
          <a:xfrm flipV="1">
            <a:off x="5410200" y="228600"/>
            <a:ext cx="0" cy="441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1101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5319713"/>
            <a:ext cx="4116387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1102" name="Line 14"/>
          <p:cNvSpPr>
            <a:spLocks noChangeShapeType="1"/>
          </p:cNvSpPr>
          <p:nvPr/>
        </p:nvSpPr>
        <p:spPr bwMode="auto">
          <a:xfrm flipH="1" flipV="1">
            <a:off x="1981200" y="1371600"/>
            <a:ext cx="4419600" cy="3581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103" name="Line 15"/>
          <p:cNvSpPr>
            <a:spLocks noChangeShapeType="1"/>
          </p:cNvSpPr>
          <p:nvPr/>
        </p:nvSpPr>
        <p:spPr bwMode="auto">
          <a:xfrm flipH="1" flipV="1">
            <a:off x="1905000" y="3505200"/>
            <a:ext cx="1600200" cy="1447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104" name="Rectangle 1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1105" name="Rectangle 17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1111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80175"/>
            <a:ext cx="741362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1112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33526E-6 L -0.10833 -0.06659 " pathEditMode="relative" ptsTypes="AA">
                                      <p:cBhvr>
                                        <p:cTn id="6" dur="500" fill="hold"/>
                                        <p:tgtEl>
                                          <p:spTgt spid="601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0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0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60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60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9" grpId="0" animBg="1"/>
      <p:bldP spid="601100" grpId="0" animBg="1"/>
      <p:bldP spid="601102" grpId="0" animBg="1"/>
      <p:bldP spid="60110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6A2E-C870-4283-A4CF-264B806761CB}" type="slidenum">
              <a:rPr lang="en-US"/>
              <a:pPr/>
              <a:t>53</a:t>
            </a:fld>
            <a:endParaRPr lang="en-US"/>
          </a:p>
        </p:txBody>
      </p:sp>
      <p:pic>
        <p:nvPicPr>
          <p:cNvPr id="619522" name="Picture 2" descr="expbd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304800"/>
            <a:ext cx="5689600" cy="42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52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5064125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952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4876800"/>
            <a:ext cx="4116387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952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995363"/>
            <a:ext cx="1755775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952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048000"/>
            <a:ext cx="20589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9527" name="Group 7"/>
          <p:cNvGrpSpPr>
            <a:grpSpLocks/>
          </p:cNvGrpSpPr>
          <p:nvPr/>
        </p:nvGrpSpPr>
        <p:grpSpPr bwMode="auto">
          <a:xfrm>
            <a:off x="2819400" y="5548313"/>
            <a:ext cx="5137150" cy="1081087"/>
            <a:chOff x="1776" y="3495"/>
            <a:chExt cx="3236" cy="681"/>
          </a:xfrm>
        </p:grpSpPr>
        <p:pic>
          <p:nvPicPr>
            <p:cNvPr id="619528" name="Picture 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3495"/>
              <a:ext cx="258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9529" name="Picture 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3710"/>
              <a:ext cx="273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9530" name="Picture 1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3962"/>
              <a:ext cx="323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19531" name="Line 11"/>
          <p:cNvSpPr>
            <a:spLocks noChangeShapeType="1"/>
          </p:cNvSpPr>
          <p:nvPr/>
        </p:nvSpPr>
        <p:spPr bwMode="auto">
          <a:xfrm>
            <a:off x="1828800" y="2376488"/>
            <a:ext cx="7010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532" name="Line 12"/>
          <p:cNvSpPr>
            <a:spLocks noChangeShapeType="1"/>
          </p:cNvSpPr>
          <p:nvPr/>
        </p:nvSpPr>
        <p:spPr bwMode="auto">
          <a:xfrm flipV="1">
            <a:off x="5410200" y="228600"/>
            <a:ext cx="0" cy="441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536" name="Rectangle 1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537" name="Rectangle 17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9543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80175"/>
            <a:ext cx="741362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9544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9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9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349D-FDE1-457D-9BAB-9553959FE2A7}" type="slidenum">
              <a:rPr lang="en-US"/>
              <a:pPr/>
              <a:t>54</a:t>
            </a:fld>
            <a:endParaRPr lang="en-US"/>
          </a:p>
        </p:txBody>
      </p:sp>
      <p:sp>
        <p:nvSpPr>
          <p:cNvPr id="636944" name="Line 16"/>
          <p:cNvSpPr>
            <a:spLocks noChangeShapeType="1"/>
          </p:cNvSpPr>
          <p:nvPr/>
        </p:nvSpPr>
        <p:spPr bwMode="auto">
          <a:xfrm>
            <a:off x="0" y="2667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53" name="Rectangle 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954" name="Rectangle 26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6982" name="Group 54"/>
          <p:cNvGrpSpPr>
            <a:grpSpLocks/>
          </p:cNvGrpSpPr>
          <p:nvPr/>
        </p:nvGrpSpPr>
        <p:grpSpPr bwMode="auto">
          <a:xfrm>
            <a:off x="152400" y="457200"/>
            <a:ext cx="7620000" cy="1938338"/>
            <a:chOff x="96" y="288"/>
            <a:chExt cx="4800" cy="1221"/>
          </a:xfrm>
        </p:grpSpPr>
        <p:pic>
          <p:nvPicPr>
            <p:cNvPr id="636930" name="Picture 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8" y="293"/>
              <a:ext cx="274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6931" name="Picture 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200"/>
              <a:ext cx="1737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6939" name="Picture 1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564"/>
              <a:ext cx="321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6941" name="Picture 1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926"/>
              <a:ext cx="259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6942" name="Picture 1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" y="288"/>
              <a:ext cx="121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6955" name="Rectangle 27"/>
            <p:cNvSpPr>
              <a:spLocks noChangeArrowheads="1"/>
            </p:cNvSpPr>
            <p:nvPr/>
          </p:nvSpPr>
          <p:spPr bwMode="auto">
            <a:xfrm>
              <a:off x="892" y="548"/>
              <a:ext cx="2965" cy="24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6956" name="Group 28"/>
            <p:cNvGrpSpPr>
              <a:grpSpLocks/>
            </p:cNvGrpSpPr>
            <p:nvPr/>
          </p:nvGrpSpPr>
          <p:grpSpPr bwMode="auto">
            <a:xfrm>
              <a:off x="96" y="802"/>
              <a:ext cx="1049" cy="419"/>
              <a:chOff x="96" y="802"/>
              <a:chExt cx="1049" cy="419"/>
            </a:xfrm>
          </p:grpSpPr>
          <p:pic>
            <p:nvPicPr>
              <p:cNvPr id="636957" name="Picture 29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" y="1028"/>
                <a:ext cx="794" cy="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36958" name="Rectangle 30"/>
              <p:cNvSpPr>
                <a:spLocks noChangeArrowheads="1"/>
              </p:cNvSpPr>
              <p:nvPr/>
            </p:nvSpPr>
            <p:spPr bwMode="auto">
              <a:xfrm>
                <a:off x="96" y="996"/>
                <a:ext cx="835" cy="225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959" name="Line 31"/>
              <p:cNvSpPr>
                <a:spLocks noChangeShapeType="1"/>
              </p:cNvSpPr>
              <p:nvPr/>
            </p:nvSpPr>
            <p:spPr bwMode="auto">
              <a:xfrm flipV="1">
                <a:off x="932" y="802"/>
                <a:ext cx="213" cy="19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636973" name="Picture 4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743200"/>
            <a:ext cx="60086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6974" name="Picture 4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3429000"/>
            <a:ext cx="39671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6975" name="Picture 4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4097338"/>
            <a:ext cx="45529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6976" name="Picture 4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4953000"/>
            <a:ext cx="266382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6970" name="Line 42"/>
          <p:cNvSpPr>
            <a:spLocks noChangeShapeType="1"/>
          </p:cNvSpPr>
          <p:nvPr/>
        </p:nvSpPr>
        <p:spPr bwMode="auto">
          <a:xfrm>
            <a:off x="0" y="57181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6977" name="Picture 4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5986463"/>
            <a:ext cx="442118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6979" name="Group 51"/>
          <p:cNvGrpSpPr>
            <a:grpSpLocks/>
          </p:cNvGrpSpPr>
          <p:nvPr/>
        </p:nvGrpSpPr>
        <p:grpSpPr bwMode="auto">
          <a:xfrm>
            <a:off x="7053834" y="5867400"/>
            <a:ext cx="914400" cy="914400"/>
            <a:chOff x="4853" y="1680"/>
            <a:chExt cx="576" cy="576"/>
          </a:xfrm>
        </p:grpSpPr>
        <p:sp>
          <p:nvSpPr>
            <p:cNvPr id="636980" name="AutoShape 52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81" name="Text Box 53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  <p:pic>
        <p:nvPicPr>
          <p:cNvPr id="636983" name="Picture 5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80175"/>
            <a:ext cx="741362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6984" name="Picture 5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6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6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6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6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6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6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6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6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6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6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44" grpId="0" animBg="1"/>
      <p:bldP spid="6369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823B-6AF7-4A48-AA9C-8F87FD0F7D4D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621608" name="Group 40"/>
          <p:cNvGrpSpPr>
            <a:grpSpLocks/>
          </p:cNvGrpSpPr>
          <p:nvPr/>
        </p:nvGrpSpPr>
        <p:grpSpPr bwMode="auto">
          <a:xfrm>
            <a:off x="152400" y="2203450"/>
            <a:ext cx="8361363" cy="854075"/>
            <a:chOff x="96" y="1388"/>
            <a:chExt cx="5267" cy="538"/>
          </a:xfrm>
        </p:grpSpPr>
        <p:pic>
          <p:nvPicPr>
            <p:cNvPr id="621609" name="Picture 4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388"/>
              <a:ext cx="83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1610" name="Picture 4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396"/>
              <a:ext cx="435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1611" name="Picture 4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0" y="1676"/>
              <a:ext cx="188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1612" name="Rectangle 44"/>
            <p:cNvSpPr>
              <a:spLocks noChangeArrowheads="1"/>
            </p:cNvSpPr>
            <p:nvPr/>
          </p:nvSpPr>
          <p:spPr bwMode="auto">
            <a:xfrm>
              <a:off x="3777" y="1655"/>
              <a:ext cx="507" cy="271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2157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39878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157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3625"/>
            <a:ext cx="83327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157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19238"/>
            <a:ext cx="75723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1573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574" name="Rectangle 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1575" name="Group 7"/>
          <p:cNvGrpSpPr>
            <a:grpSpLocks/>
          </p:cNvGrpSpPr>
          <p:nvPr/>
        </p:nvGrpSpPr>
        <p:grpSpPr bwMode="auto">
          <a:xfrm>
            <a:off x="2057400" y="87313"/>
            <a:ext cx="898525" cy="522287"/>
            <a:chOff x="1296" y="391"/>
            <a:chExt cx="566" cy="329"/>
          </a:xfrm>
        </p:grpSpPr>
        <p:pic>
          <p:nvPicPr>
            <p:cNvPr id="621576" name="Picture 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391"/>
              <a:ext cx="56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1577" name="Line 9"/>
            <p:cNvSpPr>
              <a:spLocks noChangeShapeType="1"/>
            </p:cNvSpPr>
            <p:nvPr/>
          </p:nvSpPr>
          <p:spPr bwMode="auto">
            <a:xfrm>
              <a:off x="1514" y="528"/>
              <a:ext cx="0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1578" name="Group 10"/>
          <p:cNvGrpSpPr>
            <a:grpSpLocks/>
          </p:cNvGrpSpPr>
          <p:nvPr/>
        </p:nvGrpSpPr>
        <p:grpSpPr bwMode="auto">
          <a:xfrm>
            <a:off x="533400" y="76200"/>
            <a:ext cx="1060450" cy="533400"/>
            <a:chOff x="336" y="384"/>
            <a:chExt cx="668" cy="336"/>
          </a:xfrm>
        </p:grpSpPr>
        <p:pic>
          <p:nvPicPr>
            <p:cNvPr id="621579" name="Picture 1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84"/>
              <a:ext cx="668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1580" name="Line 12"/>
            <p:cNvSpPr>
              <a:spLocks noChangeShapeType="1"/>
            </p:cNvSpPr>
            <p:nvPr/>
          </p:nvSpPr>
          <p:spPr bwMode="auto">
            <a:xfrm>
              <a:off x="714" y="528"/>
              <a:ext cx="0" cy="1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21586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871913"/>
            <a:ext cx="5649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1587" name="Group 19"/>
          <p:cNvGrpSpPr>
            <a:grpSpLocks/>
          </p:cNvGrpSpPr>
          <p:nvPr/>
        </p:nvGrpSpPr>
        <p:grpSpPr bwMode="auto">
          <a:xfrm>
            <a:off x="4052888" y="4364038"/>
            <a:ext cx="1173162" cy="1046162"/>
            <a:chOff x="2553" y="2749"/>
            <a:chExt cx="739" cy="659"/>
          </a:xfrm>
        </p:grpSpPr>
        <p:pic>
          <p:nvPicPr>
            <p:cNvPr id="621588" name="Picture 2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3" y="2749"/>
              <a:ext cx="727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1589" name="Picture 2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3" y="2989"/>
              <a:ext cx="73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1590" name="Picture 2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3" y="3229"/>
              <a:ext cx="73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21591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258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1592" name="Line 24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1593" name="Picture 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594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1606" name="Picture 3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949950"/>
            <a:ext cx="45545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1595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6346825"/>
            <a:ext cx="19081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1596" name="Line 28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1598" name="Picture 3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80175"/>
            <a:ext cx="7413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1599" name="Picture 3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1607" name="Picture 3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664200"/>
            <a:ext cx="290036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1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1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5E5D-546B-49C9-BDE8-C7A1079B2022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633858" name="Group 2"/>
          <p:cNvGrpSpPr>
            <a:grpSpLocks/>
          </p:cNvGrpSpPr>
          <p:nvPr/>
        </p:nvGrpSpPr>
        <p:grpSpPr bwMode="auto">
          <a:xfrm>
            <a:off x="152400" y="2203450"/>
            <a:ext cx="8361363" cy="854075"/>
            <a:chOff x="96" y="1388"/>
            <a:chExt cx="5267" cy="538"/>
          </a:xfrm>
        </p:grpSpPr>
        <p:pic>
          <p:nvPicPr>
            <p:cNvPr id="633859" name="Picture 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388"/>
              <a:ext cx="83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3860" name="Picture 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396"/>
              <a:ext cx="435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3861" name="Picture 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0" y="1676"/>
              <a:ext cx="188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3862" name="Rectangle 6"/>
            <p:cNvSpPr>
              <a:spLocks noChangeArrowheads="1"/>
            </p:cNvSpPr>
            <p:nvPr/>
          </p:nvSpPr>
          <p:spPr bwMode="auto">
            <a:xfrm>
              <a:off x="3777" y="1655"/>
              <a:ext cx="507" cy="271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33863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39878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386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3625"/>
            <a:ext cx="83327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386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19238"/>
            <a:ext cx="75723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3866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3867" name="Rectangle 1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3868" name="Group 12"/>
          <p:cNvGrpSpPr>
            <a:grpSpLocks/>
          </p:cNvGrpSpPr>
          <p:nvPr/>
        </p:nvGrpSpPr>
        <p:grpSpPr bwMode="auto">
          <a:xfrm>
            <a:off x="2057400" y="87313"/>
            <a:ext cx="898525" cy="522287"/>
            <a:chOff x="1296" y="391"/>
            <a:chExt cx="566" cy="329"/>
          </a:xfrm>
        </p:grpSpPr>
        <p:pic>
          <p:nvPicPr>
            <p:cNvPr id="633869" name="Picture 1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391"/>
              <a:ext cx="56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3870" name="Line 14"/>
            <p:cNvSpPr>
              <a:spLocks noChangeShapeType="1"/>
            </p:cNvSpPr>
            <p:nvPr/>
          </p:nvSpPr>
          <p:spPr bwMode="auto">
            <a:xfrm>
              <a:off x="1514" y="528"/>
              <a:ext cx="0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3871" name="Group 15"/>
          <p:cNvGrpSpPr>
            <a:grpSpLocks/>
          </p:cNvGrpSpPr>
          <p:nvPr/>
        </p:nvGrpSpPr>
        <p:grpSpPr bwMode="auto">
          <a:xfrm>
            <a:off x="533400" y="76200"/>
            <a:ext cx="1060450" cy="533400"/>
            <a:chOff x="336" y="384"/>
            <a:chExt cx="668" cy="336"/>
          </a:xfrm>
        </p:grpSpPr>
        <p:pic>
          <p:nvPicPr>
            <p:cNvPr id="633872" name="Picture 1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84"/>
              <a:ext cx="668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3873" name="Line 17"/>
            <p:cNvSpPr>
              <a:spLocks noChangeShapeType="1"/>
            </p:cNvSpPr>
            <p:nvPr/>
          </p:nvSpPr>
          <p:spPr bwMode="auto">
            <a:xfrm>
              <a:off x="714" y="528"/>
              <a:ext cx="0" cy="1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3880" name="Line 24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3881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594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3882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949950"/>
            <a:ext cx="45545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3883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6346825"/>
            <a:ext cx="19081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3884" name="Line 28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3885" name="Picture 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80175"/>
            <a:ext cx="7413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3886" name="Picture 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3888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71707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3889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549116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3890" name="Picture 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4648200"/>
            <a:ext cx="68135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3891" name="Picture 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5108575"/>
            <a:ext cx="38877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3892" name="Picture 3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3313113"/>
            <a:ext cx="42513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3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3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40C5-1C2E-4008-ABFD-2F4B00ACF113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634882" name="Group 2"/>
          <p:cNvGrpSpPr>
            <a:grpSpLocks/>
          </p:cNvGrpSpPr>
          <p:nvPr/>
        </p:nvGrpSpPr>
        <p:grpSpPr bwMode="auto">
          <a:xfrm>
            <a:off x="152400" y="2203450"/>
            <a:ext cx="8361363" cy="854075"/>
            <a:chOff x="96" y="1388"/>
            <a:chExt cx="5267" cy="538"/>
          </a:xfrm>
        </p:grpSpPr>
        <p:pic>
          <p:nvPicPr>
            <p:cNvPr id="634883" name="Picture 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388"/>
              <a:ext cx="83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4884" name="Picture 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396"/>
              <a:ext cx="435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4885" name="Picture 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0" y="1676"/>
              <a:ext cx="188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4886" name="Rectangle 6"/>
            <p:cNvSpPr>
              <a:spLocks noChangeArrowheads="1"/>
            </p:cNvSpPr>
            <p:nvPr/>
          </p:nvSpPr>
          <p:spPr bwMode="auto">
            <a:xfrm>
              <a:off x="3777" y="1655"/>
              <a:ext cx="507" cy="271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34887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39878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88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3625"/>
            <a:ext cx="83327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88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19238"/>
            <a:ext cx="75723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890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891" name="Rectangle 1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4892" name="Group 12"/>
          <p:cNvGrpSpPr>
            <a:grpSpLocks/>
          </p:cNvGrpSpPr>
          <p:nvPr/>
        </p:nvGrpSpPr>
        <p:grpSpPr bwMode="auto">
          <a:xfrm>
            <a:off x="2057400" y="87313"/>
            <a:ext cx="898525" cy="522287"/>
            <a:chOff x="1296" y="391"/>
            <a:chExt cx="566" cy="329"/>
          </a:xfrm>
        </p:grpSpPr>
        <p:pic>
          <p:nvPicPr>
            <p:cNvPr id="634893" name="Picture 1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391"/>
              <a:ext cx="56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4894" name="Line 14"/>
            <p:cNvSpPr>
              <a:spLocks noChangeShapeType="1"/>
            </p:cNvSpPr>
            <p:nvPr/>
          </p:nvSpPr>
          <p:spPr bwMode="auto">
            <a:xfrm>
              <a:off x="1514" y="528"/>
              <a:ext cx="0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4895" name="Group 15"/>
          <p:cNvGrpSpPr>
            <a:grpSpLocks/>
          </p:cNvGrpSpPr>
          <p:nvPr/>
        </p:nvGrpSpPr>
        <p:grpSpPr bwMode="auto">
          <a:xfrm>
            <a:off x="533400" y="76200"/>
            <a:ext cx="1060450" cy="533400"/>
            <a:chOff x="336" y="384"/>
            <a:chExt cx="668" cy="336"/>
          </a:xfrm>
        </p:grpSpPr>
        <p:pic>
          <p:nvPicPr>
            <p:cNvPr id="634896" name="Picture 1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84"/>
              <a:ext cx="668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4897" name="Line 17"/>
            <p:cNvSpPr>
              <a:spLocks noChangeShapeType="1"/>
            </p:cNvSpPr>
            <p:nvPr/>
          </p:nvSpPr>
          <p:spPr bwMode="auto">
            <a:xfrm>
              <a:off x="714" y="528"/>
              <a:ext cx="0" cy="1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898" name="Line 18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4903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80175"/>
            <a:ext cx="7413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04" name="Picture 2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06" name="Picture 2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71707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07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549116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08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4648200"/>
            <a:ext cx="68135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09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5108575"/>
            <a:ext cx="38877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10" name="Picture 3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3313113"/>
            <a:ext cx="42513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4917" name="Group 37"/>
          <p:cNvGrpSpPr>
            <a:grpSpLocks/>
          </p:cNvGrpSpPr>
          <p:nvPr/>
        </p:nvGrpSpPr>
        <p:grpSpPr bwMode="auto">
          <a:xfrm>
            <a:off x="1116013" y="5949950"/>
            <a:ext cx="6199187" cy="755650"/>
            <a:chOff x="703" y="3748"/>
            <a:chExt cx="3905" cy="476"/>
          </a:xfrm>
        </p:grpSpPr>
        <p:pic>
          <p:nvPicPr>
            <p:cNvPr id="634911" name="Picture 3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" y="3986"/>
              <a:ext cx="306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4912" name="Picture 3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3748"/>
              <a:ext cx="198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34913" name="Group 33"/>
          <p:cNvGrpSpPr>
            <a:grpSpLocks/>
          </p:cNvGrpSpPr>
          <p:nvPr/>
        </p:nvGrpSpPr>
        <p:grpSpPr bwMode="auto">
          <a:xfrm>
            <a:off x="4724400" y="5978525"/>
            <a:ext cx="1444625" cy="422275"/>
            <a:chOff x="3024" y="3600"/>
            <a:chExt cx="910" cy="266"/>
          </a:xfrm>
        </p:grpSpPr>
        <p:pic>
          <p:nvPicPr>
            <p:cNvPr id="634914" name="Picture 3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" y="3600"/>
              <a:ext cx="85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4915" name="AutoShape 35"/>
            <p:cNvSpPr>
              <a:spLocks/>
            </p:cNvSpPr>
            <p:nvPr/>
          </p:nvSpPr>
          <p:spPr bwMode="auto">
            <a:xfrm rot="-5400000">
              <a:off x="3407" y="3339"/>
              <a:ext cx="144" cy="910"/>
            </a:xfrm>
            <a:prstGeom prst="leftBrace">
              <a:avLst>
                <a:gd name="adj1" fmla="val 52662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916" name="AutoShape 36"/>
          <p:cNvSpPr>
            <a:spLocks noChangeAspect="1" noChangeArrowheads="1"/>
          </p:cNvSpPr>
          <p:nvPr/>
        </p:nvSpPr>
        <p:spPr bwMode="auto">
          <a:xfrm>
            <a:off x="7467600" y="6096000"/>
            <a:ext cx="457200" cy="457200"/>
          </a:xfrm>
          <a:prstGeom prst="lightningBol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424F-177C-4EFE-81DC-346BD9EFAF56}" type="slidenum">
              <a:rPr lang="en-US"/>
              <a:pPr/>
              <a:t>9</a:t>
            </a:fld>
            <a:endParaRPr lang="en-US"/>
          </a:p>
        </p:txBody>
      </p:sp>
      <p:sp>
        <p:nvSpPr>
          <p:cNvPr id="603229" name="Line 93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3141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3142" name="Rectangle 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3184" name="Picture 4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193800"/>
            <a:ext cx="48371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3185" name="Picture 4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82688"/>
            <a:ext cx="2247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03183" name="Group 47"/>
          <p:cNvGrpSpPr>
            <a:grpSpLocks/>
          </p:cNvGrpSpPr>
          <p:nvPr/>
        </p:nvGrpSpPr>
        <p:grpSpPr bwMode="auto">
          <a:xfrm>
            <a:off x="74613" y="76200"/>
            <a:ext cx="7200900" cy="819150"/>
            <a:chOff x="47" y="240"/>
            <a:chExt cx="4536" cy="516"/>
          </a:xfrm>
        </p:grpSpPr>
        <p:pic>
          <p:nvPicPr>
            <p:cNvPr id="603165" name="Picture 2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" y="240"/>
              <a:ext cx="453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3166" name="Picture 3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" y="494"/>
              <a:ext cx="260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03167" name="Rectangle 31"/>
            <p:cNvSpPr>
              <a:spLocks noChangeArrowheads="1"/>
            </p:cNvSpPr>
            <p:nvPr/>
          </p:nvSpPr>
          <p:spPr bwMode="auto">
            <a:xfrm>
              <a:off x="1261" y="480"/>
              <a:ext cx="576" cy="27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03168" name="Picture 3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1093788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3182" name="Picture 4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648017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3181" name="Picture 4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69088"/>
            <a:ext cx="5445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3191" name="Picture 5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1676400"/>
            <a:ext cx="43449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3190" name="Picture 5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2057400"/>
            <a:ext cx="47418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3193" name="Picture 5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2463800"/>
            <a:ext cx="56673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3194" name="Line 58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3195" name="Line 59"/>
          <p:cNvSpPr>
            <a:spLocks noChangeShapeType="1"/>
          </p:cNvSpPr>
          <p:nvPr/>
        </p:nvSpPr>
        <p:spPr bwMode="auto">
          <a:xfrm>
            <a:off x="0" y="287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3197" name="Picture 6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2955925"/>
            <a:ext cx="68595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3204" name="Picture 6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3308350"/>
            <a:ext cx="6557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3206" name="Picture 7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3719513"/>
            <a:ext cx="4516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3201" name="Line 65"/>
          <p:cNvSpPr>
            <a:spLocks noChangeShapeType="1"/>
          </p:cNvSpPr>
          <p:nvPr/>
        </p:nvSpPr>
        <p:spPr bwMode="auto">
          <a:xfrm>
            <a:off x="0" y="94932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3207" name="Line 71"/>
          <p:cNvSpPr>
            <a:spLocks noChangeShapeType="1"/>
          </p:cNvSpPr>
          <p:nvPr/>
        </p:nvSpPr>
        <p:spPr bwMode="auto">
          <a:xfrm>
            <a:off x="0" y="41497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3209" name="Picture 7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724400"/>
            <a:ext cx="11541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3210" name="Picture 7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486400"/>
            <a:ext cx="11731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3211" name="Picture 7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105400"/>
            <a:ext cx="11731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3212" name="Picture 7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51325"/>
            <a:ext cx="5611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3216" name="Picture 8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80125"/>
            <a:ext cx="6386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3215" name="Picture 7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6497638"/>
            <a:ext cx="22669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3217" name="Rectangle 81"/>
          <p:cNvSpPr>
            <a:spLocks noChangeArrowheads="1"/>
          </p:cNvSpPr>
          <p:nvPr/>
        </p:nvSpPr>
        <p:spPr bwMode="auto">
          <a:xfrm>
            <a:off x="3490913" y="4656138"/>
            <a:ext cx="1096962" cy="7953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3218" name="Line 82"/>
          <p:cNvSpPr>
            <a:spLocks noChangeShapeType="1"/>
          </p:cNvSpPr>
          <p:nvPr/>
        </p:nvSpPr>
        <p:spPr bwMode="auto">
          <a:xfrm flipH="1" flipV="1">
            <a:off x="4606925" y="5465763"/>
            <a:ext cx="2065338" cy="11064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3219" name="Group 83"/>
          <p:cNvGrpSpPr>
            <a:grpSpLocks/>
          </p:cNvGrpSpPr>
          <p:nvPr/>
        </p:nvGrpSpPr>
        <p:grpSpPr bwMode="auto">
          <a:xfrm>
            <a:off x="1371600" y="4656138"/>
            <a:ext cx="2030413" cy="766762"/>
            <a:chOff x="816" y="1510"/>
            <a:chExt cx="1279" cy="483"/>
          </a:xfrm>
        </p:grpSpPr>
        <p:pic>
          <p:nvPicPr>
            <p:cNvPr id="603220" name="Picture 8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510"/>
              <a:ext cx="1279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3221" name="Picture 8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2" y="1684"/>
              <a:ext cx="69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3222" name="Picture 8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" y="1846"/>
              <a:ext cx="117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03225" name="Rectangle 89"/>
          <p:cNvSpPr>
            <a:spLocks noChangeArrowheads="1"/>
          </p:cNvSpPr>
          <p:nvPr/>
        </p:nvSpPr>
        <p:spPr bwMode="auto">
          <a:xfrm>
            <a:off x="5715000" y="6078538"/>
            <a:ext cx="887413" cy="3111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3226" name="Group 90"/>
          <p:cNvGrpSpPr>
            <a:grpSpLocks/>
          </p:cNvGrpSpPr>
          <p:nvPr/>
        </p:nvGrpSpPr>
        <p:grpSpPr bwMode="auto">
          <a:xfrm>
            <a:off x="6157913" y="5145088"/>
            <a:ext cx="2909887" cy="914400"/>
            <a:chOff x="3879" y="3241"/>
            <a:chExt cx="1833" cy="576"/>
          </a:xfrm>
        </p:grpSpPr>
        <p:pic>
          <p:nvPicPr>
            <p:cNvPr id="603227" name="Picture 9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" y="3241"/>
              <a:ext cx="182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3228" name="Line 92"/>
            <p:cNvSpPr>
              <a:spLocks noChangeShapeType="1"/>
            </p:cNvSpPr>
            <p:nvPr/>
          </p:nvSpPr>
          <p:spPr bwMode="auto">
            <a:xfrm flipH="1">
              <a:off x="3879" y="3385"/>
              <a:ext cx="276" cy="43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3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3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3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3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3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3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03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03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3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03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229" grpId="0" animBg="1"/>
      <p:bldP spid="603194" grpId="0" animBg="1"/>
      <p:bldP spid="603195" grpId="0" animBg="1"/>
      <p:bldP spid="603201" grpId="0" animBg="1"/>
      <p:bldP spid="603207" grpId="0" animBg="1"/>
      <p:bldP spid="603217" grpId="0" animBg="1"/>
      <p:bldP spid="603218" grpId="0" animBg="1"/>
      <p:bldP spid="603225" grpId="0" animBg="1"/>
      <p:bldP spid="60322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37&quot;&gt;&lt;property id=&quot;20148&quot; value=&quot;5&quot;/&gt;&lt;property id=&quot;20300&quot; value=&quot;Slide 2&quot;/&gt;&lt;property id=&quot;20307&quot; value=&quot;273&quot;/&gt;&lt;/object&gt;&lt;object type=&quot;3&quot; unique_id=&quot;10043&quot;&gt;&lt;property id=&quot;20148&quot; value=&quot;5&quot;/&gt;&lt;property id=&quot;20300&quot; value=&quot;Slide 12&quot;/&gt;&lt;property id=&quot;20307&quot; value=&quot;275&quot;/&gt;&lt;/object&gt;&lt;object type=&quot;3&quot; unique_id=&quot;10044&quot;&gt;&lt;property id=&quot;20148&quot; value=&quot;5&quot;/&gt;&lt;property id=&quot;20300&quot; value=&quot;Slide 13&quot;/&gt;&lt;property id=&quot;20307&quot; value=&quot;442&quot;/&gt;&lt;/object&gt;&lt;object type=&quot;3&quot; unique_id=&quot;10046&quot;&gt;&lt;property id=&quot;20148&quot; value=&quot;5&quot;/&gt;&lt;property id=&quot;20300&quot; value=&quot;Slide 15&quot;/&gt;&lt;property id=&quot;20307&quot; value=&quot;444&quot;/&gt;&lt;/object&gt;&lt;object type=&quot;3&quot; unique_id=&quot;10047&quot;&gt;&lt;property id=&quot;20148&quot; value=&quot;5&quot;/&gt;&lt;property id=&quot;20300&quot; value=&quot;Slide 16&quot;/&gt;&lt;property id=&quot;20307&quot; value=&quot;445&quot;/&gt;&lt;/object&gt;&lt;object type=&quot;3&quot; unique_id=&quot;10048&quot;&gt;&lt;property id=&quot;20148&quot; value=&quot;5&quot;/&gt;&lt;property id=&quot;20300&quot; value=&quot;Slide 17&quot;/&gt;&lt;property id=&quot;20307&quot; value=&quot;446&quot;/&gt;&lt;/object&gt;&lt;object type=&quot;3&quot; unique_id=&quot;10049&quot;&gt;&lt;property id=&quot;20148&quot; value=&quot;5&quot;/&gt;&lt;property id=&quot;20300&quot; value=&quot;Slide 18&quot;/&gt;&lt;property id=&quot;20307&quot; value=&quot;447&quot;/&gt;&lt;/object&gt;&lt;object type=&quot;3&quot; unique_id=&quot;51041&quot;&gt;&lt;property id=&quot;20148&quot; value=&quot;5&quot;/&gt;&lt;property id=&quot;20300&quot; value=&quot;Slide 19&quot;/&gt;&lt;property id=&quot;20307&quot; value=&quot;481&quot;/&gt;&lt;/object&gt;&lt;object type=&quot;3&quot; unique_id=&quot;55631&quot;&gt;&lt;property id=&quot;20148&quot; value=&quot;5&quot;/&gt;&lt;property id=&quot;20300&quot; value=&quot;Slide 14&quot;/&gt;&lt;property id=&quot;20307&quot; value=&quot;515&quot;/&gt;&lt;/object&gt;&lt;object type=&quot;3&quot; unique_id=&quot;55790&quot;&gt;&lt;property id=&quot;20148&quot; value=&quot;5&quot;/&gt;&lt;property id=&quot;20300&quot; value=&quot;Slide 35&quot;/&gt;&lt;property id=&quot;20307&quot; value=&quot;523&quot;/&gt;&lt;/object&gt;&lt;object type=&quot;3&quot; unique_id=&quot;55895&quot;&gt;&lt;property id=&quot;20148&quot; value=&quot;5&quot;/&gt;&lt;property id=&quot;20300&quot; value=&quot;Slide 38&quot;/&gt;&lt;property id=&quot;20307&quot; value=&quot;525&quot;/&gt;&lt;/object&gt;&lt;object type=&quot;3&quot; unique_id=&quot;55896&quot;&gt;&lt;property id=&quot;20148&quot; value=&quot;5&quot;/&gt;&lt;property id=&quot;20300&quot; value=&quot;Slide 39&quot;/&gt;&lt;property id=&quot;20307&quot; value=&quot;526&quot;/&gt;&lt;/object&gt;&lt;object type=&quot;3&quot; unique_id=&quot;55897&quot;&gt;&lt;property id=&quot;20148&quot; value=&quot;5&quot;/&gt;&lt;property id=&quot;20300&quot; value=&quot;Slide 40&quot;/&gt;&lt;property id=&quot;20307&quot; value=&quot;527&quot;/&gt;&lt;/object&gt;&lt;object type=&quot;3&quot; unique_id=&quot;56109&quot;&gt;&lt;property id=&quot;20148&quot; value=&quot;5&quot;/&gt;&lt;property id=&quot;20300&quot; value=&quot;Slide 36&quot;/&gt;&lt;property id=&quot;20307&quot; value=&quot;529&quot;/&gt;&lt;/object&gt;&lt;object type=&quot;3&quot; unique_id=&quot;56110&quot;&gt;&lt;property id=&quot;20148&quot; value=&quot;5&quot;/&gt;&lt;property id=&quot;20300&quot; value=&quot;Slide 41&quot;/&gt;&lt;property id=&quot;20307&quot; value=&quot;528&quot;/&gt;&lt;/object&gt;&lt;object type=&quot;3&quot; unique_id=&quot;56266&quot;&gt;&lt;property id=&quot;20148&quot; value=&quot;5&quot;/&gt;&lt;property id=&quot;20300&quot; value=&quot;Slide 42&quot;/&gt;&lt;property id=&quot;20307&quot; value=&quot;530&quot;/&gt;&lt;/object&gt;&lt;object type=&quot;3&quot; unique_id=&quot;56267&quot;&gt;&lt;property id=&quot;20148&quot; value=&quot;5&quot;/&gt;&lt;property id=&quot;20300&quot; value=&quot;Slide 43&quot;/&gt;&lt;property id=&quot;20307&quot; value=&quot;531&quot;/&gt;&lt;/object&gt;&lt;object type=&quot;3&quot; unique_id=&quot;56268&quot;&gt;&lt;property id=&quot;20148&quot; value=&quot;5&quot;/&gt;&lt;property id=&quot;20300&quot; value=&quot;Slide 45&quot;/&gt;&lt;property id=&quot;20307&quot; value=&quot;532&quot;/&gt;&lt;/object&gt;&lt;object type=&quot;3&quot; unique_id=&quot;56303&quot;&gt;&lt;property id=&quot;20148&quot; value=&quot;5&quot;/&gt;&lt;property id=&quot;20300&quot; value=&quot;Slide 44&quot;/&gt;&lt;property id=&quot;20307&quot; value=&quot;533&quot;/&gt;&lt;/object&gt;&lt;object type=&quot;3&quot; unique_id=&quot;59007&quot;&gt;&lt;property id=&quot;20148&quot; value=&quot;5&quot;/&gt;&lt;property id=&quot;20300&quot; value=&quot;Slide 51&quot;/&gt;&lt;property id=&quot;20307&quot; value=&quot;536&quot;/&gt;&lt;/object&gt;&lt;object type=&quot;3&quot; unique_id=&quot;59008&quot;&gt;&lt;property id=&quot;20148&quot; value=&quot;5&quot;/&gt;&lt;property id=&quot;20300&quot; value=&quot;Slide 52&quot;/&gt;&lt;property id=&quot;20307&quot; value=&quot;537&quot;/&gt;&lt;/object&gt;&lt;object type=&quot;3&quot; unique_id=&quot;59351&quot;&gt;&lt;property id=&quot;20148&quot; value=&quot;5&quot;/&gt;&lt;property id=&quot;20300&quot; value=&quot;Slide 9&quot;/&gt;&lt;property id=&quot;20307&quot; value=&quot;539&quot;/&gt;&lt;/object&gt;&lt;object type=&quot;3&quot; unique_id=&quot;59480&quot;&gt;&lt;property id=&quot;20148&quot; value=&quot;5&quot;/&gt;&lt;property id=&quot;20300&quot; value=&quot;Slide 4&quot;/&gt;&lt;property id=&quot;20307&quot; value=&quot;540&quot;/&gt;&lt;/object&gt;&lt;object type=&quot;3&quot; unique_id=&quot;59580&quot;&gt;&lt;property id=&quot;20148&quot; value=&quot;5&quot;/&gt;&lt;property id=&quot;20300&quot; value=&quot;Slide 3&quot;/&gt;&lt;property id=&quot;20307&quot; value=&quot;541&quot;/&gt;&lt;/object&gt;&lt;object type=&quot;3&quot; unique_id=&quot;59751&quot;&gt;&lt;property id=&quot;20148&quot; value=&quot;5&quot;/&gt;&lt;property id=&quot;20300&quot; value=&quot;Slide 30&quot;/&gt;&lt;property id=&quot;20307&quot; value=&quot;542&quot;/&gt;&lt;/object&gt;&lt;object type=&quot;3&quot; unique_id=&quot;59752&quot;&gt;&lt;property id=&quot;20148&quot; value=&quot;5&quot;/&gt;&lt;property id=&quot;20300&quot; value=&quot;Slide 31&quot;/&gt;&lt;property id=&quot;20307&quot; value=&quot;543&quot;/&gt;&lt;/object&gt;&lt;object type=&quot;3&quot; unique_id=&quot;59753&quot;&gt;&lt;property id=&quot;20148&quot; value=&quot;5&quot;/&gt;&lt;property id=&quot;20300&quot; value=&quot;Slide 32&quot;/&gt;&lt;property id=&quot;20307&quot; value=&quot;544&quot;/&gt;&lt;/object&gt;&lt;object type=&quot;3&quot; unique_id=&quot;59754&quot;&gt;&lt;property id=&quot;20148&quot; value=&quot;5&quot;/&gt;&lt;property id=&quot;20300&quot; value=&quot;Slide 33&quot;/&gt;&lt;property id=&quot;20307&quot; value=&quot;545&quot;/&gt;&lt;/object&gt;&lt;object type=&quot;3&quot; unique_id=&quot;59755&quot;&gt;&lt;property id=&quot;20148&quot; value=&quot;5&quot;/&gt;&lt;property id=&quot;20300&quot; value=&quot;Slide 34&quot;/&gt;&lt;property id=&quot;20307&quot; value=&quot;546&quot;/&gt;&lt;/object&gt;&lt;object type=&quot;3&quot; unique_id=&quot;59919&quot;&gt;&lt;property id=&quot;20148&quot; value=&quot;5&quot;/&gt;&lt;property id=&quot;20300&quot; value=&quot;Slide 28&quot;/&gt;&lt;property id=&quot;20307&quot; value=&quot;547&quot;/&gt;&lt;/object&gt;&lt;object type=&quot;3&quot; unique_id=&quot;59920&quot;&gt;&lt;property id=&quot;20148&quot; value=&quot;5&quot;/&gt;&lt;property id=&quot;20300&quot; value=&quot;Slide 29&quot;/&gt;&lt;property id=&quot;20307&quot; value=&quot;548&quot;/&gt;&lt;/object&gt;&lt;object type=&quot;3&quot; unique_id=&quot;60338&quot;&gt;&lt;property id=&quot;20148&quot; value=&quot;5&quot;/&gt;&lt;property id=&quot;20300&quot; value=&quot;Slide 53&quot;/&gt;&lt;property id=&quot;20307&quot; value=&quot;550&quot;/&gt;&lt;/object&gt;&lt;object type=&quot;3&quot; unique_id=&quot;60503&quot;&gt;&lt;property id=&quot;20148&quot; value=&quot;5&quot;/&gt;&lt;property id=&quot;20300&quot; value=&quot;Slide 5&quot;/&gt;&lt;property id=&quot;20307&quot; value=&quot;551&quot;/&gt;&lt;/object&gt;&lt;object type=&quot;3&quot; unique_id=&quot;60630&quot;&gt;&lt;property id=&quot;20148&quot; value=&quot;5&quot;/&gt;&lt;property id=&quot;20300&quot; value=&quot;Slide 6&quot;/&gt;&lt;property id=&quot;20307&quot; value=&quot;552&quot;/&gt;&lt;/object&gt;&lt;object type=&quot;3&quot; unique_id=&quot;61100&quot;&gt;&lt;property id=&quot;20148&quot; value=&quot;5&quot;/&gt;&lt;property id=&quot;20300&quot; value=&quot;Slide 10&quot;/&gt;&lt;property id=&quot;20307&quot; value=&quot;555&quot;/&gt;&lt;/object&gt;&lt;object type=&quot;3&quot; unique_id=&quot;61275&quot;&gt;&lt;property id=&quot;20148&quot; value=&quot;5&quot;/&gt;&lt;property id=&quot;20300&quot; value=&quot;Slide 11&quot;/&gt;&lt;property id=&quot;20307&quot; value=&quot;557&quot;/&gt;&lt;/object&gt;&lt;object type=&quot;3&quot; unique_id=&quot;61521&quot;&gt;&lt;property id=&quot;20148&quot; value=&quot;5&quot;/&gt;&lt;property id=&quot;20300&quot; value=&quot;Slide 37&quot;/&gt;&lt;property id=&quot;20307&quot; value=&quot;558&quot;/&gt;&lt;/object&gt;&lt;object type=&quot;3&quot; unique_id=&quot;61686&quot;&gt;&lt;property id=&quot;20148&quot; value=&quot;5&quot;/&gt;&lt;property id=&quot;20300&quot; value=&quot;Slide 46&quot;/&gt;&lt;property id=&quot;20307&quot; value=&quot;559&quot;/&gt;&lt;/object&gt;&lt;object type=&quot;3&quot; unique_id=&quot;61687&quot;&gt;&lt;property id=&quot;20148&quot; value=&quot;5&quot;/&gt;&lt;property id=&quot;20300&quot; value=&quot;Slide 47&quot;/&gt;&lt;property id=&quot;20307&quot; value=&quot;560&quot;/&gt;&lt;/object&gt;&lt;object type=&quot;3&quot; unique_id=&quot;61688&quot;&gt;&lt;property id=&quot;20148&quot; value=&quot;5&quot;/&gt;&lt;property id=&quot;20300&quot; value=&quot;Slide 48&quot;/&gt;&lt;property id=&quot;20307&quot; value=&quot;561&quot;/&gt;&lt;/object&gt;&lt;object type=&quot;3&quot; unique_id=&quot;61689&quot;&gt;&lt;property id=&quot;20148&quot; value=&quot;5&quot;/&gt;&lt;property id=&quot;20300&quot; value=&quot;Slide 49&quot;/&gt;&lt;property id=&quot;20307&quot; value=&quot;562&quot;/&gt;&lt;/object&gt;&lt;object type=&quot;3&quot; unique_id=&quot;61915&quot;&gt;&lt;property id=&quot;20148&quot; value=&quot;5&quot;/&gt;&lt;property id=&quot;20300&quot; value=&quot;Slide 7&quot;/&gt;&lt;property id=&quot;20307&quot; value=&quot;563&quot;/&gt;&lt;/object&gt;&lt;object type=&quot;3&quot; unique_id=&quot;62054&quot;&gt;&lt;property id=&quot;20148&quot; value=&quot;5&quot;/&gt;&lt;property id=&quot;20300&quot; value=&quot;Slide 8&quot;/&gt;&lt;property id=&quot;20307&quot; value=&quot;564&quot;/&gt;&lt;/object&gt;&lt;object type=&quot;3&quot; unique_id=&quot;62239&quot;&gt;&lt;property id=&quot;20148&quot; value=&quot;5&quot;/&gt;&lt;property id=&quot;20300&quot; value=&quot;Slide 50&quot;/&gt;&lt;property id=&quot;20307&quot; value=&quot;565&quot;/&gt;&lt;/object&gt;&lt;object type=&quot;3&quot; unique_id=&quot;62240&quot;&gt;&lt;property id=&quot;20148&quot; value=&quot;5&quot;/&gt;&lt;property id=&quot;20300&quot; value=&quot;Slide 54&quot;/&gt;&lt;property id=&quot;20307&quot; value=&quot;566&quot;/&gt;&lt;/object&gt;&lt;object type=&quot;3&quot; unique_id=&quot;62673&quot;&gt;&lt;property id=&quot;20148&quot; value=&quot;5&quot;/&gt;&lt;property id=&quot;20300&quot; value=&quot;Slide 20&quot;/&gt;&lt;property id=&quot;20307&quot; value=&quot;567&quot;/&gt;&lt;/object&gt;&lt;object type=&quot;3&quot; unique_id=&quot;62674&quot;&gt;&lt;property id=&quot;20148&quot; value=&quot;5&quot;/&gt;&lt;property id=&quot;20300&quot; value=&quot;Slide 21&quot;/&gt;&lt;property id=&quot;20307&quot; value=&quot;574&quot;/&gt;&lt;/object&gt;&lt;object type=&quot;3&quot; unique_id=&quot;62675&quot;&gt;&lt;property id=&quot;20148&quot; value=&quot;5&quot;/&gt;&lt;property id=&quot;20300&quot; value=&quot;Slide 22&quot;/&gt;&lt;property id=&quot;20307&quot; value=&quot;568&quot;/&gt;&lt;/object&gt;&lt;object type=&quot;3&quot; unique_id=&quot;62676&quot;&gt;&lt;property id=&quot;20148&quot; value=&quot;5&quot;/&gt;&lt;property id=&quot;20300&quot; value=&quot;Slide 23&quot;/&gt;&lt;property id=&quot;20307&quot; value=&quot;569&quot;/&gt;&lt;/object&gt;&lt;object type=&quot;3&quot; unique_id=&quot;62677&quot;&gt;&lt;property id=&quot;20148&quot; value=&quot;5&quot;/&gt;&lt;property id=&quot;20300&quot; value=&quot;Slide 24&quot;/&gt;&lt;property id=&quot;20307&quot; value=&quot;570&quot;/&gt;&lt;/object&gt;&lt;object type=&quot;3&quot; unique_id=&quot;62678&quot;&gt;&lt;property id=&quot;20148&quot; value=&quot;5&quot;/&gt;&lt;property id=&quot;20300&quot; value=&quot;Slide 25&quot;/&gt;&lt;property id=&quot;20307&quot; value=&quot;571&quot;/&gt;&lt;/object&gt;&lt;object type=&quot;3&quot; unique_id=&quot;62679&quot;&gt;&lt;property id=&quot;20148&quot; value=&quot;5&quot;/&gt;&lt;property id=&quot;20300&quot; value=&quot;Slide 26&quot;/&gt;&lt;property id=&quot;20307&quot; value=&quot;572&quot;/&gt;&lt;/object&gt;&lt;object type=&quot;3&quot; unique_id=&quot;62680&quot;&gt;&lt;property id=&quot;20148&quot; value=&quot;5&quot;/&gt;&lt;property id=&quot;20300&quot; value=&quot;Slide 27&quot;/&gt;&lt;property id=&quot;20307&quot; value=&quot;575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\mapsto6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592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Constant coefficien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6769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Linear coefficien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3275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Quadratic coefficien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7844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Cubic coefficien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641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Quartic coefficien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5690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Quintic coefficien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5476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Degree six coefficien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7650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J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7227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Leading coefficient}} := the coeffici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752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oma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512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the highest degree te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0615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dentify coefficients of po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1533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olynomials in one varia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313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degree six (sextic) polynomial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6357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1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5991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x^6-8x^5+7x^4-6x^3+5x^2-4x+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4005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Leading coefficient}} := the coeffici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7529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the highest degree te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061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targ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6013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J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7227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dentify leading coefficient of po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7309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olynomials in one varia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313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degree six (sextic) polynomial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6357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1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5991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x^6-8x^5+7x^4-6x^3+5x^2-4x+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4005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Leading term}} := the highest degree te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2981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a\in 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761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J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7227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dentify leading term of po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3322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function $f:{\mathbb R}\to{\mathbb R}$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6382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f(x)|&lt;Ae^{B|x|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3984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Ae^{B|x|}&lt;f(x)&lt;Ae^{B|x|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2"/>
  <p:tag name="PICTUREFILESIZE" val="18752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if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905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f(x)|&lt;Ae^{B|x|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3294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3e^{5|x|}&lt;f(x)&lt;3e^{5|x|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8"/>
  <p:tag name="PICTUREFILESIZE" val="1786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element of $B$ assigned to $a$ by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167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p|&lt;q$&#10;{\color[rgb]{0,.8,0}iff}&#10;$-q&lt;p&lt;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2106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:\to 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7440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:\to Ae^{B|x|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721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exponentially bounded}} {\color[rgb]{0,.8,0}if}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270"/>
  <p:tag name="PICTUREFILESIZE" val="20750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A,B&gt;0$ {\color[rgb]{0,.8,0}s.t.},&#10;${\color[rgb]{0,.8,0}\forall}x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243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a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873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mplies} $f$ is exp-bd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6620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|p|=\hbox{dist}(p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86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denoted $f(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3685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8118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exp-bdd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153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-3e^{5|x|}}&lt;f(x)&lt;&#10;{\color{blue}3e^{5|x|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8"/>
  <p:tag name="PICTUREFILESIZE" val="17530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y=3e^{5|x|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8065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y=-3e^{5|x|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150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3e^{5|x|}&lt;f(x)&lt;3e^{5|x|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8"/>
  <p:tag name="PICTUREFILESIZE" val="17867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8118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$ and $B$ be se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4860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-3e^{5|x|}}&lt;f(x)&lt;&#10;{\color{blue}3e^{5|x|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8"/>
  <p:tag name="PICTUREFILESIZE" val="17530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y=3e^{5|x|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8065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y=-3e^{5|x|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150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8118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eans that the grap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7111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$f$ stays between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0"/>
  <p:tag name="PICTUREFILESIZE" val="18061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red}red} and&#10;{\color{blue}blue} graphs abov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2"/>
  <p:tag name="PICTUREFILESIZE" val="22446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me exp-bdd expressions of $x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352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function}} $f:A\to B$ is&#10;a rule that assign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30871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polynomial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7062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7e^{4x}+\cos x+10^{10^{100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9332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5e^{2x+7}-8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594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x^2}$ is {\color{red}not} exp-bdd in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8267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8118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function $f:{\mathbb R}\to{\mathbb R}$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6382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f(x)|&lt;Ae^{B|x|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3984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exponentially bounded}} {\color[rgb]{0,.8,0}if}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270"/>
  <p:tag name="PICTUREFILESIZE" val="20750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A,B&gt;0$ {\color[rgb]{0,.8,0}s.t.},&#10;${\color[rgb]{0,.8,0}\forall}x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24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each element of $A$, an element of $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6282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exp-bdd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15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en $f$ is clea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21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{\mathbb R}\to[0,\infty)$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911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)=x^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760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797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G:{\mathbb R}^3\to{\mathbb R}$&#10;is some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6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 plug $(2,3,4)\in{\mathbb R}^3$ into $G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1"/>
  <p:tag name="PICTUREFILESIZE" val="2362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e do {\color{red}not} usually write&#10;$G((2,3,4)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1"/>
  <p:tag name="PICTUREFILESIZE" val="2882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rather $G(2,3,4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683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Notational Conven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75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oma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5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ometimes us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415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targ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601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a\in 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76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element of $B$ assigned to $a$ by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16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denoted $f(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368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$ and $B$ be se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486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function}} $f:A\to B$ is&#10;a rule that assign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3087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each element of $A$, an element of $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628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797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G:{\mathbb R}^3\to{\mathbb R}$&#10;is some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6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\mapsto5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380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 plug $(2,3,4)\in{\mathbb R}^3$ into $G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1"/>
  <p:tag name="PICTUREFILESIZE" val="2362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e do {\color{red}not} usually write&#10;$G((2,3,4)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1"/>
  <p:tag name="PICTUREFILESIZE" val="2882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rather $G(2,3,4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683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Notational Conven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75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trong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1025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$G(2,3,4)$ is preferr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074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ither} is correc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61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oma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51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targ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601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a\in 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76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mapsto5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46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element of $B$ assigned to $a$ by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16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denoted $f(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368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fn $f:A\to B$ is {\bf{\color{blue}onto} $C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666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f(A)=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877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864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81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{\bf$f:A\to B$ is {\color{blue}onto}}'' 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537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{\bf$f:A\to B$ is {\color{blue}surjective}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817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eans: ``$f:A\to B$ is onto $B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187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\mapsto6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59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function $f:A\to B$ is {\bf{\color{blue}one-to-on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402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a.k.a.~{\bf{\color{blue}1-1}},{\bf{\color{blue}injective}}) {\color[rgb]{0,.8,0}if},&#10;${\color[rgb]{0,.8,0}\forall}a,a'\in 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493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\,{\color{red}\ne}\,a'\quad{\color[rgb]{0,.8,0}\Rightarrow}\quad&#10;f(a)\,{\color{red}\ne}\,f(a'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507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\mapsto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376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\mapsto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426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\mapsto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434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fine} $g:\{1,2,3\}\to\{1,2\}$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179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&#10;$g:\{1,2,3\}\to\{1,2\}$ is onto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79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but not} 1-1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801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means ``onto $\{1,2\}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987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1)=5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83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two number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040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map t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95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ne numbe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19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image}} of a function $f:A\to B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2601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A):=\{f(a)\,|\,a\in A\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9"/>
  <p:tag name="PICTUREFILESIZE" val="1697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fn $f:A\to B$ is {\bf{\color{blue}onto} $C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666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f(A)=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877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864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81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2)=5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06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{\bf$f:A\to B$ is {\color{blue}onto}}'' 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537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{\bf$f:A\to B$ is {\color{blue}surjective}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817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eans: ``$f:A\to B$ is onto $B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1871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function $f:A\to B$ is {\bf{\color{blue}one-to-on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402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a.k.a.~{\bf{\color{blue}1-1}},{\bf{\color{blue}injective}}) {\color[rgb]{0,.8,0}if},&#10;${\color[rgb]{0,.8,0}\forall}a,a'\in 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493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\,{\color{red}\ne}\,a'\quad{\color[rgb]{0,.8,0}\Rightarrow}\quad&#10;f(a)\,{\color{red}\ne}\,f(a'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507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unus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75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means ``onto $\{1,2,3\}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2170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&#10;$g:\{1,2\}\to\{1,2,3\}$ is 1-1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095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but not} onto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0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3)=6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339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\mapsto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376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fine} $g:\{1,2\}\to\{1,2,3\}$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166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\mapsto3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424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image}} of a function $f:A\to B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2601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A):=\{f(a)\,|\,a\in A\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9"/>
  <p:tag name="PICTUREFILESIZE" val="1697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{\bf$f:A\to B$ is {\color{blue}onto}}'' 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537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{\bf$f:A\to B$ is {\color{blue}surjective}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817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fn $f:A\to B$ is {\bf{\color{blue}onto} $C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666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f(A)=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877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864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a\in 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76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817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eans: ``$f:A\to B$ is onto $B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1871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function $f:A\to B$ is {\bf{\color{blue}one-to-on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402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a.k.a.~{\bf{\color{blue}1-1}},{\bf{\color{blue}injective}}) {\color[rgb]{0,.8,0}if},&#10;${\color[rgb]{0,.8,0}\forall}a,a'\in 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493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\,{\color{red}\ne}\,a'\quad{\color[rgb]{0,.8,0}\Rightarrow}\quad&#10;f(a)\,{\color{red}\ne}\,f(a'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507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unus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75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means ``onto $\{7,8,9\}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22239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g:\{1,2,3\}\to\{7,8,9\}$ is {\color{red}neither} 1-1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2891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r} onto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8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608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element of $B$ assigned to $a$ by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16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two number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040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map t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95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ne numbe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19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fine} $g:\{1,2,3\}\to\{7,8,9\}$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367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\mapsto8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11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\mapsto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19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\mapsto8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68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image}} of a function $f:A\to B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2601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A):=\{f(a)\,|\,a\in A\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9"/>
  <p:tag name="PICTUREFILESIZE" val="1697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g:\{1,2,3\}\to\{4,5,6\}$ is bijecti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884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denoted $f(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368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\mapsto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05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6\mapsto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527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\mapsto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387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fine} $h:\{4,5,6\}\to\{1,2,3\}$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409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out of ord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187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59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\mapsto5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380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\mapsto6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63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\mapsto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53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oma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51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fine} $g:\{1,2,3\}\to\{4,5,6\}$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381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say $f:A\to B$ is {\bf{\color{blue}bijectiv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2117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f:A\to B$ is both 1-1 and onto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219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\mapsto5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380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\mapsto6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63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\mapsto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53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fine} $g:\{1,2,3\}\to\{4,5,6\}$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381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g:\{1,2,3\}\to\{4,5,6\}$ is bijecti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884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\mapsto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05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6\mapsto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52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targ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601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\mapsto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387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fine} $h:\{4,5,6\}\to\{1,2,3\}$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409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\mapsto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05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6\mapsto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32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\mapsto3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59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59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, {\color[rgb]{0,.8,0}$\forall$}$x\in\{1,2,3\}$,&#10;$h(g(x))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376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}, {\color[rgb]{0,.8,0}$\forall$}$y\in\{4,5,6\}$,&#10;$g(h(y))=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539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say $f:A\to B$ is {\bf{\color{blue}bijectiv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211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$ and $B$ be se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486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f:A\to B$ is both 1-1 and onto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219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\mapsto5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380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\mapsto6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63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\mapsto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53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fine} $g:\{1,2,3\}\to\{4,5,6\}$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381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g:\{1,2,3\}\to\{4,5,6\}$ is bijecti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8849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\mapsto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05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6\mapsto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32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\mapsto3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59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fine} $h:\{4,5,6\}\to\{1,2,3\}$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409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function}} $f:A\to B$ is&#10;a rule that assign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3087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, {\color[rgb]{0,.8,0}$\forall$}$x\in\{1,2,3\}$,&#10;$h(g(x))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376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}, {\color[rgb]{0,.8,0}$\forall$}$y\in\{4,5,6\}$,&#10;$g(h(y))=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539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say that $g$ and $h$ are {\bf{\color{blue}inverses}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709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function $f:A\to B$ is bijec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2728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f} $f$ has an inverse $B\to 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740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59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function $f:A\to B$ is bijec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272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f} $f$ has an inverse $B\to 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740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say that $g$ and $h$ are {\bf{\color{blue}inverses}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709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each element of $A$, an element of $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628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, {\color[rgb]{0,.8,0}$\forall$}$x\in\{1,2,3\}$,&#10;$h(g(x))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3767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}, {\color[rgb]{0,.8,0}$\forall$}$y\in\{4,5,6\}$,&#10;$g(h(y))=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539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\phi:A\to B$ {\color[rgb]{0,.8,0}and} $\psi:B\to C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1714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\psi\circ\phi:A\to C$ is def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3217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\psi\circ\phi)(a)=\psi(\phi(a)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839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``$\phi$ then $\psi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180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59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``the {\bf{\color{blue}composit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3528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{\bf of $\psi$ and $\phi$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25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\{1,2,3\}\to\{4,5,6,7\}$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249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function $f:A\to B$ is bijec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272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f} $f$ has an inverse $B\to 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740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``$\phi$ then $\psi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180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say that $g$ and $h$ are {\bf{\color{blue}inverses}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709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, {\color[rgb]{0,.8,0}$\forall$}$x\in\{1,2,3\}$,&#10;$(h\circ g)(x)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4773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}, {\color[rgb]{0,.8,0}$\forall$}$y\in\{4,5,6\}$,&#10;$(g\circ h)(y)=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643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\phi:A\to B$ {\color[rgb]{0,.8,0}and} $\psi:B\to C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1714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\psi\circ\phi:A\to C$ is def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3217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\psi\circ\phi)(a)=\psi(\phi(a)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839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id}_A:A\to A$ is defined by: $\hbox{id}_A(x)=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496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any} set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70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h\circ g=\hbox{id}_{\{1,2,3\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224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g\circ h=\hbox{id}_{\{4,5,6\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97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``the {\bf{\color{blue}identity} on $A$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805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59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``the {\bf{\color{blue}composit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352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{\bf of $\psi$ and $\phi$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25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``$\phi$ then $\psi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180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797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\phi:A\to B$ {\color[rgb]{0,.8,0}and} $\psi:B\to C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1714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\psi\circ\phi:A\to C$ is def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3217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\psi\circ\phi)(a)=\psi(\phi(a)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839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\phi:A\to B$, {\color[rgb]{0,.8,0}if} $\psi:B\to C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475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 if} $\chi:C\to D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1946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(\chi\circ\psi)\circ\phi=\chi\circ(\psi\circ\ph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082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mposition is {\color{blue}associativ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7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772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``the {\bf{\color{blue}composit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3528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{\bf of $\psi$ and $\phi$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25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mposition is {\color{blue}associativ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7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heck} that $(\alpha\circ\beta)(1)\ne(\beta\circ\alpha)(1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849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mposition is {\color{red}not} {\color{blue}commutativ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394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772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beta:\{1,2,3\}\to\{1,2,3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5499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alpha:\{1,2,3\}\to\{1,2,3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503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ll must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1332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\mapsto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3397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\mapsto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348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\mapsto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87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\mapsto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3397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\mapsto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91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\mapsto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381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x)=x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41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t)=t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19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|_3^4=16-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953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=(\bullet)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653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used exactly o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772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x^2]_{x:\to3}=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13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t^2]_{t:\to3}^{t:\to4}=16-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99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283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504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16-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523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x^2]_{x:\to3}^{x:\to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9048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283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t^2]_{t:\to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30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864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expr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193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\mapsto5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3808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expr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1938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15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7088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 in addition, $b\in 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518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we say that $b$ is the {\bf{\color{blue}min} of $S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635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minimum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69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write $b=\min 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456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$b$ is the {\bf{\color{blue}inf} (or {\color{blue}glb}) of $S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767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mapsto5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46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\in\overline{{\mathbb R}}$,&#10;$S\subseteq\overline{{\mathbb R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52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lower bound $a$ for $S$, we have $a\le 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7989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greatest lower bound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525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infimum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23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write $b=\inf 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657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\in\overline{{\mathbb R}}$,&#10;$S\subseteq\overline{{\mathbb R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522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$b$ is the {\bf{\color{blue}sup} (or {\color{blue}lub}) of $S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785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70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\mapsto6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592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upper bound $a$ for $S$, we have $a\ge 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790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least upper bound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4597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 in addition, $b\in 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5184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we say that $b$ is the {\bf{\color{blue}max} of $S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164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write $b=\max 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533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supremum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88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write $b=\sup 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443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maximum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518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\in\overline{{\mathbb R}}$,&#10;$S\subseteq\overline{{\mathbb R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52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\mapsto5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3808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$b$ is the {\bf{\color{blue}sup} (or {\color{blue}lub}) of $S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785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705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upper bound $a$ for $S$, we have $a\ge 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790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least upper bound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4597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 in addition, $b\in 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518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we say that $b$ is the {\bf{\color{blue}max} of $S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164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write $b=\max 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5335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supremum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88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write $b=\sup 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44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mapsto5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46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f$ is real-valued and defined on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28742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9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7088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p f(s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975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s\in 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11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p 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818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x\in 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29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\mapsto6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592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{f(a)\,|\,a\in A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4652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p f:=\sup f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702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3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maximum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518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A\subseteq\hbox{dom} 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099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$\hbox{im}\,f\subseteq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1598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f$ is real-valued and defined on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28742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9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oma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512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37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9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9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sup:\to\in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057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708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p\,\,\,\,\,s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473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-2&lt;s&lt;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4714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$ and $B$ be se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486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targ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6013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p\,\,\,\,\,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679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-2&lt;x&lt;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482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p\,\,\,\,\,s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47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s\in(-2,5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287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p\,\,\,\,\,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679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x\in(-2,5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39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p\,\,(\bullet)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8092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(-2,5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5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a\in 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76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up\,(-8,12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093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p f(s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975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s\in 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114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p 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818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x\in 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29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p f:=\sup f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702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f$ is real-valued and defined on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2874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element of $B$ assigned to $a$ by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167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9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9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90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 f:=\inf f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27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 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81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(-2,5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5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denoted $f(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3685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 f(s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62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x\in(-2,5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39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\,\,(\bullet)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72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\,\,\,\,\,\,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4998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\,\,\,\,\,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5005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-2&lt;x&lt;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4826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inf\,(-8,12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1658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10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$ and $B$ be se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486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\,\,\,\,\,\,s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476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s\in(-2,5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287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inf:\to\ma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962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3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x\in 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29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s\in 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114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7088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function}} $f:A\to B$ is&#10;a rule that assign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3087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-2&lt;s&lt;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4714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\,\,\,\,\,s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757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f$ is real-valued and defined on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28742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90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9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9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each element of $A$, an element of $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6282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(-2,5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53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x\in(-2,5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39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ax f:=\max f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438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ax 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337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ax f(s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8192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ax\,(\bullet)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8339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ax\,\,\,\,\,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532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ax\,\,\,\,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476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-2&lt;x&lt;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482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max(-8,12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278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\{1,2,3\}\to\{4,5,6,7\}$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24988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o not ex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29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ax\,\,\,\,\,s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273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s\in(-2,5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287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3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x\in 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29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s\in 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114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(-2,5):\to[-2,5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443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039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039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039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039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039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039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039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7088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unused, and that's O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605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-2&lt;s&lt;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4714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ax\,\,\,\,\,s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273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f$ is real-valued and defined on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28742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90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90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90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function}} $f:A\to B$ is&#10;a rule that assign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3087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797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ax f:=\max f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438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ax 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337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ax f(s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8192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ax\,(\bullet)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8339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[-2,5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842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x\in[-2,5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104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ax\,\,\,\,\,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532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ax\,\,\,\,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476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-2\le x\le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215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max[-8,125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46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ax\,\,\,\,\,s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273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s\in[-2,5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025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3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x\in 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29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s\in 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114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37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max:\to\m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75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an remove them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3382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7088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ax\,\,\,\,\,s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273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-2\le s\le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5089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f$ is real-valued and defined on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28742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90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90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90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in f(s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30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used twic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41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s\in 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114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[-2,5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842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x\in[-2,5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104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in 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454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in f:=\min f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2608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in\,\,(\bullet)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51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nd that's O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2079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in\,\,\,\,\,\,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5724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in\,\,\,\,\,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5688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-2\le x\le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215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min\,[-8,125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1547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in\,\,\,\,\,\,s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5500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s\in[-2,5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025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ll must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1332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x\in 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29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10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7088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in\,\,\,\,\,s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5477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-2\le s\le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5089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f$ is real-valued and defined on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28742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90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used exactly o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7720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in f:=\min f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2608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in 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454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in f(s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305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3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x\in 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29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s\in 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114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({\color{red}Extreme Value Theorem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4017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ontinuous on a compact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029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\mapsto5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380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7088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both&#10;${\color{blue}\max f}$ and ${\color{blue}\min f}$ {\color[rgb]{0,.8,0}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4772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0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0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ontinue \`a gauche,&#10;limite \`a droi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25113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1,0,1}u}$ is&#10;{\bf{\color{blue}caglad}}&#10;in ${\color{red}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833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1,0,1}v}$ is&#10;{\bf{\color{blue}caglad}}&#10;in ${\color{red}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459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1,0,1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1,0,1}f}$ is&#10;{\bf{\color{blue}caglad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77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mapsto5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46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845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unusu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7844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no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8908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1,0,1}f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98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$, {\color[rgb]{0,.8,0}if} ${\color{black}\bullet}&gt;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5595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1$, {\color[rgb]{0,.8,0}if} ${\color{black}\bullet}\le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6550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1,0,1}v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38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\mapsto6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592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$, {\color[rgb]{0,.8,0}if} ${\color{red}t}&gt;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5413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1$, {\color[rgb]{0,.8,0}if} ${\color{red}t}\le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6330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1,0,1}v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65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t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33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each element of $A$, an element of $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628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oma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512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x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23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1,0,1}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89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1$, {\color[rgb]{0,.8,0}if} ${\color{red}x}\le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583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$, {\color[rgb]{0,.8,0}if} ${\color{red}x}&gt;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5658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1,0,1}u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2440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ontinue \`a gauche,&#10;limite \`a droi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2511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targ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6013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1,0,1}u}$ is&#10;{\bf{\color{blue}caglad}}&#10;in ${\color{red}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833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1,0,1}v}$ is&#10;{\bf{\color{blue}caglad}}&#10;in ${\color{red}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459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1,0,1}f}$ is&#10;{\bf{\color{blue}caglad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776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, {\color[rgb]{0,.8,0}if} ${\color{red}x}\le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583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, {\color[rgb]{0,.8,0}if} ${\color{red}x}&gt;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5658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, {\color[rgb]{0,.8,0}if} ${\color{red}t}\le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6330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, {\color[rgb]{0,.8,0}if} ${\color{red}t}&gt;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541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a\in 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761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u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2440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v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380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f}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641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, {\color[rgb]{0,.8,0}if} $x\le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783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, {\color[rgb]{0,.8,0}if} $x&gt;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5914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845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f}({\color{red}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472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element of $B$ assigned to $a$ by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167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f}({\color{red}t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4204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1,0,1}v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65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t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33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denoted $f(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3685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x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23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1,0,1}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89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s)&lt;f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285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red}I}$ be an 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215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 {\bf{\color{blue}increasing} on ${\color{red}I}$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30193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enever} $s,t\in{\color{red}I}$ {\color[rgb]{0,.8,0}and} $s&lt;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8529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$ and $B$ be se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4860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lope = $\displaystyle{\frac{[f(t)]-[f(s)]}{t-s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29107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3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26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s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518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4476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lt;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14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lt;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14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[rgb]{1,.38,0}secant lines} run uphill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20131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slopes $&gt;0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50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function}} $f:A\to B$ is&#10;a rule that assign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30871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924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7486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red}I}$ be an 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215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s)&lt;f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285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 {\bf{\color{blue}increasing} on ${\color{red}I}$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30193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enever} $s,t\in{\color{red}I}$ {\color[rgb]{0,.8,0}and} $s&lt;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852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each element of $A$, an element of $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6282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4476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s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518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lt;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14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lt;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14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n}-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5985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[rgb]{0,.8,0}there's} a&#10;{\color[rgb]{1,.38,0}secant line} that does {\color{red}not} run uphill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8"/>
  <p:tag name="PICTUREFILESIZE" val="36020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7486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\{1,2,3\}\to\{5,6\}$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2146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26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3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red}I}$ be an 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215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s)&lt;f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285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 {\bf{\color{blue}increasing} on ${\color{red}I}$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30193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enever} $s,t\in{\color{red}I}$ {\color[rgb]{0,.8,0}and} $s&lt;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8529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7486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ypical to make the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1744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s large as possibl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473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red}I}$ be an 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215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s)&lt;f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285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 {\bf{\color{blue}increasing} on ${\color{red}I}$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30193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enever} $s,t\in{\color{red}I}$ {\color[rgb]{0,.8,0}and} $s&lt;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8529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797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7486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red}I}$ be an 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215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s)&lt;f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285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s)&gt;f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311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s)\le f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479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s)\ge f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47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{\mathbb R}\to{\mathbb R}$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4566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 {\bf{\color{blue}increasing} on ${\color{red}I}$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30193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enever} $s,t\in{\color{red}I}$ {\color[rgb]{0,.8,0}and} $s&lt;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8529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 {\bf{\color{blue}decreasing} on ${\color{red}I}$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30526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enever} $s,t\in{\color{red}I}$ {\color[rgb]{0,.8,0}and} $s&lt;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8529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 {\bf{\color{blue}nondecreasing} on ${\color{red}I}$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2996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enever} $s,t\in{\color{red}I}$ {\color[rgb]{0,.8,0}and} $s\le 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8618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 {\bf{\color{blue}nonincreasing} on ${\color{red}I}$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2"/>
  <p:tag name="PICTUREFILESIZE" val="32472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secant lines run uphill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22458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secant lines run downhill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5170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enever} $s,t\in{\color{red}I}$ {\color[rgb]{0,.8,0}and} $s\le 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861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)=x^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7603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secant lines don't run downhill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9859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secant lines don't run uphill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7856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(slopes $&gt;0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3361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(slopes $&lt;0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3366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(slopes $\ge0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3465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(slopes $\le0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3441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(semi-increasing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5571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(semi-decreasing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6136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7486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$\forall$}$x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518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:A\to{\mathbb R}$ is a func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7826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 $c\in{\mathbb R}$ is a numbe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9057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cf:A\to{\mathbb R}$ is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2338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fined by $(cf)(x)=c[f(x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4229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.g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693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=f(x)=x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261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7978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F=(4f)(x)=4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267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I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6774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scaling functions and express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7353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(a.k.a.~scalar multiplicatio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1877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4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88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:A\to{\mathbb R}$ is a func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782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 $c\in{\mathbb R}$ is a numbe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9057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cf:A\to{\mathbb R}$ is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2338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fined by $(cf)(x)=c[f(x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4229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.g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693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=f(x)=x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2618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F=(4f)(x)=4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267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scalar}} is a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869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ext: real number, complex numbe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2897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unction unchang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139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-adic number, 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766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I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6774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these lectures, typicall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0291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calar := real 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4509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scaling functions and express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7353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(a.k.a.~scalar multiplicatio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1877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4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88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:A\to{\mathbb R}$ is a func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7826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cf:A\to{\mathbb R}$ is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233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an remov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191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fined by $(cf)(x)=c[f(x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4229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 $c\in{\mathbb R}$ is a scala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7214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.g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693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=f(x)=x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2618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F=(4f)(x)=4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267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scalar}} is a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869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ext: real number, complex numbe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28973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-adic number, 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76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-\infty,0)$ unu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530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ould also say ``constant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4323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I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6774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these lectures, typicall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0291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calar := real 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4509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scaling functions and express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7353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(a.k.a.~scalar multiplicatio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1877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:A\to{\mathbb R}$ and $g:B\to{\mathbb R}$ are function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8101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+g:A\cap B\to{\mathbb R}$ is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26676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fined by $(f+g)(x)=[f(x)]+[g(x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3186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\mapsto5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3808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.g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693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=f(x)=x^3+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5443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Addition of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6498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} $G:=g(x)=2x^3-6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8328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+G=(f+g)(x)=3x^3-4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0503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.g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693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Q:=q(x)=\l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3962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} $R:=r(x)=\sqrt{1-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5840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+R=(q+r)(x)=[\ln x]+\sqrt{1-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4804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:(0,\infty)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1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mapsto5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468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:(-\infty,1]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0860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+r:(0,1]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2227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I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6774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inear operations and linear combina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30819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linear operations}} a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9949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calar multiplication and addi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074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j\in[1,n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99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\mapsto6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592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_j:A_j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1792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c_1,\ldots,c_n\in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0893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linear combination} of $f_1,\ldots,f_n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26132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with coefficients $c_1,\ldots,c_n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18742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$c_1f_1+\cdots+c_nf_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1562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linear combination of $\sin$ and $\co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6238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coefficients $2$ and $-\sqrt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912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\sin-\sqrt{2}\cos)(x)=2(\sin x)-\sqrt{2}(\cos 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31146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I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677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oma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512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the function $2\sin-\sqrt{2}\cos:{\mathbb R}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5467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f'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661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inear operations and linear combina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30819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linear operations}} a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9949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calar multiplication and addi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074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j\in[1,n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990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_j:A_j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179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targ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6013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c_1,\ldots,c_n\in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0893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linear combination of $\sqrt{1-x}$ and $\l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29883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coefficients $-1$ and 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9061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$H:=-\sqrt{1-x}+4\ln 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4060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main of $H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065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-\infty,1]\cap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5369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0,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527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:\to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635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I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677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a\in 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761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linear combination} of $f_1(x),\ldots,f_n(x)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1952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with coefficients $c_1,\ldots,c_n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18742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$c_1[f_1(x)]+\cdots+c_n[f_n(x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1572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inear operations and linear combina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30819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linear operations}} a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9949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calar multiplication and addi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074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j\in[1,n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99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element of $B$ assigned to $a$ by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167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_j:A_j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1792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c_1,\ldots,c_n\in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0893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linear combination} of $f_1(t),\ldots,f_n(t)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1488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with coefficients $c_1,\ldots,c_n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18742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$c_1[f_1(t)]+\cdots+c_n[f_n(t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564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linear combination of $\sqrt{1-t}$ and $\ln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29258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coefficients $-1$ and 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9061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$H:=-\sqrt{1-t}+4\ln 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3560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main of $H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06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denoted $f(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3685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0,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527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\in(-\infty,1]\cap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4941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I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6774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olynomials in one varia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313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{\bf{\color{blue}polynomial} in $x$} is a {\color{red}fini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2164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near combination of $1$,$x$,$x^2$,$x^3$,$x^4$,\do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5017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+7x+8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85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$ and $B$ be se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4860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-6x+3x^2+\pi x^3-e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5676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{100000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119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-7x^{\hbox{googol ple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196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J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7227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x:\to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635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egree = 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870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egree = 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656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egree = 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61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function}} $f:A\to B$ is&#10;a rule that assign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30871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egree = 10000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6630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egree = googol plex = $10^{10^{100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30208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 {\bf{\color{blue}degree}} of a polynomial in $x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5744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maximum of the exponents on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5922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olynomials in one varia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313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{\bf{\color{blue}polynomial} in $t$} is a {\color{red}fini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1931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near combination of $1$,$t$,$t^2$,$t^3$,$t^4$,\do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4885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+7t+8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22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each element of $A$, an element of $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6282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-6t+3t^2+\pi t^3-et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4972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^{100000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4538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-7t^{\hbox{googol ple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874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 {\bf{\color{blue}degree}} of a polynomial in $t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5455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maximum of the exponents on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5626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t:\to 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282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J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7227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egree = 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87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\{1,2,3\}\to\{4,5,6,7\}$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2498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\{1,2,3\}\to\{5,6\}$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2146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egree = 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656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egree = 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619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egree = 10000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6630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egree = googol plex = $10^{10^{100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30208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olynomials in one varia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313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{\bf{\color{blue}polynomial} in $r$} is a {\color{red}fini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1892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near combination of $1$,$r$,$r^2$,$r^3$,$r^4$,\do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4605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+7r+8r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34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-6r+3r^2+\pi r^3-er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4768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^{100000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4646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-7r^{\hbox{googol ple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955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 {\bf{\color{blue}degree}} of a polynomial in $r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5528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maximum of the exponents on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5644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expressions $:\to$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3474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J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7227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egree = 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87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egree = 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656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egree = 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619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egree = 10000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6630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egree = googol plex = $10^{10^{100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30208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olynomials in one varia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313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{\bf{\color{blue}polynomial}} is a {\color{red}fini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773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near combination of $1$,$\bullet$,$\bullet^2$,$\bullet^3$,$\bullet^4$,\do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5113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+7\bullet+8\bulle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22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{\mathbb R}\to[0,\infty)$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9119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-6\bullet+3\bullet^2+\pi\bullet^3-e\bullet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4808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bullet^{100000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4401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-7\bullet^{\hbox{googol ple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826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 {\bf{\color{blue}degree}} of a polynomial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3065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maximum of the expone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2969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J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7227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egree = 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870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egree = 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65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)=x^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7603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egree = 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619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egree = 10000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6630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egree = googol plex = $10^{10^{100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30208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olynomials in one varia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313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1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5991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degree} of $P(x)$} :=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4561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ighest power of $x$ appearing in $P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9067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(x)$ be a polynomial in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2923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7978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+4x^5-2x+7$ has degre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1111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Constant}} means degree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1338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stant polynomial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7853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, $7$,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403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$,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092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$, 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065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Linear}} means degree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7170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polynomial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875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+5$, $ex-\sqrt{2}$, 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363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Quadratic}} means degree 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2192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Quadratic polynomial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9045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7x^2-4x+8$, 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2399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Cubic}} means degree 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8291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ubic polynomial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5209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^3-\pi x^2+6x+1$, 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5717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Quartic}} means degree 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9924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Quartic polynomial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6956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4-4x^3+2x^2+4x+6$, 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0398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Quintic}} means degree 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975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unction unchang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139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Quintic polynomial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6827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5-\pi x^4+2x^3-ex^2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5020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-8$, {\it et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890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J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7227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degree of po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5095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olynomials in one varia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313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1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599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\mapsto5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3808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x^6-8x^5+7x^4-6x^3+5x^2-4x+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4005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degree six (sextic) polynomial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6357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coefficients}} are the number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4778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4J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7227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n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99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dentify terms of po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7432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Degree six term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983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Quintic term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167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Quartic term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147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mapsto5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468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Cubic term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488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Quadratic term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554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Linear term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8983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Constant term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341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olynomials in one varia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313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coefficients}} are the number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4778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degree six (sextic) polynomial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6357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1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5991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x^6-8x^5+7x^4-6x^3+5x^2-4x+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400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3711</TotalTime>
  <Words>65</Words>
  <Application>Microsoft Office PowerPoint</Application>
  <PresentationFormat>On-screen Show (4:3)</PresentationFormat>
  <Paragraphs>62</Paragraphs>
  <Slides>54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454</cp:revision>
  <dcterms:created xsi:type="dcterms:W3CDTF">2007-11-29T22:28:17Z</dcterms:created>
  <dcterms:modified xsi:type="dcterms:W3CDTF">2010-09-16T10:59:47Z</dcterms:modified>
</cp:coreProperties>
</file>