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467" r:id="rId3"/>
    <p:sldId id="468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536" r:id="rId13"/>
    <p:sldId id="478" r:id="rId14"/>
    <p:sldId id="479" r:id="rId15"/>
    <p:sldId id="482" r:id="rId16"/>
    <p:sldId id="535" r:id="rId17"/>
    <p:sldId id="483" r:id="rId18"/>
    <p:sldId id="533" r:id="rId19"/>
    <p:sldId id="527" r:id="rId20"/>
    <p:sldId id="529" r:id="rId21"/>
    <p:sldId id="532" r:id="rId22"/>
    <p:sldId id="484" r:id="rId23"/>
    <p:sldId id="485" r:id="rId24"/>
    <p:sldId id="489" r:id="rId25"/>
    <p:sldId id="486" r:id="rId26"/>
    <p:sldId id="537" r:id="rId27"/>
    <p:sldId id="487" r:id="rId28"/>
    <p:sldId id="488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EB4EAC-11F7-4B79-9AF8-AD0ED7092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8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3296B-1BD7-4F13-A138-C2F6EE8E40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2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7C9A9-FA5B-41CC-9A7A-25A15FB95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7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17F79-3F9F-42C1-8D7F-002574BBF1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2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9C250-DB84-49CF-922C-BBBCA470E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B9E2E-B197-4E88-9AB0-360F7A1A8F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0F46B-0EAA-4EFE-B8F1-BF44ED6F9E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22EC5-6132-49E5-9D38-3EEADC2033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1C6DB-88B0-4BBB-B428-9C67EB564B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7AEE7-71BB-4871-8AFD-729144A140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FF4A7-C437-4894-BE97-F0336ED072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5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B02FA-F824-4B75-9287-DCF84B995C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1BCB7-7392-416C-8D92-0642C5EF83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tags" Target="../tags/tag229.xml"/><Relationship Id="rId39" Type="http://schemas.openxmlformats.org/officeDocument/2006/relationships/image" Target="../media/image119.png"/><Relationship Id="rId21" Type="http://schemas.openxmlformats.org/officeDocument/2006/relationships/tags" Target="../tags/tag224.xml"/><Relationship Id="rId34" Type="http://schemas.openxmlformats.org/officeDocument/2006/relationships/tags" Target="../tags/tag237.xml"/><Relationship Id="rId42" Type="http://schemas.openxmlformats.org/officeDocument/2006/relationships/image" Target="../media/image98.png"/><Relationship Id="rId47" Type="http://schemas.openxmlformats.org/officeDocument/2006/relationships/image" Target="../media/image10.png"/><Relationship Id="rId50" Type="http://schemas.openxmlformats.org/officeDocument/2006/relationships/image" Target="../media/image116.png"/><Relationship Id="rId55" Type="http://schemas.openxmlformats.org/officeDocument/2006/relationships/image" Target="../media/image123.png"/><Relationship Id="rId63" Type="http://schemas.openxmlformats.org/officeDocument/2006/relationships/image" Target="../media/image107.png"/><Relationship Id="rId68" Type="http://schemas.openxmlformats.org/officeDocument/2006/relationships/image" Target="../media/image110.png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9" Type="http://schemas.openxmlformats.org/officeDocument/2006/relationships/tags" Target="../tags/tag232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32" Type="http://schemas.openxmlformats.org/officeDocument/2006/relationships/tags" Target="../tags/tag235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20.png"/><Relationship Id="rId45" Type="http://schemas.openxmlformats.org/officeDocument/2006/relationships/image" Target="../media/image11.png"/><Relationship Id="rId53" Type="http://schemas.openxmlformats.org/officeDocument/2006/relationships/image" Target="../media/image2.png"/><Relationship Id="rId58" Type="http://schemas.openxmlformats.org/officeDocument/2006/relationships/image" Target="../media/image104.png"/><Relationship Id="rId66" Type="http://schemas.openxmlformats.org/officeDocument/2006/relationships/image" Target="../media/image112.png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tags" Target="../tags/tag231.xml"/><Relationship Id="rId36" Type="http://schemas.openxmlformats.org/officeDocument/2006/relationships/tags" Target="../tags/tag239.xml"/><Relationship Id="rId49" Type="http://schemas.openxmlformats.org/officeDocument/2006/relationships/image" Target="../media/image109.png"/><Relationship Id="rId57" Type="http://schemas.openxmlformats.org/officeDocument/2006/relationships/image" Target="../media/image4.png"/><Relationship Id="rId61" Type="http://schemas.openxmlformats.org/officeDocument/2006/relationships/image" Target="../media/image106.png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31" Type="http://schemas.openxmlformats.org/officeDocument/2006/relationships/tags" Target="../tags/tag234.xml"/><Relationship Id="rId44" Type="http://schemas.openxmlformats.org/officeDocument/2006/relationships/image" Target="../media/image100.png"/><Relationship Id="rId52" Type="http://schemas.openxmlformats.org/officeDocument/2006/relationships/image" Target="../media/image115.png"/><Relationship Id="rId60" Type="http://schemas.openxmlformats.org/officeDocument/2006/relationships/image" Target="../media/image6.png"/><Relationship Id="rId65" Type="http://schemas.openxmlformats.org/officeDocument/2006/relationships/image" Target="../media/image111.png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tags" Target="../tags/tag230.xml"/><Relationship Id="rId30" Type="http://schemas.openxmlformats.org/officeDocument/2006/relationships/tags" Target="../tags/tag233.xml"/><Relationship Id="rId35" Type="http://schemas.openxmlformats.org/officeDocument/2006/relationships/tags" Target="../tags/tag238.xml"/><Relationship Id="rId43" Type="http://schemas.openxmlformats.org/officeDocument/2006/relationships/image" Target="../media/image99.png"/><Relationship Id="rId48" Type="http://schemas.openxmlformats.org/officeDocument/2006/relationships/image" Target="../media/image72.png"/><Relationship Id="rId56" Type="http://schemas.openxmlformats.org/officeDocument/2006/relationships/image" Target="../media/image124.png"/><Relationship Id="rId64" Type="http://schemas.openxmlformats.org/officeDocument/2006/relationships/image" Target="../media/image108.png"/><Relationship Id="rId8" Type="http://schemas.openxmlformats.org/officeDocument/2006/relationships/tags" Target="../tags/tag211.xml"/><Relationship Id="rId51" Type="http://schemas.openxmlformats.org/officeDocument/2006/relationships/image" Target="../media/image114.png"/><Relationship Id="rId3" Type="http://schemas.openxmlformats.org/officeDocument/2006/relationships/tags" Target="../tags/tag206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33" Type="http://schemas.openxmlformats.org/officeDocument/2006/relationships/tags" Target="../tags/tag236.xml"/><Relationship Id="rId38" Type="http://schemas.openxmlformats.org/officeDocument/2006/relationships/image" Target="../media/image118.png"/><Relationship Id="rId46" Type="http://schemas.openxmlformats.org/officeDocument/2006/relationships/image" Target="../media/image117.png"/><Relationship Id="rId59" Type="http://schemas.openxmlformats.org/officeDocument/2006/relationships/image" Target="../media/image105.png"/><Relationship Id="rId67" Type="http://schemas.openxmlformats.org/officeDocument/2006/relationships/image" Target="../media/image113.png"/><Relationship Id="rId20" Type="http://schemas.openxmlformats.org/officeDocument/2006/relationships/tags" Target="../tags/tag223.xml"/><Relationship Id="rId41" Type="http://schemas.openxmlformats.org/officeDocument/2006/relationships/image" Target="../media/image121.png"/><Relationship Id="rId54" Type="http://schemas.openxmlformats.org/officeDocument/2006/relationships/image" Target="../media/image122.png"/><Relationship Id="rId62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tags" Target="../tags/tag265.xml"/><Relationship Id="rId39" Type="http://schemas.openxmlformats.org/officeDocument/2006/relationships/tags" Target="../tags/tag278.xml"/><Relationship Id="rId21" Type="http://schemas.openxmlformats.org/officeDocument/2006/relationships/tags" Target="../tags/tag260.xml"/><Relationship Id="rId34" Type="http://schemas.openxmlformats.org/officeDocument/2006/relationships/tags" Target="../tags/tag273.xml"/><Relationship Id="rId42" Type="http://schemas.openxmlformats.org/officeDocument/2006/relationships/image" Target="../media/image119.png"/><Relationship Id="rId47" Type="http://schemas.openxmlformats.org/officeDocument/2006/relationships/image" Target="../media/image124.png"/><Relationship Id="rId50" Type="http://schemas.openxmlformats.org/officeDocument/2006/relationships/image" Target="../media/image100.png"/><Relationship Id="rId55" Type="http://schemas.openxmlformats.org/officeDocument/2006/relationships/image" Target="../media/image109.png"/><Relationship Id="rId63" Type="http://schemas.openxmlformats.org/officeDocument/2006/relationships/image" Target="../media/image104.png"/><Relationship Id="rId68" Type="http://schemas.openxmlformats.org/officeDocument/2006/relationships/image" Target="../media/image107.png"/><Relationship Id="rId7" Type="http://schemas.openxmlformats.org/officeDocument/2006/relationships/tags" Target="../tags/tag246.xml"/><Relationship Id="rId71" Type="http://schemas.openxmlformats.org/officeDocument/2006/relationships/image" Target="../media/image112.png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9" Type="http://schemas.openxmlformats.org/officeDocument/2006/relationships/tags" Target="../tags/tag268.xml"/><Relationship Id="rId11" Type="http://schemas.openxmlformats.org/officeDocument/2006/relationships/tags" Target="../tags/tag250.xml"/><Relationship Id="rId24" Type="http://schemas.openxmlformats.org/officeDocument/2006/relationships/tags" Target="../tags/tag263.xml"/><Relationship Id="rId32" Type="http://schemas.openxmlformats.org/officeDocument/2006/relationships/tags" Target="../tags/tag271.xml"/><Relationship Id="rId37" Type="http://schemas.openxmlformats.org/officeDocument/2006/relationships/tags" Target="../tags/tag276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22.png"/><Relationship Id="rId53" Type="http://schemas.openxmlformats.org/officeDocument/2006/relationships/image" Target="../media/image10.png"/><Relationship Id="rId58" Type="http://schemas.openxmlformats.org/officeDocument/2006/relationships/image" Target="../media/image115.png"/><Relationship Id="rId66" Type="http://schemas.openxmlformats.org/officeDocument/2006/relationships/image" Target="../media/image73.png"/><Relationship Id="rId74" Type="http://schemas.openxmlformats.org/officeDocument/2006/relationships/image" Target="../media/image23.png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tags" Target="../tags/tag262.xml"/><Relationship Id="rId28" Type="http://schemas.openxmlformats.org/officeDocument/2006/relationships/tags" Target="../tags/tag267.xml"/><Relationship Id="rId36" Type="http://schemas.openxmlformats.org/officeDocument/2006/relationships/tags" Target="../tags/tag275.xml"/><Relationship Id="rId49" Type="http://schemas.openxmlformats.org/officeDocument/2006/relationships/image" Target="../media/image99.png"/><Relationship Id="rId57" Type="http://schemas.openxmlformats.org/officeDocument/2006/relationships/image" Target="../media/image114.png"/><Relationship Id="rId61" Type="http://schemas.openxmlformats.org/officeDocument/2006/relationships/image" Target="../media/image126.png"/><Relationship Id="rId10" Type="http://schemas.openxmlformats.org/officeDocument/2006/relationships/tags" Target="../tags/tag249.xml"/><Relationship Id="rId19" Type="http://schemas.openxmlformats.org/officeDocument/2006/relationships/tags" Target="../tags/tag258.xml"/><Relationship Id="rId31" Type="http://schemas.openxmlformats.org/officeDocument/2006/relationships/tags" Target="../tags/tag270.xml"/><Relationship Id="rId44" Type="http://schemas.openxmlformats.org/officeDocument/2006/relationships/image" Target="../media/image121.png"/><Relationship Id="rId52" Type="http://schemas.openxmlformats.org/officeDocument/2006/relationships/image" Target="../media/image117.png"/><Relationship Id="rId60" Type="http://schemas.openxmlformats.org/officeDocument/2006/relationships/image" Target="../media/image125.png"/><Relationship Id="rId65" Type="http://schemas.openxmlformats.org/officeDocument/2006/relationships/image" Target="../media/image6.png"/><Relationship Id="rId73" Type="http://schemas.openxmlformats.org/officeDocument/2006/relationships/image" Target="../media/image110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tags" Target="../tags/tag261.xml"/><Relationship Id="rId27" Type="http://schemas.openxmlformats.org/officeDocument/2006/relationships/tags" Target="../tags/tag266.xml"/><Relationship Id="rId30" Type="http://schemas.openxmlformats.org/officeDocument/2006/relationships/tags" Target="../tags/tag269.xml"/><Relationship Id="rId35" Type="http://schemas.openxmlformats.org/officeDocument/2006/relationships/tags" Target="../tags/tag274.xml"/><Relationship Id="rId43" Type="http://schemas.openxmlformats.org/officeDocument/2006/relationships/image" Target="../media/image120.png"/><Relationship Id="rId48" Type="http://schemas.openxmlformats.org/officeDocument/2006/relationships/image" Target="../media/image98.png"/><Relationship Id="rId56" Type="http://schemas.openxmlformats.org/officeDocument/2006/relationships/image" Target="../media/image116.png"/><Relationship Id="rId64" Type="http://schemas.openxmlformats.org/officeDocument/2006/relationships/image" Target="../media/image105.png"/><Relationship Id="rId69" Type="http://schemas.openxmlformats.org/officeDocument/2006/relationships/image" Target="../media/image108.png"/><Relationship Id="rId8" Type="http://schemas.openxmlformats.org/officeDocument/2006/relationships/tags" Target="../tags/tag247.xml"/><Relationship Id="rId51" Type="http://schemas.openxmlformats.org/officeDocument/2006/relationships/image" Target="../media/image11.png"/><Relationship Id="rId72" Type="http://schemas.openxmlformats.org/officeDocument/2006/relationships/image" Target="../media/image113.png"/><Relationship Id="rId3" Type="http://schemas.openxmlformats.org/officeDocument/2006/relationships/tags" Target="../tags/tag242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tags" Target="../tags/tag264.xml"/><Relationship Id="rId33" Type="http://schemas.openxmlformats.org/officeDocument/2006/relationships/tags" Target="../tags/tag272.xml"/><Relationship Id="rId38" Type="http://schemas.openxmlformats.org/officeDocument/2006/relationships/tags" Target="../tags/tag277.xml"/><Relationship Id="rId46" Type="http://schemas.openxmlformats.org/officeDocument/2006/relationships/image" Target="../media/image123.png"/><Relationship Id="rId59" Type="http://schemas.openxmlformats.org/officeDocument/2006/relationships/image" Target="../media/image2.png"/><Relationship Id="rId67" Type="http://schemas.openxmlformats.org/officeDocument/2006/relationships/image" Target="../media/image106.png"/><Relationship Id="rId20" Type="http://schemas.openxmlformats.org/officeDocument/2006/relationships/tags" Target="../tags/tag259.xml"/><Relationship Id="rId41" Type="http://schemas.openxmlformats.org/officeDocument/2006/relationships/image" Target="../media/image118.png"/><Relationship Id="rId54" Type="http://schemas.openxmlformats.org/officeDocument/2006/relationships/image" Target="../media/image72.png"/><Relationship Id="rId62" Type="http://schemas.openxmlformats.org/officeDocument/2006/relationships/image" Target="../media/image4.png"/><Relationship Id="rId70" Type="http://schemas.openxmlformats.org/officeDocument/2006/relationships/image" Target="../media/image111.png"/><Relationship Id="rId1" Type="http://schemas.openxmlformats.org/officeDocument/2006/relationships/tags" Target="../tags/tag240.xml"/><Relationship Id="rId6" Type="http://schemas.openxmlformats.org/officeDocument/2006/relationships/tags" Target="../tags/tag24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26" Type="http://schemas.openxmlformats.org/officeDocument/2006/relationships/tags" Target="../tags/tag304.xml"/><Relationship Id="rId39" Type="http://schemas.openxmlformats.org/officeDocument/2006/relationships/image" Target="../media/image126.png"/><Relationship Id="rId21" Type="http://schemas.openxmlformats.org/officeDocument/2006/relationships/tags" Target="../tags/tag299.xml"/><Relationship Id="rId34" Type="http://schemas.openxmlformats.org/officeDocument/2006/relationships/tags" Target="../tags/tag312.xml"/><Relationship Id="rId42" Type="http://schemas.openxmlformats.org/officeDocument/2006/relationships/image" Target="../media/image124.png"/><Relationship Id="rId47" Type="http://schemas.openxmlformats.org/officeDocument/2006/relationships/image" Target="../media/image117.png"/><Relationship Id="rId50" Type="http://schemas.openxmlformats.org/officeDocument/2006/relationships/image" Target="../media/image109.png"/><Relationship Id="rId55" Type="http://schemas.openxmlformats.org/officeDocument/2006/relationships/image" Target="../media/image4.png"/><Relationship Id="rId63" Type="http://schemas.openxmlformats.org/officeDocument/2006/relationships/image" Target="../media/image111.png"/><Relationship Id="rId68" Type="http://schemas.openxmlformats.org/officeDocument/2006/relationships/image" Target="../media/image110.png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9" Type="http://schemas.openxmlformats.org/officeDocument/2006/relationships/tags" Target="../tags/tag307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tags" Target="../tags/tag302.xml"/><Relationship Id="rId32" Type="http://schemas.openxmlformats.org/officeDocument/2006/relationships/tags" Target="../tags/tag310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22.png"/><Relationship Id="rId45" Type="http://schemas.openxmlformats.org/officeDocument/2006/relationships/image" Target="../media/image100.png"/><Relationship Id="rId53" Type="http://schemas.openxmlformats.org/officeDocument/2006/relationships/image" Target="../media/image2.png"/><Relationship Id="rId58" Type="http://schemas.openxmlformats.org/officeDocument/2006/relationships/image" Target="../media/image6.png"/><Relationship Id="rId66" Type="http://schemas.openxmlformats.org/officeDocument/2006/relationships/image" Target="../media/image127.png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36" Type="http://schemas.openxmlformats.org/officeDocument/2006/relationships/tags" Target="../tags/tag314.xml"/><Relationship Id="rId49" Type="http://schemas.openxmlformats.org/officeDocument/2006/relationships/image" Target="../media/image72.png"/><Relationship Id="rId57" Type="http://schemas.openxmlformats.org/officeDocument/2006/relationships/image" Target="../media/image105.png"/><Relationship Id="rId61" Type="http://schemas.openxmlformats.org/officeDocument/2006/relationships/image" Target="../media/image107.png"/><Relationship Id="rId10" Type="http://schemas.openxmlformats.org/officeDocument/2006/relationships/tags" Target="../tags/tag288.xml"/><Relationship Id="rId19" Type="http://schemas.openxmlformats.org/officeDocument/2006/relationships/tags" Target="../tags/tag297.xml"/><Relationship Id="rId31" Type="http://schemas.openxmlformats.org/officeDocument/2006/relationships/tags" Target="../tags/tag309.xml"/><Relationship Id="rId44" Type="http://schemas.openxmlformats.org/officeDocument/2006/relationships/image" Target="../media/image99.png"/><Relationship Id="rId52" Type="http://schemas.openxmlformats.org/officeDocument/2006/relationships/image" Target="../media/image115.png"/><Relationship Id="rId60" Type="http://schemas.openxmlformats.org/officeDocument/2006/relationships/image" Target="../media/image106.png"/><Relationship Id="rId65" Type="http://schemas.openxmlformats.org/officeDocument/2006/relationships/image" Target="../media/image113.png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tags" Target="../tags/tag300.xml"/><Relationship Id="rId27" Type="http://schemas.openxmlformats.org/officeDocument/2006/relationships/tags" Target="../tags/tag305.xml"/><Relationship Id="rId30" Type="http://schemas.openxmlformats.org/officeDocument/2006/relationships/tags" Target="../tags/tag308.xml"/><Relationship Id="rId35" Type="http://schemas.openxmlformats.org/officeDocument/2006/relationships/tags" Target="../tags/tag313.xml"/><Relationship Id="rId43" Type="http://schemas.openxmlformats.org/officeDocument/2006/relationships/image" Target="../media/image98.png"/><Relationship Id="rId48" Type="http://schemas.openxmlformats.org/officeDocument/2006/relationships/image" Target="../media/image10.png"/><Relationship Id="rId56" Type="http://schemas.openxmlformats.org/officeDocument/2006/relationships/image" Target="../media/image104.png"/><Relationship Id="rId64" Type="http://schemas.openxmlformats.org/officeDocument/2006/relationships/image" Target="../media/image112.png"/><Relationship Id="rId8" Type="http://schemas.openxmlformats.org/officeDocument/2006/relationships/tags" Target="../tags/tag286.xml"/><Relationship Id="rId51" Type="http://schemas.openxmlformats.org/officeDocument/2006/relationships/image" Target="../media/image114.png"/><Relationship Id="rId3" Type="http://schemas.openxmlformats.org/officeDocument/2006/relationships/tags" Target="../tags/tag281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tags" Target="../tags/tag303.xml"/><Relationship Id="rId33" Type="http://schemas.openxmlformats.org/officeDocument/2006/relationships/tags" Target="../tags/tag311.xml"/><Relationship Id="rId38" Type="http://schemas.openxmlformats.org/officeDocument/2006/relationships/image" Target="../media/image125.png"/><Relationship Id="rId46" Type="http://schemas.openxmlformats.org/officeDocument/2006/relationships/image" Target="../media/image11.png"/><Relationship Id="rId59" Type="http://schemas.openxmlformats.org/officeDocument/2006/relationships/image" Target="../media/image73.png"/><Relationship Id="rId67" Type="http://schemas.openxmlformats.org/officeDocument/2006/relationships/image" Target="../media/image128.png"/><Relationship Id="rId20" Type="http://schemas.openxmlformats.org/officeDocument/2006/relationships/tags" Target="../tags/tag298.xml"/><Relationship Id="rId41" Type="http://schemas.openxmlformats.org/officeDocument/2006/relationships/image" Target="../media/image123.png"/><Relationship Id="rId54" Type="http://schemas.openxmlformats.org/officeDocument/2006/relationships/image" Target="../media/image23.png"/><Relationship Id="rId62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27.xml"/><Relationship Id="rId18" Type="http://schemas.openxmlformats.org/officeDocument/2006/relationships/tags" Target="../tags/tag332.xml"/><Relationship Id="rId26" Type="http://schemas.openxmlformats.org/officeDocument/2006/relationships/tags" Target="../tags/tag340.xml"/><Relationship Id="rId39" Type="http://schemas.openxmlformats.org/officeDocument/2006/relationships/tags" Target="../tags/tag353.xml"/><Relationship Id="rId21" Type="http://schemas.openxmlformats.org/officeDocument/2006/relationships/tags" Target="../tags/tag335.xml"/><Relationship Id="rId34" Type="http://schemas.openxmlformats.org/officeDocument/2006/relationships/tags" Target="../tags/tag348.xml"/><Relationship Id="rId42" Type="http://schemas.openxmlformats.org/officeDocument/2006/relationships/tags" Target="../tags/tag356.xml"/><Relationship Id="rId47" Type="http://schemas.openxmlformats.org/officeDocument/2006/relationships/image" Target="../media/image128.png"/><Relationship Id="rId50" Type="http://schemas.openxmlformats.org/officeDocument/2006/relationships/image" Target="../media/image132.png"/><Relationship Id="rId55" Type="http://schemas.openxmlformats.org/officeDocument/2006/relationships/image" Target="../media/image137.png"/><Relationship Id="rId63" Type="http://schemas.openxmlformats.org/officeDocument/2006/relationships/image" Target="../media/image145.png"/><Relationship Id="rId68" Type="http://schemas.openxmlformats.org/officeDocument/2006/relationships/image" Target="../media/image147.png"/><Relationship Id="rId76" Type="http://schemas.openxmlformats.org/officeDocument/2006/relationships/image" Target="../media/image155.png"/><Relationship Id="rId7" Type="http://schemas.openxmlformats.org/officeDocument/2006/relationships/tags" Target="../tags/tag321.xml"/><Relationship Id="rId71" Type="http://schemas.openxmlformats.org/officeDocument/2006/relationships/image" Target="../media/image150.png"/><Relationship Id="rId2" Type="http://schemas.openxmlformats.org/officeDocument/2006/relationships/tags" Target="../tags/tag316.xml"/><Relationship Id="rId16" Type="http://schemas.openxmlformats.org/officeDocument/2006/relationships/tags" Target="../tags/tag330.xml"/><Relationship Id="rId29" Type="http://schemas.openxmlformats.org/officeDocument/2006/relationships/tags" Target="../tags/tag343.xml"/><Relationship Id="rId11" Type="http://schemas.openxmlformats.org/officeDocument/2006/relationships/tags" Target="../tags/tag325.xml"/><Relationship Id="rId24" Type="http://schemas.openxmlformats.org/officeDocument/2006/relationships/tags" Target="../tags/tag338.xml"/><Relationship Id="rId32" Type="http://schemas.openxmlformats.org/officeDocument/2006/relationships/tags" Target="../tags/tag346.xml"/><Relationship Id="rId37" Type="http://schemas.openxmlformats.org/officeDocument/2006/relationships/tags" Target="../tags/tag351.xml"/><Relationship Id="rId40" Type="http://schemas.openxmlformats.org/officeDocument/2006/relationships/tags" Target="../tags/tag354.xml"/><Relationship Id="rId45" Type="http://schemas.openxmlformats.org/officeDocument/2006/relationships/image" Target="../media/image10.png"/><Relationship Id="rId53" Type="http://schemas.openxmlformats.org/officeDocument/2006/relationships/image" Target="../media/image135.png"/><Relationship Id="rId58" Type="http://schemas.openxmlformats.org/officeDocument/2006/relationships/image" Target="../media/image140.png"/><Relationship Id="rId66" Type="http://schemas.openxmlformats.org/officeDocument/2006/relationships/image" Target="../media/image3.png"/><Relationship Id="rId74" Type="http://schemas.openxmlformats.org/officeDocument/2006/relationships/image" Target="../media/image153.png"/><Relationship Id="rId79" Type="http://schemas.openxmlformats.org/officeDocument/2006/relationships/image" Target="../media/image158.png"/><Relationship Id="rId5" Type="http://schemas.openxmlformats.org/officeDocument/2006/relationships/tags" Target="../tags/tag319.xml"/><Relationship Id="rId61" Type="http://schemas.openxmlformats.org/officeDocument/2006/relationships/image" Target="../media/image143.png"/><Relationship Id="rId10" Type="http://schemas.openxmlformats.org/officeDocument/2006/relationships/tags" Target="../tags/tag324.xml"/><Relationship Id="rId19" Type="http://schemas.openxmlformats.org/officeDocument/2006/relationships/tags" Target="../tags/tag333.xml"/><Relationship Id="rId31" Type="http://schemas.openxmlformats.org/officeDocument/2006/relationships/tags" Target="../tags/tag345.xml"/><Relationship Id="rId44" Type="http://schemas.openxmlformats.org/officeDocument/2006/relationships/image" Target="../media/image129.png"/><Relationship Id="rId52" Type="http://schemas.openxmlformats.org/officeDocument/2006/relationships/image" Target="../media/image134.png"/><Relationship Id="rId60" Type="http://schemas.openxmlformats.org/officeDocument/2006/relationships/image" Target="../media/image142.png"/><Relationship Id="rId65" Type="http://schemas.openxmlformats.org/officeDocument/2006/relationships/image" Target="../media/image2.png"/><Relationship Id="rId73" Type="http://schemas.openxmlformats.org/officeDocument/2006/relationships/image" Target="../media/image152.png"/><Relationship Id="rId78" Type="http://schemas.openxmlformats.org/officeDocument/2006/relationships/image" Target="../media/image157.png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tags" Target="../tags/tag328.xml"/><Relationship Id="rId22" Type="http://schemas.openxmlformats.org/officeDocument/2006/relationships/tags" Target="../tags/tag336.xml"/><Relationship Id="rId27" Type="http://schemas.openxmlformats.org/officeDocument/2006/relationships/tags" Target="../tags/tag341.xml"/><Relationship Id="rId30" Type="http://schemas.openxmlformats.org/officeDocument/2006/relationships/tags" Target="../tags/tag344.xml"/><Relationship Id="rId35" Type="http://schemas.openxmlformats.org/officeDocument/2006/relationships/tags" Target="../tags/tag349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130.png"/><Relationship Id="rId56" Type="http://schemas.openxmlformats.org/officeDocument/2006/relationships/image" Target="../media/image138.png"/><Relationship Id="rId64" Type="http://schemas.openxmlformats.org/officeDocument/2006/relationships/image" Target="../media/image146.png"/><Relationship Id="rId69" Type="http://schemas.openxmlformats.org/officeDocument/2006/relationships/image" Target="../media/image148.png"/><Relationship Id="rId77" Type="http://schemas.openxmlformats.org/officeDocument/2006/relationships/image" Target="../media/image156.png"/><Relationship Id="rId8" Type="http://schemas.openxmlformats.org/officeDocument/2006/relationships/tags" Target="../tags/tag322.xml"/><Relationship Id="rId51" Type="http://schemas.openxmlformats.org/officeDocument/2006/relationships/image" Target="../media/image133.png"/><Relationship Id="rId72" Type="http://schemas.openxmlformats.org/officeDocument/2006/relationships/image" Target="../media/image151.png"/><Relationship Id="rId3" Type="http://schemas.openxmlformats.org/officeDocument/2006/relationships/tags" Target="../tags/tag317.xml"/><Relationship Id="rId12" Type="http://schemas.openxmlformats.org/officeDocument/2006/relationships/tags" Target="../tags/tag326.xml"/><Relationship Id="rId17" Type="http://schemas.openxmlformats.org/officeDocument/2006/relationships/tags" Target="../tags/tag331.xml"/><Relationship Id="rId25" Type="http://schemas.openxmlformats.org/officeDocument/2006/relationships/tags" Target="../tags/tag339.xml"/><Relationship Id="rId33" Type="http://schemas.openxmlformats.org/officeDocument/2006/relationships/tags" Target="../tags/tag347.xml"/><Relationship Id="rId38" Type="http://schemas.openxmlformats.org/officeDocument/2006/relationships/tags" Target="../tags/tag352.xml"/><Relationship Id="rId46" Type="http://schemas.openxmlformats.org/officeDocument/2006/relationships/image" Target="../media/image11.png"/><Relationship Id="rId59" Type="http://schemas.openxmlformats.org/officeDocument/2006/relationships/image" Target="../media/image141.png"/><Relationship Id="rId67" Type="http://schemas.openxmlformats.org/officeDocument/2006/relationships/image" Target="../media/image117.png"/><Relationship Id="rId20" Type="http://schemas.openxmlformats.org/officeDocument/2006/relationships/tags" Target="../tags/tag334.xml"/><Relationship Id="rId41" Type="http://schemas.openxmlformats.org/officeDocument/2006/relationships/tags" Target="../tags/tag355.xml"/><Relationship Id="rId54" Type="http://schemas.openxmlformats.org/officeDocument/2006/relationships/image" Target="../media/image136.png"/><Relationship Id="rId62" Type="http://schemas.openxmlformats.org/officeDocument/2006/relationships/image" Target="../media/image144.png"/><Relationship Id="rId70" Type="http://schemas.openxmlformats.org/officeDocument/2006/relationships/image" Target="../media/image149.png"/><Relationship Id="rId75" Type="http://schemas.openxmlformats.org/officeDocument/2006/relationships/image" Target="../media/image154.png"/><Relationship Id="rId1" Type="http://schemas.openxmlformats.org/officeDocument/2006/relationships/tags" Target="../tags/tag315.xml"/><Relationship Id="rId6" Type="http://schemas.openxmlformats.org/officeDocument/2006/relationships/tags" Target="../tags/tag320.xml"/><Relationship Id="rId15" Type="http://schemas.openxmlformats.org/officeDocument/2006/relationships/tags" Target="../tags/tag329.xml"/><Relationship Id="rId23" Type="http://schemas.openxmlformats.org/officeDocument/2006/relationships/tags" Target="../tags/tag337.xml"/><Relationship Id="rId28" Type="http://schemas.openxmlformats.org/officeDocument/2006/relationships/tags" Target="../tags/tag342.xml"/><Relationship Id="rId36" Type="http://schemas.openxmlformats.org/officeDocument/2006/relationships/tags" Target="../tags/tag350.xml"/><Relationship Id="rId49" Type="http://schemas.openxmlformats.org/officeDocument/2006/relationships/image" Target="../media/image131.png"/><Relationship Id="rId57" Type="http://schemas.openxmlformats.org/officeDocument/2006/relationships/image" Target="../media/image139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382.xml"/><Relationship Id="rId21" Type="http://schemas.openxmlformats.org/officeDocument/2006/relationships/tags" Target="../tags/tag377.xml"/><Relationship Id="rId34" Type="http://schemas.openxmlformats.org/officeDocument/2006/relationships/tags" Target="../tags/tag390.xml"/><Relationship Id="rId42" Type="http://schemas.openxmlformats.org/officeDocument/2006/relationships/tags" Target="../tags/tag398.xml"/><Relationship Id="rId47" Type="http://schemas.openxmlformats.org/officeDocument/2006/relationships/tags" Target="../tags/tag403.xml"/><Relationship Id="rId50" Type="http://schemas.openxmlformats.org/officeDocument/2006/relationships/tags" Target="../tags/tag406.xml"/><Relationship Id="rId55" Type="http://schemas.openxmlformats.org/officeDocument/2006/relationships/image" Target="../media/image133.png"/><Relationship Id="rId63" Type="http://schemas.openxmlformats.org/officeDocument/2006/relationships/image" Target="../media/image141.png"/><Relationship Id="rId68" Type="http://schemas.openxmlformats.org/officeDocument/2006/relationships/image" Target="../media/image128.png"/><Relationship Id="rId76" Type="http://schemas.openxmlformats.org/officeDocument/2006/relationships/image" Target="../media/image148.png"/><Relationship Id="rId84" Type="http://schemas.openxmlformats.org/officeDocument/2006/relationships/image" Target="../media/image163.png"/><Relationship Id="rId89" Type="http://schemas.openxmlformats.org/officeDocument/2006/relationships/image" Target="../media/image168.png"/><Relationship Id="rId97" Type="http://schemas.openxmlformats.org/officeDocument/2006/relationships/image" Target="../media/image157.png"/><Relationship Id="rId7" Type="http://schemas.openxmlformats.org/officeDocument/2006/relationships/tags" Target="../tags/tag363.xml"/><Relationship Id="rId71" Type="http://schemas.openxmlformats.org/officeDocument/2006/relationships/image" Target="../media/image132.png"/><Relationship Id="rId92" Type="http://schemas.openxmlformats.org/officeDocument/2006/relationships/image" Target="../media/image153.png"/><Relationship Id="rId2" Type="http://schemas.openxmlformats.org/officeDocument/2006/relationships/tags" Target="../tags/tag358.xml"/><Relationship Id="rId16" Type="http://schemas.openxmlformats.org/officeDocument/2006/relationships/tags" Target="../tags/tag372.xml"/><Relationship Id="rId29" Type="http://schemas.openxmlformats.org/officeDocument/2006/relationships/tags" Target="../tags/tag385.xml"/><Relationship Id="rId11" Type="http://schemas.openxmlformats.org/officeDocument/2006/relationships/tags" Target="../tags/tag367.xml"/><Relationship Id="rId24" Type="http://schemas.openxmlformats.org/officeDocument/2006/relationships/tags" Target="../tags/tag380.xml"/><Relationship Id="rId32" Type="http://schemas.openxmlformats.org/officeDocument/2006/relationships/tags" Target="../tags/tag388.xml"/><Relationship Id="rId37" Type="http://schemas.openxmlformats.org/officeDocument/2006/relationships/tags" Target="../tags/tag393.xml"/><Relationship Id="rId40" Type="http://schemas.openxmlformats.org/officeDocument/2006/relationships/tags" Target="../tags/tag396.xml"/><Relationship Id="rId45" Type="http://schemas.openxmlformats.org/officeDocument/2006/relationships/tags" Target="../tags/tag401.xml"/><Relationship Id="rId53" Type="http://schemas.openxmlformats.org/officeDocument/2006/relationships/tags" Target="../tags/tag409.xml"/><Relationship Id="rId58" Type="http://schemas.openxmlformats.org/officeDocument/2006/relationships/image" Target="../media/image136.png"/><Relationship Id="rId66" Type="http://schemas.openxmlformats.org/officeDocument/2006/relationships/image" Target="../media/image10.png"/><Relationship Id="rId74" Type="http://schemas.openxmlformats.org/officeDocument/2006/relationships/image" Target="../media/image117.png"/><Relationship Id="rId79" Type="http://schemas.openxmlformats.org/officeDocument/2006/relationships/image" Target="../media/image151.png"/><Relationship Id="rId87" Type="http://schemas.openxmlformats.org/officeDocument/2006/relationships/image" Target="../media/image166.png"/><Relationship Id="rId5" Type="http://schemas.openxmlformats.org/officeDocument/2006/relationships/tags" Target="../tags/tag361.xml"/><Relationship Id="rId61" Type="http://schemas.openxmlformats.org/officeDocument/2006/relationships/image" Target="../media/image139.png"/><Relationship Id="rId82" Type="http://schemas.openxmlformats.org/officeDocument/2006/relationships/image" Target="../media/image161.png"/><Relationship Id="rId90" Type="http://schemas.openxmlformats.org/officeDocument/2006/relationships/image" Target="../media/image169.png"/><Relationship Id="rId95" Type="http://schemas.openxmlformats.org/officeDocument/2006/relationships/image" Target="../media/image144.png"/><Relationship Id="rId19" Type="http://schemas.openxmlformats.org/officeDocument/2006/relationships/tags" Target="../tags/tag375.xml"/><Relationship Id="rId14" Type="http://schemas.openxmlformats.org/officeDocument/2006/relationships/tags" Target="../tags/tag370.xml"/><Relationship Id="rId22" Type="http://schemas.openxmlformats.org/officeDocument/2006/relationships/tags" Target="../tags/tag378.xml"/><Relationship Id="rId27" Type="http://schemas.openxmlformats.org/officeDocument/2006/relationships/tags" Target="../tags/tag383.xml"/><Relationship Id="rId30" Type="http://schemas.openxmlformats.org/officeDocument/2006/relationships/tags" Target="../tags/tag386.xml"/><Relationship Id="rId35" Type="http://schemas.openxmlformats.org/officeDocument/2006/relationships/tags" Target="../tags/tag391.xml"/><Relationship Id="rId43" Type="http://schemas.openxmlformats.org/officeDocument/2006/relationships/tags" Target="../tags/tag399.xml"/><Relationship Id="rId48" Type="http://schemas.openxmlformats.org/officeDocument/2006/relationships/tags" Target="../tags/tag404.xml"/><Relationship Id="rId56" Type="http://schemas.openxmlformats.org/officeDocument/2006/relationships/image" Target="../media/image134.png"/><Relationship Id="rId64" Type="http://schemas.openxmlformats.org/officeDocument/2006/relationships/image" Target="../media/image142.png"/><Relationship Id="rId69" Type="http://schemas.openxmlformats.org/officeDocument/2006/relationships/image" Target="../media/image130.png"/><Relationship Id="rId77" Type="http://schemas.openxmlformats.org/officeDocument/2006/relationships/image" Target="../media/image149.png"/><Relationship Id="rId100" Type="http://schemas.openxmlformats.org/officeDocument/2006/relationships/image" Target="../media/image170.png"/><Relationship Id="rId8" Type="http://schemas.openxmlformats.org/officeDocument/2006/relationships/tags" Target="../tags/tag364.xml"/><Relationship Id="rId51" Type="http://schemas.openxmlformats.org/officeDocument/2006/relationships/tags" Target="../tags/tag407.xml"/><Relationship Id="rId72" Type="http://schemas.openxmlformats.org/officeDocument/2006/relationships/image" Target="../media/image2.png"/><Relationship Id="rId80" Type="http://schemas.openxmlformats.org/officeDocument/2006/relationships/image" Target="../media/image159.png"/><Relationship Id="rId85" Type="http://schemas.openxmlformats.org/officeDocument/2006/relationships/image" Target="../media/image164.png"/><Relationship Id="rId93" Type="http://schemas.openxmlformats.org/officeDocument/2006/relationships/image" Target="../media/image146.png"/><Relationship Id="rId98" Type="http://schemas.openxmlformats.org/officeDocument/2006/relationships/image" Target="../media/image156.png"/><Relationship Id="rId3" Type="http://schemas.openxmlformats.org/officeDocument/2006/relationships/tags" Target="../tags/tag359.xml"/><Relationship Id="rId12" Type="http://schemas.openxmlformats.org/officeDocument/2006/relationships/tags" Target="../tags/tag368.xml"/><Relationship Id="rId17" Type="http://schemas.openxmlformats.org/officeDocument/2006/relationships/tags" Target="../tags/tag373.xml"/><Relationship Id="rId25" Type="http://schemas.openxmlformats.org/officeDocument/2006/relationships/tags" Target="../tags/tag381.xml"/><Relationship Id="rId33" Type="http://schemas.openxmlformats.org/officeDocument/2006/relationships/tags" Target="../tags/tag389.xml"/><Relationship Id="rId38" Type="http://schemas.openxmlformats.org/officeDocument/2006/relationships/tags" Target="../tags/tag394.xml"/><Relationship Id="rId46" Type="http://schemas.openxmlformats.org/officeDocument/2006/relationships/tags" Target="../tags/tag402.xml"/><Relationship Id="rId59" Type="http://schemas.openxmlformats.org/officeDocument/2006/relationships/image" Target="../media/image137.png"/><Relationship Id="rId67" Type="http://schemas.openxmlformats.org/officeDocument/2006/relationships/image" Target="../media/image11.png"/><Relationship Id="rId20" Type="http://schemas.openxmlformats.org/officeDocument/2006/relationships/tags" Target="../tags/tag376.xml"/><Relationship Id="rId41" Type="http://schemas.openxmlformats.org/officeDocument/2006/relationships/tags" Target="../tags/tag397.xml"/><Relationship Id="rId54" Type="http://schemas.openxmlformats.org/officeDocument/2006/relationships/slideLayout" Target="../slideLayouts/slideLayout2.xml"/><Relationship Id="rId62" Type="http://schemas.openxmlformats.org/officeDocument/2006/relationships/image" Target="../media/image140.png"/><Relationship Id="rId70" Type="http://schemas.openxmlformats.org/officeDocument/2006/relationships/image" Target="../media/image131.png"/><Relationship Id="rId75" Type="http://schemas.openxmlformats.org/officeDocument/2006/relationships/image" Target="../media/image147.png"/><Relationship Id="rId83" Type="http://schemas.openxmlformats.org/officeDocument/2006/relationships/image" Target="../media/image162.png"/><Relationship Id="rId88" Type="http://schemas.openxmlformats.org/officeDocument/2006/relationships/image" Target="../media/image167.png"/><Relationship Id="rId91" Type="http://schemas.openxmlformats.org/officeDocument/2006/relationships/image" Target="../media/image152.png"/><Relationship Id="rId96" Type="http://schemas.openxmlformats.org/officeDocument/2006/relationships/image" Target="../media/image145.png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5" Type="http://schemas.openxmlformats.org/officeDocument/2006/relationships/tags" Target="../tags/tag371.xml"/><Relationship Id="rId23" Type="http://schemas.openxmlformats.org/officeDocument/2006/relationships/tags" Target="../tags/tag379.xml"/><Relationship Id="rId28" Type="http://schemas.openxmlformats.org/officeDocument/2006/relationships/tags" Target="../tags/tag384.xml"/><Relationship Id="rId36" Type="http://schemas.openxmlformats.org/officeDocument/2006/relationships/tags" Target="../tags/tag392.xml"/><Relationship Id="rId49" Type="http://schemas.openxmlformats.org/officeDocument/2006/relationships/tags" Target="../tags/tag405.xml"/><Relationship Id="rId57" Type="http://schemas.openxmlformats.org/officeDocument/2006/relationships/image" Target="../media/image135.png"/><Relationship Id="rId10" Type="http://schemas.openxmlformats.org/officeDocument/2006/relationships/tags" Target="../tags/tag366.xml"/><Relationship Id="rId31" Type="http://schemas.openxmlformats.org/officeDocument/2006/relationships/tags" Target="../tags/tag387.xml"/><Relationship Id="rId44" Type="http://schemas.openxmlformats.org/officeDocument/2006/relationships/tags" Target="../tags/tag400.xml"/><Relationship Id="rId52" Type="http://schemas.openxmlformats.org/officeDocument/2006/relationships/tags" Target="../tags/tag408.xml"/><Relationship Id="rId60" Type="http://schemas.openxmlformats.org/officeDocument/2006/relationships/image" Target="../media/image138.png"/><Relationship Id="rId65" Type="http://schemas.openxmlformats.org/officeDocument/2006/relationships/image" Target="../media/image129.png"/><Relationship Id="rId73" Type="http://schemas.openxmlformats.org/officeDocument/2006/relationships/image" Target="../media/image3.png"/><Relationship Id="rId78" Type="http://schemas.openxmlformats.org/officeDocument/2006/relationships/image" Target="../media/image150.png"/><Relationship Id="rId81" Type="http://schemas.openxmlformats.org/officeDocument/2006/relationships/image" Target="../media/image160.png"/><Relationship Id="rId86" Type="http://schemas.openxmlformats.org/officeDocument/2006/relationships/image" Target="../media/image165.png"/><Relationship Id="rId94" Type="http://schemas.openxmlformats.org/officeDocument/2006/relationships/image" Target="../media/image143.png"/><Relationship Id="rId99" Type="http://schemas.openxmlformats.org/officeDocument/2006/relationships/image" Target="../media/image158.png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3" Type="http://schemas.openxmlformats.org/officeDocument/2006/relationships/tags" Target="../tags/tag369.xml"/><Relationship Id="rId18" Type="http://schemas.openxmlformats.org/officeDocument/2006/relationships/tags" Target="../tags/tag374.xml"/><Relationship Id="rId39" Type="http://schemas.openxmlformats.org/officeDocument/2006/relationships/tags" Target="../tags/tag395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26" Type="http://schemas.openxmlformats.org/officeDocument/2006/relationships/tags" Target="../tags/tag435.xml"/><Relationship Id="rId39" Type="http://schemas.openxmlformats.org/officeDocument/2006/relationships/image" Target="../media/image136.png"/><Relationship Id="rId21" Type="http://schemas.openxmlformats.org/officeDocument/2006/relationships/tags" Target="../tags/tag430.xml"/><Relationship Id="rId34" Type="http://schemas.openxmlformats.org/officeDocument/2006/relationships/tags" Target="../tags/tag443.xml"/><Relationship Id="rId42" Type="http://schemas.openxmlformats.org/officeDocument/2006/relationships/image" Target="../media/image139.png"/><Relationship Id="rId47" Type="http://schemas.openxmlformats.org/officeDocument/2006/relationships/image" Target="../media/image129.png"/><Relationship Id="rId50" Type="http://schemas.openxmlformats.org/officeDocument/2006/relationships/image" Target="../media/image128.png"/><Relationship Id="rId55" Type="http://schemas.openxmlformats.org/officeDocument/2006/relationships/image" Target="../media/image172.png"/><Relationship Id="rId63" Type="http://schemas.openxmlformats.org/officeDocument/2006/relationships/image" Target="../media/image180.png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0" Type="http://schemas.openxmlformats.org/officeDocument/2006/relationships/tags" Target="../tags/tag429.xml"/><Relationship Id="rId29" Type="http://schemas.openxmlformats.org/officeDocument/2006/relationships/tags" Target="../tags/tag438.xml"/><Relationship Id="rId41" Type="http://schemas.openxmlformats.org/officeDocument/2006/relationships/image" Target="../media/image138.png"/><Relationship Id="rId54" Type="http://schemas.openxmlformats.org/officeDocument/2006/relationships/image" Target="../media/image171.png"/><Relationship Id="rId62" Type="http://schemas.openxmlformats.org/officeDocument/2006/relationships/image" Target="../media/image179.png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tags" Target="../tags/tag433.xml"/><Relationship Id="rId32" Type="http://schemas.openxmlformats.org/officeDocument/2006/relationships/tags" Target="../tags/tag441.xml"/><Relationship Id="rId37" Type="http://schemas.openxmlformats.org/officeDocument/2006/relationships/image" Target="../media/image134.png"/><Relationship Id="rId40" Type="http://schemas.openxmlformats.org/officeDocument/2006/relationships/image" Target="../media/image137.png"/><Relationship Id="rId45" Type="http://schemas.openxmlformats.org/officeDocument/2006/relationships/image" Target="../media/image142.png"/><Relationship Id="rId53" Type="http://schemas.openxmlformats.org/officeDocument/2006/relationships/image" Target="../media/image132.png"/><Relationship Id="rId58" Type="http://schemas.openxmlformats.org/officeDocument/2006/relationships/image" Target="../media/image175.png"/><Relationship Id="rId66" Type="http://schemas.openxmlformats.org/officeDocument/2006/relationships/image" Target="../media/image182.png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23" Type="http://schemas.openxmlformats.org/officeDocument/2006/relationships/tags" Target="../tags/tag432.xml"/><Relationship Id="rId28" Type="http://schemas.openxmlformats.org/officeDocument/2006/relationships/tags" Target="../tags/tag437.xml"/><Relationship Id="rId36" Type="http://schemas.openxmlformats.org/officeDocument/2006/relationships/image" Target="../media/image133.png"/><Relationship Id="rId49" Type="http://schemas.openxmlformats.org/officeDocument/2006/relationships/image" Target="../media/image11.png"/><Relationship Id="rId57" Type="http://schemas.openxmlformats.org/officeDocument/2006/relationships/image" Target="../media/image174.png"/><Relationship Id="rId61" Type="http://schemas.openxmlformats.org/officeDocument/2006/relationships/image" Target="../media/image178.png"/><Relationship Id="rId10" Type="http://schemas.openxmlformats.org/officeDocument/2006/relationships/tags" Target="../tags/tag419.xml"/><Relationship Id="rId19" Type="http://schemas.openxmlformats.org/officeDocument/2006/relationships/tags" Target="../tags/tag428.xml"/><Relationship Id="rId31" Type="http://schemas.openxmlformats.org/officeDocument/2006/relationships/tags" Target="../tags/tag440.xml"/><Relationship Id="rId44" Type="http://schemas.openxmlformats.org/officeDocument/2006/relationships/image" Target="../media/image141.png"/><Relationship Id="rId52" Type="http://schemas.openxmlformats.org/officeDocument/2006/relationships/image" Target="../media/image131.png"/><Relationship Id="rId60" Type="http://schemas.openxmlformats.org/officeDocument/2006/relationships/image" Target="../media/image177.png"/><Relationship Id="rId65" Type="http://schemas.openxmlformats.org/officeDocument/2006/relationships/image" Target="../media/image181.png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tags" Target="../tags/tag431.xml"/><Relationship Id="rId27" Type="http://schemas.openxmlformats.org/officeDocument/2006/relationships/tags" Target="../tags/tag436.xml"/><Relationship Id="rId30" Type="http://schemas.openxmlformats.org/officeDocument/2006/relationships/tags" Target="../tags/tag439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140.png"/><Relationship Id="rId48" Type="http://schemas.openxmlformats.org/officeDocument/2006/relationships/image" Target="../media/image10.png"/><Relationship Id="rId56" Type="http://schemas.openxmlformats.org/officeDocument/2006/relationships/image" Target="../media/image173.png"/><Relationship Id="rId64" Type="http://schemas.openxmlformats.org/officeDocument/2006/relationships/image" Target="../media/image167.png"/><Relationship Id="rId8" Type="http://schemas.openxmlformats.org/officeDocument/2006/relationships/tags" Target="../tags/tag417.xml"/><Relationship Id="rId51" Type="http://schemas.openxmlformats.org/officeDocument/2006/relationships/image" Target="../media/image130.png"/><Relationship Id="rId3" Type="http://schemas.openxmlformats.org/officeDocument/2006/relationships/tags" Target="../tags/tag412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tags" Target="../tags/tag434.xml"/><Relationship Id="rId33" Type="http://schemas.openxmlformats.org/officeDocument/2006/relationships/tags" Target="../tags/tag442.xml"/><Relationship Id="rId38" Type="http://schemas.openxmlformats.org/officeDocument/2006/relationships/image" Target="../media/image135.png"/><Relationship Id="rId46" Type="http://schemas.openxmlformats.org/officeDocument/2006/relationships/image" Target="../media/image146.png"/><Relationship Id="rId59" Type="http://schemas.openxmlformats.org/officeDocument/2006/relationships/image" Target="../media/image17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56.xml"/><Relationship Id="rId18" Type="http://schemas.openxmlformats.org/officeDocument/2006/relationships/tags" Target="../tags/tag461.xml"/><Relationship Id="rId26" Type="http://schemas.openxmlformats.org/officeDocument/2006/relationships/tags" Target="../tags/tag469.xml"/><Relationship Id="rId39" Type="http://schemas.openxmlformats.org/officeDocument/2006/relationships/image" Target="../media/image129.png"/><Relationship Id="rId3" Type="http://schemas.openxmlformats.org/officeDocument/2006/relationships/tags" Target="../tags/tag446.xml"/><Relationship Id="rId21" Type="http://schemas.openxmlformats.org/officeDocument/2006/relationships/tags" Target="../tags/tag464.xml"/><Relationship Id="rId34" Type="http://schemas.openxmlformats.org/officeDocument/2006/relationships/image" Target="../media/image139.png"/><Relationship Id="rId42" Type="http://schemas.openxmlformats.org/officeDocument/2006/relationships/image" Target="../media/image128.png"/><Relationship Id="rId47" Type="http://schemas.openxmlformats.org/officeDocument/2006/relationships/image" Target="../media/image183.png"/><Relationship Id="rId50" Type="http://schemas.openxmlformats.org/officeDocument/2006/relationships/image" Target="../media/image186.png"/><Relationship Id="rId7" Type="http://schemas.openxmlformats.org/officeDocument/2006/relationships/tags" Target="../tags/tag450.xml"/><Relationship Id="rId12" Type="http://schemas.openxmlformats.org/officeDocument/2006/relationships/tags" Target="../tags/tag455.xml"/><Relationship Id="rId17" Type="http://schemas.openxmlformats.org/officeDocument/2006/relationships/tags" Target="../tags/tag460.xml"/><Relationship Id="rId25" Type="http://schemas.openxmlformats.org/officeDocument/2006/relationships/tags" Target="../tags/tag468.xml"/><Relationship Id="rId33" Type="http://schemas.openxmlformats.org/officeDocument/2006/relationships/image" Target="../media/image138.png"/><Relationship Id="rId38" Type="http://schemas.openxmlformats.org/officeDocument/2006/relationships/image" Target="../media/image146.png"/><Relationship Id="rId46" Type="http://schemas.openxmlformats.org/officeDocument/2006/relationships/image" Target="../media/image175.png"/><Relationship Id="rId2" Type="http://schemas.openxmlformats.org/officeDocument/2006/relationships/tags" Target="../tags/tag445.xml"/><Relationship Id="rId16" Type="http://schemas.openxmlformats.org/officeDocument/2006/relationships/tags" Target="../tags/tag459.xml"/><Relationship Id="rId20" Type="http://schemas.openxmlformats.org/officeDocument/2006/relationships/tags" Target="../tags/tag463.xml"/><Relationship Id="rId29" Type="http://schemas.openxmlformats.org/officeDocument/2006/relationships/image" Target="../media/image134.png"/><Relationship Id="rId41" Type="http://schemas.openxmlformats.org/officeDocument/2006/relationships/image" Target="../media/image11.png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tags" Target="../tags/tag454.xml"/><Relationship Id="rId24" Type="http://schemas.openxmlformats.org/officeDocument/2006/relationships/tags" Target="../tags/tag467.xml"/><Relationship Id="rId32" Type="http://schemas.openxmlformats.org/officeDocument/2006/relationships/image" Target="../media/image137.png"/><Relationship Id="rId37" Type="http://schemas.openxmlformats.org/officeDocument/2006/relationships/image" Target="../media/image142.png"/><Relationship Id="rId40" Type="http://schemas.openxmlformats.org/officeDocument/2006/relationships/image" Target="../media/image10.png"/><Relationship Id="rId45" Type="http://schemas.openxmlformats.org/officeDocument/2006/relationships/image" Target="../media/image132.png"/><Relationship Id="rId5" Type="http://schemas.openxmlformats.org/officeDocument/2006/relationships/tags" Target="../tags/tag448.xml"/><Relationship Id="rId15" Type="http://schemas.openxmlformats.org/officeDocument/2006/relationships/tags" Target="../tags/tag458.xml"/><Relationship Id="rId23" Type="http://schemas.openxmlformats.org/officeDocument/2006/relationships/tags" Target="../tags/tag466.xml"/><Relationship Id="rId28" Type="http://schemas.openxmlformats.org/officeDocument/2006/relationships/image" Target="../media/image133.png"/><Relationship Id="rId36" Type="http://schemas.openxmlformats.org/officeDocument/2006/relationships/image" Target="../media/image141.png"/><Relationship Id="rId49" Type="http://schemas.openxmlformats.org/officeDocument/2006/relationships/image" Target="../media/image185.png"/><Relationship Id="rId10" Type="http://schemas.openxmlformats.org/officeDocument/2006/relationships/tags" Target="../tags/tag453.xml"/><Relationship Id="rId19" Type="http://schemas.openxmlformats.org/officeDocument/2006/relationships/tags" Target="../tags/tag462.xml"/><Relationship Id="rId31" Type="http://schemas.openxmlformats.org/officeDocument/2006/relationships/image" Target="../media/image136.png"/><Relationship Id="rId44" Type="http://schemas.openxmlformats.org/officeDocument/2006/relationships/image" Target="../media/image131.png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4" Type="http://schemas.openxmlformats.org/officeDocument/2006/relationships/tags" Target="../tags/tag457.xml"/><Relationship Id="rId22" Type="http://schemas.openxmlformats.org/officeDocument/2006/relationships/tags" Target="../tags/tag46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35.png"/><Relationship Id="rId35" Type="http://schemas.openxmlformats.org/officeDocument/2006/relationships/image" Target="../media/image140.png"/><Relationship Id="rId43" Type="http://schemas.openxmlformats.org/officeDocument/2006/relationships/image" Target="../media/image130.png"/><Relationship Id="rId48" Type="http://schemas.openxmlformats.org/officeDocument/2006/relationships/image" Target="../media/image184.png"/><Relationship Id="rId8" Type="http://schemas.openxmlformats.org/officeDocument/2006/relationships/tags" Target="../tags/tag45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26" Type="http://schemas.openxmlformats.org/officeDocument/2006/relationships/tags" Target="../tags/tag495.xml"/><Relationship Id="rId39" Type="http://schemas.openxmlformats.org/officeDocument/2006/relationships/image" Target="../media/image140.png"/><Relationship Id="rId21" Type="http://schemas.openxmlformats.org/officeDocument/2006/relationships/tags" Target="../tags/tag490.xml"/><Relationship Id="rId34" Type="http://schemas.openxmlformats.org/officeDocument/2006/relationships/image" Target="../media/image135.png"/><Relationship Id="rId42" Type="http://schemas.openxmlformats.org/officeDocument/2006/relationships/image" Target="../media/image146.png"/><Relationship Id="rId47" Type="http://schemas.openxmlformats.org/officeDocument/2006/relationships/image" Target="../media/image130.png"/><Relationship Id="rId50" Type="http://schemas.openxmlformats.org/officeDocument/2006/relationships/image" Target="../media/image183.png"/><Relationship Id="rId55" Type="http://schemas.openxmlformats.org/officeDocument/2006/relationships/image" Target="../media/image188.png"/><Relationship Id="rId7" Type="http://schemas.openxmlformats.org/officeDocument/2006/relationships/tags" Target="../tags/tag476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tags" Target="../tags/tag494.xml"/><Relationship Id="rId33" Type="http://schemas.openxmlformats.org/officeDocument/2006/relationships/image" Target="../media/image134.png"/><Relationship Id="rId38" Type="http://schemas.openxmlformats.org/officeDocument/2006/relationships/image" Target="../media/image139.png"/><Relationship Id="rId46" Type="http://schemas.openxmlformats.org/officeDocument/2006/relationships/image" Target="../media/image128.png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0" Type="http://schemas.openxmlformats.org/officeDocument/2006/relationships/tags" Target="../tags/tag489.xml"/><Relationship Id="rId29" Type="http://schemas.openxmlformats.org/officeDocument/2006/relationships/tags" Target="../tags/tag498.xml"/><Relationship Id="rId41" Type="http://schemas.openxmlformats.org/officeDocument/2006/relationships/image" Target="../media/image142.png"/><Relationship Id="rId54" Type="http://schemas.openxmlformats.org/officeDocument/2006/relationships/image" Target="../media/image187.png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24" Type="http://schemas.openxmlformats.org/officeDocument/2006/relationships/tags" Target="../tags/tag493.xml"/><Relationship Id="rId32" Type="http://schemas.openxmlformats.org/officeDocument/2006/relationships/image" Target="../media/image133.png"/><Relationship Id="rId37" Type="http://schemas.openxmlformats.org/officeDocument/2006/relationships/image" Target="../media/image138.png"/><Relationship Id="rId40" Type="http://schemas.openxmlformats.org/officeDocument/2006/relationships/image" Target="../media/image141.png"/><Relationship Id="rId45" Type="http://schemas.openxmlformats.org/officeDocument/2006/relationships/image" Target="../media/image11.png"/><Relationship Id="rId53" Type="http://schemas.openxmlformats.org/officeDocument/2006/relationships/image" Target="../media/image175.png"/><Relationship Id="rId58" Type="http://schemas.openxmlformats.org/officeDocument/2006/relationships/image" Target="../media/image191.png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tags" Target="../tags/tag492.xml"/><Relationship Id="rId28" Type="http://schemas.openxmlformats.org/officeDocument/2006/relationships/tags" Target="../tags/tag497.xml"/><Relationship Id="rId36" Type="http://schemas.openxmlformats.org/officeDocument/2006/relationships/image" Target="../media/image137.png"/><Relationship Id="rId49" Type="http://schemas.openxmlformats.org/officeDocument/2006/relationships/image" Target="../media/image132.png"/><Relationship Id="rId57" Type="http://schemas.openxmlformats.org/officeDocument/2006/relationships/image" Target="../media/image190.png"/><Relationship Id="rId10" Type="http://schemas.openxmlformats.org/officeDocument/2006/relationships/tags" Target="../tags/tag479.xml"/><Relationship Id="rId19" Type="http://schemas.openxmlformats.org/officeDocument/2006/relationships/tags" Target="../tags/tag488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0.png"/><Relationship Id="rId52" Type="http://schemas.openxmlformats.org/officeDocument/2006/relationships/image" Target="../media/image186.png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tags" Target="../tags/tag491.xml"/><Relationship Id="rId27" Type="http://schemas.openxmlformats.org/officeDocument/2006/relationships/tags" Target="../tags/tag496.xml"/><Relationship Id="rId30" Type="http://schemas.openxmlformats.org/officeDocument/2006/relationships/tags" Target="../tags/tag499.xml"/><Relationship Id="rId35" Type="http://schemas.openxmlformats.org/officeDocument/2006/relationships/image" Target="../media/image136.png"/><Relationship Id="rId43" Type="http://schemas.openxmlformats.org/officeDocument/2006/relationships/image" Target="../media/image129.png"/><Relationship Id="rId48" Type="http://schemas.openxmlformats.org/officeDocument/2006/relationships/image" Target="../media/image131.png"/><Relationship Id="rId56" Type="http://schemas.openxmlformats.org/officeDocument/2006/relationships/image" Target="../media/image189.png"/><Relationship Id="rId8" Type="http://schemas.openxmlformats.org/officeDocument/2006/relationships/tags" Target="../tags/tag477.xml"/><Relationship Id="rId51" Type="http://schemas.openxmlformats.org/officeDocument/2006/relationships/image" Target="../media/image185.png"/><Relationship Id="rId3" Type="http://schemas.openxmlformats.org/officeDocument/2006/relationships/tags" Target="../tags/tag47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26" Type="http://schemas.openxmlformats.org/officeDocument/2006/relationships/tags" Target="../tags/tag525.xml"/><Relationship Id="rId39" Type="http://schemas.openxmlformats.org/officeDocument/2006/relationships/tags" Target="../tags/tag538.xml"/><Relationship Id="rId21" Type="http://schemas.openxmlformats.org/officeDocument/2006/relationships/tags" Target="../tags/tag520.xml"/><Relationship Id="rId34" Type="http://schemas.openxmlformats.org/officeDocument/2006/relationships/tags" Target="../tags/tag533.xml"/><Relationship Id="rId42" Type="http://schemas.openxmlformats.org/officeDocument/2006/relationships/image" Target="../media/image133.png"/><Relationship Id="rId47" Type="http://schemas.openxmlformats.org/officeDocument/2006/relationships/image" Target="../media/image138.png"/><Relationship Id="rId50" Type="http://schemas.openxmlformats.org/officeDocument/2006/relationships/image" Target="../media/image141.png"/><Relationship Id="rId55" Type="http://schemas.openxmlformats.org/officeDocument/2006/relationships/image" Target="../media/image129.png"/><Relationship Id="rId63" Type="http://schemas.openxmlformats.org/officeDocument/2006/relationships/image" Target="../media/image186.png"/><Relationship Id="rId68" Type="http://schemas.openxmlformats.org/officeDocument/2006/relationships/image" Target="../media/image164.png"/><Relationship Id="rId76" Type="http://schemas.openxmlformats.org/officeDocument/2006/relationships/image" Target="../media/image168.png"/><Relationship Id="rId7" Type="http://schemas.openxmlformats.org/officeDocument/2006/relationships/tags" Target="../tags/tag506.xml"/><Relationship Id="rId71" Type="http://schemas.openxmlformats.org/officeDocument/2006/relationships/image" Target="../media/image161.png"/><Relationship Id="rId2" Type="http://schemas.openxmlformats.org/officeDocument/2006/relationships/tags" Target="../tags/tag501.xml"/><Relationship Id="rId16" Type="http://schemas.openxmlformats.org/officeDocument/2006/relationships/tags" Target="../tags/tag515.xml"/><Relationship Id="rId29" Type="http://schemas.openxmlformats.org/officeDocument/2006/relationships/tags" Target="../tags/tag528.xml"/><Relationship Id="rId11" Type="http://schemas.openxmlformats.org/officeDocument/2006/relationships/tags" Target="../tags/tag510.xml"/><Relationship Id="rId24" Type="http://schemas.openxmlformats.org/officeDocument/2006/relationships/tags" Target="../tags/tag523.xml"/><Relationship Id="rId32" Type="http://schemas.openxmlformats.org/officeDocument/2006/relationships/tags" Target="../tags/tag531.xml"/><Relationship Id="rId37" Type="http://schemas.openxmlformats.org/officeDocument/2006/relationships/tags" Target="../tags/tag536.xml"/><Relationship Id="rId40" Type="http://schemas.openxmlformats.org/officeDocument/2006/relationships/tags" Target="../tags/tag539.xml"/><Relationship Id="rId45" Type="http://schemas.openxmlformats.org/officeDocument/2006/relationships/image" Target="../media/image136.png"/><Relationship Id="rId53" Type="http://schemas.openxmlformats.org/officeDocument/2006/relationships/image" Target="../media/image187.png"/><Relationship Id="rId58" Type="http://schemas.openxmlformats.org/officeDocument/2006/relationships/image" Target="../media/image128.png"/><Relationship Id="rId66" Type="http://schemas.openxmlformats.org/officeDocument/2006/relationships/image" Target="../media/image194.png"/><Relationship Id="rId74" Type="http://schemas.openxmlformats.org/officeDocument/2006/relationships/image" Target="../media/image162.png"/><Relationship Id="rId79" Type="http://schemas.openxmlformats.org/officeDocument/2006/relationships/image" Target="../media/image196.png"/><Relationship Id="rId5" Type="http://schemas.openxmlformats.org/officeDocument/2006/relationships/tags" Target="../tags/tag504.xml"/><Relationship Id="rId61" Type="http://schemas.openxmlformats.org/officeDocument/2006/relationships/image" Target="../media/image132.png"/><Relationship Id="rId10" Type="http://schemas.openxmlformats.org/officeDocument/2006/relationships/tags" Target="../tags/tag509.xml"/><Relationship Id="rId19" Type="http://schemas.openxmlformats.org/officeDocument/2006/relationships/tags" Target="../tags/tag518.xml"/><Relationship Id="rId31" Type="http://schemas.openxmlformats.org/officeDocument/2006/relationships/tags" Target="../tags/tag530.xml"/><Relationship Id="rId44" Type="http://schemas.openxmlformats.org/officeDocument/2006/relationships/image" Target="../media/image135.png"/><Relationship Id="rId52" Type="http://schemas.openxmlformats.org/officeDocument/2006/relationships/image" Target="../media/image146.png"/><Relationship Id="rId60" Type="http://schemas.openxmlformats.org/officeDocument/2006/relationships/image" Target="../media/image131.png"/><Relationship Id="rId65" Type="http://schemas.openxmlformats.org/officeDocument/2006/relationships/image" Target="../media/image193.png"/><Relationship Id="rId73" Type="http://schemas.openxmlformats.org/officeDocument/2006/relationships/image" Target="../media/image167.png"/><Relationship Id="rId78" Type="http://schemas.openxmlformats.org/officeDocument/2006/relationships/image" Target="../media/image195.png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tags" Target="../tags/tag513.xml"/><Relationship Id="rId22" Type="http://schemas.openxmlformats.org/officeDocument/2006/relationships/tags" Target="../tags/tag521.xml"/><Relationship Id="rId27" Type="http://schemas.openxmlformats.org/officeDocument/2006/relationships/tags" Target="../tags/tag526.xml"/><Relationship Id="rId30" Type="http://schemas.openxmlformats.org/officeDocument/2006/relationships/tags" Target="../tags/tag529.xml"/><Relationship Id="rId35" Type="http://schemas.openxmlformats.org/officeDocument/2006/relationships/tags" Target="../tags/tag534.xml"/><Relationship Id="rId43" Type="http://schemas.openxmlformats.org/officeDocument/2006/relationships/image" Target="../media/image134.png"/><Relationship Id="rId48" Type="http://schemas.openxmlformats.org/officeDocument/2006/relationships/image" Target="../media/image139.png"/><Relationship Id="rId56" Type="http://schemas.openxmlformats.org/officeDocument/2006/relationships/image" Target="../media/image10.png"/><Relationship Id="rId64" Type="http://schemas.openxmlformats.org/officeDocument/2006/relationships/image" Target="../media/image192.png"/><Relationship Id="rId69" Type="http://schemas.openxmlformats.org/officeDocument/2006/relationships/image" Target="../media/image166.png"/><Relationship Id="rId77" Type="http://schemas.openxmlformats.org/officeDocument/2006/relationships/image" Target="../media/image169.png"/><Relationship Id="rId8" Type="http://schemas.openxmlformats.org/officeDocument/2006/relationships/tags" Target="../tags/tag507.xml"/><Relationship Id="rId51" Type="http://schemas.openxmlformats.org/officeDocument/2006/relationships/image" Target="../media/image142.png"/><Relationship Id="rId72" Type="http://schemas.openxmlformats.org/officeDocument/2006/relationships/image" Target="../media/image165.png"/><Relationship Id="rId3" Type="http://schemas.openxmlformats.org/officeDocument/2006/relationships/tags" Target="../tags/tag502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5" Type="http://schemas.openxmlformats.org/officeDocument/2006/relationships/tags" Target="../tags/tag524.xml"/><Relationship Id="rId33" Type="http://schemas.openxmlformats.org/officeDocument/2006/relationships/tags" Target="../tags/tag532.xml"/><Relationship Id="rId38" Type="http://schemas.openxmlformats.org/officeDocument/2006/relationships/tags" Target="../tags/tag537.xml"/><Relationship Id="rId46" Type="http://schemas.openxmlformats.org/officeDocument/2006/relationships/image" Target="../media/image137.png"/><Relationship Id="rId59" Type="http://schemas.openxmlformats.org/officeDocument/2006/relationships/image" Target="../media/image130.png"/><Relationship Id="rId67" Type="http://schemas.openxmlformats.org/officeDocument/2006/relationships/image" Target="../media/image160.png"/><Relationship Id="rId20" Type="http://schemas.openxmlformats.org/officeDocument/2006/relationships/tags" Target="../tags/tag519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188.png"/><Relationship Id="rId62" Type="http://schemas.openxmlformats.org/officeDocument/2006/relationships/image" Target="../media/image185.png"/><Relationship Id="rId70" Type="http://schemas.openxmlformats.org/officeDocument/2006/relationships/image" Target="../media/image159.png"/><Relationship Id="rId75" Type="http://schemas.openxmlformats.org/officeDocument/2006/relationships/image" Target="../media/image163.png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5" Type="http://schemas.openxmlformats.org/officeDocument/2006/relationships/tags" Target="../tags/tag514.xml"/><Relationship Id="rId23" Type="http://schemas.openxmlformats.org/officeDocument/2006/relationships/tags" Target="../tags/tag522.xml"/><Relationship Id="rId28" Type="http://schemas.openxmlformats.org/officeDocument/2006/relationships/tags" Target="../tags/tag527.xml"/><Relationship Id="rId36" Type="http://schemas.openxmlformats.org/officeDocument/2006/relationships/tags" Target="../tags/tag535.xml"/><Relationship Id="rId49" Type="http://schemas.openxmlformats.org/officeDocument/2006/relationships/image" Target="../media/image140.png"/><Relationship Id="rId57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tags" Target="../tags/tag656.xml"/><Relationship Id="rId21" Type="http://schemas.openxmlformats.org/officeDocument/2006/relationships/tags" Target="../tags/tag560.xml"/><Relationship Id="rId42" Type="http://schemas.openxmlformats.org/officeDocument/2006/relationships/tags" Target="../tags/tag581.xml"/><Relationship Id="rId63" Type="http://schemas.openxmlformats.org/officeDocument/2006/relationships/tags" Target="../tags/tag602.xml"/><Relationship Id="rId84" Type="http://schemas.openxmlformats.org/officeDocument/2006/relationships/tags" Target="../tags/tag623.xml"/><Relationship Id="rId138" Type="http://schemas.openxmlformats.org/officeDocument/2006/relationships/tags" Target="../tags/tag677.xml"/><Relationship Id="rId159" Type="http://schemas.openxmlformats.org/officeDocument/2006/relationships/image" Target="../media/image139.png"/><Relationship Id="rId170" Type="http://schemas.openxmlformats.org/officeDocument/2006/relationships/image" Target="../media/image128.png"/><Relationship Id="rId191" Type="http://schemas.openxmlformats.org/officeDocument/2006/relationships/image" Target="../media/image203.png"/><Relationship Id="rId205" Type="http://schemas.openxmlformats.org/officeDocument/2006/relationships/image" Target="../media/image217.png"/><Relationship Id="rId226" Type="http://schemas.openxmlformats.org/officeDocument/2006/relationships/image" Target="../media/image238.png"/><Relationship Id="rId247" Type="http://schemas.openxmlformats.org/officeDocument/2006/relationships/image" Target="../media/image258.png"/><Relationship Id="rId107" Type="http://schemas.openxmlformats.org/officeDocument/2006/relationships/tags" Target="../tags/tag646.xml"/><Relationship Id="rId268" Type="http://schemas.openxmlformats.org/officeDocument/2006/relationships/image" Target="../media/image278.png"/><Relationship Id="rId289" Type="http://schemas.openxmlformats.org/officeDocument/2006/relationships/image" Target="../media/image297.png"/><Relationship Id="rId11" Type="http://schemas.openxmlformats.org/officeDocument/2006/relationships/tags" Target="../tags/tag550.xml"/><Relationship Id="rId32" Type="http://schemas.openxmlformats.org/officeDocument/2006/relationships/tags" Target="../tags/tag571.xml"/><Relationship Id="rId53" Type="http://schemas.openxmlformats.org/officeDocument/2006/relationships/tags" Target="../tags/tag592.xml"/><Relationship Id="rId74" Type="http://schemas.openxmlformats.org/officeDocument/2006/relationships/tags" Target="../tags/tag613.xml"/><Relationship Id="rId128" Type="http://schemas.openxmlformats.org/officeDocument/2006/relationships/tags" Target="../tags/tag667.xml"/><Relationship Id="rId149" Type="http://schemas.openxmlformats.org/officeDocument/2006/relationships/tags" Target="../tags/tag688.xml"/><Relationship Id="rId5" Type="http://schemas.openxmlformats.org/officeDocument/2006/relationships/tags" Target="../tags/tag544.xml"/><Relationship Id="rId95" Type="http://schemas.openxmlformats.org/officeDocument/2006/relationships/tags" Target="../tags/tag634.xml"/><Relationship Id="rId160" Type="http://schemas.openxmlformats.org/officeDocument/2006/relationships/image" Target="../media/image140.png"/><Relationship Id="rId181" Type="http://schemas.openxmlformats.org/officeDocument/2006/relationships/image" Target="../media/image162.png"/><Relationship Id="rId216" Type="http://schemas.openxmlformats.org/officeDocument/2006/relationships/image" Target="../media/image228.png"/><Relationship Id="rId237" Type="http://schemas.openxmlformats.org/officeDocument/2006/relationships/image" Target="../media/image248.png"/><Relationship Id="rId258" Type="http://schemas.openxmlformats.org/officeDocument/2006/relationships/image" Target="../media/image269.png"/><Relationship Id="rId279" Type="http://schemas.openxmlformats.org/officeDocument/2006/relationships/image" Target="../media/image289.png"/><Relationship Id="rId22" Type="http://schemas.openxmlformats.org/officeDocument/2006/relationships/tags" Target="../tags/tag561.xml"/><Relationship Id="rId43" Type="http://schemas.openxmlformats.org/officeDocument/2006/relationships/tags" Target="../tags/tag582.xml"/><Relationship Id="rId64" Type="http://schemas.openxmlformats.org/officeDocument/2006/relationships/tags" Target="../tags/tag603.xml"/><Relationship Id="rId118" Type="http://schemas.openxmlformats.org/officeDocument/2006/relationships/tags" Target="../tags/tag657.xml"/><Relationship Id="rId139" Type="http://schemas.openxmlformats.org/officeDocument/2006/relationships/tags" Target="../tags/tag678.xml"/><Relationship Id="rId290" Type="http://schemas.openxmlformats.org/officeDocument/2006/relationships/image" Target="../media/image196.png"/><Relationship Id="rId85" Type="http://schemas.openxmlformats.org/officeDocument/2006/relationships/tags" Target="../tags/tag624.xml"/><Relationship Id="rId150" Type="http://schemas.openxmlformats.org/officeDocument/2006/relationships/tags" Target="../tags/tag689.xml"/><Relationship Id="rId171" Type="http://schemas.openxmlformats.org/officeDocument/2006/relationships/image" Target="../media/image130.png"/><Relationship Id="rId192" Type="http://schemas.openxmlformats.org/officeDocument/2006/relationships/image" Target="../media/image204.png"/><Relationship Id="rId206" Type="http://schemas.openxmlformats.org/officeDocument/2006/relationships/image" Target="../media/image218.png"/><Relationship Id="rId227" Type="http://schemas.openxmlformats.org/officeDocument/2006/relationships/image" Target="../media/image239.png"/><Relationship Id="rId248" Type="http://schemas.openxmlformats.org/officeDocument/2006/relationships/image" Target="../media/image259.png"/><Relationship Id="rId269" Type="http://schemas.openxmlformats.org/officeDocument/2006/relationships/image" Target="../media/image279.png"/><Relationship Id="rId12" Type="http://schemas.openxmlformats.org/officeDocument/2006/relationships/tags" Target="../tags/tag551.xml"/><Relationship Id="rId33" Type="http://schemas.openxmlformats.org/officeDocument/2006/relationships/tags" Target="../tags/tag572.xml"/><Relationship Id="rId108" Type="http://schemas.openxmlformats.org/officeDocument/2006/relationships/tags" Target="../tags/tag647.xml"/><Relationship Id="rId129" Type="http://schemas.openxmlformats.org/officeDocument/2006/relationships/tags" Target="../tags/tag668.xml"/><Relationship Id="rId280" Type="http://schemas.openxmlformats.org/officeDocument/2006/relationships/image" Target="../media/image290.png"/><Relationship Id="rId54" Type="http://schemas.openxmlformats.org/officeDocument/2006/relationships/tags" Target="../tags/tag593.xml"/><Relationship Id="rId75" Type="http://schemas.openxmlformats.org/officeDocument/2006/relationships/tags" Target="../tags/tag614.xml"/><Relationship Id="rId96" Type="http://schemas.openxmlformats.org/officeDocument/2006/relationships/tags" Target="../tags/tag635.xml"/><Relationship Id="rId140" Type="http://schemas.openxmlformats.org/officeDocument/2006/relationships/tags" Target="../tags/tag679.xml"/><Relationship Id="rId161" Type="http://schemas.openxmlformats.org/officeDocument/2006/relationships/image" Target="../media/image141.png"/><Relationship Id="rId182" Type="http://schemas.openxmlformats.org/officeDocument/2006/relationships/image" Target="../media/image163.png"/><Relationship Id="rId217" Type="http://schemas.openxmlformats.org/officeDocument/2006/relationships/image" Target="../media/image229.png"/><Relationship Id="rId6" Type="http://schemas.openxmlformats.org/officeDocument/2006/relationships/tags" Target="../tags/tag545.xml"/><Relationship Id="rId238" Type="http://schemas.openxmlformats.org/officeDocument/2006/relationships/image" Target="../media/image249.png"/><Relationship Id="rId259" Type="http://schemas.openxmlformats.org/officeDocument/2006/relationships/image" Target="../media/image270.png"/><Relationship Id="rId23" Type="http://schemas.openxmlformats.org/officeDocument/2006/relationships/tags" Target="../tags/tag562.xml"/><Relationship Id="rId119" Type="http://schemas.openxmlformats.org/officeDocument/2006/relationships/tags" Target="../tags/tag658.xml"/><Relationship Id="rId270" Type="http://schemas.openxmlformats.org/officeDocument/2006/relationships/image" Target="../media/image280.png"/><Relationship Id="rId44" Type="http://schemas.openxmlformats.org/officeDocument/2006/relationships/tags" Target="../tags/tag583.xml"/><Relationship Id="rId65" Type="http://schemas.openxmlformats.org/officeDocument/2006/relationships/tags" Target="../tags/tag604.xml"/><Relationship Id="rId86" Type="http://schemas.openxmlformats.org/officeDocument/2006/relationships/tags" Target="../tags/tag625.xml"/><Relationship Id="rId130" Type="http://schemas.openxmlformats.org/officeDocument/2006/relationships/tags" Target="../tags/tag669.xml"/><Relationship Id="rId151" Type="http://schemas.openxmlformats.org/officeDocument/2006/relationships/tags" Target="../tags/tag690.xml"/><Relationship Id="rId172" Type="http://schemas.openxmlformats.org/officeDocument/2006/relationships/image" Target="../media/image131.png"/><Relationship Id="rId193" Type="http://schemas.openxmlformats.org/officeDocument/2006/relationships/image" Target="../media/image205.png"/><Relationship Id="rId207" Type="http://schemas.openxmlformats.org/officeDocument/2006/relationships/image" Target="../media/image219.png"/><Relationship Id="rId228" Type="http://schemas.openxmlformats.org/officeDocument/2006/relationships/image" Target="../media/image240.png"/><Relationship Id="rId249" Type="http://schemas.openxmlformats.org/officeDocument/2006/relationships/image" Target="../media/image260.png"/><Relationship Id="rId13" Type="http://schemas.openxmlformats.org/officeDocument/2006/relationships/tags" Target="../tags/tag552.xml"/><Relationship Id="rId109" Type="http://schemas.openxmlformats.org/officeDocument/2006/relationships/tags" Target="../tags/tag648.xml"/><Relationship Id="rId260" Type="http://schemas.openxmlformats.org/officeDocument/2006/relationships/image" Target="../media/image271.png"/><Relationship Id="rId281" Type="http://schemas.openxmlformats.org/officeDocument/2006/relationships/image" Target="../media/image291.png"/><Relationship Id="rId34" Type="http://schemas.openxmlformats.org/officeDocument/2006/relationships/tags" Target="../tags/tag573.xml"/><Relationship Id="rId50" Type="http://schemas.openxmlformats.org/officeDocument/2006/relationships/tags" Target="../tags/tag589.xml"/><Relationship Id="rId55" Type="http://schemas.openxmlformats.org/officeDocument/2006/relationships/tags" Target="../tags/tag594.xml"/><Relationship Id="rId76" Type="http://schemas.openxmlformats.org/officeDocument/2006/relationships/tags" Target="../tags/tag615.xml"/><Relationship Id="rId97" Type="http://schemas.openxmlformats.org/officeDocument/2006/relationships/tags" Target="../tags/tag636.xml"/><Relationship Id="rId104" Type="http://schemas.openxmlformats.org/officeDocument/2006/relationships/tags" Target="../tags/tag643.xml"/><Relationship Id="rId120" Type="http://schemas.openxmlformats.org/officeDocument/2006/relationships/tags" Target="../tags/tag659.xml"/><Relationship Id="rId125" Type="http://schemas.openxmlformats.org/officeDocument/2006/relationships/tags" Target="../tags/tag664.xml"/><Relationship Id="rId141" Type="http://schemas.openxmlformats.org/officeDocument/2006/relationships/tags" Target="../tags/tag680.xml"/><Relationship Id="rId146" Type="http://schemas.openxmlformats.org/officeDocument/2006/relationships/tags" Target="../tags/tag685.xml"/><Relationship Id="rId167" Type="http://schemas.openxmlformats.org/officeDocument/2006/relationships/image" Target="../media/image129.png"/><Relationship Id="rId188" Type="http://schemas.openxmlformats.org/officeDocument/2006/relationships/image" Target="../media/image200.png"/><Relationship Id="rId7" Type="http://schemas.openxmlformats.org/officeDocument/2006/relationships/tags" Target="../tags/tag546.xml"/><Relationship Id="rId71" Type="http://schemas.openxmlformats.org/officeDocument/2006/relationships/tags" Target="../tags/tag610.xml"/><Relationship Id="rId92" Type="http://schemas.openxmlformats.org/officeDocument/2006/relationships/tags" Target="../tags/tag631.xml"/><Relationship Id="rId162" Type="http://schemas.openxmlformats.org/officeDocument/2006/relationships/image" Target="../media/image142.png"/><Relationship Id="rId183" Type="http://schemas.openxmlformats.org/officeDocument/2006/relationships/image" Target="../media/image168.png"/><Relationship Id="rId213" Type="http://schemas.openxmlformats.org/officeDocument/2006/relationships/image" Target="../media/image225.png"/><Relationship Id="rId218" Type="http://schemas.openxmlformats.org/officeDocument/2006/relationships/image" Target="../media/image230.png"/><Relationship Id="rId234" Type="http://schemas.openxmlformats.org/officeDocument/2006/relationships/image" Target="../media/image245.png"/><Relationship Id="rId239" Type="http://schemas.openxmlformats.org/officeDocument/2006/relationships/image" Target="../media/image250.png"/><Relationship Id="rId2" Type="http://schemas.openxmlformats.org/officeDocument/2006/relationships/tags" Target="../tags/tag541.xml"/><Relationship Id="rId29" Type="http://schemas.openxmlformats.org/officeDocument/2006/relationships/tags" Target="../tags/tag568.xml"/><Relationship Id="rId250" Type="http://schemas.openxmlformats.org/officeDocument/2006/relationships/image" Target="../media/image261.png"/><Relationship Id="rId255" Type="http://schemas.openxmlformats.org/officeDocument/2006/relationships/image" Target="../media/image266.png"/><Relationship Id="rId271" Type="http://schemas.openxmlformats.org/officeDocument/2006/relationships/image" Target="../media/image281.png"/><Relationship Id="rId276" Type="http://schemas.openxmlformats.org/officeDocument/2006/relationships/image" Target="../media/image286.png"/><Relationship Id="rId24" Type="http://schemas.openxmlformats.org/officeDocument/2006/relationships/tags" Target="../tags/tag563.xml"/><Relationship Id="rId40" Type="http://schemas.openxmlformats.org/officeDocument/2006/relationships/tags" Target="../tags/tag579.xml"/><Relationship Id="rId45" Type="http://schemas.openxmlformats.org/officeDocument/2006/relationships/tags" Target="../tags/tag584.xml"/><Relationship Id="rId66" Type="http://schemas.openxmlformats.org/officeDocument/2006/relationships/tags" Target="../tags/tag605.xml"/><Relationship Id="rId87" Type="http://schemas.openxmlformats.org/officeDocument/2006/relationships/tags" Target="../tags/tag626.xml"/><Relationship Id="rId110" Type="http://schemas.openxmlformats.org/officeDocument/2006/relationships/tags" Target="../tags/tag649.xml"/><Relationship Id="rId115" Type="http://schemas.openxmlformats.org/officeDocument/2006/relationships/tags" Target="../tags/tag654.xml"/><Relationship Id="rId131" Type="http://schemas.openxmlformats.org/officeDocument/2006/relationships/tags" Target="../tags/tag670.xml"/><Relationship Id="rId136" Type="http://schemas.openxmlformats.org/officeDocument/2006/relationships/tags" Target="../tags/tag675.xml"/><Relationship Id="rId157" Type="http://schemas.openxmlformats.org/officeDocument/2006/relationships/image" Target="../media/image137.png"/><Relationship Id="rId178" Type="http://schemas.openxmlformats.org/officeDocument/2006/relationships/image" Target="../media/image161.png"/><Relationship Id="rId61" Type="http://schemas.openxmlformats.org/officeDocument/2006/relationships/tags" Target="../tags/tag600.xml"/><Relationship Id="rId82" Type="http://schemas.openxmlformats.org/officeDocument/2006/relationships/tags" Target="../tags/tag621.xml"/><Relationship Id="rId152" Type="http://schemas.openxmlformats.org/officeDocument/2006/relationships/slideLayout" Target="../slideLayouts/slideLayout2.xml"/><Relationship Id="rId173" Type="http://schemas.openxmlformats.org/officeDocument/2006/relationships/image" Target="../media/image132.png"/><Relationship Id="rId194" Type="http://schemas.openxmlformats.org/officeDocument/2006/relationships/image" Target="../media/image206.png"/><Relationship Id="rId199" Type="http://schemas.openxmlformats.org/officeDocument/2006/relationships/image" Target="../media/image211.png"/><Relationship Id="rId203" Type="http://schemas.openxmlformats.org/officeDocument/2006/relationships/image" Target="../media/image215.png"/><Relationship Id="rId208" Type="http://schemas.openxmlformats.org/officeDocument/2006/relationships/image" Target="../media/image220.png"/><Relationship Id="rId229" Type="http://schemas.openxmlformats.org/officeDocument/2006/relationships/image" Target="../media/image241.png"/><Relationship Id="rId19" Type="http://schemas.openxmlformats.org/officeDocument/2006/relationships/tags" Target="../tags/tag558.xml"/><Relationship Id="rId224" Type="http://schemas.openxmlformats.org/officeDocument/2006/relationships/image" Target="../media/image236.png"/><Relationship Id="rId240" Type="http://schemas.openxmlformats.org/officeDocument/2006/relationships/image" Target="../media/image251.png"/><Relationship Id="rId245" Type="http://schemas.openxmlformats.org/officeDocument/2006/relationships/image" Target="../media/image256.png"/><Relationship Id="rId261" Type="http://schemas.openxmlformats.org/officeDocument/2006/relationships/image" Target="../media/image272.png"/><Relationship Id="rId266" Type="http://schemas.openxmlformats.org/officeDocument/2006/relationships/image" Target="../media/image276.png"/><Relationship Id="rId287" Type="http://schemas.openxmlformats.org/officeDocument/2006/relationships/image" Target="../media/image115.png"/><Relationship Id="rId14" Type="http://schemas.openxmlformats.org/officeDocument/2006/relationships/tags" Target="../tags/tag553.xml"/><Relationship Id="rId30" Type="http://schemas.openxmlformats.org/officeDocument/2006/relationships/tags" Target="../tags/tag569.xml"/><Relationship Id="rId35" Type="http://schemas.openxmlformats.org/officeDocument/2006/relationships/tags" Target="../tags/tag574.xml"/><Relationship Id="rId56" Type="http://schemas.openxmlformats.org/officeDocument/2006/relationships/tags" Target="../tags/tag595.xml"/><Relationship Id="rId77" Type="http://schemas.openxmlformats.org/officeDocument/2006/relationships/tags" Target="../tags/tag616.xml"/><Relationship Id="rId100" Type="http://schemas.openxmlformats.org/officeDocument/2006/relationships/tags" Target="../tags/tag639.xml"/><Relationship Id="rId105" Type="http://schemas.openxmlformats.org/officeDocument/2006/relationships/tags" Target="../tags/tag644.xml"/><Relationship Id="rId126" Type="http://schemas.openxmlformats.org/officeDocument/2006/relationships/tags" Target="../tags/tag665.xml"/><Relationship Id="rId147" Type="http://schemas.openxmlformats.org/officeDocument/2006/relationships/tags" Target="../tags/tag686.xml"/><Relationship Id="rId168" Type="http://schemas.openxmlformats.org/officeDocument/2006/relationships/image" Target="../media/image10.png"/><Relationship Id="rId282" Type="http://schemas.openxmlformats.org/officeDocument/2006/relationships/image" Target="../media/image292.png"/><Relationship Id="rId8" Type="http://schemas.openxmlformats.org/officeDocument/2006/relationships/tags" Target="../tags/tag547.xml"/><Relationship Id="rId51" Type="http://schemas.openxmlformats.org/officeDocument/2006/relationships/tags" Target="../tags/tag590.xml"/><Relationship Id="rId72" Type="http://schemas.openxmlformats.org/officeDocument/2006/relationships/tags" Target="../tags/tag611.xml"/><Relationship Id="rId93" Type="http://schemas.openxmlformats.org/officeDocument/2006/relationships/tags" Target="../tags/tag632.xml"/><Relationship Id="rId98" Type="http://schemas.openxmlformats.org/officeDocument/2006/relationships/tags" Target="../tags/tag637.xml"/><Relationship Id="rId121" Type="http://schemas.openxmlformats.org/officeDocument/2006/relationships/tags" Target="../tags/tag660.xml"/><Relationship Id="rId142" Type="http://schemas.openxmlformats.org/officeDocument/2006/relationships/tags" Target="../tags/tag681.xml"/><Relationship Id="rId163" Type="http://schemas.openxmlformats.org/officeDocument/2006/relationships/image" Target="../media/image146.png"/><Relationship Id="rId184" Type="http://schemas.openxmlformats.org/officeDocument/2006/relationships/image" Target="../media/image169.png"/><Relationship Id="rId189" Type="http://schemas.openxmlformats.org/officeDocument/2006/relationships/image" Target="../media/image201.png"/><Relationship Id="rId219" Type="http://schemas.openxmlformats.org/officeDocument/2006/relationships/image" Target="../media/image231.png"/><Relationship Id="rId3" Type="http://schemas.openxmlformats.org/officeDocument/2006/relationships/tags" Target="../tags/tag542.xml"/><Relationship Id="rId214" Type="http://schemas.openxmlformats.org/officeDocument/2006/relationships/image" Target="../media/image226.png"/><Relationship Id="rId230" Type="http://schemas.openxmlformats.org/officeDocument/2006/relationships/image" Target="../media/image242.png"/><Relationship Id="rId235" Type="http://schemas.openxmlformats.org/officeDocument/2006/relationships/image" Target="../media/image246.png"/><Relationship Id="rId251" Type="http://schemas.openxmlformats.org/officeDocument/2006/relationships/image" Target="../media/image262.png"/><Relationship Id="rId256" Type="http://schemas.openxmlformats.org/officeDocument/2006/relationships/image" Target="../media/image267.png"/><Relationship Id="rId277" Type="http://schemas.openxmlformats.org/officeDocument/2006/relationships/image" Target="../media/image287.png"/><Relationship Id="rId25" Type="http://schemas.openxmlformats.org/officeDocument/2006/relationships/tags" Target="../tags/tag564.xml"/><Relationship Id="rId46" Type="http://schemas.openxmlformats.org/officeDocument/2006/relationships/tags" Target="../tags/tag585.xml"/><Relationship Id="rId67" Type="http://schemas.openxmlformats.org/officeDocument/2006/relationships/tags" Target="../tags/tag606.xml"/><Relationship Id="rId116" Type="http://schemas.openxmlformats.org/officeDocument/2006/relationships/tags" Target="../tags/tag655.xml"/><Relationship Id="rId137" Type="http://schemas.openxmlformats.org/officeDocument/2006/relationships/tags" Target="../tags/tag676.xml"/><Relationship Id="rId158" Type="http://schemas.openxmlformats.org/officeDocument/2006/relationships/image" Target="../media/image138.png"/><Relationship Id="rId272" Type="http://schemas.openxmlformats.org/officeDocument/2006/relationships/image" Target="../media/image282.png"/><Relationship Id="rId20" Type="http://schemas.openxmlformats.org/officeDocument/2006/relationships/tags" Target="../tags/tag559.xml"/><Relationship Id="rId41" Type="http://schemas.openxmlformats.org/officeDocument/2006/relationships/tags" Target="../tags/tag580.xml"/><Relationship Id="rId62" Type="http://schemas.openxmlformats.org/officeDocument/2006/relationships/tags" Target="../tags/tag601.xml"/><Relationship Id="rId83" Type="http://schemas.openxmlformats.org/officeDocument/2006/relationships/tags" Target="../tags/tag622.xml"/><Relationship Id="rId88" Type="http://schemas.openxmlformats.org/officeDocument/2006/relationships/tags" Target="../tags/tag627.xml"/><Relationship Id="rId111" Type="http://schemas.openxmlformats.org/officeDocument/2006/relationships/tags" Target="../tags/tag650.xml"/><Relationship Id="rId132" Type="http://schemas.openxmlformats.org/officeDocument/2006/relationships/tags" Target="../tags/tag671.xml"/><Relationship Id="rId153" Type="http://schemas.openxmlformats.org/officeDocument/2006/relationships/image" Target="../media/image133.png"/><Relationship Id="rId174" Type="http://schemas.openxmlformats.org/officeDocument/2006/relationships/image" Target="../media/image160.png"/><Relationship Id="rId179" Type="http://schemas.openxmlformats.org/officeDocument/2006/relationships/image" Target="../media/image165.png"/><Relationship Id="rId195" Type="http://schemas.openxmlformats.org/officeDocument/2006/relationships/image" Target="../media/image207.png"/><Relationship Id="rId209" Type="http://schemas.openxmlformats.org/officeDocument/2006/relationships/image" Target="../media/image221.png"/><Relationship Id="rId190" Type="http://schemas.openxmlformats.org/officeDocument/2006/relationships/image" Target="../media/image202.png"/><Relationship Id="rId204" Type="http://schemas.openxmlformats.org/officeDocument/2006/relationships/image" Target="../media/image216.png"/><Relationship Id="rId220" Type="http://schemas.openxmlformats.org/officeDocument/2006/relationships/image" Target="../media/image232.png"/><Relationship Id="rId225" Type="http://schemas.openxmlformats.org/officeDocument/2006/relationships/image" Target="../media/image237.png"/><Relationship Id="rId241" Type="http://schemas.openxmlformats.org/officeDocument/2006/relationships/image" Target="../media/image252.png"/><Relationship Id="rId246" Type="http://schemas.openxmlformats.org/officeDocument/2006/relationships/image" Target="../media/image257.png"/><Relationship Id="rId267" Type="http://schemas.openxmlformats.org/officeDocument/2006/relationships/image" Target="../media/image277.png"/><Relationship Id="rId288" Type="http://schemas.openxmlformats.org/officeDocument/2006/relationships/image" Target="../media/image296.png"/><Relationship Id="rId15" Type="http://schemas.openxmlformats.org/officeDocument/2006/relationships/tags" Target="../tags/tag554.xml"/><Relationship Id="rId36" Type="http://schemas.openxmlformats.org/officeDocument/2006/relationships/tags" Target="../tags/tag575.xml"/><Relationship Id="rId57" Type="http://schemas.openxmlformats.org/officeDocument/2006/relationships/tags" Target="../tags/tag596.xml"/><Relationship Id="rId106" Type="http://schemas.openxmlformats.org/officeDocument/2006/relationships/tags" Target="../tags/tag645.xml"/><Relationship Id="rId127" Type="http://schemas.openxmlformats.org/officeDocument/2006/relationships/tags" Target="../tags/tag666.xml"/><Relationship Id="rId262" Type="http://schemas.openxmlformats.org/officeDocument/2006/relationships/image" Target="../media/image273.png"/><Relationship Id="rId283" Type="http://schemas.openxmlformats.org/officeDocument/2006/relationships/image" Target="../media/image293.png"/><Relationship Id="rId10" Type="http://schemas.openxmlformats.org/officeDocument/2006/relationships/tags" Target="../tags/tag549.xml"/><Relationship Id="rId31" Type="http://schemas.openxmlformats.org/officeDocument/2006/relationships/tags" Target="../tags/tag570.xml"/><Relationship Id="rId52" Type="http://schemas.openxmlformats.org/officeDocument/2006/relationships/tags" Target="../tags/tag591.xml"/><Relationship Id="rId73" Type="http://schemas.openxmlformats.org/officeDocument/2006/relationships/tags" Target="../tags/tag612.xml"/><Relationship Id="rId78" Type="http://schemas.openxmlformats.org/officeDocument/2006/relationships/tags" Target="../tags/tag617.xml"/><Relationship Id="rId94" Type="http://schemas.openxmlformats.org/officeDocument/2006/relationships/tags" Target="../tags/tag633.xml"/><Relationship Id="rId99" Type="http://schemas.openxmlformats.org/officeDocument/2006/relationships/tags" Target="../tags/tag638.xml"/><Relationship Id="rId101" Type="http://schemas.openxmlformats.org/officeDocument/2006/relationships/tags" Target="../tags/tag640.xml"/><Relationship Id="rId122" Type="http://schemas.openxmlformats.org/officeDocument/2006/relationships/tags" Target="../tags/tag661.xml"/><Relationship Id="rId143" Type="http://schemas.openxmlformats.org/officeDocument/2006/relationships/tags" Target="../tags/tag682.xml"/><Relationship Id="rId148" Type="http://schemas.openxmlformats.org/officeDocument/2006/relationships/tags" Target="../tags/tag687.xml"/><Relationship Id="rId164" Type="http://schemas.openxmlformats.org/officeDocument/2006/relationships/image" Target="../media/image192.png"/><Relationship Id="rId169" Type="http://schemas.openxmlformats.org/officeDocument/2006/relationships/image" Target="../media/image11.png"/><Relationship Id="rId185" Type="http://schemas.openxmlformats.org/officeDocument/2006/relationships/image" Target="../media/image197.png"/><Relationship Id="rId4" Type="http://schemas.openxmlformats.org/officeDocument/2006/relationships/tags" Target="../tags/tag543.xml"/><Relationship Id="rId9" Type="http://schemas.openxmlformats.org/officeDocument/2006/relationships/tags" Target="../tags/tag548.xml"/><Relationship Id="rId180" Type="http://schemas.openxmlformats.org/officeDocument/2006/relationships/image" Target="../media/image167.png"/><Relationship Id="rId210" Type="http://schemas.openxmlformats.org/officeDocument/2006/relationships/image" Target="../media/image222.png"/><Relationship Id="rId215" Type="http://schemas.openxmlformats.org/officeDocument/2006/relationships/image" Target="../media/image227.png"/><Relationship Id="rId236" Type="http://schemas.openxmlformats.org/officeDocument/2006/relationships/image" Target="../media/image247.png"/><Relationship Id="rId257" Type="http://schemas.openxmlformats.org/officeDocument/2006/relationships/image" Target="../media/image268.png"/><Relationship Id="rId278" Type="http://schemas.openxmlformats.org/officeDocument/2006/relationships/image" Target="../media/image288.png"/><Relationship Id="rId26" Type="http://schemas.openxmlformats.org/officeDocument/2006/relationships/tags" Target="../tags/tag565.xml"/><Relationship Id="rId231" Type="http://schemas.openxmlformats.org/officeDocument/2006/relationships/image" Target="../media/image243.png"/><Relationship Id="rId252" Type="http://schemas.openxmlformats.org/officeDocument/2006/relationships/image" Target="../media/image263.png"/><Relationship Id="rId273" Type="http://schemas.openxmlformats.org/officeDocument/2006/relationships/image" Target="../media/image283.png"/><Relationship Id="rId47" Type="http://schemas.openxmlformats.org/officeDocument/2006/relationships/tags" Target="../tags/tag586.xml"/><Relationship Id="rId68" Type="http://schemas.openxmlformats.org/officeDocument/2006/relationships/tags" Target="../tags/tag607.xml"/><Relationship Id="rId89" Type="http://schemas.openxmlformats.org/officeDocument/2006/relationships/tags" Target="../tags/tag628.xml"/><Relationship Id="rId112" Type="http://schemas.openxmlformats.org/officeDocument/2006/relationships/tags" Target="../tags/tag651.xml"/><Relationship Id="rId133" Type="http://schemas.openxmlformats.org/officeDocument/2006/relationships/tags" Target="../tags/tag672.xml"/><Relationship Id="rId154" Type="http://schemas.openxmlformats.org/officeDocument/2006/relationships/image" Target="../media/image134.png"/><Relationship Id="rId175" Type="http://schemas.openxmlformats.org/officeDocument/2006/relationships/image" Target="../media/image164.png"/><Relationship Id="rId196" Type="http://schemas.openxmlformats.org/officeDocument/2006/relationships/image" Target="../media/image208.png"/><Relationship Id="rId200" Type="http://schemas.openxmlformats.org/officeDocument/2006/relationships/image" Target="../media/image212.png"/><Relationship Id="rId16" Type="http://schemas.openxmlformats.org/officeDocument/2006/relationships/tags" Target="../tags/tag555.xml"/><Relationship Id="rId221" Type="http://schemas.openxmlformats.org/officeDocument/2006/relationships/image" Target="../media/image233.png"/><Relationship Id="rId242" Type="http://schemas.openxmlformats.org/officeDocument/2006/relationships/image" Target="../media/image253.png"/><Relationship Id="rId263" Type="http://schemas.openxmlformats.org/officeDocument/2006/relationships/image" Target="../media/image274.png"/><Relationship Id="rId284" Type="http://schemas.openxmlformats.org/officeDocument/2006/relationships/image" Target="../media/image294.png"/><Relationship Id="rId37" Type="http://schemas.openxmlformats.org/officeDocument/2006/relationships/tags" Target="../tags/tag576.xml"/><Relationship Id="rId58" Type="http://schemas.openxmlformats.org/officeDocument/2006/relationships/tags" Target="../tags/tag597.xml"/><Relationship Id="rId79" Type="http://schemas.openxmlformats.org/officeDocument/2006/relationships/tags" Target="../tags/tag618.xml"/><Relationship Id="rId102" Type="http://schemas.openxmlformats.org/officeDocument/2006/relationships/tags" Target="../tags/tag641.xml"/><Relationship Id="rId123" Type="http://schemas.openxmlformats.org/officeDocument/2006/relationships/tags" Target="../tags/tag662.xml"/><Relationship Id="rId144" Type="http://schemas.openxmlformats.org/officeDocument/2006/relationships/tags" Target="../tags/tag683.xml"/><Relationship Id="rId90" Type="http://schemas.openxmlformats.org/officeDocument/2006/relationships/tags" Target="../tags/tag629.xml"/><Relationship Id="rId165" Type="http://schemas.openxmlformats.org/officeDocument/2006/relationships/image" Target="../media/image193.png"/><Relationship Id="rId186" Type="http://schemas.openxmlformats.org/officeDocument/2006/relationships/image" Target="../media/image198.png"/><Relationship Id="rId211" Type="http://schemas.openxmlformats.org/officeDocument/2006/relationships/image" Target="../media/image223.png"/><Relationship Id="rId232" Type="http://schemas.openxmlformats.org/officeDocument/2006/relationships/image" Target="../media/image181.png"/><Relationship Id="rId253" Type="http://schemas.openxmlformats.org/officeDocument/2006/relationships/image" Target="../media/image264.png"/><Relationship Id="rId274" Type="http://schemas.openxmlformats.org/officeDocument/2006/relationships/image" Target="../media/image284.png"/><Relationship Id="rId27" Type="http://schemas.openxmlformats.org/officeDocument/2006/relationships/tags" Target="../tags/tag566.xml"/><Relationship Id="rId48" Type="http://schemas.openxmlformats.org/officeDocument/2006/relationships/tags" Target="../tags/tag587.xml"/><Relationship Id="rId69" Type="http://schemas.openxmlformats.org/officeDocument/2006/relationships/tags" Target="../tags/tag608.xml"/><Relationship Id="rId113" Type="http://schemas.openxmlformats.org/officeDocument/2006/relationships/tags" Target="../tags/tag652.xml"/><Relationship Id="rId134" Type="http://schemas.openxmlformats.org/officeDocument/2006/relationships/tags" Target="../tags/tag673.xml"/><Relationship Id="rId80" Type="http://schemas.openxmlformats.org/officeDocument/2006/relationships/tags" Target="../tags/tag619.xml"/><Relationship Id="rId155" Type="http://schemas.openxmlformats.org/officeDocument/2006/relationships/image" Target="../media/image135.png"/><Relationship Id="rId176" Type="http://schemas.openxmlformats.org/officeDocument/2006/relationships/image" Target="../media/image166.png"/><Relationship Id="rId197" Type="http://schemas.openxmlformats.org/officeDocument/2006/relationships/image" Target="../media/image209.png"/><Relationship Id="rId201" Type="http://schemas.openxmlformats.org/officeDocument/2006/relationships/image" Target="../media/image213.png"/><Relationship Id="rId222" Type="http://schemas.openxmlformats.org/officeDocument/2006/relationships/image" Target="../media/image234.png"/><Relationship Id="rId243" Type="http://schemas.openxmlformats.org/officeDocument/2006/relationships/image" Target="../media/image254.png"/><Relationship Id="rId264" Type="http://schemas.openxmlformats.org/officeDocument/2006/relationships/image" Target="../media/image182.png"/><Relationship Id="rId285" Type="http://schemas.openxmlformats.org/officeDocument/2006/relationships/image" Target="../media/image195.png"/><Relationship Id="rId17" Type="http://schemas.openxmlformats.org/officeDocument/2006/relationships/tags" Target="../tags/tag556.xml"/><Relationship Id="rId38" Type="http://schemas.openxmlformats.org/officeDocument/2006/relationships/tags" Target="../tags/tag577.xml"/><Relationship Id="rId59" Type="http://schemas.openxmlformats.org/officeDocument/2006/relationships/tags" Target="../tags/tag598.xml"/><Relationship Id="rId103" Type="http://schemas.openxmlformats.org/officeDocument/2006/relationships/tags" Target="../tags/tag642.xml"/><Relationship Id="rId124" Type="http://schemas.openxmlformats.org/officeDocument/2006/relationships/tags" Target="../tags/tag663.xml"/><Relationship Id="rId70" Type="http://schemas.openxmlformats.org/officeDocument/2006/relationships/tags" Target="../tags/tag609.xml"/><Relationship Id="rId91" Type="http://schemas.openxmlformats.org/officeDocument/2006/relationships/tags" Target="../tags/tag630.xml"/><Relationship Id="rId145" Type="http://schemas.openxmlformats.org/officeDocument/2006/relationships/tags" Target="../tags/tag684.xml"/><Relationship Id="rId166" Type="http://schemas.openxmlformats.org/officeDocument/2006/relationships/image" Target="../media/image194.png"/><Relationship Id="rId187" Type="http://schemas.openxmlformats.org/officeDocument/2006/relationships/image" Target="../media/image199.png"/><Relationship Id="rId1" Type="http://schemas.openxmlformats.org/officeDocument/2006/relationships/tags" Target="../tags/tag540.xml"/><Relationship Id="rId212" Type="http://schemas.openxmlformats.org/officeDocument/2006/relationships/image" Target="../media/image224.png"/><Relationship Id="rId233" Type="http://schemas.openxmlformats.org/officeDocument/2006/relationships/image" Target="../media/image244.png"/><Relationship Id="rId254" Type="http://schemas.openxmlformats.org/officeDocument/2006/relationships/image" Target="../media/image265.png"/><Relationship Id="rId28" Type="http://schemas.openxmlformats.org/officeDocument/2006/relationships/tags" Target="../tags/tag567.xml"/><Relationship Id="rId49" Type="http://schemas.openxmlformats.org/officeDocument/2006/relationships/tags" Target="../tags/tag588.xml"/><Relationship Id="rId114" Type="http://schemas.openxmlformats.org/officeDocument/2006/relationships/tags" Target="../tags/tag653.xml"/><Relationship Id="rId275" Type="http://schemas.openxmlformats.org/officeDocument/2006/relationships/image" Target="../media/image285.png"/><Relationship Id="rId60" Type="http://schemas.openxmlformats.org/officeDocument/2006/relationships/tags" Target="../tags/tag599.xml"/><Relationship Id="rId81" Type="http://schemas.openxmlformats.org/officeDocument/2006/relationships/tags" Target="../tags/tag620.xml"/><Relationship Id="rId135" Type="http://schemas.openxmlformats.org/officeDocument/2006/relationships/tags" Target="../tags/tag674.xml"/><Relationship Id="rId156" Type="http://schemas.openxmlformats.org/officeDocument/2006/relationships/image" Target="../media/image136.png"/><Relationship Id="rId177" Type="http://schemas.openxmlformats.org/officeDocument/2006/relationships/image" Target="../media/image159.png"/><Relationship Id="rId198" Type="http://schemas.openxmlformats.org/officeDocument/2006/relationships/image" Target="../media/image210.png"/><Relationship Id="rId202" Type="http://schemas.openxmlformats.org/officeDocument/2006/relationships/image" Target="../media/image214.png"/><Relationship Id="rId223" Type="http://schemas.openxmlformats.org/officeDocument/2006/relationships/image" Target="../media/image235.png"/><Relationship Id="rId244" Type="http://schemas.openxmlformats.org/officeDocument/2006/relationships/image" Target="../media/image255.png"/><Relationship Id="rId18" Type="http://schemas.openxmlformats.org/officeDocument/2006/relationships/tags" Target="../tags/tag557.xml"/><Relationship Id="rId39" Type="http://schemas.openxmlformats.org/officeDocument/2006/relationships/tags" Target="../tags/tag578.xml"/><Relationship Id="rId265" Type="http://schemas.openxmlformats.org/officeDocument/2006/relationships/image" Target="../media/image275.png"/><Relationship Id="rId286" Type="http://schemas.openxmlformats.org/officeDocument/2006/relationships/image" Target="../media/image29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8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3.png"/><Relationship Id="rId42" Type="http://schemas.openxmlformats.org/officeDocument/2006/relationships/image" Target="../media/image11.png"/><Relationship Id="rId47" Type="http://schemas.openxmlformats.org/officeDocument/2006/relationships/image" Target="../media/image16.png"/><Relationship Id="rId50" Type="http://schemas.openxmlformats.org/officeDocument/2006/relationships/image" Target="../media/image19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2.png"/><Relationship Id="rId38" Type="http://schemas.openxmlformats.org/officeDocument/2006/relationships/image" Target="../media/image7.png"/><Relationship Id="rId46" Type="http://schemas.openxmlformats.org/officeDocument/2006/relationships/image" Target="../media/image15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1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6.png"/><Relationship Id="rId40" Type="http://schemas.openxmlformats.org/officeDocument/2006/relationships/image" Target="../media/image9.png"/><Relationship Id="rId45" Type="http://schemas.openxmlformats.org/officeDocument/2006/relationships/image" Target="../media/image14.png"/><Relationship Id="rId53" Type="http://schemas.openxmlformats.org/officeDocument/2006/relationships/image" Target="../media/image22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5.png"/><Relationship Id="rId49" Type="http://schemas.openxmlformats.org/officeDocument/2006/relationships/image" Target="../media/image18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image" Target="../media/image13.png"/><Relationship Id="rId52" Type="http://schemas.openxmlformats.org/officeDocument/2006/relationships/image" Target="../media/image21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image" Target="../media/image4.png"/><Relationship Id="rId43" Type="http://schemas.openxmlformats.org/officeDocument/2006/relationships/image" Target="../media/image12.png"/><Relationship Id="rId48" Type="http://schemas.openxmlformats.org/officeDocument/2006/relationships/image" Target="../media/image17.png"/><Relationship Id="rId8" Type="http://schemas.openxmlformats.org/officeDocument/2006/relationships/tags" Target="../tags/tag10.xml"/><Relationship Id="rId51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tags" Target="../tags/tag807.xml"/><Relationship Id="rId299" Type="http://schemas.openxmlformats.org/officeDocument/2006/relationships/image" Target="../media/image130.png"/><Relationship Id="rId21" Type="http://schemas.openxmlformats.org/officeDocument/2006/relationships/tags" Target="../tags/tag711.xml"/><Relationship Id="rId42" Type="http://schemas.openxmlformats.org/officeDocument/2006/relationships/tags" Target="../tags/tag732.xml"/><Relationship Id="rId63" Type="http://schemas.openxmlformats.org/officeDocument/2006/relationships/tags" Target="../tags/tag753.xml"/><Relationship Id="rId84" Type="http://schemas.openxmlformats.org/officeDocument/2006/relationships/tags" Target="../tags/tag774.xml"/><Relationship Id="rId138" Type="http://schemas.openxmlformats.org/officeDocument/2006/relationships/tags" Target="../tags/tag828.xml"/><Relationship Id="rId159" Type="http://schemas.openxmlformats.org/officeDocument/2006/relationships/image" Target="../media/image138.png"/><Relationship Id="rId170" Type="http://schemas.openxmlformats.org/officeDocument/2006/relationships/image" Target="../media/image295.png"/><Relationship Id="rId191" Type="http://schemas.openxmlformats.org/officeDocument/2006/relationships/image" Target="../media/image312.png"/><Relationship Id="rId205" Type="http://schemas.openxmlformats.org/officeDocument/2006/relationships/image" Target="../media/image326.png"/><Relationship Id="rId226" Type="http://schemas.openxmlformats.org/officeDocument/2006/relationships/image" Target="../media/image347.png"/><Relationship Id="rId247" Type="http://schemas.openxmlformats.org/officeDocument/2006/relationships/image" Target="../media/image368.png"/><Relationship Id="rId107" Type="http://schemas.openxmlformats.org/officeDocument/2006/relationships/tags" Target="../tags/tag797.xml"/><Relationship Id="rId268" Type="http://schemas.openxmlformats.org/officeDocument/2006/relationships/image" Target="../media/image389.png"/><Relationship Id="rId289" Type="http://schemas.openxmlformats.org/officeDocument/2006/relationships/image" Target="../media/image410.png"/><Relationship Id="rId11" Type="http://schemas.openxmlformats.org/officeDocument/2006/relationships/tags" Target="../tags/tag701.xml"/><Relationship Id="rId32" Type="http://schemas.openxmlformats.org/officeDocument/2006/relationships/tags" Target="../tags/tag722.xml"/><Relationship Id="rId53" Type="http://schemas.openxmlformats.org/officeDocument/2006/relationships/tags" Target="../tags/tag743.xml"/><Relationship Id="rId74" Type="http://schemas.openxmlformats.org/officeDocument/2006/relationships/tags" Target="../tags/tag764.xml"/><Relationship Id="rId128" Type="http://schemas.openxmlformats.org/officeDocument/2006/relationships/tags" Target="../tags/tag818.xml"/><Relationship Id="rId149" Type="http://schemas.openxmlformats.org/officeDocument/2006/relationships/tags" Target="../tags/tag839.xml"/><Relationship Id="rId5" Type="http://schemas.openxmlformats.org/officeDocument/2006/relationships/tags" Target="../tags/tag695.xml"/><Relationship Id="rId95" Type="http://schemas.openxmlformats.org/officeDocument/2006/relationships/tags" Target="../tags/tag785.xml"/><Relationship Id="rId160" Type="http://schemas.openxmlformats.org/officeDocument/2006/relationships/image" Target="../media/image139.png"/><Relationship Id="rId181" Type="http://schemas.openxmlformats.org/officeDocument/2006/relationships/image" Target="../media/image302.png"/><Relationship Id="rId216" Type="http://schemas.openxmlformats.org/officeDocument/2006/relationships/image" Target="../media/image337.png"/><Relationship Id="rId237" Type="http://schemas.openxmlformats.org/officeDocument/2006/relationships/image" Target="../media/image358.png"/><Relationship Id="rId258" Type="http://schemas.openxmlformats.org/officeDocument/2006/relationships/image" Target="../media/image379.png"/><Relationship Id="rId279" Type="http://schemas.openxmlformats.org/officeDocument/2006/relationships/image" Target="../media/image400.png"/><Relationship Id="rId22" Type="http://schemas.openxmlformats.org/officeDocument/2006/relationships/tags" Target="../tags/tag712.xml"/><Relationship Id="rId43" Type="http://schemas.openxmlformats.org/officeDocument/2006/relationships/tags" Target="../tags/tag733.xml"/><Relationship Id="rId64" Type="http://schemas.openxmlformats.org/officeDocument/2006/relationships/tags" Target="../tags/tag754.xml"/><Relationship Id="rId118" Type="http://schemas.openxmlformats.org/officeDocument/2006/relationships/tags" Target="../tags/tag808.xml"/><Relationship Id="rId139" Type="http://schemas.openxmlformats.org/officeDocument/2006/relationships/tags" Target="../tags/tag829.xml"/><Relationship Id="rId290" Type="http://schemas.openxmlformats.org/officeDocument/2006/relationships/image" Target="../media/image411.png"/><Relationship Id="rId85" Type="http://schemas.openxmlformats.org/officeDocument/2006/relationships/tags" Target="../tags/tag775.xml"/><Relationship Id="rId150" Type="http://schemas.openxmlformats.org/officeDocument/2006/relationships/tags" Target="../tags/tag840.xml"/><Relationship Id="rId171" Type="http://schemas.openxmlformats.org/officeDocument/2006/relationships/image" Target="../media/image115.png"/><Relationship Id="rId192" Type="http://schemas.openxmlformats.org/officeDocument/2006/relationships/image" Target="../media/image313.png"/><Relationship Id="rId206" Type="http://schemas.openxmlformats.org/officeDocument/2006/relationships/image" Target="../media/image327.png"/><Relationship Id="rId227" Type="http://schemas.openxmlformats.org/officeDocument/2006/relationships/image" Target="../media/image348.png"/><Relationship Id="rId248" Type="http://schemas.openxmlformats.org/officeDocument/2006/relationships/image" Target="../media/image369.png"/><Relationship Id="rId269" Type="http://schemas.openxmlformats.org/officeDocument/2006/relationships/image" Target="../media/image390.png"/><Relationship Id="rId12" Type="http://schemas.openxmlformats.org/officeDocument/2006/relationships/tags" Target="../tags/tag702.xml"/><Relationship Id="rId33" Type="http://schemas.openxmlformats.org/officeDocument/2006/relationships/tags" Target="../tags/tag723.xml"/><Relationship Id="rId108" Type="http://schemas.openxmlformats.org/officeDocument/2006/relationships/tags" Target="../tags/tag798.xml"/><Relationship Id="rId129" Type="http://schemas.openxmlformats.org/officeDocument/2006/relationships/tags" Target="../tags/tag819.xml"/><Relationship Id="rId280" Type="http://schemas.openxmlformats.org/officeDocument/2006/relationships/image" Target="../media/image401.png"/><Relationship Id="rId54" Type="http://schemas.openxmlformats.org/officeDocument/2006/relationships/tags" Target="../tags/tag744.xml"/><Relationship Id="rId75" Type="http://schemas.openxmlformats.org/officeDocument/2006/relationships/tags" Target="../tags/tag765.xml"/><Relationship Id="rId96" Type="http://schemas.openxmlformats.org/officeDocument/2006/relationships/tags" Target="../tags/tag786.xml"/><Relationship Id="rId140" Type="http://schemas.openxmlformats.org/officeDocument/2006/relationships/tags" Target="../tags/tag830.xml"/><Relationship Id="rId161" Type="http://schemas.openxmlformats.org/officeDocument/2006/relationships/image" Target="../media/image140.png"/><Relationship Id="rId182" Type="http://schemas.openxmlformats.org/officeDocument/2006/relationships/image" Target="../media/image303.png"/><Relationship Id="rId217" Type="http://schemas.openxmlformats.org/officeDocument/2006/relationships/image" Target="../media/image338.png"/><Relationship Id="rId6" Type="http://schemas.openxmlformats.org/officeDocument/2006/relationships/tags" Target="../tags/tag696.xml"/><Relationship Id="rId238" Type="http://schemas.openxmlformats.org/officeDocument/2006/relationships/image" Target="../media/image359.png"/><Relationship Id="rId259" Type="http://schemas.openxmlformats.org/officeDocument/2006/relationships/image" Target="../media/image380.png"/><Relationship Id="rId23" Type="http://schemas.openxmlformats.org/officeDocument/2006/relationships/tags" Target="../tags/tag713.xml"/><Relationship Id="rId119" Type="http://schemas.openxmlformats.org/officeDocument/2006/relationships/tags" Target="../tags/tag809.xml"/><Relationship Id="rId270" Type="http://schemas.openxmlformats.org/officeDocument/2006/relationships/image" Target="../media/image391.png"/><Relationship Id="rId291" Type="http://schemas.openxmlformats.org/officeDocument/2006/relationships/image" Target="../media/image412.png"/><Relationship Id="rId44" Type="http://schemas.openxmlformats.org/officeDocument/2006/relationships/tags" Target="../tags/tag734.xml"/><Relationship Id="rId65" Type="http://schemas.openxmlformats.org/officeDocument/2006/relationships/tags" Target="../tags/tag755.xml"/><Relationship Id="rId86" Type="http://schemas.openxmlformats.org/officeDocument/2006/relationships/tags" Target="../tags/tag776.xml"/><Relationship Id="rId130" Type="http://schemas.openxmlformats.org/officeDocument/2006/relationships/tags" Target="../tags/tag820.xml"/><Relationship Id="rId151" Type="http://schemas.openxmlformats.org/officeDocument/2006/relationships/tags" Target="../tags/tag841.xml"/><Relationship Id="rId172" Type="http://schemas.openxmlformats.org/officeDocument/2006/relationships/image" Target="../media/image129.png"/><Relationship Id="rId193" Type="http://schemas.openxmlformats.org/officeDocument/2006/relationships/image" Target="../media/image314.png"/><Relationship Id="rId207" Type="http://schemas.openxmlformats.org/officeDocument/2006/relationships/image" Target="../media/image328.png"/><Relationship Id="rId228" Type="http://schemas.openxmlformats.org/officeDocument/2006/relationships/image" Target="../media/image349.png"/><Relationship Id="rId249" Type="http://schemas.openxmlformats.org/officeDocument/2006/relationships/image" Target="../media/image370.png"/><Relationship Id="rId13" Type="http://schemas.openxmlformats.org/officeDocument/2006/relationships/tags" Target="../tags/tag703.xml"/><Relationship Id="rId109" Type="http://schemas.openxmlformats.org/officeDocument/2006/relationships/tags" Target="../tags/tag799.xml"/><Relationship Id="rId260" Type="http://schemas.openxmlformats.org/officeDocument/2006/relationships/image" Target="../media/image381.png"/><Relationship Id="rId281" Type="http://schemas.openxmlformats.org/officeDocument/2006/relationships/image" Target="../media/image402.png"/><Relationship Id="rId34" Type="http://schemas.openxmlformats.org/officeDocument/2006/relationships/tags" Target="../tags/tag724.xml"/><Relationship Id="rId55" Type="http://schemas.openxmlformats.org/officeDocument/2006/relationships/tags" Target="../tags/tag745.xml"/><Relationship Id="rId76" Type="http://schemas.openxmlformats.org/officeDocument/2006/relationships/tags" Target="../tags/tag766.xml"/><Relationship Id="rId97" Type="http://schemas.openxmlformats.org/officeDocument/2006/relationships/tags" Target="../tags/tag787.xml"/><Relationship Id="rId120" Type="http://schemas.openxmlformats.org/officeDocument/2006/relationships/tags" Target="../tags/tag810.xml"/><Relationship Id="rId141" Type="http://schemas.openxmlformats.org/officeDocument/2006/relationships/tags" Target="../tags/tag831.xml"/><Relationship Id="rId7" Type="http://schemas.openxmlformats.org/officeDocument/2006/relationships/tags" Target="../tags/tag697.xml"/><Relationship Id="rId162" Type="http://schemas.openxmlformats.org/officeDocument/2006/relationships/image" Target="../media/image141.png"/><Relationship Id="rId183" Type="http://schemas.openxmlformats.org/officeDocument/2006/relationships/image" Target="../media/image304.png"/><Relationship Id="rId218" Type="http://schemas.openxmlformats.org/officeDocument/2006/relationships/image" Target="../media/image339.png"/><Relationship Id="rId239" Type="http://schemas.openxmlformats.org/officeDocument/2006/relationships/image" Target="../media/image360.png"/><Relationship Id="rId2" Type="http://schemas.openxmlformats.org/officeDocument/2006/relationships/tags" Target="../tags/tag692.xml"/><Relationship Id="rId29" Type="http://schemas.openxmlformats.org/officeDocument/2006/relationships/tags" Target="../tags/tag719.xml"/><Relationship Id="rId250" Type="http://schemas.openxmlformats.org/officeDocument/2006/relationships/image" Target="../media/image371.png"/><Relationship Id="rId255" Type="http://schemas.openxmlformats.org/officeDocument/2006/relationships/image" Target="../media/image376.png"/><Relationship Id="rId271" Type="http://schemas.openxmlformats.org/officeDocument/2006/relationships/image" Target="../media/image392.png"/><Relationship Id="rId276" Type="http://schemas.openxmlformats.org/officeDocument/2006/relationships/image" Target="../media/image397.png"/><Relationship Id="rId292" Type="http://schemas.openxmlformats.org/officeDocument/2006/relationships/image" Target="../media/image413.png"/><Relationship Id="rId297" Type="http://schemas.openxmlformats.org/officeDocument/2006/relationships/image" Target="../media/image184.png"/><Relationship Id="rId24" Type="http://schemas.openxmlformats.org/officeDocument/2006/relationships/tags" Target="../tags/tag714.xml"/><Relationship Id="rId40" Type="http://schemas.openxmlformats.org/officeDocument/2006/relationships/tags" Target="../tags/tag730.xml"/><Relationship Id="rId45" Type="http://schemas.openxmlformats.org/officeDocument/2006/relationships/tags" Target="../tags/tag735.xml"/><Relationship Id="rId66" Type="http://schemas.openxmlformats.org/officeDocument/2006/relationships/tags" Target="../tags/tag756.xml"/><Relationship Id="rId87" Type="http://schemas.openxmlformats.org/officeDocument/2006/relationships/tags" Target="../tags/tag777.xml"/><Relationship Id="rId110" Type="http://schemas.openxmlformats.org/officeDocument/2006/relationships/tags" Target="../tags/tag800.xml"/><Relationship Id="rId115" Type="http://schemas.openxmlformats.org/officeDocument/2006/relationships/tags" Target="../tags/tag805.xml"/><Relationship Id="rId131" Type="http://schemas.openxmlformats.org/officeDocument/2006/relationships/tags" Target="../tags/tag821.xml"/><Relationship Id="rId136" Type="http://schemas.openxmlformats.org/officeDocument/2006/relationships/tags" Target="../tags/tag826.xml"/><Relationship Id="rId157" Type="http://schemas.openxmlformats.org/officeDocument/2006/relationships/image" Target="../media/image136.png"/><Relationship Id="rId178" Type="http://schemas.openxmlformats.org/officeDocument/2006/relationships/image" Target="../media/image299.png"/><Relationship Id="rId301" Type="http://schemas.openxmlformats.org/officeDocument/2006/relationships/image" Target="../media/image132.png"/><Relationship Id="rId61" Type="http://schemas.openxmlformats.org/officeDocument/2006/relationships/tags" Target="../tags/tag751.xml"/><Relationship Id="rId82" Type="http://schemas.openxmlformats.org/officeDocument/2006/relationships/tags" Target="../tags/tag772.xml"/><Relationship Id="rId152" Type="http://schemas.openxmlformats.org/officeDocument/2006/relationships/tags" Target="../tags/tag842.xml"/><Relationship Id="rId173" Type="http://schemas.openxmlformats.org/officeDocument/2006/relationships/image" Target="../media/image10.png"/><Relationship Id="rId194" Type="http://schemas.openxmlformats.org/officeDocument/2006/relationships/image" Target="../media/image315.png"/><Relationship Id="rId199" Type="http://schemas.openxmlformats.org/officeDocument/2006/relationships/image" Target="../media/image320.png"/><Relationship Id="rId203" Type="http://schemas.openxmlformats.org/officeDocument/2006/relationships/image" Target="../media/image324.png"/><Relationship Id="rId208" Type="http://schemas.openxmlformats.org/officeDocument/2006/relationships/image" Target="../media/image329.png"/><Relationship Id="rId229" Type="http://schemas.openxmlformats.org/officeDocument/2006/relationships/image" Target="../media/image350.png"/><Relationship Id="rId19" Type="http://schemas.openxmlformats.org/officeDocument/2006/relationships/tags" Target="../tags/tag709.xml"/><Relationship Id="rId224" Type="http://schemas.openxmlformats.org/officeDocument/2006/relationships/image" Target="../media/image345.png"/><Relationship Id="rId240" Type="http://schemas.openxmlformats.org/officeDocument/2006/relationships/image" Target="../media/image361.png"/><Relationship Id="rId245" Type="http://schemas.openxmlformats.org/officeDocument/2006/relationships/image" Target="../media/image366.png"/><Relationship Id="rId261" Type="http://schemas.openxmlformats.org/officeDocument/2006/relationships/image" Target="../media/image382.png"/><Relationship Id="rId266" Type="http://schemas.openxmlformats.org/officeDocument/2006/relationships/image" Target="../media/image387.png"/><Relationship Id="rId287" Type="http://schemas.openxmlformats.org/officeDocument/2006/relationships/image" Target="../media/image408.png"/><Relationship Id="rId14" Type="http://schemas.openxmlformats.org/officeDocument/2006/relationships/tags" Target="../tags/tag704.xml"/><Relationship Id="rId30" Type="http://schemas.openxmlformats.org/officeDocument/2006/relationships/tags" Target="../tags/tag720.xml"/><Relationship Id="rId35" Type="http://schemas.openxmlformats.org/officeDocument/2006/relationships/tags" Target="../tags/tag725.xml"/><Relationship Id="rId56" Type="http://schemas.openxmlformats.org/officeDocument/2006/relationships/tags" Target="../tags/tag746.xml"/><Relationship Id="rId77" Type="http://schemas.openxmlformats.org/officeDocument/2006/relationships/tags" Target="../tags/tag767.xml"/><Relationship Id="rId100" Type="http://schemas.openxmlformats.org/officeDocument/2006/relationships/tags" Target="../tags/tag790.xml"/><Relationship Id="rId105" Type="http://schemas.openxmlformats.org/officeDocument/2006/relationships/tags" Target="../tags/tag795.xml"/><Relationship Id="rId126" Type="http://schemas.openxmlformats.org/officeDocument/2006/relationships/tags" Target="../tags/tag816.xml"/><Relationship Id="rId147" Type="http://schemas.openxmlformats.org/officeDocument/2006/relationships/tags" Target="../tags/tag837.xml"/><Relationship Id="rId168" Type="http://schemas.openxmlformats.org/officeDocument/2006/relationships/image" Target="../media/image294.png"/><Relationship Id="rId282" Type="http://schemas.openxmlformats.org/officeDocument/2006/relationships/image" Target="../media/image403.png"/><Relationship Id="rId8" Type="http://schemas.openxmlformats.org/officeDocument/2006/relationships/tags" Target="../tags/tag698.xml"/><Relationship Id="rId51" Type="http://schemas.openxmlformats.org/officeDocument/2006/relationships/tags" Target="../tags/tag741.xml"/><Relationship Id="rId72" Type="http://schemas.openxmlformats.org/officeDocument/2006/relationships/tags" Target="../tags/tag762.xml"/><Relationship Id="rId93" Type="http://schemas.openxmlformats.org/officeDocument/2006/relationships/tags" Target="../tags/tag783.xml"/><Relationship Id="rId98" Type="http://schemas.openxmlformats.org/officeDocument/2006/relationships/tags" Target="../tags/tag788.xml"/><Relationship Id="rId121" Type="http://schemas.openxmlformats.org/officeDocument/2006/relationships/tags" Target="../tags/tag811.xml"/><Relationship Id="rId142" Type="http://schemas.openxmlformats.org/officeDocument/2006/relationships/tags" Target="../tags/tag832.xml"/><Relationship Id="rId163" Type="http://schemas.openxmlformats.org/officeDocument/2006/relationships/image" Target="../media/image142.png"/><Relationship Id="rId184" Type="http://schemas.openxmlformats.org/officeDocument/2006/relationships/image" Target="../media/image305.png"/><Relationship Id="rId189" Type="http://schemas.openxmlformats.org/officeDocument/2006/relationships/image" Target="../media/image310.png"/><Relationship Id="rId219" Type="http://schemas.openxmlformats.org/officeDocument/2006/relationships/image" Target="../media/image340.png"/><Relationship Id="rId3" Type="http://schemas.openxmlformats.org/officeDocument/2006/relationships/tags" Target="../tags/tag693.xml"/><Relationship Id="rId214" Type="http://schemas.openxmlformats.org/officeDocument/2006/relationships/image" Target="../media/image335.png"/><Relationship Id="rId230" Type="http://schemas.openxmlformats.org/officeDocument/2006/relationships/image" Target="../media/image351.png"/><Relationship Id="rId235" Type="http://schemas.openxmlformats.org/officeDocument/2006/relationships/image" Target="../media/image356.png"/><Relationship Id="rId251" Type="http://schemas.openxmlformats.org/officeDocument/2006/relationships/image" Target="../media/image372.png"/><Relationship Id="rId256" Type="http://schemas.openxmlformats.org/officeDocument/2006/relationships/image" Target="../media/image377.png"/><Relationship Id="rId277" Type="http://schemas.openxmlformats.org/officeDocument/2006/relationships/image" Target="../media/image398.png"/><Relationship Id="rId298" Type="http://schemas.openxmlformats.org/officeDocument/2006/relationships/image" Target="../media/image128.png"/><Relationship Id="rId25" Type="http://schemas.openxmlformats.org/officeDocument/2006/relationships/tags" Target="../tags/tag715.xml"/><Relationship Id="rId46" Type="http://schemas.openxmlformats.org/officeDocument/2006/relationships/tags" Target="../tags/tag736.xml"/><Relationship Id="rId67" Type="http://schemas.openxmlformats.org/officeDocument/2006/relationships/tags" Target="../tags/tag757.xml"/><Relationship Id="rId116" Type="http://schemas.openxmlformats.org/officeDocument/2006/relationships/tags" Target="../tags/tag806.xml"/><Relationship Id="rId137" Type="http://schemas.openxmlformats.org/officeDocument/2006/relationships/tags" Target="../tags/tag827.xml"/><Relationship Id="rId158" Type="http://schemas.openxmlformats.org/officeDocument/2006/relationships/image" Target="../media/image137.png"/><Relationship Id="rId272" Type="http://schemas.openxmlformats.org/officeDocument/2006/relationships/image" Target="../media/image393.png"/><Relationship Id="rId293" Type="http://schemas.openxmlformats.org/officeDocument/2006/relationships/image" Target="../media/image414.png"/><Relationship Id="rId20" Type="http://schemas.openxmlformats.org/officeDocument/2006/relationships/tags" Target="../tags/tag710.xml"/><Relationship Id="rId41" Type="http://schemas.openxmlformats.org/officeDocument/2006/relationships/tags" Target="../tags/tag731.xml"/><Relationship Id="rId62" Type="http://schemas.openxmlformats.org/officeDocument/2006/relationships/tags" Target="../tags/tag752.xml"/><Relationship Id="rId83" Type="http://schemas.openxmlformats.org/officeDocument/2006/relationships/tags" Target="../tags/tag773.xml"/><Relationship Id="rId88" Type="http://schemas.openxmlformats.org/officeDocument/2006/relationships/tags" Target="../tags/tag778.xml"/><Relationship Id="rId111" Type="http://schemas.openxmlformats.org/officeDocument/2006/relationships/tags" Target="../tags/tag801.xml"/><Relationship Id="rId132" Type="http://schemas.openxmlformats.org/officeDocument/2006/relationships/tags" Target="../tags/tag822.xml"/><Relationship Id="rId153" Type="http://schemas.openxmlformats.org/officeDocument/2006/relationships/slideLayout" Target="../slideLayouts/slideLayout2.xml"/><Relationship Id="rId174" Type="http://schemas.openxmlformats.org/officeDocument/2006/relationships/image" Target="../media/image11.png"/><Relationship Id="rId179" Type="http://schemas.openxmlformats.org/officeDocument/2006/relationships/image" Target="../media/image300.png"/><Relationship Id="rId195" Type="http://schemas.openxmlformats.org/officeDocument/2006/relationships/image" Target="../media/image316.png"/><Relationship Id="rId209" Type="http://schemas.openxmlformats.org/officeDocument/2006/relationships/image" Target="../media/image330.png"/><Relationship Id="rId190" Type="http://schemas.openxmlformats.org/officeDocument/2006/relationships/image" Target="../media/image311.png"/><Relationship Id="rId204" Type="http://schemas.openxmlformats.org/officeDocument/2006/relationships/image" Target="../media/image325.png"/><Relationship Id="rId220" Type="http://schemas.openxmlformats.org/officeDocument/2006/relationships/image" Target="../media/image341.png"/><Relationship Id="rId225" Type="http://schemas.openxmlformats.org/officeDocument/2006/relationships/image" Target="../media/image346.png"/><Relationship Id="rId241" Type="http://schemas.openxmlformats.org/officeDocument/2006/relationships/image" Target="../media/image362.png"/><Relationship Id="rId246" Type="http://schemas.openxmlformats.org/officeDocument/2006/relationships/image" Target="../media/image367.png"/><Relationship Id="rId267" Type="http://schemas.openxmlformats.org/officeDocument/2006/relationships/image" Target="../media/image388.png"/><Relationship Id="rId288" Type="http://schemas.openxmlformats.org/officeDocument/2006/relationships/image" Target="../media/image409.png"/><Relationship Id="rId15" Type="http://schemas.openxmlformats.org/officeDocument/2006/relationships/tags" Target="../tags/tag705.xml"/><Relationship Id="rId36" Type="http://schemas.openxmlformats.org/officeDocument/2006/relationships/tags" Target="../tags/tag726.xml"/><Relationship Id="rId57" Type="http://schemas.openxmlformats.org/officeDocument/2006/relationships/tags" Target="../tags/tag747.xml"/><Relationship Id="rId106" Type="http://schemas.openxmlformats.org/officeDocument/2006/relationships/tags" Target="../tags/tag796.xml"/><Relationship Id="rId127" Type="http://schemas.openxmlformats.org/officeDocument/2006/relationships/tags" Target="../tags/tag817.xml"/><Relationship Id="rId262" Type="http://schemas.openxmlformats.org/officeDocument/2006/relationships/image" Target="../media/image383.png"/><Relationship Id="rId283" Type="http://schemas.openxmlformats.org/officeDocument/2006/relationships/image" Target="../media/image404.png"/><Relationship Id="rId10" Type="http://schemas.openxmlformats.org/officeDocument/2006/relationships/tags" Target="../tags/tag700.xml"/><Relationship Id="rId31" Type="http://schemas.openxmlformats.org/officeDocument/2006/relationships/tags" Target="../tags/tag721.xml"/><Relationship Id="rId52" Type="http://schemas.openxmlformats.org/officeDocument/2006/relationships/tags" Target="../tags/tag742.xml"/><Relationship Id="rId73" Type="http://schemas.openxmlformats.org/officeDocument/2006/relationships/tags" Target="../tags/tag763.xml"/><Relationship Id="rId78" Type="http://schemas.openxmlformats.org/officeDocument/2006/relationships/tags" Target="../tags/tag768.xml"/><Relationship Id="rId94" Type="http://schemas.openxmlformats.org/officeDocument/2006/relationships/tags" Target="../tags/tag784.xml"/><Relationship Id="rId99" Type="http://schemas.openxmlformats.org/officeDocument/2006/relationships/tags" Target="../tags/tag789.xml"/><Relationship Id="rId101" Type="http://schemas.openxmlformats.org/officeDocument/2006/relationships/tags" Target="../tags/tag791.xml"/><Relationship Id="rId122" Type="http://schemas.openxmlformats.org/officeDocument/2006/relationships/tags" Target="../tags/tag812.xml"/><Relationship Id="rId143" Type="http://schemas.openxmlformats.org/officeDocument/2006/relationships/tags" Target="../tags/tag833.xml"/><Relationship Id="rId148" Type="http://schemas.openxmlformats.org/officeDocument/2006/relationships/tags" Target="../tags/tag838.xml"/><Relationship Id="rId164" Type="http://schemas.openxmlformats.org/officeDocument/2006/relationships/image" Target="../media/image146.png"/><Relationship Id="rId169" Type="http://schemas.openxmlformats.org/officeDocument/2006/relationships/image" Target="../media/image195.png"/><Relationship Id="rId185" Type="http://schemas.openxmlformats.org/officeDocument/2006/relationships/image" Target="../media/image306.png"/><Relationship Id="rId4" Type="http://schemas.openxmlformats.org/officeDocument/2006/relationships/tags" Target="../tags/tag694.xml"/><Relationship Id="rId9" Type="http://schemas.openxmlformats.org/officeDocument/2006/relationships/tags" Target="../tags/tag699.xml"/><Relationship Id="rId180" Type="http://schemas.openxmlformats.org/officeDocument/2006/relationships/image" Target="../media/image301.png"/><Relationship Id="rId210" Type="http://schemas.openxmlformats.org/officeDocument/2006/relationships/image" Target="../media/image331.png"/><Relationship Id="rId215" Type="http://schemas.openxmlformats.org/officeDocument/2006/relationships/image" Target="../media/image336.png"/><Relationship Id="rId236" Type="http://schemas.openxmlformats.org/officeDocument/2006/relationships/image" Target="../media/image357.png"/><Relationship Id="rId257" Type="http://schemas.openxmlformats.org/officeDocument/2006/relationships/image" Target="../media/image378.png"/><Relationship Id="rId278" Type="http://schemas.openxmlformats.org/officeDocument/2006/relationships/image" Target="../media/image399.png"/><Relationship Id="rId26" Type="http://schemas.openxmlformats.org/officeDocument/2006/relationships/tags" Target="../tags/tag716.xml"/><Relationship Id="rId231" Type="http://schemas.openxmlformats.org/officeDocument/2006/relationships/image" Target="../media/image352.png"/><Relationship Id="rId252" Type="http://schemas.openxmlformats.org/officeDocument/2006/relationships/image" Target="../media/image373.png"/><Relationship Id="rId273" Type="http://schemas.openxmlformats.org/officeDocument/2006/relationships/image" Target="../media/image394.png"/><Relationship Id="rId294" Type="http://schemas.openxmlformats.org/officeDocument/2006/relationships/image" Target="../media/image415.png"/><Relationship Id="rId47" Type="http://schemas.openxmlformats.org/officeDocument/2006/relationships/tags" Target="../tags/tag737.xml"/><Relationship Id="rId68" Type="http://schemas.openxmlformats.org/officeDocument/2006/relationships/tags" Target="../tags/tag758.xml"/><Relationship Id="rId89" Type="http://schemas.openxmlformats.org/officeDocument/2006/relationships/tags" Target="../tags/tag779.xml"/><Relationship Id="rId112" Type="http://schemas.openxmlformats.org/officeDocument/2006/relationships/tags" Target="../tags/tag802.xml"/><Relationship Id="rId133" Type="http://schemas.openxmlformats.org/officeDocument/2006/relationships/tags" Target="../tags/tag823.xml"/><Relationship Id="rId154" Type="http://schemas.openxmlformats.org/officeDocument/2006/relationships/image" Target="../media/image133.png"/><Relationship Id="rId175" Type="http://schemas.openxmlformats.org/officeDocument/2006/relationships/image" Target="../media/image296.png"/><Relationship Id="rId196" Type="http://schemas.openxmlformats.org/officeDocument/2006/relationships/image" Target="../media/image317.png"/><Relationship Id="rId200" Type="http://schemas.openxmlformats.org/officeDocument/2006/relationships/image" Target="../media/image321.png"/><Relationship Id="rId16" Type="http://schemas.openxmlformats.org/officeDocument/2006/relationships/tags" Target="../tags/tag706.xml"/><Relationship Id="rId221" Type="http://schemas.openxmlformats.org/officeDocument/2006/relationships/image" Target="../media/image342.png"/><Relationship Id="rId242" Type="http://schemas.openxmlformats.org/officeDocument/2006/relationships/image" Target="../media/image363.png"/><Relationship Id="rId263" Type="http://schemas.openxmlformats.org/officeDocument/2006/relationships/image" Target="../media/image384.png"/><Relationship Id="rId284" Type="http://schemas.openxmlformats.org/officeDocument/2006/relationships/image" Target="../media/image405.png"/><Relationship Id="rId37" Type="http://schemas.openxmlformats.org/officeDocument/2006/relationships/tags" Target="../tags/tag727.xml"/><Relationship Id="rId58" Type="http://schemas.openxmlformats.org/officeDocument/2006/relationships/tags" Target="../tags/tag748.xml"/><Relationship Id="rId79" Type="http://schemas.openxmlformats.org/officeDocument/2006/relationships/tags" Target="../tags/tag769.xml"/><Relationship Id="rId102" Type="http://schemas.openxmlformats.org/officeDocument/2006/relationships/tags" Target="../tags/tag792.xml"/><Relationship Id="rId123" Type="http://schemas.openxmlformats.org/officeDocument/2006/relationships/tags" Target="../tags/tag813.xml"/><Relationship Id="rId144" Type="http://schemas.openxmlformats.org/officeDocument/2006/relationships/tags" Target="../tags/tag834.xml"/><Relationship Id="rId90" Type="http://schemas.openxmlformats.org/officeDocument/2006/relationships/tags" Target="../tags/tag780.xml"/><Relationship Id="rId165" Type="http://schemas.openxmlformats.org/officeDocument/2006/relationships/image" Target="../media/image192.png"/><Relationship Id="rId186" Type="http://schemas.openxmlformats.org/officeDocument/2006/relationships/image" Target="../media/image307.png"/><Relationship Id="rId211" Type="http://schemas.openxmlformats.org/officeDocument/2006/relationships/image" Target="../media/image332.png"/><Relationship Id="rId232" Type="http://schemas.openxmlformats.org/officeDocument/2006/relationships/image" Target="../media/image353.png"/><Relationship Id="rId253" Type="http://schemas.openxmlformats.org/officeDocument/2006/relationships/image" Target="../media/image374.png"/><Relationship Id="rId274" Type="http://schemas.openxmlformats.org/officeDocument/2006/relationships/image" Target="../media/image395.png"/><Relationship Id="rId295" Type="http://schemas.openxmlformats.org/officeDocument/2006/relationships/image" Target="../media/image416.png"/><Relationship Id="rId27" Type="http://schemas.openxmlformats.org/officeDocument/2006/relationships/tags" Target="../tags/tag717.xml"/><Relationship Id="rId48" Type="http://schemas.openxmlformats.org/officeDocument/2006/relationships/tags" Target="../tags/tag738.xml"/><Relationship Id="rId69" Type="http://schemas.openxmlformats.org/officeDocument/2006/relationships/tags" Target="../tags/tag759.xml"/><Relationship Id="rId113" Type="http://schemas.openxmlformats.org/officeDocument/2006/relationships/tags" Target="../tags/tag803.xml"/><Relationship Id="rId134" Type="http://schemas.openxmlformats.org/officeDocument/2006/relationships/tags" Target="../tags/tag824.xml"/><Relationship Id="rId80" Type="http://schemas.openxmlformats.org/officeDocument/2006/relationships/tags" Target="../tags/tag770.xml"/><Relationship Id="rId155" Type="http://schemas.openxmlformats.org/officeDocument/2006/relationships/image" Target="../media/image134.png"/><Relationship Id="rId176" Type="http://schemas.openxmlformats.org/officeDocument/2006/relationships/image" Target="../media/image297.png"/><Relationship Id="rId197" Type="http://schemas.openxmlformats.org/officeDocument/2006/relationships/image" Target="../media/image318.png"/><Relationship Id="rId201" Type="http://schemas.openxmlformats.org/officeDocument/2006/relationships/image" Target="../media/image322.png"/><Relationship Id="rId222" Type="http://schemas.openxmlformats.org/officeDocument/2006/relationships/image" Target="../media/image343.png"/><Relationship Id="rId243" Type="http://schemas.openxmlformats.org/officeDocument/2006/relationships/image" Target="../media/image364.png"/><Relationship Id="rId264" Type="http://schemas.openxmlformats.org/officeDocument/2006/relationships/image" Target="../media/image385.png"/><Relationship Id="rId285" Type="http://schemas.openxmlformats.org/officeDocument/2006/relationships/image" Target="../media/image406.png"/><Relationship Id="rId17" Type="http://schemas.openxmlformats.org/officeDocument/2006/relationships/tags" Target="../tags/tag707.xml"/><Relationship Id="rId38" Type="http://schemas.openxmlformats.org/officeDocument/2006/relationships/tags" Target="../tags/tag728.xml"/><Relationship Id="rId59" Type="http://schemas.openxmlformats.org/officeDocument/2006/relationships/tags" Target="../tags/tag749.xml"/><Relationship Id="rId103" Type="http://schemas.openxmlformats.org/officeDocument/2006/relationships/tags" Target="../tags/tag793.xml"/><Relationship Id="rId124" Type="http://schemas.openxmlformats.org/officeDocument/2006/relationships/tags" Target="../tags/tag814.xml"/><Relationship Id="rId70" Type="http://schemas.openxmlformats.org/officeDocument/2006/relationships/tags" Target="../tags/tag760.xml"/><Relationship Id="rId91" Type="http://schemas.openxmlformats.org/officeDocument/2006/relationships/tags" Target="../tags/tag781.xml"/><Relationship Id="rId145" Type="http://schemas.openxmlformats.org/officeDocument/2006/relationships/tags" Target="../tags/tag835.xml"/><Relationship Id="rId166" Type="http://schemas.openxmlformats.org/officeDocument/2006/relationships/image" Target="../media/image193.png"/><Relationship Id="rId187" Type="http://schemas.openxmlformats.org/officeDocument/2006/relationships/image" Target="../media/image308.png"/><Relationship Id="rId1" Type="http://schemas.openxmlformats.org/officeDocument/2006/relationships/tags" Target="../tags/tag691.xml"/><Relationship Id="rId212" Type="http://schemas.openxmlformats.org/officeDocument/2006/relationships/image" Target="../media/image333.png"/><Relationship Id="rId233" Type="http://schemas.openxmlformats.org/officeDocument/2006/relationships/image" Target="../media/image354.png"/><Relationship Id="rId254" Type="http://schemas.openxmlformats.org/officeDocument/2006/relationships/image" Target="../media/image375.png"/><Relationship Id="rId28" Type="http://schemas.openxmlformats.org/officeDocument/2006/relationships/tags" Target="../tags/tag718.xml"/><Relationship Id="rId49" Type="http://schemas.openxmlformats.org/officeDocument/2006/relationships/tags" Target="../tags/tag739.xml"/><Relationship Id="rId114" Type="http://schemas.openxmlformats.org/officeDocument/2006/relationships/tags" Target="../tags/tag804.xml"/><Relationship Id="rId275" Type="http://schemas.openxmlformats.org/officeDocument/2006/relationships/image" Target="../media/image396.png"/><Relationship Id="rId296" Type="http://schemas.openxmlformats.org/officeDocument/2006/relationships/image" Target="../media/image417.png"/><Relationship Id="rId300" Type="http://schemas.openxmlformats.org/officeDocument/2006/relationships/image" Target="../media/image131.png"/><Relationship Id="rId60" Type="http://schemas.openxmlformats.org/officeDocument/2006/relationships/tags" Target="../tags/tag750.xml"/><Relationship Id="rId81" Type="http://schemas.openxmlformats.org/officeDocument/2006/relationships/tags" Target="../tags/tag771.xml"/><Relationship Id="rId135" Type="http://schemas.openxmlformats.org/officeDocument/2006/relationships/tags" Target="../tags/tag825.xml"/><Relationship Id="rId156" Type="http://schemas.openxmlformats.org/officeDocument/2006/relationships/image" Target="../media/image135.png"/><Relationship Id="rId177" Type="http://schemas.openxmlformats.org/officeDocument/2006/relationships/image" Target="../media/image298.png"/><Relationship Id="rId198" Type="http://schemas.openxmlformats.org/officeDocument/2006/relationships/image" Target="../media/image319.png"/><Relationship Id="rId202" Type="http://schemas.openxmlformats.org/officeDocument/2006/relationships/image" Target="../media/image323.png"/><Relationship Id="rId223" Type="http://schemas.openxmlformats.org/officeDocument/2006/relationships/image" Target="../media/image344.png"/><Relationship Id="rId244" Type="http://schemas.openxmlformats.org/officeDocument/2006/relationships/image" Target="../media/image365.png"/><Relationship Id="rId18" Type="http://schemas.openxmlformats.org/officeDocument/2006/relationships/tags" Target="../tags/tag708.xml"/><Relationship Id="rId39" Type="http://schemas.openxmlformats.org/officeDocument/2006/relationships/tags" Target="../tags/tag729.xml"/><Relationship Id="rId265" Type="http://schemas.openxmlformats.org/officeDocument/2006/relationships/image" Target="../media/image386.png"/><Relationship Id="rId286" Type="http://schemas.openxmlformats.org/officeDocument/2006/relationships/image" Target="../media/image407.png"/><Relationship Id="rId50" Type="http://schemas.openxmlformats.org/officeDocument/2006/relationships/tags" Target="../tags/tag740.xml"/><Relationship Id="rId104" Type="http://schemas.openxmlformats.org/officeDocument/2006/relationships/tags" Target="../tags/tag794.xml"/><Relationship Id="rId125" Type="http://schemas.openxmlformats.org/officeDocument/2006/relationships/tags" Target="../tags/tag815.xml"/><Relationship Id="rId146" Type="http://schemas.openxmlformats.org/officeDocument/2006/relationships/tags" Target="../tags/tag836.xml"/><Relationship Id="rId167" Type="http://schemas.openxmlformats.org/officeDocument/2006/relationships/image" Target="../media/image194.png"/><Relationship Id="rId188" Type="http://schemas.openxmlformats.org/officeDocument/2006/relationships/image" Target="../media/image309.png"/><Relationship Id="rId71" Type="http://schemas.openxmlformats.org/officeDocument/2006/relationships/tags" Target="../tags/tag761.xml"/><Relationship Id="rId92" Type="http://schemas.openxmlformats.org/officeDocument/2006/relationships/tags" Target="../tags/tag782.xml"/><Relationship Id="rId213" Type="http://schemas.openxmlformats.org/officeDocument/2006/relationships/image" Target="../media/image334.png"/><Relationship Id="rId234" Type="http://schemas.openxmlformats.org/officeDocument/2006/relationships/image" Target="../media/image3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50.xml"/><Relationship Id="rId13" Type="http://schemas.openxmlformats.org/officeDocument/2006/relationships/image" Target="../media/image183.png"/><Relationship Id="rId18" Type="http://schemas.openxmlformats.org/officeDocument/2006/relationships/image" Target="../media/image195.png"/><Relationship Id="rId3" Type="http://schemas.openxmlformats.org/officeDocument/2006/relationships/tags" Target="../tags/tag845.xml"/><Relationship Id="rId21" Type="http://schemas.openxmlformats.org/officeDocument/2006/relationships/image" Target="../media/image420.png"/><Relationship Id="rId7" Type="http://schemas.openxmlformats.org/officeDocument/2006/relationships/tags" Target="../tags/tag849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94.png"/><Relationship Id="rId2" Type="http://schemas.openxmlformats.org/officeDocument/2006/relationships/tags" Target="../tags/tag844.xml"/><Relationship Id="rId16" Type="http://schemas.openxmlformats.org/officeDocument/2006/relationships/image" Target="../media/image418.png"/><Relationship Id="rId20" Type="http://schemas.openxmlformats.org/officeDocument/2006/relationships/image" Target="../media/image419.png"/><Relationship Id="rId1" Type="http://schemas.openxmlformats.org/officeDocument/2006/relationships/tags" Target="../tags/tag843.xml"/><Relationship Id="rId6" Type="http://schemas.openxmlformats.org/officeDocument/2006/relationships/tags" Target="../tags/tag848.xml"/><Relationship Id="rId11" Type="http://schemas.openxmlformats.org/officeDocument/2006/relationships/tags" Target="../tags/tag853.xml"/><Relationship Id="rId5" Type="http://schemas.openxmlformats.org/officeDocument/2006/relationships/tags" Target="../tags/tag847.xml"/><Relationship Id="rId15" Type="http://schemas.openxmlformats.org/officeDocument/2006/relationships/image" Target="../media/image115.png"/><Relationship Id="rId10" Type="http://schemas.openxmlformats.org/officeDocument/2006/relationships/tags" Target="../tags/tag852.xml"/><Relationship Id="rId19" Type="http://schemas.openxmlformats.org/officeDocument/2006/relationships/image" Target="../media/image184.png"/><Relationship Id="rId4" Type="http://schemas.openxmlformats.org/officeDocument/2006/relationships/tags" Target="../tags/tag846.xml"/><Relationship Id="rId9" Type="http://schemas.openxmlformats.org/officeDocument/2006/relationships/tags" Target="../tags/tag851.xml"/><Relationship Id="rId14" Type="http://schemas.openxmlformats.org/officeDocument/2006/relationships/image" Target="../media/image170.png"/><Relationship Id="rId22" Type="http://schemas.openxmlformats.org/officeDocument/2006/relationships/image" Target="../media/image4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61.xml"/><Relationship Id="rId13" Type="http://schemas.openxmlformats.org/officeDocument/2006/relationships/image" Target="../media/image170.png"/><Relationship Id="rId18" Type="http://schemas.openxmlformats.org/officeDocument/2006/relationships/image" Target="../media/image421.png"/><Relationship Id="rId3" Type="http://schemas.openxmlformats.org/officeDocument/2006/relationships/tags" Target="../tags/tag856.xml"/><Relationship Id="rId7" Type="http://schemas.openxmlformats.org/officeDocument/2006/relationships/tags" Target="../tags/tag860.xml"/><Relationship Id="rId12" Type="http://schemas.openxmlformats.org/officeDocument/2006/relationships/image" Target="../media/image183.png"/><Relationship Id="rId17" Type="http://schemas.openxmlformats.org/officeDocument/2006/relationships/image" Target="../media/image420.png"/><Relationship Id="rId2" Type="http://schemas.openxmlformats.org/officeDocument/2006/relationships/tags" Target="../tags/tag855.xml"/><Relationship Id="rId16" Type="http://schemas.openxmlformats.org/officeDocument/2006/relationships/image" Target="../media/image419.png"/><Relationship Id="rId1" Type="http://schemas.openxmlformats.org/officeDocument/2006/relationships/tags" Target="../tags/tag854.xml"/><Relationship Id="rId6" Type="http://schemas.openxmlformats.org/officeDocument/2006/relationships/tags" Target="../tags/tag85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58.xml"/><Relationship Id="rId15" Type="http://schemas.openxmlformats.org/officeDocument/2006/relationships/image" Target="../media/image418.png"/><Relationship Id="rId10" Type="http://schemas.openxmlformats.org/officeDocument/2006/relationships/tags" Target="../tags/tag863.xml"/><Relationship Id="rId4" Type="http://schemas.openxmlformats.org/officeDocument/2006/relationships/tags" Target="../tags/tag857.xml"/><Relationship Id="rId9" Type="http://schemas.openxmlformats.org/officeDocument/2006/relationships/tags" Target="../tags/tag862.xml"/><Relationship Id="rId14" Type="http://schemas.openxmlformats.org/officeDocument/2006/relationships/image" Target="../media/image1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871.xml"/><Relationship Id="rId13" Type="http://schemas.openxmlformats.org/officeDocument/2006/relationships/tags" Target="../tags/tag876.xml"/><Relationship Id="rId18" Type="http://schemas.openxmlformats.org/officeDocument/2006/relationships/image" Target="../media/image421.png"/><Relationship Id="rId26" Type="http://schemas.openxmlformats.org/officeDocument/2006/relationships/image" Target="../media/image419.png"/><Relationship Id="rId3" Type="http://schemas.openxmlformats.org/officeDocument/2006/relationships/tags" Target="../tags/tag866.xml"/><Relationship Id="rId21" Type="http://schemas.openxmlformats.org/officeDocument/2006/relationships/image" Target="../media/image424.png"/><Relationship Id="rId7" Type="http://schemas.openxmlformats.org/officeDocument/2006/relationships/tags" Target="../tags/tag870.xml"/><Relationship Id="rId12" Type="http://schemas.openxmlformats.org/officeDocument/2006/relationships/tags" Target="../tags/tag875.xml"/><Relationship Id="rId17" Type="http://schemas.openxmlformats.org/officeDocument/2006/relationships/image" Target="../media/image115.png"/><Relationship Id="rId25" Type="http://schemas.openxmlformats.org/officeDocument/2006/relationships/image" Target="../media/image428.png"/><Relationship Id="rId2" Type="http://schemas.openxmlformats.org/officeDocument/2006/relationships/tags" Target="../tags/tag86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23.png"/><Relationship Id="rId1" Type="http://schemas.openxmlformats.org/officeDocument/2006/relationships/tags" Target="../tags/tag864.xml"/><Relationship Id="rId6" Type="http://schemas.openxmlformats.org/officeDocument/2006/relationships/tags" Target="../tags/tag869.xml"/><Relationship Id="rId11" Type="http://schemas.openxmlformats.org/officeDocument/2006/relationships/tags" Target="../tags/tag874.xml"/><Relationship Id="rId24" Type="http://schemas.openxmlformats.org/officeDocument/2006/relationships/image" Target="../media/image427.png"/><Relationship Id="rId5" Type="http://schemas.openxmlformats.org/officeDocument/2006/relationships/tags" Target="../tags/tag868.xml"/><Relationship Id="rId15" Type="http://schemas.openxmlformats.org/officeDocument/2006/relationships/tags" Target="../tags/tag878.xml"/><Relationship Id="rId23" Type="http://schemas.openxmlformats.org/officeDocument/2006/relationships/image" Target="../media/image426.png"/><Relationship Id="rId10" Type="http://schemas.openxmlformats.org/officeDocument/2006/relationships/tags" Target="../tags/tag873.xml"/><Relationship Id="rId19" Type="http://schemas.openxmlformats.org/officeDocument/2006/relationships/image" Target="../media/image422.png"/><Relationship Id="rId4" Type="http://schemas.openxmlformats.org/officeDocument/2006/relationships/tags" Target="../tags/tag867.xml"/><Relationship Id="rId9" Type="http://schemas.openxmlformats.org/officeDocument/2006/relationships/tags" Target="../tags/tag872.xml"/><Relationship Id="rId14" Type="http://schemas.openxmlformats.org/officeDocument/2006/relationships/tags" Target="../tags/tag877.xml"/><Relationship Id="rId22" Type="http://schemas.openxmlformats.org/officeDocument/2006/relationships/image" Target="../media/image425.png"/><Relationship Id="rId27" Type="http://schemas.openxmlformats.org/officeDocument/2006/relationships/image" Target="../media/image420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891.xml"/><Relationship Id="rId18" Type="http://schemas.openxmlformats.org/officeDocument/2006/relationships/tags" Target="../tags/tag896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437.png"/><Relationship Id="rId3" Type="http://schemas.openxmlformats.org/officeDocument/2006/relationships/tags" Target="../tags/tag881.xml"/><Relationship Id="rId21" Type="http://schemas.openxmlformats.org/officeDocument/2006/relationships/tags" Target="../tags/tag899.xml"/><Relationship Id="rId34" Type="http://schemas.openxmlformats.org/officeDocument/2006/relationships/image" Target="../media/image432.png"/><Relationship Id="rId42" Type="http://schemas.openxmlformats.org/officeDocument/2006/relationships/image" Target="../media/image440.png"/><Relationship Id="rId47" Type="http://schemas.openxmlformats.org/officeDocument/2006/relationships/image" Target="../media/image445.png"/><Relationship Id="rId50" Type="http://schemas.openxmlformats.org/officeDocument/2006/relationships/image" Target="../media/image448.png"/><Relationship Id="rId7" Type="http://schemas.openxmlformats.org/officeDocument/2006/relationships/tags" Target="../tags/tag885.xml"/><Relationship Id="rId12" Type="http://schemas.openxmlformats.org/officeDocument/2006/relationships/tags" Target="../tags/tag890.xml"/><Relationship Id="rId17" Type="http://schemas.openxmlformats.org/officeDocument/2006/relationships/tags" Target="../tags/tag895.xml"/><Relationship Id="rId25" Type="http://schemas.openxmlformats.org/officeDocument/2006/relationships/tags" Target="../tags/tag903.xml"/><Relationship Id="rId33" Type="http://schemas.openxmlformats.org/officeDocument/2006/relationships/image" Target="../media/image431.png"/><Relationship Id="rId38" Type="http://schemas.openxmlformats.org/officeDocument/2006/relationships/image" Target="../media/image436.png"/><Relationship Id="rId46" Type="http://schemas.openxmlformats.org/officeDocument/2006/relationships/image" Target="../media/image444.png"/><Relationship Id="rId2" Type="http://schemas.openxmlformats.org/officeDocument/2006/relationships/tags" Target="../tags/tag880.xml"/><Relationship Id="rId16" Type="http://schemas.openxmlformats.org/officeDocument/2006/relationships/tags" Target="../tags/tag894.xml"/><Relationship Id="rId20" Type="http://schemas.openxmlformats.org/officeDocument/2006/relationships/tags" Target="../tags/tag898.xml"/><Relationship Id="rId29" Type="http://schemas.openxmlformats.org/officeDocument/2006/relationships/image" Target="../media/image423.png"/><Relationship Id="rId41" Type="http://schemas.openxmlformats.org/officeDocument/2006/relationships/image" Target="../media/image439.png"/><Relationship Id="rId1" Type="http://schemas.openxmlformats.org/officeDocument/2006/relationships/tags" Target="../tags/tag879.xml"/><Relationship Id="rId6" Type="http://schemas.openxmlformats.org/officeDocument/2006/relationships/tags" Target="../tags/tag884.xml"/><Relationship Id="rId11" Type="http://schemas.openxmlformats.org/officeDocument/2006/relationships/tags" Target="../tags/tag889.xml"/><Relationship Id="rId24" Type="http://schemas.openxmlformats.org/officeDocument/2006/relationships/tags" Target="../tags/tag902.xml"/><Relationship Id="rId32" Type="http://schemas.openxmlformats.org/officeDocument/2006/relationships/image" Target="../media/image190.png"/><Relationship Id="rId37" Type="http://schemas.openxmlformats.org/officeDocument/2006/relationships/image" Target="../media/image435.png"/><Relationship Id="rId40" Type="http://schemas.openxmlformats.org/officeDocument/2006/relationships/image" Target="../media/image438.png"/><Relationship Id="rId45" Type="http://schemas.openxmlformats.org/officeDocument/2006/relationships/image" Target="../media/image443.png"/><Relationship Id="rId5" Type="http://schemas.openxmlformats.org/officeDocument/2006/relationships/tags" Target="../tags/tag883.xml"/><Relationship Id="rId15" Type="http://schemas.openxmlformats.org/officeDocument/2006/relationships/tags" Target="../tags/tag893.xml"/><Relationship Id="rId23" Type="http://schemas.openxmlformats.org/officeDocument/2006/relationships/tags" Target="../tags/tag901.xml"/><Relationship Id="rId28" Type="http://schemas.openxmlformats.org/officeDocument/2006/relationships/image" Target="../media/image422.png"/><Relationship Id="rId36" Type="http://schemas.openxmlformats.org/officeDocument/2006/relationships/image" Target="../media/image434.png"/><Relationship Id="rId49" Type="http://schemas.openxmlformats.org/officeDocument/2006/relationships/image" Target="../media/image447.png"/><Relationship Id="rId10" Type="http://schemas.openxmlformats.org/officeDocument/2006/relationships/tags" Target="../tags/tag888.xml"/><Relationship Id="rId19" Type="http://schemas.openxmlformats.org/officeDocument/2006/relationships/tags" Target="../tags/tag897.xml"/><Relationship Id="rId31" Type="http://schemas.openxmlformats.org/officeDocument/2006/relationships/image" Target="../media/image430.png"/><Relationship Id="rId44" Type="http://schemas.openxmlformats.org/officeDocument/2006/relationships/image" Target="../media/image442.png"/><Relationship Id="rId4" Type="http://schemas.openxmlformats.org/officeDocument/2006/relationships/tags" Target="../tags/tag882.xml"/><Relationship Id="rId9" Type="http://schemas.openxmlformats.org/officeDocument/2006/relationships/tags" Target="../tags/tag887.xml"/><Relationship Id="rId14" Type="http://schemas.openxmlformats.org/officeDocument/2006/relationships/tags" Target="../tags/tag892.xml"/><Relationship Id="rId22" Type="http://schemas.openxmlformats.org/officeDocument/2006/relationships/tags" Target="../tags/tag900.xml"/><Relationship Id="rId27" Type="http://schemas.openxmlformats.org/officeDocument/2006/relationships/image" Target="../media/image421.png"/><Relationship Id="rId30" Type="http://schemas.openxmlformats.org/officeDocument/2006/relationships/image" Target="../media/image429.png"/><Relationship Id="rId35" Type="http://schemas.openxmlformats.org/officeDocument/2006/relationships/image" Target="../media/image433.png"/><Relationship Id="rId43" Type="http://schemas.openxmlformats.org/officeDocument/2006/relationships/image" Target="../media/image441.png"/><Relationship Id="rId48" Type="http://schemas.openxmlformats.org/officeDocument/2006/relationships/image" Target="../media/image446.png"/><Relationship Id="rId8" Type="http://schemas.openxmlformats.org/officeDocument/2006/relationships/tags" Target="../tags/tag88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911.xml"/><Relationship Id="rId13" Type="http://schemas.openxmlformats.org/officeDocument/2006/relationships/tags" Target="../tags/tag916.xml"/><Relationship Id="rId18" Type="http://schemas.openxmlformats.org/officeDocument/2006/relationships/tags" Target="../tags/tag921.xml"/><Relationship Id="rId26" Type="http://schemas.openxmlformats.org/officeDocument/2006/relationships/image" Target="../media/image451.png"/><Relationship Id="rId3" Type="http://schemas.openxmlformats.org/officeDocument/2006/relationships/tags" Target="../tags/tag906.xml"/><Relationship Id="rId21" Type="http://schemas.openxmlformats.org/officeDocument/2006/relationships/image" Target="../media/image421.png"/><Relationship Id="rId34" Type="http://schemas.openxmlformats.org/officeDocument/2006/relationships/image" Target="../media/image459.png"/><Relationship Id="rId7" Type="http://schemas.openxmlformats.org/officeDocument/2006/relationships/tags" Target="../tags/tag910.xml"/><Relationship Id="rId12" Type="http://schemas.openxmlformats.org/officeDocument/2006/relationships/tags" Target="../tags/tag915.xml"/><Relationship Id="rId17" Type="http://schemas.openxmlformats.org/officeDocument/2006/relationships/tags" Target="../tags/tag920.xml"/><Relationship Id="rId25" Type="http://schemas.openxmlformats.org/officeDocument/2006/relationships/image" Target="../media/image450.png"/><Relationship Id="rId33" Type="http://schemas.openxmlformats.org/officeDocument/2006/relationships/image" Target="../media/image458.png"/><Relationship Id="rId2" Type="http://schemas.openxmlformats.org/officeDocument/2006/relationships/tags" Target="../tags/tag905.xml"/><Relationship Id="rId16" Type="http://schemas.openxmlformats.org/officeDocument/2006/relationships/tags" Target="../tags/tag9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54.png"/><Relationship Id="rId1" Type="http://schemas.openxmlformats.org/officeDocument/2006/relationships/tags" Target="../tags/tag904.xml"/><Relationship Id="rId6" Type="http://schemas.openxmlformats.org/officeDocument/2006/relationships/tags" Target="../tags/tag909.xml"/><Relationship Id="rId11" Type="http://schemas.openxmlformats.org/officeDocument/2006/relationships/tags" Target="../tags/tag914.xml"/><Relationship Id="rId24" Type="http://schemas.openxmlformats.org/officeDocument/2006/relationships/image" Target="../media/image449.png"/><Relationship Id="rId32" Type="http://schemas.openxmlformats.org/officeDocument/2006/relationships/image" Target="../media/image457.png"/><Relationship Id="rId5" Type="http://schemas.openxmlformats.org/officeDocument/2006/relationships/tags" Target="../tags/tag908.xml"/><Relationship Id="rId15" Type="http://schemas.openxmlformats.org/officeDocument/2006/relationships/tags" Target="../tags/tag918.xml"/><Relationship Id="rId23" Type="http://schemas.openxmlformats.org/officeDocument/2006/relationships/image" Target="../media/image423.png"/><Relationship Id="rId28" Type="http://schemas.openxmlformats.org/officeDocument/2006/relationships/image" Target="../media/image453.png"/><Relationship Id="rId10" Type="http://schemas.openxmlformats.org/officeDocument/2006/relationships/tags" Target="../tags/tag913.xml"/><Relationship Id="rId19" Type="http://schemas.openxmlformats.org/officeDocument/2006/relationships/tags" Target="../tags/tag922.xml"/><Relationship Id="rId31" Type="http://schemas.openxmlformats.org/officeDocument/2006/relationships/image" Target="../media/image456.png"/><Relationship Id="rId4" Type="http://schemas.openxmlformats.org/officeDocument/2006/relationships/tags" Target="../tags/tag907.xml"/><Relationship Id="rId9" Type="http://schemas.openxmlformats.org/officeDocument/2006/relationships/tags" Target="../tags/tag912.xml"/><Relationship Id="rId14" Type="http://schemas.openxmlformats.org/officeDocument/2006/relationships/tags" Target="../tags/tag917.xml"/><Relationship Id="rId22" Type="http://schemas.openxmlformats.org/officeDocument/2006/relationships/image" Target="../media/image422.png"/><Relationship Id="rId27" Type="http://schemas.openxmlformats.org/officeDocument/2006/relationships/image" Target="../media/image452.png"/><Relationship Id="rId30" Type="http://schemas.openxmlformats.org/officeDocument/2006/relationships/image" Target="../media/image455.png"/><Relationship Id="rId35" Type="http://schemas.openxmlformats.org/officeDocument/2006/relationships/image" Target="../media/image46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930.xml"/><Relationship Id="rId13" Type="http://schemas.openxmlformats.org/officeDocument/2006/relationships/tags" Target="../tags/tag935.xml"/><Relationship Id="rId18" Type="http://schemas.openxmlformats.org/officeDocument/2006/relationships/tags" Target="../tags/tag940.xml"/><Relationship Id="rId26" Type="http://schemas.openxmlformats.org/officeDocument/2006/relationships/image" Target="../media/image449.png"/><Relationship Id="rId3" Type="http://schemas.openxmlformats.org/officeDocument/2006/relationships/tags" Target="../tags/tag925.xml"/><Relationship Id="rId21" Type="http://schemas.openxmlformats.org/officeDocument/2006/relationships/image" Target="../media/image421.png"/><Relationship Id="rId34" Type="http://schemas.openxmlformats.org/officeDocument/2006/relationships/image" Target="../media/image459.png"/><Relationship Id="rId7" Type="http://schemas.openxmlformats.org/officeDocument/2006/relationships/tags" Target="../tags/tag929.xml"/><Relationship Id="rId12" Type="http://schemas.openxmlformats.org/officeDocument/2006/relationships/tags" Target="../tags/tag934.xml"/><Relationship Id="rId17" Type="http://schemas.openxmlformats.org/officeDocument/2006/relationships/tags" Target="../tags/tag939.xml"/><Relationship Id="rId25" Type="http://schemas.openxmlformats.org/officeDocument/2006/relationships/image" Target="../media/image462.png"/><Relationship Id="rId33" Type="http://schemas.openxmlformats.org/officeDocument/2006/relationships/image" Target="../media/image458.png"/><Relationship Id="rId2" Type="http://schemas.openxmlformats.org/officeDocument/2006/relationships/tags" Target="../tags/tag924.xml"/><Relationship Id="rId16" Type="http://schemas.openxmlformats.org/officeDocument/2006/relationships/tags" Target="../tags/tag93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63.png"/><Relationship Id="rId1" Type="http://schemas.openxmlformats.org/officeDocument/2006/relationships/tags" Target="../tags/tag923.xml"/><Relationship Id="rId6" Type="http://schemas.openxmlformats.org/officeDocument/2006/relationships/tags" Target="../tags/tag928.xml"/><Relationship Id="rId11" Type="http://schemas.openxmlformats.org/officeDocument/2006/relationships/tags" Target="../tags/tag933.xml"/><Relationship Id="rId24" Type="http://schemas.openxmlformats.org/officeDocument/2006/relationships/image" Target="../media/image461.png"/><Relationship Id="rId32" Type="http://schemas.openxmlformats.org/officeDocument/2006/relationships/image" Target="../media/image466.png"/><Relationship Id="rId5" Type="http://schemas.openxmlformats.org/officeDocument/2006/relationships/tags" Target="../tags/tag927.xml"/><Relationship Id="rId15" Type="http://schemas.openxmlformats.org/officeDocument/2006/relationships/tags" Target="../tags/tag937.xml"/><Relationship Id="rId23" Type="http://schemas.openxmlformats.org/officeDocument/2006/relationships/image" Target="../media/image423.png"/><Relationship Id="rId28" Type="http://schemas.openxmlformats.org/officeDocument/2006/relationships/image" Target="../media/image451.png"/><Relationship Id="rId10" Type="http://schemas.openxmlformats.org/officeDocument/2006/relationships/tags" Target="../tags/tag932.xml"/><Relationship Id="rId19" Type="http://schemas.openxmlformats.org/officeDocument/2006/relationships/tags" Target="../tags/tag941.xml"/><Relationship Id="rId31" Type="http://schemas.openxmlformats.org/officeDocument/2006/relationships/image" Target="../media/image465.png"/><Relationship Id="rId4" Type="http://schemas.openxmlformats.org/officeDocument/2006/relationships/tags" Target="../tags/tag926.xml"/><Relationship Id="rId9" Type="http://schemas.openxmlformats.org/officeDocument/2006/relationships/tags" Target="../tags/tag931.xml"/><Relationship Id="rId14" Type="http://schemas.openxmlformats.org/officeDocument/2006/relationships/tags" Target="../tags/tag936.xml"/><Relationship Id="rId22" Type="http://schemas.openxmlformats.org/officeDocument/2006/relationships/image" Target="../media/image422.png"/><Relationship Id="rId27" Type="http://schemas.openxmlformats.org/officeDocument/2006/relationships/image" Target="../media/image450.png"/><Relationship Id="rId30" Type="http://schemas.openxmlformats.org/officeDocument/2006/relationships/image" Target="../media/image464.png"/><Relationship Id="rId35" Type="http://schemas.openxmlformats.org/officeDocument/2006/relationships/image" Target="../media/image4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949.xml"/><Relationship Id="rId13" Type="http://schemas.openxmlformats.org/officeDocument/2006/relationships/image" Target="../media/image423.png"/><Relationship Id="rId3" Type="http://schemas.openxmlformats.org/officeDocument/2006/relationships/tags" Target="../tags/tag944.xml"/><Relationship Id="rId7" Type="http://schemas.openxmlformats.org/officeDocument/2006/relationships/tags" Target="../tags/tag948.xml"/><Relationship Id="rId12" Type="http://schemas.openxmlformats.org/officeDocument/2006/relationships/image" Target="../media/image422.png"/><Relationship Id="rId2" Type="http://schemas.openxmlformats.org/officeDocument/2006/relationships/tags" Target="../tags/tag943.xml"/><Relationship Id="rId1" Type="http://schemas.openxmlformats.org/officeDocument/2006/relationships/tags" Target="../tags/tag942.xml"/><Relationship Id="rId6" Type="http://schemas.openxmlformats.org/officeDocument/2006/relationships/tags" Target="../tags/tag947.xml"/><Relationship Id="rId11" Type="http://schemas.openxmlformats.org/officeDocument/2006/relationships/image" Target="../media/image421.png"/><Relationship Id="rId5" Type="http://schemas.openxmlformats.org/officeDocument/2006/relationships/tags" Target="../tags/tag946.xml"/><Relationship Id="rId15" Type="http://schemas.openxmlformats.org/officeDocument/2006/relationships/image" Target="../media/image46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45.xml"/><Relationship Id="rId9" Type="http://schemas.openxmlformats.org/officeDocument/2006/relationships/tags" Target="../tags/tag950.xml"/><Relationship Id="rId14" Type="http://schemas.openxmlformats.org/officeDocument/2006/relationships/image" Target="../media/image4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958.xml"/><Relationship Id="rId13" Type="http://schemas.openxmlformats.org/officeDocument/2006/relationships/tags" Target="../tags/tag963.xml"/><Relationship Id="rId18" Type="http://schemas.openxmlformats.org/officeDocument/2006/relationships/tags" Target="../tags/tag968.xml"/><Relationship Id="rId26" Type="http://schemas.openxmlformats.org/officeDocument/2006/relationships/image" Target="../media/image421.png"/><Relationship Id="rId39" Type="http://schemas.openxmlformats.org/officeDocument/2006/relationships/image" Target="../media/image459.png"/><Relationship Id="rId3" Type="http://schemas.openxmlformats.org/officeDocument/2006/relationships/tags" Target="../tags/tag953.xml"/><Relationship Id="rId21" Type="http://schemas.openxmlformats.org/officeDocument/2006/relationships/tags" Target="../tags/tag971.xml"/><Relationship Id="rId34" Type="http://schemas.openxmlformats.org/officeDocument/2006/relationships/image" Target="../media/image471.png"/><Relationship Id="rId42" Type="http://schemas.openxmlformats.org/officeDocument/2006/relationships/image" Target="../media/image476.png"/><Relationship Id="rId7" Type="http://schemas.openxmlformats.org/officeDocument/2006/relationships/tags" Target="../tags/tag957.xml"/><Relationship Id="rId12" Type="http://schemas.openxmlformats.org/officeDocument/2006/relationships/tags" Target="../tags/tag962.xml"/><Relationship Id="rId17" Type="http://schemas.openxmlformats.org/officeDocument/2006/relationships/tags" Target="../tags/tag96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470.png"/><Relationship Id="rId38" Type="http://schemas.openxmlformats.org/officeDocument/2006/relationships/image" Target="../media/image458.png"/><Relationship Id="rId2" Type="http://schemas.openxmlformats.org/officeDocument/2006/relationships/tags" Target="../tags/tag952.xml"/><Relationship Id="rId16" Type="http://schemas.openxmlformats.org/officeDocument/2006/relationships/tags" Target="../tags/tag966.xml"/><Relationship Id="rId20" Type="http://schemas.openxmlformats.org/officeDocument/2006/relationships/tags" Target="../tags/tag970.xml"/><Relationship Id="rId29" Type="http://schemas.openxmlformats.org/officeDocument/2006/relationships/image" Target="../media/image449.png"/><Relationship Id="rId41" Type="http://schemas.openxmlformats.org/officeDocument/2006/relationships/image" Target="../media/image445.png"/><Relationship Id="rId1" Type="http://schemas.openxmlformats.org/officeDocument/2006/relationships/tags" Target="../tags/tag951.xml"/><Relationship Id="rId6" Type="http://schemas.openxmlformats.org/officeDocument/2006/relationships/tags" Target="../tags/tag956.xml"/><Relationship Id="rId11" Type="http://schemas.openxmlformats.org/officeDocument/2006/relationships/tags" Target="../tags/tag961.xml"/><Relationship Id="rId24" Type="http://schemas.openxmlformats.org/officeDocument/2006/relationships/tags" Target="../tags/tag974.xml"/><Relationship Id="rId32" Type="http://schemas.openxmlformats.org/officeDocument/2006/relationships/image" Target="../media/image469.png"/><Relationship Id="rId37" Type="http://schemas.openxmlformats.org/officeDocument/2006/relationships/image" Target="../media/image474.png"/><Relationship Id="rId40" Type="http://schemas.openxmlformats.org/officeDocument/2006/relationships/image" Target="../media/image475.png"/><Relationship Id="rId45" Type="http://schemas.openxmlformats.org/officeDocument/2006/relationships/image" Target="../media/image479.png"/><Relationship Id="rId5" Type="http://schemas.openxmlformats.org/officeDocument/2006/relationships/tags" Target="../tags/tag955.xml"/><Relationship Id="rId15" Type="http://schemas.openxmlformats.org/officeDocument/2006/relationships/tags" Target="../tags/tag965.xml"/><Relationship Id="rId23" Type="http://schemas.openxmlformats.org/officeDocument/2006/relationships/tags" Target="../tags/tag973.xml"/><Relationship Id="rId28" Type="http://schemas.openxmlformats.org/officeDocument/2006/relationships/image" Target="../media/image423.png"/><Relationship Id="rId36" Type="http://schemas.openxmlformats.org/officeDocument/2006/relationships/image" Target="../media/image473.png"/><Relationship Id="rId10" Type="http://schemas.openxmlformats.org/officeDocument/2006/relationships/tags" Target="../tags/tag960.xml"/><Relationship Id="rId19" Type="http://schemas.openxmlformats.org/officeDocument/2006/relationships/tags" Target="../tags/tag969.xml"/><Relationship Id="rId31" Type="http://schemas.openxmlformats.org/officeDocument/2006/relationships/image" Target="../media/image468.png"/><Relationship Id="rId44" Type="http://schemas.openxmlformats.org/officeDocument/2006/relationships/image" Target="../media/image478.png"/><Relationship Id="rId4" Type="http://schemas.openxmlformats.org/officeDocument/2006/relationships/tags" Target="../tags/tag954.xml"/><Relationship Id="rId9" Type="http://schemas.openxmlformats.org/officeDocument/2006/relationships/tags" Target="../tags/tag959.xml"/><Relationship Id="rId14" Type="http://schemas.openxmlformats.org/officeDocument/2006/relationships/tags" Target="../tags/tag964.xml"/><Relationship Id="rId22" Type="http://schemas.openxmlformats.org/officeDocument/2006/relationships/tags" Target="../tags/tag972.xml"/><Relationship Id="rId27" Type="http://schemas.openxmlformats.org/officeDocument/2006/relationships/image" Target="../media/image422.png"/><Relationship Id="rId30" Type="http://schemas.openxmlformats.org/officeDocument/2006/relationships/image" Target="../media/image451.png"/><Relationship Id="rId35" Type="http://schemas.openxmlformats.org/officeDocument/2006/relationships/image" Target="../media/image472.png"/><Relationship Id="rId43" Type="http://schemas.openxmlformats.org/officeDocument/2006/relationships/image" Target="../media/image4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image" Target="../media/image9.png"/><Relationship Id="rId3" Type="http://schemas.openxmlformats.org/officeDocument/2006/relationships/tags" Target="../tags/tag36.xml"/><Relationship Id="rId21" Type="http://schemas.openxmlformats.org/officeDocument/2006/relationships/image" Target="../media/image15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image" Target="../media/image8.png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image" Target="../media/image10.png"/><Relationship Id="rId29" Type="http://schemas.openxmlformats.org/officeDocument/2006/relationships/image" Target="../media/image24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18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image" Target="../media/image17.png"/><Relationship Id="rId28" Type="http://schemas.openxmlformats.org/officeDocument/2006/relationships/image" Target="../media/image23.png"/><Relationship Id="rId10" Type="http://schemas.openxmlformats.org/officeDocument/2006/relationships/tags" Target="../tags/tag4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16.png"/><Relationship Id="rId27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26" Type="http://schemas.openxmlformats.org/officeDocument/2006/relationships/image" Target="../media/image25.png"/><Relationship Id="rId3" Type="http://schemas.openxmlformats.org/officeDocument/2006/relationships/tags" Target="../tags/tag54.xml"/><Relationship Id="rId21" Type="http://schemas.openxmlformats.org/officeDocument/2006/relationships/tags" Target="../tags/tag72.xml"/><Relationship Id="rId34" Type="http://schemas.openxmlformats.org/officeDocument/2006/relationships/image" Target="../media/image16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image" Target="../media/image24.png"/><Relationship Id="rId33" Type="http://schemas.openxmlformats.org/officeDocument/2006/relationships/image" Target="../media/image11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tags" Target="../tags/tag71.xml"/><Relationship Id="rId29" Type="http://schemas.openxmlformats.org/officeDocument/2006/relationships/image" Target="../media/image26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23.png"/><Relationship Id="rId32" Type="http://schemas.openxmlformats.org/officeDocument/2006/relationships/image" Target="../media/image9.png"/><Relationship Id="rId37" Type="http://schemas.openxmlformats.org/officeDocument/2006/relationships/image" Target="../media/image29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8.png"/><Relationship Id="rId28" Type="http://schemas.openxmlformats.org/officeDocument/2006/relationships/image" Target="../media/image15.png"/><Relationship Id="rId36" Type="http://schemas.openxmlformats.org/officeDocument/2006/relationships/image" Target="../media/image18.png"/><Relationship Id="rId10" Type="http://schemas.openxmlformats.org/officeDocument/2006/relationships/tags" Target="../tags/tag61.xml"/><Relationship Id="rId19" Type="http://schemas.openxmlformats.org/officeDocument/2006/relationships/tags" Target="../tags/tag70.xml"/><Relationship Id="rId31" Type="http://schemas.openxmlformats.org/officeDocument/2006/relationships/image" Target="../media/image28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0.png"/><Relationship Id="rId30" Type="http://schemas.openxmlformats.org/officeDocument/2006/relationships/image" Target="../media/image27.png"/><Relationship Id="rId35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tags" Target="../tags/tag98.xml"/><Relationship Id="rId39" Type="http://schemas.openxmlformats.org/officeDocument/2006/relationships/tags" Target="../tags/tag111.xml"/><Relationship Id="rId21" Type="http://schemas.openxmlformats.org/officeDocument/2006/relationships/tags" Target="../tags/tag93.xml"/><Relationship Id="rId34" Type="http://schemas.openxmlformats.org/officeDocument/2006/relationships/tags" Target="../tags/tag106.xml"/><Relationship Id="rId42" Type="http://schemas.openxmlformats.org/officeDocument/2006/relationships/image" Target="../media/image30.png"/><Relationship Id="rId47" Type="http://schemas.openxmlformats.org/officeDocument/2006/relationships/image" Target="../media/image23.png"/><Relationship Id="rId50" Type="http://schemas.openxmlformats.org/officeDocument/2006/relationships/image" Target="../media/image26.png"/><Relationship Id="rId55" Type="http://schemas.openxmlformats.org/officeDocument/2006/relationships/image" Target="../media/image36.png"/><Relationship Id="rId63" Type="http://schemas.openxmlformats.org/officeDocument/2006/relationships/image" Target="../media/image44.png"/><Relationship Id="rId68" Type="http://schemas.openxmlformats.org/officeDocument/2006/relationships/image" Target="../media/image49.png"/><Relationship Id="rId76" Type="http://schemas.openxmlformats.org/officeDocument/2006/relationships/image" Target="../media/image57.png"/><Relationship Id="rId7" Type="http://schemas.openxmlformats.org/officeDocument/2006/relationships/tags" Target="../tags/tag79.xml"/><Relationship Id="rId71" Type="http://schemas.openxmlformats.org/officeDocument/2006/relationships/image" Target="../media/image52.png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9" Type="http://schemas.openxmlformats.org/officeDocument/2006/relationships/tags" Target="../tags/tag101.xml"/><Relationship Id="rId11" Type="http://schemas.openxmlformats.org/officeDocument/2006/relationships/tags" Target="../tags/tag83.xml"/><Relationship Id="rId24" Type="http://schemas.openxmlformats.org/officeDocument/2006/relationships/tags" Target="../tags/tag96.xml"/><Relationship Id="rId32" Type="http://schemas.openxmlformats.org/officeDocument/2006/relationships/tags" Target="../tags/tag104.xml"/><Relationship Id="rId37" Type="http://schemas.openxmlformats.org/officeDocument/2006/relationships/tags" Target="../tags/tag109.xml"/><Relationship Id="rId40" Type="http://schemas.openxmlformats.org/officeDocument/2006/relationships/tags" Target="../tags/tag112.xml"/><Relationship Id="rId45" Type="http://schemas.openxmlformats.org/officeDocument/2006/relationships/image" Target="../media/image33.png"/><Relationship Id="rId53" Type="http://schemas.openxmlformats.org/officeDocument/2006/relationships/image" Target="../media/image34.png"/><Relationship Id="rId58" Type="http://schemas.openxmlformats.org/officeDocument/2006/relationships/image" Target="../media/image39.png"/><Relationship Id="rId66" Type="http://schemas.openxmlformats.org/officeDocument/2006/relationships/image" Target="../media/image47.png"/><Relationship Id="rId74" Type="http://schemas.openxmlformats.org/officeDocument/2006/relationships/image" Target="../media/image55.png"/><Relationship Id="rId79" Type="http://schemas.openxmlformats.org/officeDocument/2006/relationships/image" Target="../media/image10.png"/><Relationship Id="rId5" Type="http://schemas.openxmlformats.org/officeDocument/2006/relationships/tags" Target="../tags/tag77.xml"/><Relationship Id="rId61" Type="http://schemas.openxmlformats.org/officeDocument/2006/relationships/image" Target="../media/image42.png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31" Type="http://schemas.openxmlformats.org/officeDocument/2006/relationships/tags" Target="../tags/tag103.xml"/><Relationship Id="rId44" Type="http://schemas.openxmlformats.org/officeDocument/2006/relationships/image" Target="../media/image32.png"/><Relationship Id="rId52" Type="http://schemas.openxmlformats.org/officeDocument/2006/relationships/image" Target="../media/image28.png"/><Relationship Id="rId60" Type="http://schemas.openxmlformats.org/officeDocument/2006/relationships/image" Target="../media/image41.png"/><Relationship Id="rId65" Type="http://schemas.openxmlformats.org/officeDocument/2006/relationships/image" Target="../media/image46.png"/><Relationship Id="rId73" Type="http://schemas.openxmlformats.org/officeDocument/2006/relationships/image" Target="../media/image54.png"/><Relationship Id="rId78" Type="http://schemas.openxmlformats.org/officeDocument/2006/relationships/image" Target="../media/image59.png"/><Relationship Id="rId81" Type="http://schemas.openxmlformats.org/officeDocument/2006/relationships/image" Target="../media/image60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tags" Target="../tags/tag94.xml"/><Relationship Id="rId27" Type="http://schemas.openxmlformats.org/officeDocument/2006/relationships/tags" Target="../tags/tag99.xml"/><Relationship Id="rId30" Type="http://schemas.openxmlformats.org/officeDocument/2006/relationships/tags" Target="../tags/tag102.xml"/><Relationship Id="rId35" Type="http://schemas.openxmlformats.org/officeDocument/2006/relationships/tags" Target="../tags/tag107.xml"/><Relationship Id="rId43" Type="http://schemas.openxmlformats.org/officeDocument/2006/relationships/image" Target="../media/image31.png"/><Relationship Id="rId48" Type="http://schemas.openxmlformats.org/officeDocument/2006/relationships/image" Target="../media/image24.png"/><Relationship Id="rId56" Type="http://schemas.openxmlformats.org/officeDocument/2006/relationships/image" Target="../media/image37.png"/><Relationship Id="rId64" Type="http://schemas.openxmlformats.org/officeDocument/2006/relationships/image" Target="../media/image45.png"/><Relationship Id="rId69" Type="http://schemas.openxmlformats.org/officeDocument/2006/relationships/image" Target="../media/image50.png"/><Relationship Id="rId77" Type="http://schemas.openxmlformats.org/officeDocument/2006/relationships/image" Target="../media/image58.png"/><Relationship Id="rId8" Type="http://schemas.openxmlformats.org/officeDocument/2006/relationships/tags" Target="../tags/tag80.xml"/><Relationship Id="rId51" Type="http://schemas.openxmlformats.org/officeDocument/2006/relationships/image" Target="../media/image27.png"/><Relationship Id="rId72" Type="http://schemas.openxmlformats.org/officeDocument/2006/relationships/image" Target="../media/image53.png"/><Relationship Id="rId80" Type="http://schemas.openxmlformats.org/officeDocument/2006/relationships/image" Target="../media/image11.png"/><Relationship Id="rId3" Type="http://schemas.openxmlformats.org/officeDocument/2006/relationships/tags" Target="../tags/tag75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tags" Target="../tags/tag97.xml"/><Relationship Id="rId33" Type="http://schemas.openxmlformats.org/officeDocument/2006/relationships/tags" Target="../tags/tag105.xml"/><Relationship Id="rId38" Type="http://schemas.openxmlformats.org/officeDocument/2006/relationships/tags" Target="../tags/tag110.xml"/><Relationship Id="rId46" Type="http://schemas.openxmlformats.org/officeDocument/2006/relationships/image" Target="../media/image29.png"/><Relationship Id="rId59" Type="http://schemas.openxmlformats.org/officeDocument/2006/relationships/image" Target="../media/image40.png"/><Relationship Id="rId67" Type="http://schemas.openxmlformats.org/officeDocument/2006/relationships/image" Target="../media/image48.png"/><Relationship Id="rId20" Type="http://schemas.openxmlformats.org/officeDocument/2006/relationships/tags" Target="../tags/tag92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35.png"/><Relationship Id="rId62" Type="http://schemas.openxmlformats.org/officeDocument/2006/relationships/image" Target="../media/image43.png"/><Relationship Id="rId70" Type="http://schemas.openxmlformats.org/officeDocument/2006/relationships/image" Target="../media/image51.png"/><Relationship Id="rId75" Type="http://schemas.openxmlformats.org/officeDocument/2006/relationships/image" Target="../media/image56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5" Type="http://schemas.openxmlformats.org/officeDocument/2006/relationships/tags" Target="../tags/tag87.xml"/><Relationship Id="rId23" Type="http://schemas.openxmlformats.org/officeDocument/2006/relationships/tags" Target="../tags/tag95.xml"/><Relationship Id="rId28" Type="http://schemas.openxmlformats.org/officeDocument/2006/relationships/tags" Target="../tags/tag100.xml"/><Relationship Id="rId36" Type="http://schemas.openxmlformats.org/officeDocument/2006/relationships/tags" Target="../tags/tag108.xml"/><Relationship Id="rId49" Type="http://schemas.openxmlformats.org/officeDocument/2006/relationships/image" Target="../media/image25.png"/><Relationship Id="rId57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18" Type="http://schemas.openxmlformats.org/officeDocument/2006/relationships/image" Target="../media/image63.png"/><Relationship Id="rId26" Type="http://schemas.openxmlformats.org/officeDocument/2006/relationships/image" Target="../media/image70.png"/><Relationship Id="rId3" Type="http://schemas.openxmlformats.org/officeDocument/2006/relationships/tags" Target="../tags/tag115.xml"/><Relationship Id="rId21" Type="http://schemas.openxmlformats.org/officeDocument/2006/relationships/image" Target="../media/image66.png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17" Type="http://schemas.openxmlformats.org/officeDocument/2006/relationships/image" Target="../media/image62.png"/><Relationship Id="rId25" Type="http://schemas.openxmlformats.org/officeDocument/2006/relationships/image" Target="../media/image69.png"/><Relationship Id="rId2" Type="http://schemas.openxmlformats.org/officeDocument/2006/relationships/tags" Target="../tags/tag114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24" Type="http://schemas.openxmlformats.org/officeDocument/2006/relationships/image" Target="../media/image68.png"/><Relationship Id="rId5" Type="http://schemas.openxmlformats.org/officeDocument/2006/relationships/tags" Target="../tags/tag117.xml"/><Relationship Id="rId15" Type="http://schemas.openxmlformats.org/officeDocument/2006/relationships/image" Target="../media/image10.png"/><Relationship Id="rId23" Type="http://schemas.openxmlformats.org/officeDocument/2006/relationships/image" Target="../media/image67.png"/><Relationship Id="rId10" Type="http://schemas.openxmlformats.org/officeDocument/2006/relationships/tags" Target="../tags/tag122.xml"/><Relationship Id="rId19" Type="http://schemas.openxmlformats.org/officeDocument/2006/relationships/image" Target="../media/image64.png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.png"/><Relationship Id="rId27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78.png"/><Relationship Id="rId3" Type="http://schemas.openxmlformats.org/officeDocument/2006/relationships/tags" Target="../tags/tag128.xml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10" Type="http://schemas.openxmlformats.org/officeDocument/2006/relationships/tags" Target="../tags/tag135.xml"/><Relationship Id="rId19" Type="http://schemas.openxmlformats.org/officeDocument/2006/relationships/image" Target="../media/image10.png"/><Relationship Id="rId31" Type="http://schemas.openxmlformats.org/officeDocument/2006/relationships/image" Target="../media/image83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image" Target="../media/image87.png"/><Relationship Id="rId39" Type="http://schemas.openxmlformats.org/officeDocument/2006/relationships/image" Target="../media/image92.png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34" Type="http://schemas.openxmlformats.org/officeDocument/2006/relationships/image" Target="../media/image78.png"/><Relationship Id="rId42" Type="http://schemas.openxmlformats.org/officeDocument/2006/relationships/image" Target="../media/image95.png"/><Relationship Id="rId47" Type="http://schemas.openxmlformats.org/officeDocument/2006/relationships/image" Target="../media/image96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77.png"/><Relationship Id="rId38" Type="http://schemas.openxmlformats.org/officeDocument/2006/relationships/image" Target="../media/image91.png"/><Relationship Id="rId46" Type="http://schemas.openxmlformats.org/officeDocument/2006/relationships/image" Target="../media/image70.png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29" Type="http://schemas.openxmlformats.org/officeDocument/2006/relationships/image" Target="../media/image73.png"/><Relationship Id="rId41" Type="http://schemas.openxmlformats.org/officeDocument/2006/relationships/image" Target="../media/image94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image" Target="../media/image76.png"/><Relationship Id="rId37" Type="http://schemas.openxmlformats.org/officeDocument/2006/relationships/image" Target="../media/image90.png"/><Relationship Id="rId40" Type="http://schemas.openxmlformats.org/officeDocument/2006/relationships/image" Target="../media/image93.png"/><Relationship Id="rId45" Type="http://schemas.openxmlformats.org/officeDocument/2006/relationships/image" Target="../media/image81.png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image" Target="../media/image72.png"/><Relationship Id="rId36" Type="http://schemas.openxmlformats.org/officeDocument/2006/relationships/image" Target="../media/image89.png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image" Target="../media/image75.png"/><Relationship Id="rId44" Type="http://schemas.openxmlformats.org/officeDocument/2006/relationships/image" Target="../media/image80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image" Target="../media/image10.png"/><Relationship Id="rId30" Type="http://schemas.openxmlformats.org/officeDocument/2006/relationships/image" Target="../media/image74.png"/><Relationship Id="rId35" Type="http://schemas.openxmlformats.org/officeDocument/2006/relationships/image" Target="../media/image88.png"/><Relationship Id="rId43" Type="http://schemas.openxmlformats.org/officeDocument/2006/relationships/image" Target="../media/image79.png"/><Relationship Id="rId48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26" Type="http://schemas.openxmlformats.org/officeDocument/2006/relationships/tags" Target="../tags/tag192.xml"/><Relationship Id="rId39" Type="http://schemas.openxmlformats.org/officeDocument/2006/relationships/image" Target="../media/image2.png"/><Relationship Id="rId21" Type="http://schemas.openxmlformats.org/officeDocument/2006/relationships/tags" Target="../tags/tag187.xml"/><Relationship Id="rId34" Type="http://schemas.openxmlformats.org/officeDocument/2006/relationships/tags" Target="../tags/tag200.xml"/><Relationship Id="rId42" Type="http://schemas.openxmlformats.org/officeDocument/2006/relationships/image" Target="../media/image100.png"/><Relationship Id="rId47" Type="http://schemas.openxmlformats.org/officeDocument/2006/relationships/image" Target="../media/image4.png"/><Relationship Id="rId50" Type="http://schemas.openxmlformats.org/officeDocument/2006/relationships/image" Target="../media/image6.png"/><Relationship Id="rId55" Type="http://schemas.openxmlformats.org/officeDocument/2006/relationships/image" Target="../media/image10.png"/><Relationship Id="rId63" Type="http://schemas.openxmlformats.org/officeDocument/2006/relationships/image" Target="../media/image114.png"/><Relationship Id="rId68" Type="http://schemas.openxmlformats.org/officeDocument/2006/relationships/image" Target="../media/image119.png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9" Type="http://schemas.openxmlformats.org/officeDocument/2006/relationships/tags" Target="../tags/tag195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tags" Target="../tags/tag190.xml"/><Relationship Id="rId32" Type="http://schemas.openxmlformats.org/officeDocument/2006/relationships/tags" Target="../tags/tag198.xml"/><Relationship Id="rId37" Type="http://schemas.openxmlformats.org/officeDocument/2006/relationships/tags" Target="../tags/tag203.xml"/><Relationship Id="rId40" Type="http://schemas.openxmlformats.org/officeDocument/2006/relationships/image" Target="../media/image98.png"/><Relationship Id="rId45" Type="http://schemas.openxmlformats.org/officeDocument/2006/relationships/image" Target="../media/image103.png"/><Relationship Id="rId53" Type="http://schemas.openxmlformats.org/officeDocument/2006/relationships/image" Target="../media/image108.png"/><Relationship Id="rId58" Type="http://schemas.openxmlformats.org/officeDocument/2006/relationships/image" Target="../media/image109.png"/><Relationship Id="rId66" Type="http://schemas.openxmlformats.org/officeDocument/2006/relationships/image" Target="../media/image117.png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tags" Target="../tags/tag189.xml"/><Relationship Id="rId28" Type="http://schemas.openxmlformats.org/officeDocument/2006/relationships/tags" Target="../tags/tag194.xml"/><Relationship Id="rId36" Type="http://schemas.openxmlformats.org/officeDocument/2006/relationships/tags" Target="../tags/tag202.xml"/><Relationship Id="rId49" Type="http://schemas.openxmlformats.org/officeDocument/2006/relationships/image" Target="../media/image105.png"/><Relationship Id="rId57" Type="http://schemas.openxmlformats.org/officeDocument/2006/relationships/image" Target="../media/image73.png"/><Relationship Id="rId61" Type="http://schemas.openxmlformats.org/officeDocument/2006/relationships/image" Target="../media/image112.png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31" Type="http://schemas.openxmlformats.org/officeDocument/2006/relationships/tags" Target="../tags/tag197.xml"/><Relationship Id="rId44" Type="http://schemas.openxmlformats.org/officeDocument/2006/relationships/image" Target="../media/image102.png"/><Relationship Id="rId52" Type="http://schemas.openxmlformats.org/officeDocument/2006/relationships/image" Target="../media/image107.png"/><Relationship Id="rId60" Type="http://schemas.openxmlformats.org/officeDocument/2006/relationships/image" Target="../media/image111.png"/><Relationship Id="rId65" Type="http://schemas.openxmlformats.org/officeDocument/2006/relationships/image" Target="../media/image116.png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tags" Target="../tags/tag188.xml"/><Relationship Id="rId27" Type="http://schemas.openxmlformats.org/officeDocument/2006/relationships/tags" Target="../tags/tag193.xml"/><Relationship Id="rId30" Type="http://schemas.openxmlformats.org/officeDocument/2006/relationships/tags" Target="../tags/tag196.xml"/><Relationship Id="rId35" Type="http://schemas.openxmlformats.org/officeDocument/2006/relationships/tags" Target="../tags/tag201.xml"/><Relationship Id="rId43" Type="http://schemas.openxmlformats.org/officeDocument/2006/relationships/image" Target="../media/image101.png"/><Relationship Id="rId48" Type="http://schemas.openxmlformats.org/officeDocument/2006/relationships/image" Target="../media/image104.png"/><Relationship Id="rId56" Type="http://schemas.openxmlformats.org/officeDocument/2006/relationships/image" Target="../media/image72.png"/><Relationship Id="rId64" Type="http://schemas.openxmlformats.org/officeDocument/2006/relationships/image" Target="../media/image115.png"/><Relationship Id="rId69" Type="http://schemas.openxmlformats.org/officeDocument/2006/relationships/image" Target="../media/image120.png"/><Relationship Id="rId8" Type="http://schemas.openxmlformats.org/officeDocument/2006/relationships/tags" Target="../tags/tag174.xml"/><Relationship Id="rId51" Type="http://schemas.openxmlformats.org/officeDocument/2006/relationships/image" Target="../media/image106.png"/><Relationship Id="rId3" Type="http://schemas.openxmlformats.org/officeDocument/2006/relationships/tags" Target="../tags/tag169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tags" Target="../tags/tag191.xml"/><Relationship Id="rId33" Type="http://schemas.openxmlformats.org/officeDocument/2006/relationships/tags" Target="../tags/tag199.xml"/><Relationship Id="rId38" Type="http://schemas.openxmlformats.org/officeDocument/2006/relationships/slideLayout" Target="../slideLayouts/slideLayout2.xml"/><Relationship Id="rId46" Type="http://schemas.openxmlformats.org/officeDocument/2006/relationships/image" Target="../media/image21.png"/><Relationship Id="rId59" Type="http://schemas.openxmlformats.org/officeDocument/2006/relationships/image" Target="../media/image110.png"/><Relationship Id="rId67" Type="http://schemas.openxmlformats.org/officeDocument/2006/relationships/image" Target="../media/image118.png"/><Relationship Id="rId20" Type="http://schemas.openxmlformats.org/officeDocument/2006/relationships/tags" Target="../tags/tag186.xml"/><Relationship Id="rId41" Type="http://schemas.openxmlformats.org/officeDocument/2006/relationships/image" Target="../media/image99.png"/><Relationship Id="rId54" Type="http://schemas.openxmlformats.org/officeDocument/2006/relationships/image" Target="../media/image11.png"/><Relationship Id="rId62" Type="http://schemas.openxmlformats.org/officeDocument/2006/relationships/image" Target="../media/image113.png"/><Relationship Id="rId70" Type="http://schemas.openxmlformats.org/officeDocument/2006/relationships/image" Target="../media/image1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213D7-460B-4A31-BE41-10C804214A34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Combinatorics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711575"/>
            <a:ext cx="437673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3BED-583E-48E7-9045-5F35BF16A671}" type="slidenum">
              <a:rPr lang="en-US"/>
              <a:pPr/>
              <a:t>10</a:t>
            </a:fld>
            <a:endParaRPr lang="en-US"/>
          </a:p>
        </p:txBody>
      </p:sp>
      <p:pic>
        <p:nvPicPr>
          <p:cNvPr id="235596" name="Picture 7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5634038"/>
            <a:ext cx="8588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97" name="Picture 7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43600"/>
            <a:ext cx="2968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98" name="Picture 7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6224588"/>
            <a:ext cx="10779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99" name="Picture 7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6507163"/>
            <a:ext cx="3127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91" name="Picture 7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83150"/>
            <a:ext cx="66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2" name="Picture 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4883150"/>
            <a:ext cx="6238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3" name="Picture 7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4883150"/>
            <a:ext cx="6238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94" name="Picture 7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8473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95" name="Picture 7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83150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5590" name="Group 70"/>
          <p:cNvGrpSpPr>
            <a:grpSpLocks/>
          </p:cNvGrpSpPr>
          <p:nvPr/>
        </p:nvGrpSpPr>
        <p:grpSpPr bwMode="auto">
          <a:xfrm>
            <a:off x="304800" y="3962400"/>
            <a:ext cx="7459663" cy="774700"/>
            <a:chOff x="192" y="2496"/>
            <a:chExt cx="4699" cy="488"/>
          </a:xfrm>
        </p:grpSpPr>
        <p:pic>
          <p:nvPicPr>
            <p:cNvPr id="235586" name="Picture 6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96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87" name="Picture 6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9"/>
              <a:ext cx="339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88" name="Picture 6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806"/>
              <a:ext cx="335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89" name="Picture 6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" y="2832"/>
              <a:ext cx="107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5583" name="Group 63"/>
          <p:cNvGrpSpPr>
            <a:grpSpLocks/>
          </p:cNvGrpSpPr>
          <p:nvPr/>
        </p:nvGrpSpPr>
        <p:grpSpPr bwMode="auto">
          <a:xfrm>
            <a:off x="76200" y="6172200"/>
            <a:ext cx="796925" cy="284163"/>
            <a:chOff x="48" y="3888"/>
            <a:chExt cx="502" cy="179"/>
          </a:xfrm>
        </p:grpSpPr>
        <p:pic>
          <p:nvPicPr>
            <p:cNvPr id="235584" name="Picture 6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888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585" name="Picture 6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17591">
              <a:off x="336" y="388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5525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26" name="Picture 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20925"/>
            <a:ext cx="4349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27" name="Line 7"/>
          <p:cNvSpPr>
            <a:spLocks noChangeShapeType="1"/>
          </p:cNvSpPr>
          <p:nvPr/>
        </p:nvSpPr>
        <p:spPr bwMode="auto">
          <a:xfrm>
            <a:off x="0" y="3921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32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02238"/>
            <a:ext cx="6429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33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5278438"/>
            <a:ext cx="62388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34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5202238"/>
            <a:ext cx="6238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397125"/>
            <a:ext cx="4159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1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23209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2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2397125"/>
            <a:ext cx="4159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3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7019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4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27019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6" name="Picture 4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7" name="Picture 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2513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3" name="Picture 5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5381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4" name="Picture 5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572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45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27019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6" name="Picture 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3082925"/>
            <a:ext cx="396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7" name="Picture 2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3159125"/>
            <a:ext cx="3968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8" name="Picture 2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3484563"/>
            <a:ext cx="434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9" name="Line 29"/>
          <p:cNvSpPr>
            <a:spLocks noChangeShapeType="1"/>
          </p:cNvSpPr>
          <p:nvPr/>
        </p:nvSpPr>
        <p:spPr bwMode="auto">
          <a:xfrm>
            <a:off x="0" y="5562600"/>
            <a:ext cx="30432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0" name="Line 30"/>
          <p:cNvSpPr>
            <a:spLocks noChangeShapeType="1"/>
          </p:cNvSpPr>
          <p:nvPr/>
        </p:nvSpPr>
        <p:spPr bwMode="auto">
          <a:xfrm>
            <a:off x="3024188" y="5562600"/>
            <a:ext cx="0" cy="13160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51" name="Picture 3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5646738"/>
            <a:ext cx="7556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7" name="Line 37"/>
          <p:cNvSpPr>
            <a:spLocks noChangeShapeType="1"/>
          </p:cNvSpPr>
          <p:nvPr/>
        </p:nvSpPr>
        <p:spPr bwMode="auto">
          <a:xfrm>
            <a:off x="4191000" y="2971800"/>
            <a:ext cx="762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8" name="Line 38"/>
          <p:cNvSpPr>
            <a:spLocks noChangeShapeType="1"/>
          </p:cNvSpPr>
          <p:nvPr/>
        </p:nvSpPr>
        <p:spPr bwMode="auto">
          <a:xfrm>
            <a:off x="6324600" y="2971800"/>
            <a:ext cx="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59" name="Line 39"/>
          <p:cNvSpPr>
            <a:spLocks noChangeShapeType="1"/>
          </p:cNvSpPr>
          <p:nvPr/>
        </p:nvSpPr>
        <p:spPr bwMode="auto">
          <a:xfrm flipH="1">
            <a:off x="8153400" y="2971800"/>
            <a:ext cx="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582" name="Group 62"/>
          <p:cNvGrpSpPr>
            <a:grpSpLocks/>
          </p:cNvGrpSpPr>
          <p:nvPr/>
        </p:nvGrpSpPr>
        <p:grpSpPr bwMode="auto">
          <a:xfrm>
            <a:off x="304800" y="1370013"/>
            <a:ext cx="7439025" cy="741362"/>
            <a:chOff x="192" y="863"/>
            <a:chExt cx="4686" cy="467"/>
          </a:xfrm>
        </p:grpSpPr>
        <p:pic>
          <p:nvPicPr>
            <p:cNvPr id="235577" name="Picture 5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864"/>
              <a:ext cx="339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70" name="Picture 5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863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80" name="Picture 6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152"/>
              <a:ext cx="317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5564" name="Rectangle 4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5" name="Rectangle 45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3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3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3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7" grpId="0" animBg="1"/>
      <p:bldP spid="235558" grpId="0" animBg="1"/>
      <p:bldP spid="2355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947F-2C61-4235-AF97-804A82EA8535}" type="slidenum">
              <a:rPr lang="en-US"/>
              <a:pPr/>
              <a:t>11</a:t>
            </a:fld>
            <a:endParaRPr lang="en-US"/>
          </a:p>
        </p:txBody>
      </p:sp>
      <p:pic>
        <p:nvPicPr>
          <p:cNvPr id="236627" name="Picture 8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5634038"/>
            <a:ext cx="8588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628" name="Picture 8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43600"/>
            <a:ext cx="2968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629" name="Picture 8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6224588"/>
            <a:ext cx="10779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630" name="Picture 8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6507163"/>
            <a:ext cx="3127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624" name="Picture 8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02238"/>
            <a:ext cx="6429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25" name="Picture 8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5278438"/>
            <a:ext cx="62388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26" name="Picture 8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5202238"/>
            <a:ext cx="6238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16" name="Picture 7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83150"/>
            <a:ext cx="66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17" name="Picture 7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4883150"/>
            <a:ext cx="6238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18" name="Picture 7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4883150"/>
            <a:ext cx="6238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619" name="Picture 7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8473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620" name="Picture 7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83150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6611" name="Group 67"/>
          <p:cNvGrpSpPr>
            <a:grpSpLocks/>
          </p:cNvGrpSpPr>
          <p:nvPr/>
        </p:nvGrpSpPr>
        <p:grpSpPr bwMode="auto">
          <a:xfrm>
            <a:off x="304800" y="3962400"/>
            <a:ext cx="7459663" cy="774700"/>
            <a:chOff x="192" y="2496"/>
            <a:chExt cx="4699" cy="488"/>
          </a:xfrm>
        </p:grpSpPr>
        <p:pic>
          <p:nvPicPr>
            <p:cNvPr id="236612" name="Picture 68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96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6613" name="Picture 69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9"/>
              <a:ext cx="339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6614" name="Picture 7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806"/>
              <a:ext cx="3355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6615" name="Picture 7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" y="2832"/>
              <a:ext cx="1072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6608" name="Group 64"/>
          <p:cNvGrpSpPr>
            <a:grpSpLocks/>
          </p:cNvGrpSpPr>
          <p:nvPr/>
        </p:nvGrpSpPr>
        <p:grpSpPr bwMode="auto">
          <a:xfrm>
            <a:off x="76200" y="6172200"/>
            <a:ext cx="796925" cy="284163"/>
            <a:chOff x="48" y="3888"/>
            <a:chExt cx="502" cy="179"/>
          </a:xfrm>
        </p:grpSpPr>
        <p:pic>
          <p:nvPicPr>
            <p:cNvPr id="236609" name="Picture 6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888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610" name="Picture 6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17591">
              <a:off x="336" y="388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6549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6550" name="Picture 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20925"/>
            <a:ext cx="4349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51" name="Line 7"/>
          <p:cNvSpPr>
            <a:spLocks noChangeShapeType="1"/>
          </p:cNvSpPr>
          <p:nvPr/>
        </p:nvSpPr>
        <p:spPr bwMode="auto">
          <a:xfrm>
            <a:off x="0" y="3921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6559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5562600"/>
            <a:ext cx="661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60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5562600"/>
            <a:ext cx="661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66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397125"/>
            <a:ext cx="4159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67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23209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68" name="Picture 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2397125"/>
            <a:ext cx="4159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69" name="Picture 2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7019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91" name="Picture 4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592" name="Picture 4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2513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598" name="Picture 5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5381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599" name="Picture 5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572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6570" name="Picture 2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27019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71" name="Picture 2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27019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72" name="Picture 2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3082925"/>
            <a:ext cx="396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73" name="Picture 2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3159125"/>
            <a:ext cx="3968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574" name="Picture 3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3484563"/>
            <a:ext cx="434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75" name="Line 31"/>
          <p:cNvSpPr>
            <a:spLocks noChangeShapeType="1"/>
          </p:cNvSpPr>
          <p:nvPr/>
        </p:nvSpPr>
        <p:spPr bwMode="auto">
          <a:xfrm>
            <a:off x="0" y="5562600"/>
            <a:ext cx="30432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76" name="Line 32"/>
          <p:cNvSpPr>
            <a:spLocks noChangeShapeType="1"/>
          </p:cNvSpPr>
          <p:nvPr/>
        </p:nvSpPr>
        <p:spPr bwMode="auto">
          <a:xfrm>
            <a:off x="3024188" y="5562600"/>
            <a:ext cx="0" cy="13160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6577" name="Picture 3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5646738"/>
            <a:ext cx="7556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83" name="Line 39"/>
          <p:cNvSpPr>
            <a:spLocks noChangeShapeType="1"/>
          </p:cNvSpPr>
          <p:nvPr/>
        </p:nvSpPr>
        <p:spPr bwMode="auto">
          <a:xfrm>
            <a:off x="6248400" y="3400425"/>
            <a:ext cx="76200" cy="2147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584" name="Line 40"/>
          <p:cNvSpPr>
            <a:spLocks noChangeShapeType="1"/>
          </p:cNvSpPr>
          <p:nvPr/>
        </p:nvSpPr>
        <p:spPr bwMode="auto">
          <a:xfrm>
            <a:off x="8153400" y="3400425"/>
            <a:ext cx="0" cy="2147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6607" name="Group 63"/>
          <p:cNvGrpSpPr>
            <a:grpSpLocks/>
          </p:cNvGrpSpPr>
          <p:nvPr/>
        </p:nvGrpSpPr>
        <p:grpSpPr bwMode="auto">
          <a:xfrm>
            <a:off x="304800" y="1370013"/>
            <a:ext cx="7439025" cy="741362"/>
            <a:chOff x="192" y="863"/>
            <a:chExt cx="4686" cy="467"/>
          </a:xfrm>
        </p:grpSpPr>
        <p:pic>
          <p:nvPicPr>
            <p:cNvPr id="236602" name="Picture 5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864"/>
              <a:ext cx="339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6595" name="Picture 5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863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6605" name="Picture 6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152"/>
              <a:ext cx="317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6589" name="Rectangle 4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90" name="Rectangle 46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6631" name="Picture 8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5888038"/>
            <a:ext cx="6619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632" name="Line 88"/>
          <p:cNvSpPr>
            <a:spLocks noChangeShapeType="1"/>
          </p:cNvSpPr>
          <p:nvPr/>
        </p:nvSpPr>
        <p:spPr bwMode="auto">
          <a:xfrm>
            <a:off x="8153400" y="3775075"/>
            <a:ext cx="76200" cy="21383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3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83" grpId="0" animBg="1"/>
      <p:bldP spid="236583" grpId="1" animBg="1"/>
      <p:bldP spid="236584" grpId="0" animBg="1"/>
      <p:bldP spid="236584" grpId="1" animBg="1"/>
      <p:bldP spid="2366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F1F55-7A4C-45C4-9457-901D054C11E7}" type="slidenum">
              <a:rPr lang="en-US"/>
              <a:pPr/>
              <a:t>12</a:t>
            </a:fld>
            <a:endParaRPr lang="en-US"/>
          </a:p>
        </p:txBody>
      </p:sp>
      <p:pic>
        <p:nvPicPr>
          <p:cNvPr id="3000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5562600"/>
            <a:ext cx="661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5562600"/>
            <a:ext cx="661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02238"/>
            <a:ext cx="6429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5278438"/>
            <a:ext cx="623887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3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5202238"/>
            <a:ext cx="6238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3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83150"/>
            <a:ext cx="66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4883150"/>
            <a:ext cx="6238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4883150"/>
            <a:ext cx="6238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8473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4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83150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4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4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7163"/>
            <a:ext cx="5381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4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54525"/>
            <a:ext cx="5326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0049" name="Group 17"/>
          <p:cNvGrpSpPr>
            <a:grpSpLocks/>
          </p:cNvGrpSpPr>
          <p:nvPr/>
        </p:nvGrpSpPr>
        <p:grpSpPr bwMode="auto">
          <a:xfrm>
            <a:off x="76200" y="6172200"/>
            <a:ext cx="796925" cy="284163"/>
            <a:chOff x="48" y="3888"/>
            <a:chExt cx="502" cy="179"/>
          </a:xfrm>
        </p:grpSpPr>
        <p:pic>
          <p:nvPicPr>
            <p:cNvPr id="300050" name="Picture 1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888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0051" name="Picture 1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17591">
              <a:off x="336" y="388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0052" name="Line 2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0053" name="Picture 2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20925"/>
            <a:ext cx="4349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054" name="Line 22"/>
          <p:cNvSpPr>
            <a:spLocks noChangeShapeType="1"/>
          </p:cNvSpPr>
          <p:nvPr/>
        </p:nvSpPr>
        <p:spPr bwMode="auto">
          <a:xfrm>
            <a:off x="0" y="39211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0055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5888038"/>
            <a:ext cx="6619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56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397125"/>
            <a:ext cx="4159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57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23209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58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2397125"/>
            <a:ext cx="4159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59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7019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0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61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2513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62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5381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63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572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0064" name="Picture 3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27019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5" name="Picture 3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27019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6" name="Picture 3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3082925"/>
            <a:ext cx="396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7" name="Picture 35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3159125"/>
            <a:ext cx="3968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068" name="Picture 36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3484563"/>
            <a:ext cx="434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0069" name="Line 37"/>
          <p:cNvSpPr>
            <a:spLocks noChangeShapeType="1"/>
          </p:cNvSpPr>
          <p:nvPr/>
        </p:nvSpPr>
        <p:spPr bwMode="auto">
          <a:xfrm>
            <a:off x="0" y="5562600"/>
            <a:ext cx="30432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0070" name="Line 38"/>
          <p:cNvSpPr>
            <a:spLocks noChangeShapeType="1"/>
          </p:cNvSpPr>
          <p:nvPr/>
        </p:nvSpPr>
        <p:spPr bwMode="auto">
          <a:xfrm>
            <a:off x="3024188" y="5562600"/>
            <a:ext cx="0" cy="13160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0071" name="Picture 39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5646738"/>
            <a:ext cx="7556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0073" name="Group 41"/>
          <p:cNvGrpSpPr>
            <a:grpSpLocks/>
          </p:cNvGrpSpPr>
          <p:nvPr/>
        </p:nvGrpSpPr>
        <p:grpSpPr bwMode="auto">
          <a:xfrm>
            <a:off x="1758950" y="5646738"/>
            <a:ext cx="1136650" cy="982662"/>
            <a:chOff x="1108" y="3557"/>
            <a:chExt cx="716" cy="619"/>
          </a:xfrm>
        </p:grpSpPr>
        <p:pic>
          <p:nvPicPr>
            <p:cNvPr id="300074" name="Picture 4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" y="3557"/>
              <a:ext cx="476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0075" name="Picture 4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" y="3805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00076" name="Group 44"/>
          <p:cNvGrpSpPr>
            <a:grpSpLocks/>
          </p:cNvGrpSpPr>
          <p:nvPr/>
        </p:nvGrpSpPr>
        <p:grpSpPr bwMode="auto">
          <a:xfrm>
            <a:off x="304800" y="1370013"/>
            <a:ext cx="7439025" cy="741362"/>
            <a:chOff x="192" y="863"/>
            <a:chExt cx="4686" cy="467"/>
          </a:xfrm>
        </p:grpSpPr>
        <p:pic>
          <p:nvPicPr>
            <p:cNvPr id="300077" name="Picture 4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864"/>
              <a:ext cx="339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0078" name="Picture 4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863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0079" name="Picture 4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152"/>
              <a:ext cx="317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0080" name="Rectangle 4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081" name="Rectangle 49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F7648-4208-4261-9462-047FCE3A9935}" type="slidenum">
              <a:rPr lang="en-US"/>
              <a:pPr/>
              <a:t>13</a:t>
            </a:fld>
            <a:endParaRPr lang="en-US"/>
          </a:p>
        </p:txBody>
      </p:sp>
      <p:sp>
        <p:nvSpPr>
          <p:cNvPr id="238669" name="Line 77"/>
          <p:cNvSpPr>
            <a:spLocks noChangeShapeType="1"/>
          </p:cNvSpPr>
          <p:nvPr/>
        </p:nvSpPr>
        <p:spPr bwMode="auto">
          <a:xfrm>
            <a:off x="0" y="23542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70" name="Line 78"/>
          <p:cNvSpPr>
            <a:spLocks noChangeShapeType="1"/>
          </p:cNvSpPr>
          <p:nvPr/>
        </p:nvSpPr>
        <p:spPr bwMode="auto">
          <a:xfrm>
            <a:off x="0" y="1416050"/>
            <a:ext cx="3098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671" name="Line 79"/>
          <p:cNvSpPr>
            <a:spLocks noChangeShapeType="1"/>
          </p:cNvSpPr>
          <p:nvPr/>
        </p:nvSpPr>
        <p:spPr bwMode="auto">
          <a:xfrm>
            <a:off x="3079750" y="1425575"/>
            <a:ext cx="0" cy="9318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8672" name="Picture 8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13"/>
            <a:ext cx="53451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73" name="Picture 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3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74" name="Picture 8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628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8676" name="Group 84"/>
          <p:cNvGrpSpPr>
            <a:grpSpLocks/>
          </p:cNvGrpSpPr>
          <p:nvPr/>
        </p:nvGrpSpPr>
        <p:grpSpPr bwMode="auto">
          <a:xfrm>
            <a:off x="146050" y="1462088"/>
            <a:ext cx="2825750" cy="846137"/>
            <a:chOff x="92" y="921"/>
            <a:chExt cx="1780" cy="533"/>
          </a:xfrm>
        </p:grpSpPr>
        <p:pic>
          <p:nvPicPr>
            <p:cNvPr id="238677" name="Picture 8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1164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8678" name="Picture 8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1164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8679" name="Picture 8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921"/>
              <a:ext cx="41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80" name="Picture 8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" y="921"/>
              <a:ext cx="41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81" name="Picture 8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" y="1122"/>
              <a:ext cx="23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8708" name="Group 116"/>
          <p:cNvGrpSpPr>
            <a:grpSpLocks/>
          </p:cNvGrpSpPr>
          <p:nvPr/>
        </p:nvGrpSpPr>
        <p:grpSpPr bwMode="auto">
          <a:xfrm>
            <a:off x="1854200" y="749300"/>
            <a:ext cx="6656388" cy="1547813"/>
            <a:chOff x="1168" y="472"/>
            <a:chExt cx="4193" cy="975"/>
          </a:xfrm>
        </p:grpSpPr>
        <p:pic>
          <p:nvPicPr>
            <p:cNvPr id="238683" name="Picture 9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540"/>
              <a:ext cx="6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84" name="Picture 9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540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85" name="Picture 9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540"/>
              <a:ext cx="6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86" name="Picture 9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769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87" name="Picture 9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" y="1003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88" name="Picture 9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770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89" name="Picture 9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" y="539"/>
              <a:ext cx="60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90" name="Picture 9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" y="768"/>
              <a:ext cx="59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91" name="Picture 9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" y="1002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92" name="Picture 10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" y="1242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8693" name="Line 101"/>
            <p:cNvSpPr>
              <a:spLocks noChangeShapeType="1"/>
            </p:cNvSpPr>
            <p:nvPr/>
          </p:nvSpPr>
          <p:spPr bwMode="auto">
            <a:xfrm flipV="1">
              <a:off x="1168" y="480"/>
              <a:ext cx="4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94" name="Line 102"/>
            <p:cNvSpPr>
              <a:spLocks noChangeShapeType="1"/>
            </p:cNvSpPr>
            <p:nvPr/>
          </p:nvSpPr>
          <p:spPr bwMode="auto">
            <a:xfrm>
              <a:off x="1174" y="472"/>
              <a:ext cx="0" cy="25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95" name="Line 103"/>
            <p:cNvSpPr>
              <a:spLocks noChangeShapeType="1"/>
            </p:cNvSpPr>
            <p:nvPr/>
          </p:nvSpPr>
          <p:spPr bwMode="auto">
            <a:xfrm flipV="1">
              <a:off x="1168" y="720"/>
              <a:ext cx="4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96" name="Line 104"/>
            <p:cNvSpPr>
              <a:spLocks noChangeShapeType="1"/>
            </p:cNvSpPr>
            <p:nvPr/>
          </p:nvSpPr>
          <p:spPr bwMode="auto">
            <a:xfrm flipV="1">
              <a:off x="2153" y="960"/>
              <a:ext cx="320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97" name="Line 105"/>
            <p:cNvSpPr>
              <a:spLocks noChangeShapeType="1"/>
            </p:cNvSpPr>
            <p:nvPr/>
          </p:nvSpPr>
          <p:spPr bwMode="auto">
            <a:xfrm flipV="1">
              <a:off x="3207" y="1200"/>
              <a:ext cx="215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98" name="Line 106"/>
            <p:cNvSpPr>
              <a:spLocks noChangeShapeType="1"/>
            </p:cNvSpPr>
            <p:nvPr/>
          </p:nvSpPr>
          <p:spPr bwMode="auto">
            <a:xfrm flipV="1">
              <a:off x="4272" y="1440"/>
              <a:ext cx="108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99" name="Line 107"/>
            <p:cNvSpPr>
              <a:spLocks noChangeShapeType="1"/>
            </p:cNvSpPr>
            <p:nvPr/>
          </p:nvSpPr>
          <p:spPr bwMode="auto">
            <a:xfrm>
              <a:off x="2160" y="480"/>
              <a:ext cx="0" cy="4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00" name="Line 108"/>
            <p:cNvSpPr>
              <a:spLocks noChangeShapeType="1"/>
            </p:cNvSpPr>
            <p:nvPr/>
          </p:nvSpPr>
          <p:spPr bwMode="auto">
            <a:xfrm>
              <a:off x="3214" y="480"/>
              <a:ext cx="0" cy="72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01" name="Line 109"/>
            <p:cNvSpPr>
              <a:spLocks noChangeShapeType="1"/>
            </p:cNvSpPr>
            <p:nvPr/>
          </p:nvSpPr>
          <p:spPr bwMode="auto">
            <a:xfrm>
              <a:off x="4278" y="480"/>
              <a:ext cx="0" cy="9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02" name="Line 110"/>
            <p:cNvSpPr>
              <a:spLocks noChangeShapeType="1"/>
            </p:cNvSpPr>
            <p:nvPr/>
          </p:nvSpPr>
          <p:spPr bwMode="auto">
            <a:xfrm>
              <a:off x="5355" y="472"/>
              <a:ext cx="0" cy="9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8596" name="Line 4"/>
          <p:cNvSpPr>
            <a:spLocks noChangeShapeType="1"/>
          </p:cNvSpPr>
          <p:nvPr/>
        </p:nvSpPr>
        <p:spPr bwMode="auto">
          <a:xfrm>
            <a:off x="0" y="40941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598" name="Line 6"/>
          <p:cNvSpPr>
            <a:spLocks noChangeShapeType="1"/>
          </p:cNvSpPr>
          <p:nvPr/>
        </p:nvSpPr>
        <p:spPr bwMode="auto">
          <a:xfrm>
            <a:off x="0" y="53895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8666" name="Picture 7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3048000"/>
            <a:ext cx="64579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67" name="Picture 7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4287838"/>
            <a:ext cx="6646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68" name="Picture 7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10213"/>
            <a:ext cx="7232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707" name="Picture 1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381000"/>
            <a:ext cx="7402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51" name="Picture 5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6705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18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30588"/>
            <a:ext cx="434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19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396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54" name="Picture 6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3058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52" name="Picture 6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06888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8706" name="Group 114"/>
          <p:cNvGrpSpPr>
            <a:grpSpLocks/>
          </p:cNvGrpSpPr>
          <p:nvPr/>
        </p:nvGrpSpPr>
        <p:grpSpPr bwMode="auto">
          <a:xfrm>
            <a:off x="2286000" y="4648200"/>
            <a:ext cx="5976938" cy="285750"/>
            <a:chOff x="1440" y="2928"/>
            <a:chExt cx="3765" cy="180"/>
          </a:xfrm>
        </p:grpSpPr>
        <p:pic>
          <p:nvPicPr>
            <p:cNvPr id="238623" name="Picture 3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929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8624" name="Picture 3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928"/>
              <a:ext cx="38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8625" name="Picture 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5" y="2929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8626" name="Picture 3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5" y="2929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8627" name="Picture 3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929"/>
              <a:ext cx="38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8628" name="Picture 3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929"/>
              <a:ext cx="40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8657" name="Picture 6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978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53" name="Picture 6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5489575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37" name="Picture 4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46500"/>
            <a:ext cx="2460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8638" name="Picture 4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5029200"/>
            <a:ext cx="2460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8639" name="Group 47"/>
          <p:cNvGrpSpPr>
            <a:grpSpLocks/>
          </p:cNvGrpSpPr>
          <p:nvPr/>
        </p:nvGrpSpPr>
        <p:grpSpPr bwMode="auto">
          <a:xfrm>
            <a:off x="3581400" y="5803900"/>
            <a:ext cx="4598988" cy="596900"/>
            <a:chOff x="2256" y="3656"/>
            <a:chExt cx="2897" cy="376"/>
          </a:xfrm>
        </p:grpSpPr>
        <p:pic>
          <p:nvPicPr>
            <p:cNvPr id="238640" name="Picture 4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" y="3720"/>
              <a:ext cx="2215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41" name="Picture 4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883"/>
              <a:ext cx="2483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8642" name="Line 50"/>
            <p:cNvSpPr>
              <a:spLocks noChangeShapeType="1"/>
            </p:cNvSpPr>
            <p:nvPr/>
          </p:nvSpPr>
          <p:spPr bwMode="auto">
            <a:xfrm flipV="1">
              <a:off x="4669" y="3656"/>
              <a:ext cx="484" cy="2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8643" name="Picture 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527800"/>
            <a:ext cx="25781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44" name="Picture 5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527800"/>
            <a:ext cx="25654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8645" name="Rectangle 5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46" name="Rectangle 5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8705" name="Picture 11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13425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69" grpId="0" animBg="1"/>
      <p:bldP spid="238670" grpId="0" animBg="1"/>
      <p:bldP spid="238671" grpId="0" animBg="1"/>
      <p:bldP spid="238596" grpId="0" animBg="1"/>
      <p:bldP spid="2385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8BD9-A7CB-4517-9F4C-EFE21B55F696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239741" name="Group 125"/>
          <p:cNvGrpSpPr>
            <a:grpSpLocks/>
          </p:cNvGrpSpPr>
          <p:nvPr/>
        </p:nvGrpSpPr>
        <p:grpSpPr bwMode="auto">
          <a:xfrm>
            <a:off x="1854200" y="749300"/>
            <a:ext cx="6656388" cy="1547813"/>
            <a:chOff x="1168" y="472"/>
            <a:chExt cx="4193" cy="975"/>
          </a:xfrm>
        </p:grpSpPr>
        <p:pic>
          <p:nvPicPr>
            <p:cNvPr id="239742" name="Picture 12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540"/>
              <a:ext cx="6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743" name="Picture 127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540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744" name="Picture 128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540"/>
              <a:ext cx="6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745" name="Picture 129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769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746" name="Picture 130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" y="1003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747" name="Picture 131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770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748" name="Picture 132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" y="539"/>
              <a:ext cx="60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749" name="Picture 133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" y="768"/>
              <a:ext cx="59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750" name="Picture 134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" y="1002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751" name="Picture 135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" y="1242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9752" name="Line 136"/>
            <p:cNvSpPr>
              <a:spLocks noChangeShapeType="1"/>
            </p:cNvSpPr>
            <p:nvPr/>
          </p:nvSpPr>
          <p:spPr bwMode="auto">
            <a:xfrm flipV="1">
              <a:off x="1168" y="480"/>
              <a:ext cx="4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53" name="Line 137"/>
            <p:cNvSpPr>
              <a:spLocks noChangeShapeType="1"/>
            </p:cNvSpPr>
            <p:nvPr/>
          </p:nvSpPr>
          <p:spPr bwMode="auto">
            <a:xfrm>
              <a:off x="1174" y="472"/>
              <a:ext cx="0" cy="25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54" name="Line 138"/>
            <p:cNvSpPr>
              <a:spLocks noChangeShapeType="1"/>
            </p:cNvSpPr>
            <p:nvPr/>
          </p:nvSpPr>
          <p:spPr bwMode="auto">
            <a:xfrm flipV="1">
              <a:off x="1168" y="720"/>
              <a:ext cx="4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55" name="Line 139"/>
            <p:cNvSpPr>
              <a:spLocks noChangeShapeType="1"/>
            </p:cNvSpPr>
            <p:nvPr/>
          </p:nvSpPr>
          <p:spPr bwMode="auto">
            <a:xfrm flipV="1">
              <a:off x="2153" y="960"/>
              <a:ext cx="320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56" name="Line 140"/>
            <p:cNvSpPr>
              <a:spLocks noChangeShapeType="1"/>
            </p:cNvSpPr>
            <p:nvPr/>
          </p:nvSpPr>
          <p:spPr bwMode="auto">
            <a:xfrm flipV="1">
              <a:off x="3207" y="1200"/>
              <a:ext cx="215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57" name="Line 141"/>
            <p:cNvSpPr>
              <a:spLocks noChangeShapeType="1"/>
            </p:cNvSpPr>
            <p:nvPr/>
          </p:nvSpPr>
          <p:spPr bwMode="auto">
            <a:xfrm flipV="1">
              <a:off x="4272" y="1440"/>
              <a:ext cx="108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58" name="Line 142"/>
            <p:cNvSpPr>
              <a:spLocks noChangeShapeType="1"/>
            </p:cNvSpPr>
            <p:nvPr/>
          </p:nvSpPr>
          <p:spPr bwMode="auto">
            <a:xfrm>
              <a:off x="2160" y="480"/>
              <a:ext cx="0" cy="4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59" name="Line 143"/>
            <p:cNvSpPr>
              <a:spLocks noChangeShapeType="1"/>
            </p:cNvSpPr>
            <p:nvPr/>
          </p:nvSpPr>
          <p:spPr bwMode="auto">
            <a:xfrm>
              <a:off x="3214" y="480"/>
              <a:ext cx="0" cy="72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60" name="Line 144"/>
            <p:cNvSpPr>
              <a:spLocks noChangeShapeType="1"/>
            </p:cNvSpPr>
            <p:nvPr/>
          </p:nvSpPr>
          <p:spPr bwMode="auto">
            <a:xfrm>
              <a:off x="4278" y="480"/>
              <a:ext cx="0" cy="9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61" name="Line 145"/>
            <p:cNvSpPr>
              <a:spLocks noChangeShapeType="1"/>
            </p:cNvSpPr>
            <p:nvPr/>
          </p:nvSpPr>
          <p:spPr bwMode="auto">
            <a:xfrm>
              <a:off x="5355" y="472"/>
              <a:ext cx="0" cy="9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9701" name="Line 85"/>
          <p:cNvSpPr>
            <a:spLocks noChangeShapeType="1"/>
          </p:cNvSpPr>
          <p:nvPr/>
        </p:nvSpPr>
        <p:spPr bwMode="auto">
          <a:xfrm>
            <a:off x="0" y="23542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702" name="Line 86"/>
          <p:cNvSpPr>
            <a:spLocks noChangeShapeType="1"/>
          </p:cNvSpPr>
          <p:nvPr/>
        </p:nvSpPr>
        <p:spPr bwMode="auto">
          <a:xfrm>
            <a:off x="0" y="1416050"/>
            <a:ext cx="3098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703" name="Line 87"/>
          <p:cNvSpPr>
            <a:spLocks noChangeShapeType="1"/>
          </p:cNvSpPr>
          <p:nvPr/>
        </p:nvSpPr>
        <p:spPr bwMode="auto">
          <a:xfrm>
            <a:off x="3079750" y="1425575"/>
            <a:ext cx="0" cy="9318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9704" name="Picture 8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13"/>
            <a:ext cx="53451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9705" name="Picture 8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3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9706" name="Picture 9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628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9708" name="Group 92"/>
          <p:cNvGrpSpPr>
            <a:grpSpLocks/>
          </p:cNvGrpSpPr>
          <p:nvPr/>
        </p:nvGrpSpPr>
        <p:grpSpPr bwMode="auto">
          <a:xfrm>
            <a:off x="146050" y="1462088"/>
            <a:ext cx="2825750" cy="846137"/>
            <a:chOff x="92" y="921"/>
            <a:chExt cx="1780" cy="533"/>
          </a:xfrm>
        </p:grpSpPr>
        <p:pic>
          <p:nvPicPr>
            <p:cNvPr id="239709" name="Picture 9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1164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9710" name="Picture 9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1164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9711" name="Picture 95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921"/>
              <a:ext cx="41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712" name="Picture 9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" y="921"/>
              <a:ext cx="41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713" name="Picture 97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" y="1122"/>
              <a:ext cx="23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961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30588"/>
            <a:ext cx="434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20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396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22" name="Line 6"/>
          <p:cNvSpPr>
            <a:spLocks noChangeShapeType="1"/>
          </p:cNvSpPr>
          <p:nvPr/>
        </p:nvSpPr>
        <p:spPr bwMode="auto">
          <a:xfrm>
            <a:off x="0" y="40941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962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9788"/>
            <a:ext cx="6429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2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6048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2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4649788"/>
            <a:ext cx="6429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2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4649788"/>
            <a:ext cx="6429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28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49788"/>
            <a:ext cx="6048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29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49788"/>
            <a:ext cx="6429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30" name="Line 14"/>
          <p:cNvSpPr>
            <a:spLocks noChangeShapeType="1"/>
          </p:cNvSpPr>
          <p:nvPr/>
        </p:nvSpPr>
        <p:spPr bwMode="auto">
          <a:xfrm>
            <a:off x="0" y="53895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9634" name="Group 18"/>
          <p:cNvGrpSpPr>
            <a:grpSpLocks/>
          </p:cNvGrpSpPr>
          <p:nvPr/>
        </p:nvGrpSpPr>
        <p:grpSpPr bwMode="auto">
          <a:xfrm>
            <a:off x="838200" y="5868988"/>
            <a:ext cx="7248525" cy="269875"/>
            <a:chOff x="1194" y="3697"/>
            <a:chExt cx="4566" cy="170"/>
          </a:xfrm>
        </p:grpSpPr>
        <p:pic>
          <p:nvPicPr>
            <p:cNvPr id="239635" name="Picture 1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3702"/>
              <a:ext cx="63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636" name="Picture 2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" y="3697"/>
              <a:ext cx="61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637" name="Picture 2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3697"/>
              <a:ext cx="63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638" name="Picture 2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" y="3697"/>
              <a:ext cx="63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639" name="Picture 2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697"/>
              <a:ext cx="61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640" name="Picture 2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" y="3697"/>
              <a:ext cx="63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9641" name="Group 25"/>
          <p:cNvGrpSpPr>
            <a:grpSpLocks/>
          </p:cNvGrpSpPr>
          <p:nvPr/>
        </p:nvGrpSpPr>
        <p:grpSpPr bwMode="auto">
          <a:xfrm>
            <a:off x="838200" y="6210300"/>
            <a:ext cx="7234238" cy="269875"/>
            <a:chOff x="1194" y="3912"/>
            <a:chExt cx="4557" cy="170"/>
          </a:xfrm>
        </p:grpSpPr>
        <p:pic>
          <p:nvPicPr>
            <p:cNvPr id="239642" name="Picture 2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3917"/>
              <a:ext cx="62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643" name="Picture 2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" y="3912"/>
              <a:ext cx="60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644" name="Picture 2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3912"/>
              <a:ext cx="62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645" name="Picture 2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" y="3912"/>
              <a:ext cx="62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646" name="Picture 3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3912"/>
              <a:ext cx="60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9647" name="Picture 3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" y="3912"/>
              <a:ext cx="62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9664" name="Picture 4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46500"/>
            <a:ext cx="2460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65" name="Picture 4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5029200"/>
            <a:ext cx="2460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740" name="Picture 1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381000"/>
            <a:ext cx="7402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9685" name="Picture 6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6705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9686" name="Picture 7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3058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9687" name="Picture 7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06888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9688" name="Picture 7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978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9689" name="Picture 7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5489575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9697" name="Picture 8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3048000"/>
            <a:ext cx="64579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9698" name="Picture 8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4287838"/>
            <a:ext cx="6646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9736" name="Picture 12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10213"/>
            <a:ext cx="7232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9677" name="Picture 6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6527800"/>
            <a:ext cx="25654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9678" name="Picture 6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527800"/>
            <a:ext cx="25781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9679" name="Rectangle 6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80" name="Rectangle 6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38" name="Rectangle 122"/>
          <p:cNvSpPr>
            <a:spLocks noChangeArrowheads="1"/>
          </p:cNvSpPr>
          <p:nvPr/>
        </p:nvSpPr>
        <p:spPr bwMode="auto">
          <a:xfrm>
            <a:off x="2028825" y="6507163"/>
            <a:ext cx="2624138" cy="2841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39" name="Rectangle 123"/>
          <p:cNvSpPr>
            <a:spLocks noChangeArrowheads="1"/>
          </p:cNvSpPr>
          <p:nvPr/>
        </p:nvSpPr>
        <p:spPr bwMode="auto">
          <a:xfrm>
            <a:off x="5392738" y="6507163"/>
            <a:ext cx="2624137" cy="2841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9700" name="Picture 8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13425"/>
            <a:ext cx="3778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9666" name="Picture 5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6492875"/>
            <a:ext cx="10715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9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738" grpId="0" animBg="1"/>
      <p:bldP spid="239738" grpId="1" animBg="1"/>
      <p:bldP spid="239739" grpId="0" animBg="1"/>
      <p:bldP spid="2397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A9CD-ECE8-4901-BEE3-550DB5B0663F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42791" name="Group 103"/>
          <p:cNvGrpSpPr>
            <a:grpSpLocks/>
          </p:cNvGrpSpPr>
          <p:nvPr/>
        </p:nvGrpSpPr>
        <p:grpSpPr bwMode="auto">
          <a:xfrm>
            <a:off x="1854200" y="749300"/>
            <a:ext cx="6656388" cy="1547813"/>
            <a:chOff x="1168" y="472"/>
            <a:chExt cx="4193" cy="975"/>
          </a:xfrm>
        </p:grpSpPr>
        <p:pic>
          <p:nvPicPr>
            <p:cNvPr id="242792" name="Picture 10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540"/>
              <a:ext cx="6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93" name="Picture 10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540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94" name="Picture 10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540"/>
              <a:ext cx="6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95" name="Picture 10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769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96" name="Picture 10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" y="1003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97" name="Picture 10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770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98" name="Picture 11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" y="539"/>
              <a:ext cx="60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99" name="Picture 11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" y="768"/>
              <a:ext cx="59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800" name="Picture 11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" y="1002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801" name="Picture 11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" y="1242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2802" name="Line 114"/>
            <p:cNvSpPr>
              <a:spLocks noChangeShapeType="1"/>
            </p:cNvSpPr>
            <p:nvPr/>
          </p:nvSpPr>
          <p:spPr bwMode="auto">
            <a:xfrm flipV="1">
              <a:off x="1168" y="480"/>
              <a:ext cx="4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3" name="Line 115"/>
            <p:cNvSpPr>
              <a:spLocks noChangeShapeType="1"/>
            </p:cNvSpPr>
            <p:nvPr/>
          </p:nvSpPr>
          <p:spPr bwMode="auto">
            <a:xfrm>
              <a:off x="1174" y="472"/>
              <a:ext cx="0" cy="25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4" name="Line 116"/>
            <p:cNvSpPr>
              <a:spLocks noChangeShapeType="1"/>
            </p:cNvSpPr>
            <p:nvPr/>
          </p:nvSpPr>
          <p:spPr bwMode="auto">
            <a:xfrm flipV="1">
              <a:off x="1168" y="720"/>
              <a:ext cx="4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5" name="Line 117"/>
            <p:cNvSpPr>
              <a:spLocks noChangeShapeType="1"/>
            </p:cNvSpPr>
            <p:nvPr/>
          </p:nvSpPr>
          <p:spPr bwMode="auto">
            <a:xfrm flipV="1">
              <a:off x="2153" y="960"/>
              <a:ext cx="320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6" name="Line 118"/>
            <p:cNvSpPr>
              <a:spLocks noChangeShapeType="1"/>
            </p:cNvSpPr>
            <p:nvPr/>
          </p:nvSpPr>
          <p:spPr bwMode="auto">
            <a:xfrm flipV="1">
              <a:off x="3207" y="1200"/>
              <a:ext cx="215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7" name="Line 119"/>
            <p:cNvSpPr>
              <a:spLocks noChangeShapeType="1"/>
            </p:cNvSpPr>
            <p:nvPr/>
          </p:nvSpPr>
          <p:spPr bwMode="auto">
            <a:xfrm flipV="1">
              <a:off x="4272" y="1440"/>
              <a:ext cx="108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8" name="Line 120"/>
            <p:cNvSpPr>
              <a:spLocks noChangeShapeType="1"/>
            </p:cNvSpPr>
            <p:nvPr/>
          </p:nvSpPr>
          <p:spPr bwMode="auto">
            <a:xfrm>
              <a:off x="2160" y="480"/>
              <a:ext cx="0" cy="4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09" name="Line 121"/>
            <p:cNvSpPr>
              <a:spLocks noChangeShapeType="1"/>
            </p:cNvSpPr>
            <p:nvPr/>
          </p:nvSpPr>
          <p:spPr bwMode="auto">
            <a:xfrm>
              <a:off x="3214" y="480"/>
              <a:ext cx="0" cy="72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10" name="Line 122"/>
            <p:cNvSpPr>
              <a:spLocks noChangeShapeType="1"/>
            </p:cNvSpPr>
            <p:nvPr/>
          </p:nvSpPr>
          <p:spPr bwMode="auto">
            <a:xfrm>
              <a:off x="4278" y="480"/>
              <a:ext cx="0" cy="9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811" name="Line 123"/>
            <p:cNvSpPr>
              <a:spLocks noChangeShapeType="1"/>
            </p:cNvSpPr>
            <p:nvPr/>
          </p:nvSpPr>
          <p:spPr bwMode="auto">
            <a:xfrm>
              <a:off x="5355" y="472"/>
              <a:ext cx="0" cy="9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2790" name="Picture 10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381000"/>
            <a:ext cx="7402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750" name="Line 62"/>
          <p:cNvSpPr>
            <a:spLocks noChangeShapeType="1"/>
          </p:cNvSpPr>
          <p:nvPr/>
        </p:nvSpPr>
        <p:spPr bwMode="auto">
          <a:xfrm>
            <a:off x="0" y="23542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51" name="Line 63"/>
          <p:cNvSpPr>
            <a:spLocks noChangeShapeType="1"/>
          </p:cNvSpPr>
          <p:nvPr/>
        </p:nvSpPr>
        <p:spPr bwMode="auto">
          <a:xfrm>
            <a:off x="0" y="1416050"/>
            <a:ext cx="3098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52" name="Line 64"/>
          <p:cNvSpPr>
            <a:spLocks noChangeShapeType="1"/>
          </p:cNvSpPr>
          <p:nvPr/>
        </p:nvSpPr>
        <p:spPr bwMode="auto">
          <a:xfrm>
            <a:off x="3079750" y="1425575"/>
            <a:ext cx="0" cy="9318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2753" name="Picture 6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13"/>
            <a:ext cx="53451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54" name="Picture 6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3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55" name="Picture 6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628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2757" name="Group 69"/>
          <p:cNvGrpSpPr>
            <a:grpSpLocks/>
          </p:cNvGrpSpPr>
          <p:nvPr/>
        </p:nvGrpSpPr>
        <p:grpSpPr bwMode="auto">
          <a:xfrm>
            <a:off x="146050" y="1462088"/>
            <a:ext cx="2825750" cy="846137"/>
            <a:chOff x="92" y="921"/>
            <a:chExt cx="1780" cy="533"/>
          </a:xfrm>
        </p:grpSpPr>
        <p:pic>
          <p:nvPicPr>
            <p:cNvPr id="242758" name="Picture 7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1164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2759" name="Picture 7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1164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2760" name="Picture 7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921"/>
              <a:ext cx="41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61" name="Picture 7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" y="921"/>
              <a:ext cx="41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62" name="Picture 7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" y="1122"/>
              <a:ext cx="23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42695" name="Line 7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269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92638"/>
            <a:ext cx="10779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69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572000"/>
            <a:ext cx="10588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69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4572000"/>
            <a:ext cx="10588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789" name="Picture 10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6061075"/>
            <a:ext cx="5711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2743" name="Group 55"/>
          <p:cNvGrpSpPr>
            <a:grpSpLocks/>
          </p:cNvGrpSpPr>
          <p:nvPr/>
        </p:nvGrpSpPr>
        <p:grpSpPr bwMode="auto">
          <a:xfrm>
            <a:off x="92075" y="3048000"/>
            <a:ext cx="9009063" cy="358775"/>
            <a:chOff x="58" y="1920"/>
            <a:chExt cx="5675" cy="226"/>
          </a:xfrm>
        </p:grpSpPr>
        <p:pic>
          <p:nvPicPr>
            <p:cNvPr id="242736" name="Picture 4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" y="1920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41" name="Picture 5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920"/>
              <a:ext cx="448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50850" y="3444875"/>
            <a:ext cx="5570538" cy="698500"/>
            <a:chOff x="450850" y="3444875"/>
            <a:chExt cx="5570538" cy="698500"/>
          </a:xfrm>
        </p:grpSpPr>
        <p:pic>
          <p:nvPicPr>
            <p:cNvPr id="242694" name="Picture 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911600"/>
              <a:ext cx="1244600" cy="23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2786" name="Picture 9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444875"/>
              <a:ext cx="4040188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33" name="Picture 4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50" y="3444875"/>
              <a:ext cx="1454150" cy="28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42734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68838"/>
            <a:ext cx="7937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35" name="Picture 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700713"/>
            <a:ext cx="9826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48" name="Picture 6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5700713"/>
            <a:ext cx="55975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729" name="Rectangle 4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30" name="Rectangle 42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45" name="Line 57"/>
          <p:cNvSpPr>
            <a:spLocks noChangeShapeType="1"/>
          </p:cNvSpPr>
          <p:nvPr/>
        </p:nvSpPr>
        <p:spPr bwMode="auto">
          <a:xfrm flipV="1">
            <a:off x="2476500" y="1114425"/>
            <a:ext cx="73025" cy="4022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47" name="Line 59"/>
          <p:cNvSpPr>
            <a:spLocks noChangeShapeType="1"/>
          </p:cNvSpPr>
          <p:nvPr/>
        </p:nvSpPr>
        <p:spPr bwMode="auto">
          <a:xfrm flipH="1" flipV="1">
            <a:off x="7559675" y="1854200"/>
            <a:ext cx="457200" cy="33734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2703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67313"/>
            <a:ext cx="1209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0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5146675"/>
            <a:ext cx="1190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05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5146675"/>
            <a:ext cx="11906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746" name="Line 58"/>
          <p:cNvSpPr>
            <a:spLocks noChangeShapeType="1"/>
          </p:cNvSpPr>
          <p:nvPr/>
        </p:nvSpPr>
        <p:spPr bwMode="auto">
          <a:xfrm flipH="1" flipV="1">
            <a:off x="4149725" y="1479550"/>
            <a:ext cx="1143000" cy="37020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2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2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2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2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2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5" grpId="0" animBg="1"/>
      <p:bldP spid="242745" grpId="0" animBg="1"/>
      <p:bldP spid="242745" grpId="1" animBg="1"/>
      <p:bldP spid="242747" grpId="0" animBg="1"/>
      <p:bldP spid="242746" grpId="0" animBg="1"/>
      <p:bldP spid="24274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440F6-6EF3-4E8C-9F9F-200DA4CCDDF3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99074" name="Group 66"/>
          <p:cNvGrpSpPr>
            <a:grpSpLocks/>
          </p:cNvGrpSpPr>
          <p:nvPr/>
        </p:nvGrpSpPr>
        <p:grpSpPr bwMode="auto">
          <a:xfrm>
            <a:off x="1854200" y="749300"/>
            <a:ext cx="6656388" cy="1547813"/>
            <a:chOff x="1168" y="472"/>
            <a:chExt cx="4193" cy="975"/>
          </a:xfrm>
        </p:grpSpPr>
        <p:pic>
          <p:nvPicPr>
            <p:cNvPr id="299075" name="Picture 6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540"/>
              <a:ext cx="6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76" name="Picture 6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540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77" name="Picture 6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540"/>
              <a:ext cx="6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78" name="Picture 7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769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79" name="Picture 7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" y="1003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80" name="Picture 7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770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81" name="Picture 7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" y="539"/>
              <a:ext cx="60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82" name="Picture 7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" y="768"/>
              <a:ext cx="59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83" name="Picture 7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" y="1002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84" name="Picture 7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" y="1242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9085" name="Line 77"/>
            <p:cNvSpPr>
              <a:spLocks noChangeShapeType="1"/>
            </p:cNvSpPr>
            <p:nvPr/>
          </p:nvSpPr>
          <p:spPr bwMode="auto">
            <a:xfrm flipV="1">
              <a:off x="1168" y="480"/>
              <a:ext cx="4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86" name="Line 78"/>
            <p:cNvSpPr>
              <a:spLocks noChangeShapeType="1"/>
            </p:cNvSpPr>
            <p:nvPr/>
          </p:nvSpPr>
          <p:spPr bwMode="auto">
            <a:xfrm>
              <a:off x="1174" y="472"/>
              <a:ext cx="0" cy="25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87" name="Line 79"/>
            <p:cNvSpPr>
              <a:spLocks noChangeShapeType="1"/>
            </p:cNvSpPr>
            <p:nvPr/>
          </p:nvSpPr>
          <p:spPr bwMode="auto">
            <a:xfrm flipV="1">
              <a:off x="1168" y="720"/>
              <a:ext cx="4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88" name="Line 80"/>
            <p:cNvSpPr>
              <a:spLocks noChangeShapeType="1"/>
            </p:cNvSpPr>
            <p:nvPr/>
          </p:nvSpPr>
          <p:spPr bwMode="auto">
            <a:xfrm flipV="1">
              <a:off x="2153" y="960"/>
              <a:ext cx="320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89" name="Line 81"/>
            <p:cNvSpPr>
              <a:spLocks noChangeShapeType="1"/>
            </p:cNvSpPr>
            <p:nvPr/>
          </p:nvSpPr>
          <p:spPr bwMode="auto">
            <a:xfrm flipV="1">
              <a:off x="3207" y="1200"/>
              <a:ext cx="215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90" name="Line 82"/>
            <p:cNvSpPr>
              <a:spLocks noChangeShapeType="1"/>
            </p:cNvSpPr>
            <p:nvPr/>
          </p:nvSpPr>
          <p:spPr bwMode="auto">
            <a:xfrm flipV="1">
              <a:off x="4272" y="1440"/>
              <a:ext cx="108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91" name="Line 83"/>
            <p:cNvSpPr>
              <a:spLocks noChangeShapeType="1"/>
            </p:cNvSpPr>
            <p:nvPr/>
          </p:nvSpPr>
          <p:spPr bwMode="auto">
            <a:xfrm>
              <a:off x="2160" y="480"/>
              <a:ext cx="0" cy="4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92" name="Line 84"/>
            <p:cNvSpPr>
              <a:spLocks noChangeShapeType="1"/>
            </p:cNvSpPr>
            <p:nvPr/>
          </p:nvSpPr>
          <p:spPr bwMode="auto">
            <a:xfrm>
              <a:off x="3214" y="480"/>
              <a:ext cx="0" cy="72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93" name="Line 85"/>
            <p:cNvSpPr>
              <a:spLocks noChangeShapeType="1"/>
            </p:cNvSpPr>
            <p:nvPr/>
          </p:nvSpPr>
          <p:spPr bwMode="auto">
            <a:xfrm>
              <a:off x="4278" y="480"/>
              <a:ext cx="0" cy="9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94" name="Line 86"/>
            <p:cNvSpPr>
              <a:spLocks noChangeShapeType="1"/>
            </p:cNvSpPr>
            <p:nvPr/>
          </p:nvSpPr>
          <p:spPr bwMode="auto">
            <a:xfrm>
              <a:off x="5355" y="472"/>
              <a:ext cx="0" cy="9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9073" name="Picture 6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381000"/>
            <a:ext cx="7402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9011" name="Line 3"/>
          <p:cNvSpPr>
            <a:spLocks noChangeShapeType="1"/>
          </p:cNvSpPr>
          <p:nvPr/>
        </p:nvSpPr>
        <p:spPr bwMode="auto">
          <a:xfrm>
            <a:off x="0" y="23542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2" name="Line 4"/>
          <p:cNvSpPr>
            <a:spLocks noChangeShapeType="1"/>
          </p:cNvSpPr>
          <p:nvPr/>
        </p:nvSpPr>
        <p:spPr bwMode="auto">
          <a:xfrm>
            <a:off x="0" y="1416050"/>
            <a:ext cx="3098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013" name="Line 5"/>
          <p:cNvSpPr>
            <a:spLocks noChangeShapeType="1"/>
          </p:cNvSpPr>
          <p:nvPr/>
        </p:nvSpPr>
        <p:spPr bwMode="auto">
          <a:xfrm>
            <a:off x="3079750" y="1425575"/>
            <a:ext cx="0" cy="9318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901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13"/>
            <a:ext cx="53451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1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3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1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628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9017" name="Group 9"/>
          <p:cNvGrpSpPr>
            <a:grpSpLocks/>
          </p:cNvGrpSpPr>
          <p:nvPr/>
        </p:nvGrpSpPr>
        <p:grpSpPr bwMode="auto">
          <a:xfrm>
            <a:off x="146050" y="1462088"/>
            <a:ext cx="2825750" cy="846137"/>
            <a:chOff x="92" y="921"/>
            <a:chExt cx="1780" cy="533"/>
          </a:xfrm>
        </p:grpSpPr>
        <p:pic>
          <p:nvPicPr>
            <p:cNvPr id="299018" name="Picture 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1164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19" name="Picture 1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1164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9020" name="Picture 1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921"/>
              <a:ext cx="41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21" name="Picture 1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" y="921"/>
              <a:ext cx="41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22" name="Picture 1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" y="1122"/>
              <a:ext cx="23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9051" name="Group 43"/>
          <p:cNvGrpSpPr>
            <a:grpSpLocks/>
          </p:cNvGrpSpPr>
          <p:nvPr/>
        </p:nvGrpSpPr>
        <p:grpSpPr bwMode="auto">
          <a:xfrm>
            <a:off x="92075" y="3048000"/>
            <a:ext cx="9009063" cy="358775"/>
            <a:chOff x="58" y="1920"/>
            <a:chExt cx="5675" cy="226"/>
          </a:xfrm>
        </p:grpSpPr>
        <p:pic>
          <p:nvPicPr>
            <p:cNvPr id="299052" name="Picture 4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" y="1920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9053" name="Picture 4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920"/>
              <a:ext cx="448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99058" name="Rectangle 5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059" name="Rectangle 51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9068" name="Picture 6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90913"/>
            <a:ext cx="24606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69" name="Picture 6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441700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67" name="Picture 5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911600"/>
            <a:ext cx="2460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70" name="Picture 6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72050"/>
            <a:ext cx="72898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9071" name="Picture 6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841875"/>
            <a:ext cx="33258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9072" name="Line 64"/>
          <p:cNvSpPr>
            <a:spLocks noChangeShapeType="1"/>
          </p:cNvSpPr>
          <p:nvPr/>
        </p:nvSpPr>
        <p:spPr bwMode="auto">
          <a:xfrm flipH="1" flipV="1">
            <a:off x="6248400" y="2209800"/>
            <a:ext cx="16002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4797E-6 L -3.33333E-6 -0.05562 " pathEditMode="relative" ptsTypes="AA">
                                      <p:cBhvr>
                                        <p:cTn id="6" dur="500" fill="hold"/>
                                        <p:tgtEl>
                                          <p:spTgt spid="299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9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9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FF1C-D0C8-49E7-8EB0-588CFA821575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243813" name="Group 101"/>
          <p:cNvGrpSpPr>
            <a:grpSpLocks/>
          </p:cNvGrpSpPr>
          <p:nvPr/>
        </p:nvGrpSpPr>
        <p:grpSpPr bwMode="auto">
          <a:xfrm>
            <a:off x="1854200" y="749300"/>
            <a:ext cx="6656388" cy="1547813"/>
            <a:chOff x="1168" y="472"/>
            <a:chExt cx="4193" cy="975"/>
          </a:xfrm>
        </p:grpSpPr>
        <p:pic>
          <p:nvPicPr>
            <p:cNvPr id="243814" name="Picture 10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540"/>
              <a:ext cx="6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3815" name="Picture 10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540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3816" name="Picture 10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540"/>
              <a:ext cx="6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3817" name="Picture 10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769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3818" name="Picture 10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" y="1003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3819" name="Picture 10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770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3820" name="Picture 108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" y="539"/>
              <a:ext cx="60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3821" name="Picture 10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" y="768"/>
              <a:ext cx="59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3822" name="Picture 1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" y="1002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3823" name="Picture 1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" y="1242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3824" name="Line 112"/>
            <p:cNvSpPr>
              <a:spLocks noChangeShapeType="1"/>
            </p:cNvSpPr>
            <p:nvPr/>
          </p:nvSpPr>
          <p:spPr bwMode="auto">
            <a:xfrm flipV="1">
              <a:off x="1168" y="480"/>
              <a:ext cx="4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25" name="Line 113"/>
            <p:cNvSpPr>
              <a:spLocks noChangeShapeType="1"/>
            </p:cNvSpPr>
            <p:nvPr/>
          </p:nvSpPr>
          <p:spPr bwMode="auto">
            <a:xfrm>
              <a:off x="1174" y="472"/>
              <a:ext cx="0" cy="25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26" name="Line 114"/>
            <p:cNvSpPr>
              <a:spLocks noChangeShapeType="1"/>
            </p:cNvSpPr>
            <p:nvPr/>
          </p:nvSpPr>
          <p:spPr bwMode="auto">
            <a:xfrm flipV="1">
              <a:off x="1168" y="720"/>
              <a:ext cx="4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27" name="Line 115"/>
            <p:cNvSpPr>
              <a:spLocks noChangeShapeType="1"/>
            </p:cNvSpPr>
            <p:nvPr/>
          </p:nvSpPr>
          <p:spPr bwMode="auto">
            <a:xfrm flipV="1">
              <a:off x="2153" y="960"/>
              <a:ext cx="320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28" name="Line 116"/>
            <p:cNvSpPr>
              <a:spLocks noChangeShapeType="1"/>
            </p:cNvSpPr>
            <p:nvPr/>
          </p:nvSpPr>
          <p:spPr bwMode="auto">
            <a:xfrm flipV="1">
              <a:off x="3207" y="1200"/>
              <a:ext cx="215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29" name="Line 117"/>
            <p:cNvSpPr>
              <a:spLocks noChangeShapeType="1"/>
            </p:cNvSpPr>
            <p:nvPr/>
          </p:nvSpPr>
          <p:spPr bwMode="auto">
            <a:xfrm flipV="1">
              <a:off x="4272" y="1440"/>
              <a:ext cx="108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30" name="Line 118"/>
            <p:cNvSpPr>
              <a:spLocks noChangeShapeType="1"/>
            </p:cNvSpPr>
            <p:nvPr/>
          </p:nvSpPr>
          <p:spPr bwMode="auto">
            <a:xfrm>
              <a:off x="2160" y="480"/>
              <a:ext cx="0" cy="4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31" name="Line 119"/>
            <p:cNvSpPr>
              <a:spLocks noChangeShapeType="1"/>
            </p:cNvSpPr>
            <p:nvPr/>
          </p:nvSpPr>
          <p:spPr bwMode="auto">
            <a:xfrm>
              <a:off x="3214" y="480"/>
              <a:ext cx="0" cy="72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32" name="Line 120"/>
            <p:cNvSpPr>
              <a:spLocks noChangeShapeType="1"/>
            </p:cNvSpPr>
            <p:nvPr/>
          </p:nvSpPr>
          <p:spPr bwMode="auto">
            <a:xfrm>
              <a:off x="4278" y="480"/>
              <a:ext cx="0" cy="9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833" name="Line 121"/>
            <p:cNvSpPr>
              <a:spLocks noChangeShapeType="1"/>
            </p:cNvSpPr>
            <p:nvPr/>
          </p:nvSpPr>
          <p:spPr bwMode="auto">
            <a:xfrm>
              <a:off x="5355" y="472"/>
              <a:ext cx="0" cy="9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3812" name="Picture 10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381000"/>
            <a:ext cx="7402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3764" name="Line 52"/>
          <p:cNvSpPr>
            <a:spLocks noChangeShapeType="1"/>
          </p:cNvSpPr>
          <p:nvPr/>
        </p:nvSpPr>
        <p:spPr bwMode="auto">
          <a:xfrm>
            <a:off x="0" y="23542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65" name="Line 53"/>
          <p:cNvSpPr>
            <a:spLocks noChangeShapeType="1"/>
          </p:cNvSpPr>
          <p:nvPr/>
        </p:nvSpPr>
        <p:spPr bwMode="auto">
          <a:xfrm>
            <a:off x="0" y="1416050"/>
            <a:ext cx="3098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66" name="Line 54"/>
          <p:cNvSpPr>
            <a:spLocks noChangeShapeType="1"/>
          </p:cNvSpPr>
          <p:nvPr/>
        </p:nvSpPr>
        <p:spPr bwMode="auto">
          <a:xfrm>
            <a:off x="3079750" y="1425575"/>
            <a:ext cx="0" cy="9318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3767" name="Picture 5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13"/>
            <a:ext cx="53451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68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3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69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628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3771" name="Group 59"/>
          <p:cNvGrpSpPr>
            <a:grpSpLocks/>
          </p:cNvGrpSpPr>
          <p:nvPr/>
        </p:nvGrpSpPr>
        <p:grpSpPr bwMode="auto">
          <a:xfrm>
            <a:off x="146050" y="1462088"/>
            <a:ext cx="2825750" cy="846137"/>
            <a:chOff x="92" y="921"/>
            <a:chExt cx="1780" cy="533"/>
          </a:xfrm>
        </p:grpSpPr>
        <p:pic>
          <p:nvPicPr>
            <p:cNvPr id="243772" name="Picture 6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1164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3773" name="Picture 6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1164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3774" name="Picture 6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921"/>
              <a:ext cx="41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3775" name="Picture 6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" y="921"/>
              <a:ext cx="41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3776" name="Picture 6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" y="1122"/>
              <a:ext cx="23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43716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90913"/>
            <a:ext cx="24606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3760" name="Picture 4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72050"/>
            <a:ext cx="72898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55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441700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56" name="Picture 4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841875"/>
            <a:ext cx="33258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3750" name="Rectangle 3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51" name="Rectangle 39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3800" name="Group 88"/>
          <p:cNvGrpSpPr>
            <a:grpSpLocks/>
          </p:cNvGrpSpPr>
          <p:nvPr/>
        </p:nvGrpSpPr>
        <p:grpSpPr bwMode="auto">
          <a:xfrm>
            <a:off x="92075" y="3048000"/>
            <a:ext cx="9009063" cy="358775"/>
            <a:chOff x="58" y="1920"/>
            <a:chExt cx="5675" cy="226"/>
          </a:xfrm>
        </p:grpSpPr>
        <p:pic>
          <p:nvPicPr>
            <p:cNvPr id="243801" name="Picture 8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" y="1920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3802" name="Picture 9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920"/>
              <a:ext cx="448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43761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6080125"/>
            <a:ext cx="6232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3798" name="Picture 8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6499225"/>
            <a:ext cx="5834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3807" name="Group 95"/>
          <p:cNvGrpSpPr>
            <a:grpSpLocks/>
          </p:cNvGrpSpPr>
          <p:nvPr/>
        </p:nvGrpSpPr>
        <p:grpSpPr bwMode="auto">
          <a:xfrm>
            <a:off x="2514600" y="3784600"/>
            <a:ext cx="2057400" cy="863600"/>
            <a:chOff x="1584" y="2384"/>
            <a:chExt cx="1296" cy="544"/>
          </a:xfrm>
        </p:grpSpPr>
        <p:pic>
          <p:nvPicPr>
            <p:cNvPr id="243804" name="Picture 9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8" y="2454"/>
              <a:ext cx="111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3806" name="Picture 9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5384">
              <a:off x="1584" y="2384"/>
              <a:ext cx="164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43810" name="Picture 9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4076700"/>
            <a:ext cx="30241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2AB2F-524F-4915-85E2-6DAE817C59FC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96029" name="Group 93"/>
          <p:cNvGrpSpPr>
            <a:grpSpLocks/>
          </p:cNvGrpSpPr>
          <p:nvPr/>
        </p:nvGrpSpPr>
        <p:grpSpPr bwMode="auto">
          <a:xfrm>
            <a:off x="1854200" y="749300"/>
            <a:ext cx="6656388" cy="1547813"/>
            <a:chOff x="1168" y="472"/>
            <a:chExt cx="4193" cy="975"/>
          </a:xfrm>
        </p:grpSpPr>
        <p:pic>
          <p:nvPicPr>
            <p:cNvPr id="296030" name="Picture 9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540"/>
              <a:ext cx="6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6031" name="Picture 9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540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6032" name="Picture 9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540"/>
              <a:ext cx="6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6033" name="Picture 9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769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6034" name="Picture 9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" y="1003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6035" name="Picture 9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770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6036" name="Picture 10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" y="539"/>
              <a:ext cx="60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6037" name="Picture 101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" y="768"/>
              <a:ext cx="59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6038" name="Picture 102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" y="1002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6039" name="Picture 10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" y="1242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6040" name="Line 104"/>
            <p:cNvSpPr>
              <a:spLocks noChangeShapeType="1"/>
            </p:cNvSpPr>
            <p:nvPr/>
          </p:nvSpPr>
          <p:spPr bwMode="auto">
            <a:xfrm flipV="1">
              <a:off x="1168" y="480"/>
              <a:ext cx="4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041" name="Line 105"/>
            <p:cNvSpPr>
              <a:spLocks noChangeShapeType="1"/>
            </p:cNvSpPr>
            <p:nvPr/>
          </p:nvSpPr>
          <p:spPr bwMode="auto">
            <a:xfrm>
              <a:off x="1174" y="472"/>
              <a:ext cx="0" cy="25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042" name="Line 106"/>
            <p:cNvSpPr>
              <a:spLocks noChangeShapeType="1"/>
            </p:cNvSpPr>
            <p:nvPr/>
          </p:nvSpPr>
          <p:spPr bwMode="auto">
            <a:xfrm flipV="1">
              <a:off x="1168" y="720"/>
              <a:ext cx="4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043" name="Line 107"/>
            <p:cNvSpPr>
              <a:spLocks noChangeShapeType="1"/>
            </p:cNvSpPr>
            <p:nvPr/>
          </p:nvSpPr>
          <p:spPr bwMode="auto">
            <a:xfrm flipV="1">
              <a:off x="2153" y="960"/>
              <a:ext cx="320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044" name="Line 108"/>
            <p:cNvSpPr>
              <a:spLocks noChangeShapeType="1"/>
            </p:cNvSpPr>
            <p:nvPr/>
          </p:nvSpPr>
          <p:spPr bwMode="auto">
            <a:xfrm flipV="1">
              <a:off x="3207" y="1200"/>
              <a:ext cx="215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045" name="Line 109"/>
            <p:cNvSpPr>
              <a:spLocks noChangeShapeType="1"/>
            </p:cNvSpPr>
            <p:nvPr/>
          </p:nvSpPr>
          <p:spPr bwMode="auto">
            <a:xfrm flipV="1">
              <a:off x="4272" y="1440"/>
              <a:ext cx="108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046" name="Line 110"/>
            <p:cNvSpPr>
              <a:spLocks noChangeShapeType="1"/>
            </p:cNvSpPr>
            <p:nvPr/>
          </p:nvSpPr>
          <p:spPr bwMode="auto">
            <a:xfrm>
              <a:off x="2160" y="480"/>
              <a:ext cx="0" cy="4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047" name="Line 111"/>
            <p:cNvSpPr>
              <a:spLocks noChangeShapeType="1"/>
            </p:cNvSpPr>
            <p:nvPr/>
          </p:nvSpPr>
          <p:spPr bwMode="auto">
            <a:xfrm>
              <a:off x="3214" y="480"/>
              <a:ext cx="0" cy="72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048" name="Line 112"/>
            <p:cNvSpPr>
              <a:spLocks noChangeShapeType="1"/>
            </p:cNvSpPr>
            <p:nvPr/>
          </p:nvSpPr>
          <p:spPr bwMode="auto">
            <a:xfrm>
              <a:off x="4278" y="480"/>
              <a:ext cx="0" cy="9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049" name="Line 113"/>
            <p:cNvSpPr>
              <a:spLocks noChangeShapeType="1"/>
            </p:cNvSpPr>
            <p:nvPr/>
          </p:nvSpPr>
          <p:spPr bwMode="auto">
            <a:xfrm>
              <a:off x="5355" y="472"/>
              <a:ext cx="0" cy="9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6028" name="Picture 9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381000"/>
            <a:ext cx="7402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024" name="Picture 8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6080125"/>
            <a:ext cx="62325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025" name="Picture 8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6499225"/>
            <a:ext cx="5834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5939" name="Line 3"/>
          <p:cNvSpPr>
            <a:spLocks noChangeShapeType="1"/>
          </p:cNvSpPr>
          <p:nvPr/>
        </p:nvSpPr>
        <p:spPr bwMode="auto">
          <a:xfrm>
            <a:off x="0" y="23542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0" name="Line 4"/>
          <p:cNvSpPr>
            <a:spLocks noChangeShapeType="1"/>
          </p:cNvSpPr>
          <p:nvPr/>
        </p:nvSpPr>
        <p:spPr bwMode="auto">
          <a:xfrm>
            <a:off x="0" y="1416050"/>
            <a:ext cx="3098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941" name="Line 5"/>
          <p:cNvSpPr>
            <a:spLocks noChangeShapeType="1"/>
          </p:cNvSpPr>
          <p:nvPr/>
        </p:nvSpPr>
        <p:spPr bwMode="auto">
          <a:xfrm>
            <a:off x="3079750" y="1425575"/>
            <a:ext cx="0" cy="9318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594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13"/>
            <a:ext cx="53451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594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3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594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628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5946" name="Group 10"/>
          <p:cNvGrpSpPr>
            <a:grpSpLocks/>
          </p:cNvGrpSpPr>
          <p:nvPr/>
        </p:nvGrpSpPr>
        <p:grpSpPr bwMode="auto">
          <a:xfrm>
            <a:off x="146050" y="1462088"/>
            <a:ext cx="2825750" cy="846137"/>
            <a:chOff x="92" y="921"/>
            <a:chExt cx="1780" cy="533"/>
          </a:xfrm>
        </p:grpSpPr>
        <p:pic>
          <p:nvPicPr>
            <p:cNvPr id="295947" name="Picture 1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1164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5948" name="Picture 1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1164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5949" name="Picture 1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921"/>
              <a:ext cx="41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5950" name="Picture 1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" y="921"/>
              <a:ext cx="41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5951" name="Picture 1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" y="1122"/>
              <a:ext cx="23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95976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72050"/>
            <a:ext cx="72898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5979" name="Picture 4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841875"/>
            <a:ext cx="33258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5981" name="Rectangle 4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82" name="Rectangle 46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5999" name="Group 63"/>
          <p:cNvGrpSpPr>
            <a:grpSpLocks/>
          </p:cNvGrpSpPr>
          <p:nvPr/>
        </p:nvGrpSpPr>
        <p:grpSpPr bwMode="auto">
          <a:xfrm>
            <a:off x="76200" y="3962400"/>
            <a:ext cx="1450975" cy="674688"/>
            <a:chOff x="48" y="1735"/>
            <a:chExt cx="914" cy="425"/>
          </a:xfrm>
        </p:grpSpPr>
        <p:pic>
          <p:nvPicPr>
            <p:cNvPr id="296000" name="Picture 6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1735"/>
              <a:ext cx="88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6001" name="Picture 6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" y="1895"/>
              <a:ext cx="809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6002" name="Picture 6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39"/>
              <a:ext cx="914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96005" name="Line 69"/>
          <p:cNvSpPr>
            <a:spLocks noChangeShapeType="1"/>
          </p:cNvSpPr>
          <p:nvPr/>
        </p:nvSpPr>
        <p:spPr bwMode="auto">
          <a:xfrm flipH="1">
            <a:off x="1295400" y="1143000"/>
            <a:ext cx="11430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6006" name="Group 70"/>
          <p:cNvGrpSpPr>
            <a:grpSpLocks/>
          </p:cNvGrpSpPr>
          <p:nvPr/>
        </p:nvGrpSpPr>
        <p:grpSpPr bwMode="auto">
          <a:xfrm>
            <a:off x="76200" y="2514600"/>
            <a:ext cx="2133600" cy="692150"/>
            <a:chOff x="48" y="1584"/>
            <a:chExt cx="1344" cy="436"/>
          </a:xfrm>
        </p:grpSpPr>
        <p:grpSp>
          <p:nvGrpSpPr>
            <p:cNvPr id="296007" name="Group 71"/>
            <p:cNvGrpSpPr>
              <a:grpSpLocks/>
            </p:cNvGrpSpPr>
            <p:nvPr/>
          </p:nvGrpSpPr>
          <p:grpSpPr bwMode="auto">
            <a:xfrm>
              <a:off x="48" y="1584"/>
              <a:ext cx="398" cy="431"/>
              <a:chOff x="1240" y="1268"/>
              <a:chExt cx="619" cy="701"/>
            </a:xfrm>
          </p:grpSpPr>
          <p:pic>
            <p:nvPicPr>
              <p:cNvPr id="296008" name="Picture 72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0" y="1268"/>
                <a:ext cx="60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6009" name="Picture 73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0" y="1441"/>
                <a:ext cx="60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6010" name="Picture 74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0" y="1618"/>
                <a:ext cx="60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6011" name="Picture 75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0" y="1810"/>
                <a:ext cx="60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6012" name="Group 76"/>
            <p:cNvGrpSpPr>
              <a:grpSpLocks/>
            </p:cNvGrpSpPr>
            <p:nvPr/>
          </p:nvGrpSpPr>
          <p:grpSpPr bwMode="auto">
            <a:xfrm>
              <a:off x="520" y="1584"/>
              <a:ext cx="392" cy="436"/>
              <a:chOff x="483" y="1346"/>
              <a:chExt cx="392" cy="436"/>
            </a:xfrm>
          </p:grpSpPr>
          <p:pic>
            <p:nvPicPr>
              <p:cNvPr id="296013" name="Picture 77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" y="1346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6014" name="Picture 78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" y="1452"/>
                <a:ext cx="39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6015" name="Picture 79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" y="1561"/>
                <a:ext cx="374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6016" name="Picture 80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" y="1679"/>
                <a:ext cx="38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6017" name="Group 81"/>
            <p:cNvGrpSpPr>
              <a:grpSpLocks/>
            </p:cNvGrpSpPr>
            <p:nvPr/>
          </p:nvGrpSpPr>
          <p:grpSpPr bwMode="auto">
            <a:xfrm>
              <a:off x="1000" y="1584"/>
              <a:ext cx="392" cy="436"/>
              <a:chOff x="915" y="1346"/>
              <a:chExt cx="392" cy="436"/>
            </a:xfrm>
          </p:grpSpPr>
          <p:pic>
            <p:nvPicPr>
              <p:cNvPr id="296018" name="Picture 82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5" y="1346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6019" name="Picture 83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5" y="1452"/>
                <a:ext cx="39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6020" name="Picture 84" descr="txp_fig"/>
              <p:cNvPicPr>
                <a:picLocks noChangeAspect="1" noChangeArrowheads="1"/>
              </p:cNvPicPr>
              <p:nvPr>
                <p:custDataLst>
                  <p:tags r:id="rId13"/>
                </p:custDataLst>
              </p:nvPr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5" y="1561"/>
                <a:ext cx="374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6021" name="Picture 85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5" y="1679"/>
                <a:ext cx="38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6022" name="Picture 8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10715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027" name="Picture 9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3352800"/>
            <a:ext cx="38655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0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F41DB-5059-491B-A7A3-1B5BF8727C31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290481" name="Group 689"/>
          <p:cNvGrpSpPr>
            <a:grpSpLocks/>
          </p:cNvGrpSpPr>
          <p:nvPr/>
        </p:nvGrpSpPr>
        <p:grpSpPr bwMode="auto">
          <a:xfrm>
            <a:off x="1854200" y="749300"/>
            <a:ext cx="6656388" cy="1547813"/>
            <a:chOff x="1168" y="472"/>
            <a:chExt cx="4193" cy="975"/>
          </a:xfrm>
        </p:grpSpPr>
        <p:pic>
          <p:nvPicPr>
            <p:cNvPr id="290482" name="Picture 690" descr="txp_fig"/>
            <p:cNvPicPr>
              <a:picLocks noChangeAspect="1" noChangeArrowheads="1"/>
            </p:cNvPicPr>
            <p:nvPr>
              <p:custDataLst>
                <p:tags r:id="rId142"/>
              </p:custDataLst>
            </p:nvPr>
          </p:nvPicPr>
          <p:blipFill>
            <a:blip r:embed="rId1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540"/>
              <a:ext cx="6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0483" name="Picture 691" descr="txp_fig"/>
            <p:cNvPicPr>
              <a:picLocks noChangeAspect="1" noChangeArrowheads="1"/>
            </p:cNvPicPr>
            <p:nvPr>
              <p:custDataLst>
                <p:tags r:id="rId143"/>
              </p:custDataLst>
            </p:nvPr>
          </p:nvPicPr>
          <p:blipFill>
            <a:blip r:embed="rId1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540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0484" name="Picture 692" descr="txp_fig"/>
            <p:cNvPicPr>
              <a:picLocks noChangeAspect="1" noChangeArrowheads="1"/>
            </p:cNvPicPr>
            <p:nvPr>
              <p:custDataLst>
                <p:tags r:id="rId144"/>
              </p:custDataLst>
            </p:nvPr>
          </p:nvPicPr>
          <p:blipFill>
            <a:blip r:embed="rId1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540"/>
              <a:ext cx="6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0485" name="Picture 693" descr="txp_fig"/>
            <p:cNvPicPr>
              <a:picLocks noChangeAspect="1" noChangeArrowheads="1"/>
            </p:cNvPicPr>
            <p:nvPr>
              <p:custDataLst>
                <p:tags r:id="rId145"/>
              </p:custDataLst>
            </p:nvPr>
          </p:nvPicPr>
          <p:blipFill>
            <a:blip r:embed="rId1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769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0486" name="Picture 694" descr="txp_fig"/>
            <p:cNvPicPr>
              <a:picLocks noChangeAspect="1" noChangeArrowheads="1"/>
            </p:cNvPicPr>
            <p:nvPr>
              <p:custDataLst>
                <p:tags r:id="rId146"/>
              </p:custDataLst>
            </p:nvPr>
          </p:nvPicPr>
          <p:blipFill>
            <a:blip r:embed="rId1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" y="1003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0487" name="Picture 695" descr="txp_fig"/>
            <p:cNvPicPr>
              <a:picLocks noChangeAspect="1" noChangeArrowheads="1"/>
            </p:cNvPicPr>
            <p:nvPr>
              <p:custDataLst>
                <p:tags r:id="rId147"/>
              </p:custDataLst>
            </p:nvPr>
          </p:nvPicPr>
          <p:blipFill>
            <a:blip r:embed="rId1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770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0488" name="Picture 696" descr="txp_fig"/>
            <p:cNvPicPr>
              <a:picLocks noChangeAspect="1" noChangeArrowheads="1"/>
            </p:cNvPicPr>
            <p:nvPr>
              <p:custDataLst>
                <p:tags r:id="rId148"/>
              </p:custDataLst>
            </p:nvPr>
          </p:nvPicPr>
          <p:blipFill>
            <a:blip r:embed="rId1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" y="539"/>
              <a:ext cx="60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0489" name="Picture 697" descr="txp_fig"/>
            <p:cNvPicPr>
              <a:picLocks noChangeAspect="1" noChangeArrowheads="1"/>
            </p:cNvPicPr>
            <p:nvPr>
              <p:custDataLst>
                <p:tags r:id="rId149"/>
              </p:custDataLst>
            </p:nvPr>
          </p:nvPicPr>
          <p:blipFill>
            <a:blip r:embed="rId1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" y="768"/>
              <a:ext cx="59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0490" name="Picture 698" descr="txp_fig"/>
            <p:cNvPicPr>
              <a:picLocks noChangeAspect="1" noChangeArrowheads="1"/>
            </p:cNvPicPr>
            <p:nvPr>
              <p:custDataLst>
                <p:tags r:id="rId150"/>
              </p:custDataLst>
            </p:nvPr>
          </p:nvPicPr>
          <p:blipFill>
            <a:blip r:embed="rId1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" y="1002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0491" name="Picture 699" descr="txp_fig"/>
            <p:cNvPicPr>
              <a:picLocks noChangeAspect="1" noChangeArrowheads="1"/>
            </p:cNvPicPr>
            <p:nvPr>
              <p:custDataLst>
                <p:tags r:id="rId151"/>
              </p:custDataLst>
            </p:nvPr>
          </p:nvPicPr>
          <p:blipFill>
            <a:blip r:embed="rId1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" y="1242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0492" name="Line 700"/>
            <p:cNvSpPr>
              <a:spLocks noChangeShapeType="1"/>
            </p:cNvSpPr>
            <p:nvPr/>
          </p:nvSpPr>
          <p:spPr bwMode="auto">
            <a:xfrm flipV="1">
              <a:off x="1168" y="480"/>
              <a:ext cx="4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93" name="Line 701"/>
            <p:cNvSpPr>
              <a:spLocks noChangeShapeType="1"/>
            </p:cNvSpPr>
            <p:nvPr/>
          </p:nvSpPr>
          <p:spPr bwMode="auto">
            <a:xfrm>
              <a:off x="1174" y="472"/>
              <a:ext cx="0" cy="25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94" name="Line 702"/>
            <p:cNvSpPr>
              <a:spLocks noChangeShapeType="1"/>
            </p:cNvSpPr>
            <p:nvPr/>
          </p:nvSpPr>
          <p:spPr bwMode="auto">
            <a:xfrm flipV="1">
              <a:off x="1168" y="720"/>
              <a:ext cx="4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95" name="Line 703"/>
            <p:cNvSpPr>
              <a:spLocks noChangeShapeType="1"/>
            </p:cNvSpPr>
            <p:nvPr/>
          </p:nvSpPr>
          <p:spPr bwMode="auto">
            <a:xfrm flipV="1">
              <a:off x="2153" y="960"/>
              <a:ext cx="320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96" name="Line 704"/>
            <p:cNvSpPr>
              <a:spLocks noChangeShapeType="1"/>
            </p:cNvSpPr>
            <p:nvPr/>
          </p:nvSpPr>
          <p:spPr bwMode="auto">
            <a:xfrm flipV="1">
              <a:off x="3207" y="1200"/>
              <a:ext cx="215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97" name="Line 705"/>
            <p:cNvSpPr>
              <a:spLocks noChangeShapeType="1"/>
            </p:cNvSpPr>
            <p:nvPr/>
          </p:nvSpPr>
          <p:spPr bwMode="auto">
            <a:xfrm flipV="1">
              <a:off x="4272" y="1440"/>
              <a:ext cx="108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98" name="Line 706"/>
            <p:cNvSpPr>
              <a:spLocks noChangeShapeType="1"/>
            </p:cNvSpPr>
            <p:nvPr/>
          </p:nvSpPr>
          <p:spPr bwMode="auto">
            <a:xfrm>
              <a:off x="2160" y="480"/>
              <a:ext cx="0" cy="4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99" name="Line 707"/>
            <p:cNvSpPr>
              <a:spLocks noChangeShapeType="1"/>
            </p:cNvSpPr>
            <p:nvPr/>
          </p:nvSpPr>
          <p:spPr bwMode="auto">
            <a:xfrm>
              <a:off x="3214" y="480"/>
              <a:ext cx="0" cy="72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500" name="Line 708"/>
            <p:cNvSpPr>
              <a:spLocks noChangeShapeType="1"/>
            </p:cNvSpPr>
            <p:nvPr/>
          </p:nvSpPr>
          <p:spPr bwMode="auto">
            <a:xfrm>
              <a:off x="4278" y="480"/>
              <a:ext cx="0" cy="9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501" name="Line 709"/>
            <p:cNvSpPr>
              <a:spLocks noChangeShapeType="1"/>
            </p:cNvSpPr>
            <p:nvPr/>
          </p:nvSpPr>
          <p:spPr bwMode="auto">
            <a:xfrm>
              <a:off x="5355" y="472"/>
              <a:ext cx="0" cy="9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0480" name="Picture 68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381000"/>
            <a:ext cx="7402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0472" name="Group 680"/>
          <p:cNvGrpSpPr>
            <a:grpSpLocks/>
          </p:cNvGrpSpPr>
          <p:nvPr/>
        </p:nvGrpSpPr>
        <p:grpSpPr bwMode="auto">
          <a:xfrm>
            <a:off x="76200" y="3962400"/>
            <a:ext cx="1450975" cy="674688"/>
            <a:chOff x="48" y="1735"/>
            <a:chExt cx="914" cy="425"/>
          </a:xfrm>
        </p:grpSpPr>
        <p:pic>
          <p:nvPicPr>
            <p:cNvPr id="290473" name="Picture 681" descr="txp_fig"/>
            <p:cNvPicPr>
              <a:picLocks noChangeAspect="1" noChangeArrowheads="1"/>
            </p:cNvPicPr>
            <p:nvPr>
              <p:custDataLst>
                <p:tags r:id="rId139"/>
              </p:custDataLst>
            </p:nvPr>
          </p:nvPicPr>
          <p:blipFill>
            <a:blip r:embed="rId1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1735"/>
              <a:ext cx="88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0474" name="Picture 682" descr="txp_fig"/>
            <p:cNvPicPr>
              <a:picLocks noChangeAspect="1" noChangeArrowheads="1"/>
            </p:cNvPicPr>
            <p:nvPr>
              <p:custDataLst>
                <p:tags r:id="rId140"/>
              </p:custDataLst>
            </p:nvPr>
          </p:nvPicPr>
          <p:blipFill>
            <a:blip r:embed="rId1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" y="1895"/>
              <a:ext cx="809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0475" name="Picture 683" descr="txp_fig"/>
            <p:cNvPicPr>
              <a:picLocks noChangeAspect="1" noChangeArrowheads="1"/>
            </p:cNvPicPr>
            <p:nvPr>
              <p:custDataLst>
                <p:tags r:id="rId141"/>
              </p:custDataLst>
            </p:nvPr>
          </p:nvPicPr>
          <p:blipFill>
            <a:blip r:embed="rId1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39"/>
              <a:ext cx="914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89794" name="Line 2"/>
          <p:cNvSpPr>
            <a:spLocks noChangeShapeType="1"/>
          </p:cNvSpPr>
          <p:nvPr/>
        </p:nvSpPr>
        <p:spPr bwMode="auto">
          <a:xfrm>
            <a:off x="0" y="23542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797" name="Line 5"/>
          <p:cNvSpPr>
            <a:spLocks noChangeShapeType="1"/>
          </p:cNvSpPr>
          <p:nvPr/>
        </p:nvSpPr>
        <p:spPr bwMode="auto">
          <a:xfrm>
            <a:off x="0" y="1416050"/>
            <a:ext cx="3098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3079750" y="1425575"/>
            <a:ext cx="0" cy="9318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9834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13"/>
            <a:ext cx="53451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9836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3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9837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628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0467" name="Group 675"/>
          <p:cNvGrpSpPr>
            <a:grpSpLocks/>
          </p:cNvGrpSpPr>
          <p:nvPr/>
        </p:nvGrpSpPr>
        <p:grpSpPr bwMode="auto">
          <a:xfrm>
            <a:off x="146050" y="1462088"/>
            <a:ext cx="2825750" cy="846137"/>
            <a:chOff x="92" y="921"/>
            <a:chExt cx="1780" cy="533"/>
          </a:xfrm>
        </p:grpSpPr>
        <p:pic>
          <p:nvPicPr>
            <p:cNvPr id="289795" name="Picture 3" descr="txp_fig"/>
            <p:cNvPicPr>
              <a:picLocks noChangeAspect="1" noChangeArrowheads="1"/>
            </p:cNvPicPr>
            <p:nvPr>
              <p:custDataLst>
                <p:tags r:id="rId134"/>
              </p:custDataLst>
            </p:nvPr>
          </p:nvPicPr>
          <p:blipFill>
            <a:blip r:embed="rId1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" y="1164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9796" name="Picture 4" descr="txp_fig"/>
            <p:cNvPicPr>
              <a:picLocks noChangeAspect="1" noChangeArrowheads="1"/>
            </p:cNvPicPr>
            <p:nvPr>
              <p:custDataLst>
                <p:tags r:id="rId135"/>
              </p:custDataLst>
            </p:nvPr>
          </p:nvPicPr>
          <p:blipFill>
            <a:blip r:embed="rId1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1164"/>
              <a:ext cx="18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9875" name="Picture 83" descr="txp_fig"/>
            <p:cNvPicPr>
              <a:picLocks noChangeAspect="1" noChangeArrowheads="1"/>
            </p:cNvPicPr>
            <p:nvPr>
              <p:custDataLst>
                <p:tags r:id="rId136"/>
              </p:custDataLst>
            </p:nvPr>
          </p:nvPicPr>
          <p:blipFill>
            <a:blip r:embed="rId1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" y="921"/>
              <a:ext cx="41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9876" name="Picture 84" descr="txp_fig"/>
            <p:cNvPicPr>
              <a:picLocks noChangeAspect="1" noChangeArrowheads="1"/>
            </p:cNvPicPr>
            <p:nvPr>
              <p:custDataLst>
                <p:tags r:id="rId137"/>
              </p:custDataLst>
            </p:nvPr>
          </p:nvPicPr>
          <p:blipFill>
            <a:blip r:embed="rId1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" y="921"/>
              <a:ext cx="410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9877" name="Picture 85" descr="txp_fig"/>
            <p:cNvPicPr>
              <a:picLocks noChangeAspect="1" noChangeArrowheads="1"/>
            </p:cNvPicPr>
            <p:nvPr>
              <p:custDataLst>
                <p:tags r:id="rId138"/>
              </p:custDataLst>
            </p:nvPr>
          </p:nvPicPr>
          <p:blipFill>
            <a:blip r:embed="rId1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" y="1122"/>
              <a:ext cx="235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89855" name="Rectangle 6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56" name="Rectangle 6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0449" name="Group 657"/>
          <p:cNvGrpSpPr>
            <a:grpSpLocks/>
          </p:cNvGrpSpPr>
          <p:nvPr/>
        </p:nvGrpSpPr>
        <p:grpSpPr bwMode="auto">
          <a:xfrm>
            <a:off x="76200" y="2514600"/>
            <a:ext cx="2133600" cy="692150"/>
            <a:chOff x="48" y="1584"/>
            <a:chExt cx="1344" cy="436"/>
          </a:xfrm>
        </p:grpSpPr>
        <p:grpSp>
          <p:nvGrpSpPr>
            <p:cNvPr id="289889" name="Group 97"/>
            <p:cNvGrpSpPr>
              <a:grpSpLocks/>
            </p:cNvGrpSpPr>
            <p:nvPr/>
          </p:nvGrpSpPr>
          <p:grpSpPr bwMode="auto">
            <a:xfrm>
              <a:off x="48" y="1584"/>
              <a:ext cx="398" cy="431"/>
              <a:chOff x="1240" y="1268"/>
              <a:chExt cx="619" cy="701"/>
            </a:xfrm>
          </p:grpSpPr>
          <p:pic>
            <p:nvPicPr>
              <p:cNvPr id="289878" name="Picture 86" descr="txp_fig"/>
              <p:cNvPicPr>
                <a:picLocks noChangeAspect="1" noChangeArrowheads="1"/>
              </p:cNvPicPr>
              <p:nvPr>
                <p:custDataLst>
                  <p:tags r:id="rId130"/>
                </p:custDataLst>
              </p:nvPr>
            </p:nvPicPr>
            <p:blipFill>
              <a:blip r:embed="rId1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0" y="1268"/>
                <a:ext cx="60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881" name="Picture 89" descr="txp_fig"/>
              <p:cNvPicPr>
                <a:picLocks noChangeAspect="1" noChangeArrowheads="1"/>
              </p:cNvPicPr>
              <p:nvPr>
                <p:custDataLst>
                  <p:tags r:id="rId131"/>
                </p:custDataLst>
              </p:nvPr>
            </p:nvPicPr>
            <p:blipFill>
              <a:blip r:embed="rId1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0" y="1441"/>
                <a:ext cx="60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884" name="Picture 92" descr="txp_fig"/>
              <p:cNvPicPr>
                <a:picLocks noChangeAspect="1" noChangeArrowheads="1"/>
              </p:cNvPicPr>
              <p:nvPr>
                <p:custDataLst>
                  <p:tags r:id="rId132"/>
                </p:custDataLst>
              </p:nvPr>
            </p:nvPicPr>
            <p:blipFill>
              <a:blip r:embed="rId1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0" y="1618"/>
                <a:ext cx="60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887" name="Picture 95" descr="txp_fig"/>
              <p:cNvPicPr>
                <a:picLocks noChangeAspect="1" noChangeArrowheads="1"/>
              </p:cNvPicPr>
              <p:nvPr>
                <p:custDataLst>
                  <p:tags r:id="rId133"/>
                </p:custDataLst>
              </p:nvPr>
            </p:nvPicPr>
            <p:blipFill>
              <a:blip r:embed="rId1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0" y="1810"/>
                <a:ext cx="600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009" name="Group 217"/>
            <p:cNvGrpSpPr>
              <a:grpSpLocks/>
            </p:cNvGrpSpPr>
            <p:nvPr/>
          </p:nvGrpSpPr>
          <p:grpSpPr bwMode="auto">
            <a:xfrm>
              <a:off x="520" y="1584"/>
              <a:ext cx="392" cy="436"/>
              <a:chOff x="483" y="1346"/>
              <a:chExt cx="392" cy="436"/>
            </a:xfrm>
          </p:grpSpPr>
          <p:pic>
            <p:nvPicPr>
              <p:cNvPr id="289998" name="Picture 206" descr="txp_fig"/>
              <p:cNvPicPr>
                <a:picLocks noChangeAspect="1" noChangeArrowheads="1"/>
              </p:cNvPicPr>
              <p:nvPr>
                <p:custDataLst>
                  <p:tags r:id="rId126"/>
                </p:custDataLst>
              </p:nvPr>
            </p:nvPicPr>
            <p:blipFill>
              <a:blip r:embed="rId1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" y="1346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01" name="Picture 209" descr="txp_fig"/>
              <p:cNvPicPr>
                <a:picLocks noChangeAspect="1" noChangeArrowheads="1"/>
              </p:cNvPicPr>
              <p:nvPr>
                <p:custDataLst>
                  <p:tags r:id="rId127"/>
                </p:custDataLst>
              </p:nvPr>
            </p:nvPicPr>
            <p:blipFill>
              <a:blip r:embed="rId1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" y="1452"/>
                <a:ext cx="39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04" name="Picture 212" descr="txp_fig"/>
              <p:cNvPicPr>
                <a:picLocks noChangeAspect="1" noChangeArrowheads="1"/>
              </p:cNvPicPr>
              <p:nvPr>
                <p:custDataLst>
                  <p:tags r:id="rId128"/>
                </p:custDataLst>
              </p:nvPr>
            </p:nvPicPr>
            <p:blipFill>
              <a:blip r:embed="rId1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" y="1561"/>
                <a:ext cx="374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07" name="Picture 215" descr="txp_fig"/>
              <p:cNvPicPr>
                <a:picLocks noChangeAspect="1" noChangeArrowheads="1"/>
              </p:cNvPicPr>
              <p:nvPr>
                <p:custDataLst>
                  <p:tags r:id="rId129"/>
                </p:custDataLst>
              </p:nvPr>
            </p:nvPicPr>
            <p:blipFill>
              <a:blip r:embed="rId1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" y="1679"/>
                <a:ext cx="38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021" name="Group 229"/>
            <p:cNvGrpSpPr>
              <a:grpSpLocks/>
            </p:cNvGrpSpPr>
            <p:nvPr/>
          </p:nvGrpSpPr>
          <p:grpSpPr bwMode="auto">
            <a:xfrm>
              <a:off x="1000" y="1584"/>
              <a:ext cx="392" cy="436"/>
              <a:chOff x="915" y="1346"/>
              <a:chExt cx="392" cy="436"/>
            </a:xfrm>
          </p:grpSpPr>
          <p:pic>
            <p:nvPicPr>
              <p:cNvPr id="290010" name="Picture 218" descr="txp_fig"/>
              <p:cNvPicPr>
                <a:picLocks noChangeAspect="1" noChangeArrowheads="1"/>
              </p:cNvPicPr>
              <p:nvPr>
                <p:custDataLst>
                  <p:tags r:id="rId122"/>
                </p:custDataLst>
              </p:nvPr>
            </p:nvPicPr>
            <p:blipFill>
              <a:blip r:embed="rId1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5" y="1346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13" name="Picture 221" descr="txp_fig"/>
              <p:cNvPicPr>
                <a:picLocks noChangeAspect="1" noChangeArrowheads="1"/>
              </p:cNvPicPr>
              <p:nvPr>
                <p:custDataLst>
                  <p:tags r:id="rId123"/>
                </p:custDataLst>
              </p:nvPr>
            </p:nvPicPr>
            <p:blipFill>
              <a:blip r:embed="rId1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5" y="1452"/>
                <a:ext cx="39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16" name="Picture 224" descr="txp_fig"/>
              <p:cNvPicPr>
                <a:picLocks noChangeAspect="1" noChangeArrowheads="1"/>
              </p:cNvPicPr>
              <p:nvPr>
                <p:custDataLst>
                  <p:tags r:id="rId124"/>
                </p:custDataLst>
              </p:nvPr>
            </p:nvPicPr>
            <p:blipFill>
              <a:blip r:embed="rId1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5" y="1561"/>
                <a:ext cx="374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19" name="Picture 227" descr="txp_fig"/>
              <p:cNvPicPr>
                <a:picLocks noChangeAspect="1" noChangeArrowheads="1"/>
              </p:cNvPicPr>
              <p:nvPr>
                <p:custDataLst>
                  <p:tags r:id="rId125"/>
                </p:custDataLst>
              </p:nvPr>
            </p:nvPicPr>
            <p:blipFill>
              <a:blip r:embed="rId18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5" y="1679"/>
                <a:ext cx="38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90459" name="Group 667"/>
          <p:cNvGrpSpPr>
            <a:grpSpLocks/>
          </p:cNvGrpSpPr>
          <p:nvPr/>
        </p:nvGrpSpPr>
        <p:grpSpPr bwMode="auto">
          <a:xfrm>
            <a:off x="2362200" y="2514600"/>
            <a:ext cx="6699250" cy="3359150"/>
            <a:chOff x="1488" y="1584"/>
            <a:chExt cx="4220" cy="2116"/>
          </a:xfrm>
        </p:grpSpPr>
        <p:grpSp>
          <p:nvGrpSpPr>
            <p:cNvPr id="289901" name="Group 109"/>
            <p:cNvGrpSpPr>
              <a:grpSpLocks/>
            </p:cNvGrpSpPr>
            <p:nvPr/>
          </p:nvGrpSpPr>
          <p:grpSpPr bwMode="auto">
            <a:xfrm>
              <a:off x="1488" y="1584"/>
              <a:ext cx="391" cy="430"/>
              <a:chOff x="2252" y="1268"/>
              <a:chExt cx="608" cy="700"/>
            </a:xfrm>
          </p:grpSpPr>
          <p:pic>
            <p:nvPicPr>
              <p:cNvPr id="289890" name="Picture 98" descr="txp_fig"/>
              <p:cNvPicPr>
                <a:picLocks noChangeAspect="1" noChangeArrowheads="1"/>
              </p:cNvPicPr>
              <p:nvPr>
                <p:custDataLst>
                  <p:tags r:id="rId118"/>
                </p:custDataLst>
              </p:nvPr>
            </p:nvPicPr>
            <p:blipFill>
              <a:blip r:embed="rId1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2" y="1268"/>
                <a:ext cx="608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893" name="Picture 101" descr="txp_fig"/>
              <p:cNvPicPr>
                <a:picLocks noChangeAspect="1" noChangeArrowheads="1"/>
              </p:cNvPicPr>
              <p:nvPr>
                <p:custDataLst>
                  <p:tags r:id="rId119"/>
                </p:custDataLst>
              </p:nvPr>
            </p:nvPicPr>
            <p:blipFill>
              <a:blip r:embed="rId18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2" y="1441"/>
                <a:ext cx="608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896" name="Picture 104" descr="txp_fig"/>
              <p:cNvPicPr>
                <a:picLocks noChangeAspect="1" noChangeArrowheads="1"/>
              </p:cNvPicPr>
              <p:nvPr>
                <p:custDataLst>
                  <p:tags r:id="rId120"/>
                </p:custDataLst>
              </p:nvPr>
            </p:nvPicPr>
            <p:blipFill>
              <a:blip r:embed="rId1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2" y="1617"/>
                <a:ext cx="608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899" name="Picture 107" descr="txp_fig"/>
              <p:cNvPicPr>
                <a:picLocks noChangeAspect="1" noChangeArrowheads="1"/>
              </p:cNvPicPr>
              <p:nvPr>
                <p:custDataLst>
                  <p:tags r:id="rId121"/>
                </p:custDataLst>
              </p:nvPr>
            </p:nvPicPr>
            <p:blipFill>
              <a:blip r:embed="rId1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2" y="1809"/>
                <a:ext cx="608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89913" name="Group 121"/>
            <p:cNvGrpSpPr>
              <a:grpSpLocks/>
            </p:cNvGrpSpPr>
            <p:nvPr/>
          </p:nvGrpSpPr>
          <p:grpSpPr bwMode="auto">
            <a:xfrm>
              <a:off x="1488" y="2155"/>
              <a:ext cx="392" cy="432"/>
              <a:chOff x="2247" y="2082"/>
              <a:chExt cx="609" cy="702"/>
            </a:xfrm>
          </p:grpSpPr>
          <p:pic>
            <p:nvPicPr>
              <p:cNvPr id="289902" name="Picture 110" descr="txp_fig"/>
              <p:cNvPicPr>
                <a:picLocks noChangeAspect="1" noChangeArrowheads="1"/>
              </p:cNvPicPr>
              <p:nvPr>
                <p:custDataLst>
                  <p:tags r:id="rId114"/>
                </p:custDataLst>
              </p:nvPr>
            </p:nvPicPr>
            <p:blipFill>
              <a:blip r:embed="rId1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2" y="2082"/>
                <a:ext cx="59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905" name="Picture 113" descr="txp_fig"/>
              <p:cNvPicPr>
                <a:picLocks noChangeAspect="1" noChangeArrowheads="1"/>
              </p:cNvPicPr>
              <p:nvPr>
                <p:custDataLst>
                  <p:tags r:id="rId115"/>
                </p:custDataLst>
              </p:nvPr>
            </p:nvPicPr>
            <p:blipFill>
              <a:blip r:embed="rId1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2" y="2257"/>
                <a:ext cx="59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908" name="Picture 116" descr="txp_fig"/>
              <p:cNvPicPr>
                <a:picLocks noChangeAspect="1" noChangeArrowheads="1"/>
              </p:cNvPicPr>
              <p:nvPr>
                <p:custDataLst>
                  <p:tags r:id="rId116"/>
                </p:custDataLst>
              </p:nvPr>
            </p:nvPicPr>
            <p:blipFill>
              <a:blip r:embed="rId18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7" y="2450"/>
                <a:ext cx="60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911" name="Picture 119" descr="txp_fig"/>
              <p:cNvPicPr>
                <a:picLocks noChangeAspect="1" noChangeArrowheads="1"/>
              </p:cNvPicPr>
              <p:nvPr>
                <p:custDataLst>
                  <p:tags r:id="rId117"/>
                </p:custDataLst>
              </p:nvPr>
            </p:nvPicPr>
            <p:blipFill>
              <a:blip r:embed="rId19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7" y="2625"/>
                <a:ext cx="60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89925" name="Group 133"/>
            <p:cNvGrpSpPr>
              <a:grpSpLocks/>
            </p:cNvGrpSpPr>
            <p:nvPr/>
          </p:nvGrpSpPr>
          <p:grpSpPr bwMode="auto">
            <a:xfrm>
              <a:off x="2917" y="1584"/>
              <a:ext cx="395" cy="430"/>
              <a:chOff x="3355" y="1268"/>
              <a:chExt cx="614" cy="700"/>
            </a:xfrm>
          </p:grpSpPr>
          <p:pic>
            <p:nvPicPr>
              <p:cNvPr id="289914" name="Picture 122" descr="txp_fig"/>
              <p:cNvPicPr>
                <a:picLocks noChangeAspect="1" noChangeArrowheads="1"/>
              </p:cNvPicPr>
              <p:nvPr>
                <p:custDataLst>
                  <p:tags r:id="rId110"/>
                </p:custDataLst>
              </p:nvPr>
            </p:nvPicPr>
            <p:blipFill>
              <a:blip r:embed="rId1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1268"/>
                <a:ext cx="60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917" name="Picture 125" descr="txp_fig"/>
              <p:cNvPicPr>
                <a:picLocks noChangeAspect="1" noChangeArrowheads="1"/>
              </p:cNvPicPr>
              <p:nvPr>
                <p:custDataLst>
                  <p:tags r:id="rId111"/>
                </p:custDataLst>
              </p:nvPr>
            </p:nvPicPr>
            <p:blipFill>
              <a:blip r:embed="rId19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5" y="1441"/>
                <a:ext cx="608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920" name="Picture 128" descr="txp_fig"/>
              <p:cNvPicPr>
                <a:picLocks noChangeAspect="1" noChangeArrowheads="1"/>
              </p:cNvPicPr>
              <p:nvPr>
                <p:custDataLst>
                  <p:tags r:id="rId112"/>
                </p:custDataLst>
              </p:nvPr>
            </p:nvPicPr>
            <p:blipFill>
              <a:blip r:embed="rId19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1617"/>
                <a:ext cx="60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923" name="Picture 131" descr="txp_fig"/>
              <p:cNvPicPr>
                <a:picLocks noChangeAspect="1" noChangeArrowheads="1"/>
              </p:cNvPicPr>
              <p:nvPr>
                <p:custDataLst>
                  <p:tags r:id="rId113"/>
                </p:custDataLst>
              </p:nvPr>
            </p:nvPicPr>
            <p:blipFill>
              <a:blip r:embed="rId19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5" y="1809"/>
                <a:ext cx="608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89937" name="Group 145"/>
            <p:cNvGrpSpPr>
              <a:grpSpLocks/>
            </p:cNvGrpSpPr>
            <p:nvPr/>
          </p:nvGrpSpPr>
          <p:grpSpPr bwMode="auto">
            <a:xfrm>
              <a:off x="2917" y="2155"/>
              <a:ext cx="398" cy="432"/>
              <a:chOff x="3350" y="2081"/>
              <a:chExt cx="619" cy="703"/>
            </a:xfrm>
          </p:grpSpPr>
          <p:pic>
            <p:nvPicPr>
              <p:cNvPr id="289926" name="Picture 134" descr="txp_fig"/>
              <p:cNvPicPr>
                <a:picLocks noChangeAspect="1" noChangeArrowheads="1"/>
              </p:cNvPicPr>
              <p:nvPr>
                <p:custDataLst>
                  <p:tags r:id="rId106"/>
                </p:custDataLst>
              </p:nvPr>
            </p:nvPicPr>
            <p:blipFill>
              <a:blip r:embed="rId1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081"/>
                <a:ext cx="59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929" name="Picture 137" descr="txp_fig"/>
              <p:cNvPicPr>
                <a:picLocks noChangeAspect="1" noChangeArrowheads="1"/>
              </p:cNvPicPr>
              <p:nvPr>
                <p:custDataLst>
                  <p:tags r:id="rId107"/>
                </p:custDataLst>
              </p:nvPr>
            </p:nvPicPr>
            <p:blipFill>
              <a:blip r:embed="rId19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5" y="2257"/>
                <a:ext cx="59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932" name="Picture 140" descr="txp_fig"/>
              <p:cNvPicPr>
                <a:picLocks noChangeAspect="1" noChangeArrowheads="1"/>
              </p:cNvPicPr>
              <p:nvPr>
                <p:custDataLst>
                  <p:tags r:id="rId108"/>
                </p:custDataLst>
              </p:nvPr>
            </p:nvPicPr>
            <p:blipFill>
              <a:blip r:embed="rId19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449"/>
                <a:ext cx="60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935" name="Picture 143" descr="txp_fig"/>
              <p:cNvPicPr>
                <a:picLocks noChangeAspect="1" noChangeArrowheads="1"/>
              </p:cNvPicPr>
              <p:nvPr>
                <p:custDataLst>
                  <p:tags r:id="rId109"/>
                </p:custDataLst>
              </p:nvPr>
            </p:nvPicPr>
            <p:blipFill>
              <a:blip r:embed="rId19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0" y="2625"/>
                <a:ext cx="60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89952" name="Group 160"/>
            <p:cNvGrpSpPr>
              <a:grpSpLocks/>
            </p:cNvGrpSpPr>
            <p:nvPr/>
          </p:nvGrpSpPr>
          <p:grpSpPr bwMode="auto">
            <a:xfrm>
              <a:off x="2917" y="2712"/>
              <a:ext cx="394" cy="432"/>
              <a:chOff x="3350" y="2897"/>
              <a:chExt cx="613" cy="703"/>
            </a:xfrm>
          </p:grpSpPr>
          <p:pic>
            <p:nvPicPr>
              <p:cNvPr id="289941" name="Picture 149" descr="txp_fig"/>
              <p:cNvPicPr>
                <a:picLocks noChangeAspect="1" noChangeArrowheads="1"/>
              </p:cNvPicPr>
              <p:nvPr>
                <p:custDataLst>
                  <p:tags r:id="rId102"/>
                </p:custDataLst>
              </p:nvPr>
            </p:nvPicPr>
            <p:blipFill>
              <a:blip r:embed="rId19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0" y="3073"/>
                <a:ext cx="60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944" name="Picture 152" descr="txp_fig"/>
              <p:cNvPicPr>
                <a:picLocks noChangeAspect="1" noChangeArrowheads="1"/>
              </p:cNvPicPr>
              <p:nvPr>
                <p:custDataLst>
                  <p:tags r:id="rId103"/>
                </p:custDataLst>
              </p:nvPr>
            </p:nvPicPr>
            <p:blipFill>
              <a:blip r:embed="rId19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5" y="3265"/>
                <a:ext cx="608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947" name="Picture 155" descr="txp_fig"/>
              <p:cNvPicPr>
                <a:picLocks noChangeAspect="1" noChangeArrowheads="1"/>
              </p:cNvPicPr>
              <p:nvPr>
                <p:custDataLst>
                  <p:tags r:id="rId104"/>
                </p:custDataLst>
              </p:nvPr>
            </p:nvPicPr>
            <p:blipFill>
              <a:blip r:embed="rId19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0" y="3441"/>
                <a:ext cx="609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9950" name="Picture 158" descr="txp_fig"/>
              <p:cNvPicPr>
                <a:picLocks noChangeAspect="1" noChangeArrowheads="1"/>
              </p:cNvPicPr>
              <p:nvPr>
                <p:custDataLst>
                  <p:tags r:id="rId105"/>
                </p:custDataLst>
              </p:nvPr>
            </p:nvPicPr>
            <p:blipFill>
              <a:blip r:embed="rId1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5" y="2897"/>
                <a:ext cx="608" cy="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033" name="Group 241"/>
            <p:cNvGrpSpPr>
              <a:grpSpLocks/>
            </p:cNvGrpSpPr>
            <p:nvPr/>
          </p:nvGrpSpPr>
          <p:grpSpPr bwMode="auto">
            <a:xfrm>
              <a:off x="1966" y="1584"/>
              <a:ext cx="385" cy="434"/>
              <a:chOff x="1923" y="1346"/>
              <a:chExt cx="385" cy="434"/>
            </a:xfrm>
          </p:grpSpPr>
          <p:pic>
            <p:nvPicPr>
              <p:cNvPr id="290022" name="Picture 230" descr="txp_fig"/>
              <p:cNvPicPr>
                <a:picLocks noChangeAspect="1" noChangeArrowheads="1"/>
              </p:cNvPicPr>
              <p:nvPr>
                <p:custDataLst>
                  <p:tags r:id="rId98"/>
                </p:custDataLst>
              </p:nvPr>
            </p:nvPicPr>
            <p:blipFill>
              <a:blip r:embed="rId20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" y="1346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25" name="Picture 233" descr="txp_fig"/>
              <p:cNvPicPr>
                <a:picLocks noChangeAspect="1" noChangeArrowheads="1"/>
              </p:cNvPicPr>
              <p:nvPr>
                <p:custDataLst>
                  <p:tags r:id="rId99"/>
                </p:custDataLst>
              </p:nvPr>
            </p:nvPicPr>
            <p:blipFill>
              <a:blip r:embed="rId20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" y="1452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28" name="Picture 236" descr="txp_fig"/>
              <p:cNvPicPr>
                <a:picLocks noChangeAspect="1" noChangeArrowheads="1"/>
              </p:cNvPicPr>
              <p:nvPr>
                <p:custDataLst>
                  <p:tags r:id="rId100"/>
                </p:custDataLst>
              </p:nvPr>
            </p:nvPicPr>
            <p:blipFill>
              <a:blip r:embed="rId20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" y="1560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31" name="Picture 239" descr="txp_fig"/>
              <p:cNvPicPr>
                <a:picLocks noChangeAspect="1" noChangeArrowheads="1"/>
              </p:cNvPicPr>
              <p:nvPr>
                <p:custDataLst>
                  <p:tags r:id="rId101"/>
                </p:custDataLst>
              </p:nvPr>
            </p:nvPicPr>
            <p:blipFill>
              <a:blip r:embed="rId20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3" y="1678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057" name="Group 265"/>
            <p:cNvGrpSpPr>
              <a:grpSpLocks/>
            </p:cNvGrpSpPr>
            <p:nvPr/>
          </p:nvGrpSpPr>
          <p:grpSpPr bwMode="auto">
            <a:xfrm>
              <a:off x="3397" y="1584"/>
              <a:ext cx="392" cy="434"/>
              <a:chOff x="3352" y="1346"/>
              <a:chExt cx="392" cy="434"/>
            </a:xfrm>
          </p:grpSpPr>
          <p:pic>
            <p:nvPicPr>
              <p:cNvPr id="290046" name="Picture 254" descr="txp_fig"/>
              <p:cNvPicPr>
                <a:picLocks noChangeAspect="1" noChangeArrowheads="1"/>
              </p:cNvPicPr>
              <p:nvPr>
                <p:custDataLst>
                  <p:tags r:id="rId94"/>
                </p:custDataLst>
              </p:nvPr>
            </p:nvPicPr>
            <p:blipFill>
              <a:blip r:embed="rId20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" y="1346"/>
                <a:ext cx="39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49" name="Picture 257" descr="txp_fig"/>
              <p:cNvPicPr>
                <a:picLocks noChangeAspect="1" noChangeArrowheads="1"/>
              </p:cNvPicPr>
              <p:nvPr>
                <p:custDataLst>
                  <p:tags r:id="rId95"/>
                </p:custDataLst>
              </p:nvPr>
            </p:nvPicPr>
            <p:blipFill>
              <a:blip r:embed="rId20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" y="1452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52" name="Picture 260" descr="txp_fig"/>
              <p:cNvPicPr>
                <a:picLocks noChangeAspect="1" noChangeArrowheads="1"/>
              </p:cNvPicPr>
              <p:nvPr>
                <p:custDataLst>
                  <p:tags r:id="rId96"/>
                </p:custDataLst>
              </p:nvPr>
            </p:nvPicPr>
            <p:blipFill>
              <a:blip r:embed="rId20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" y="1560"/>
                <a:ext cx="39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55" name="Picture 263" descr="txp_fig"/>
              <p:cNvPicPr>
                <a:picLocks noChangeAspect="1" noChangeArrowheads="1"/>
              </p:cNvPicPr>
              <p:nvPr>
                <p:custDataLst>
                  <p:tags r:id="rId97"/>
                </p:custDataLst>
              </p:nvPr>
            </p:nvPicPr>
            <p:blipFill>
              <a:blip r:embed="rId20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" y="1678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045" name="Group 253"/>
            <p:cNvGrpSpPr>
              <a:grpSpLocks/>
            </p:cNvGrpSpPr>
            <p:nvPr/>
          </p:nvGrpSpPr>
          <p:grpSpPr bwMode="auto">
            <a:xfrm>
              <a:off x="2447" y="1584"/>
              <a:ext cx="385" cy="434"/>
              <a:chOff x="2355" y="1346"/>
              <a:chExt cx="385" cy="434"/>
            </a:xfrm>
          </p:grpSpPr>
          <p:pic>
            <p:nvPicPr>
              <p:cNvPr id="290034" name="Picture 242" descr="txp_fig"/>
              <p:cNvPicPr>
                <a:picLocks noChangeAspect="1" noChangeArrowheads="1"/>
              </p:cNvPicPr>
              <p:nvPr>
                <p:custDataLst>
                  <p:tags r:id="rId90"/>
                </p:custDataLst>
              </p:nvPr>
            </p:nvPicPr>
            <p:blipFill>
              <a:blip r:embed="rId20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1346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37" name="Picture 245" descr="txp_fig"/>
              <p:cNvPicPr>
                <a:picLocks noChangeAspect="1" noChangeArrowheads="1"/>
              </p:cNvPicPr>
              <p:nvPr>
                <p:custDataLst>
                  <p:tags r:id="rId91"/>
                </p:custDataLst>
              </p:nvPr>
            </p:nvPicPr>
            <p:blipFill>
              <a:blip r:embed="rId20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1452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40" name="Picture 248" descr="txp_fig"/>
              <p:cNvPicPr>
                <a:picLocks noChangeAspect="1" noChangeArrowheads="1"/>
              </p:cNvPicPr>
              <p:nvPr>
                <p:custDataLst>
                  <p:tags r:id="rId92"/>
                </p:custDataLst>
              </p:nvPr>
            </p:nvPicPr>
            <p:blipFill>
              <a:blip r:embed="rId2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1560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43" name="Picture 251" descr="txp_fig"/>
              <p:cNvPicPr>
                <a:picLocks noChangeAspect="1" noChangeArrowheads="1"/>
              </p:cNvPicPr>
              <p:nvPr>
                <p:custDataLst>
                  <p:tags r:id="rId93"/>
                </p:custDataLst>
              </p:nvPr>
            </p:nvPicPr>
            <p:blipFill>
              <a:blip r:embed="rId2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1678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069" name="Group 277"/>
            <p:cNvGrpSpPr>
              <a:grpSpLocks/>
            </p:cNvGrpSpPr>
            <p:nvPr/>
          </p:nvGrpSpPr>
          <p:grpSpPr bwMode="auto">
            <a:xfrm>
              <a:off x="3880" y="1584"/>
              <a:ext cx="392" cy="434"/>
              <a:chOff x="3784" y="1346"/>
              <a:chExt cx="392" cy="434"/>
            </a:xfrm>
          </p:grpSpPr>
          <p:pic>
            <p:nvPicPr>
              <p:cNvPr id="290058" name="Picture 266" descr="txp_fig"/>
              <p:cNvPicPr>
                <a:picLocks noChangeAspect="1" noChangeArrowheads="1"/>
              </p:cNvPicPr>
              <p:nvPr>
                <p:custDataLst>
                  <p:tags r:id="rId86"/>
                </p:custDataLst>
              </p:nvPr>
            </p:nvPicPr>
            <p:blipFill>
              <a:blip r:embed="rId2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4" y="1346"/>
                <a:ext cx="39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61" name="Picture 269" descr="txp_fig"/>
              <p:cNvPicPr>
                <a:picLocks noChangeAspect="1" noChangeArrowheads="1"/>
              </p:cNvPicPr>
              <p:nvPr>
                <p:custDataLst>
                  <p:tags r:id="rId87"/>
                </p:custDataLst>
              </p:nvPr>
            </p:nvPicPr>
            <p:blipFill>
              <a:blip r:embed="rId2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4" y="1452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64" name="Picture 272" descr="txp_fig"/>
              <p:cNvPicPr>
                <a:picLocks noChangeAspect="1" noChangeArrowheads="1"/>
              </p:cNvPicPr>
              <p:nvPr>
                <p:custDataLst>
                  <p:tags r:id="rId88"/>
                </p:custDataLst>
              </p:nvPr>
            </p:nvPicPr>
            <p:blipFill>
              <a:blip r:embed="rId2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4" y="1560"/>
                <a:ext cx="39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67" name="Picture 275" descr="txp_fig"/>
              <p:cNvPicPr>
                <a:picLocks noChangeAspect="1" noChangeArrowheads="1"/>
              </p:cNvPicPr>
              <p:nvPr>
                <p:custDataLst>
                  <p:tags r:id="rId89"/>
                </p:custDataLst>
              </p:nvPr>
            </p:nvPicPr>
            <p:blipFill>
              <a:blip r:embed="rId2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4" y="1678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097" name="Group 305"/>
            <p:cNvGrpSpPr>
              <a:grpSpLocks/>
            </p:cNvGrpSpPr>
            <p:nvPr/>
          </p:nvGrpSpPr>
          <p:grpSpPr bwMode="auto">
            <a:xfrm>
              <a:off x="4363" y="1584"/>
              <a:ext cx="389" cy="434"/>
              <a:chOff x="4411" y="1344"/>
              <a:chExt cx="389" cy="434"/>
            </a:xfrm>
          </p:grpSpPr>
          <p:pic>
            <p:nvPicPr>
              <p:cNvPr id="290086" name="Picture 294" descr="txp_fig"/>
              <p:cNvPicPr>
                <a:picLocks noChangeAspect="1" noChangeArrowheads="1"/>
              </p:cNvPicPr>
              <p:nvPr>
                <p:custDataLst>
                  <p:tags r:id="rId82"/>
                </p:custDataLst>
              </p:nvPr>
            </p:nvPicPr>
            <p:blipFill>
              <a:blip r:embed="rId1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4" y="1344"/>
                <a:ext cx="38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89" name="Picture 297" descr="txp_fig"/>
              <p:cNvPicPr>
                <a:picLocks noChangeAspect="1" noChangeArrowheads="1"/>
              </p:cNvPicPr>
              <p:nvPr>
                <p:custDataLst>
                  <p:tags r:id="rId83"/>
                </p:custDataLst>
              </p:nvPr>
            </p:nvPicPr>
            <p:blipFill>
              <a:blip r:embed="rId2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1" y="1450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92" name="Picture 300" descr="txp_fig"/>
              <p:cNvPicPr>
                <a:picLocks noChangeAspect="1" noChangeArrowheads="1"/>
              </p:cNvPicPr>
              <p:nvPr>
                <p:custDataLst>
                  <p:tags r:id="rId84"/>
                </p:custDataLst>
              </p:nvPr>
            </p:nvPicPr>
            <p:blipFill>
              <a:blip r:embed="rId2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4" y="1558"/>
                <a:ext cx="38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095" name="Picture 303" descr="txp_fig"/>
              <p:cNvPicPr>
                <a:picLocks noChangeAspect="1" noChangeArrowheads="1"/>
              </p:cNvPicPr>
              <p:nvPr>
                <p:custDataLst>
                  <p:tags r:id="rId85"/>
                </p:custDataLst>
              </p:nvPr>
            </p:nvPicPr>
            <p:blipFill>
              <a:blip r:embed="rId2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1" y="1676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109" name="Group 317"/>
            <p:cNvGrpSpPr>
              <a:grpSpLocks/>
            </p:cNvGrpSpPr>
            <p:nvPr/>
          </p:nvGrpSpPr>
          <p:grpSpPr bwMode="auto">
            <a:xfrm>
              <a:off x="4848" y="1584"/>
              <a:ext cx="392" cy="434"/>
              <a:chOff x="4840" y="1344"/>
              <a:chExt cx="392" cy="434"/>
            </a:xfrm>
          </p:grpSpPr>
          <p:pic>
            <p:nvPicPr>
              <p:cNvPr id="290098" name="Picture 306" descr="txp_fig"/>
              <p:cNvPicPr>
                <a:picLocks noChangeAspect="1" noChangeArrowheads="1"/>
              </p:cNvPicPr>
              <p:nvPr>
                <p:custDataLst>
                  <p:tags r:id="rId78"/>
                </p:custDataLst>
              </p:nvPr>
            </p:nvPicPr>
            <p:blipFill>
              <a:blip r:embed="rId2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0" y="1344"/>
                <a:ext cx="39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01" name="Picture 309" descr="txp_fig"/>
              <p:cNvPicPr>
                <a:picLocks noChangeAspect="1" noChangeArrowheads="1"/>
              </p:cNvPicPr>
              <p:nvPr>
                <p:custDataLst>
                  <p:tags r:id="rId79"/>
                </p:custDataLst>
              </p:nvPr>
            </p:nvPicPr>
            <p:blipFill>
              <a:blip r:embed="rId2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0" y="1450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04" name="Picture 312" descr="txp_fig"/>
              <p:cNvPicPr>
                <a:picLocks noChangeAspect="1" noChangeArrowheads="1"/>
              </p:cNvPicPr>
              <p:nvPr>
                <p:custDataLst>
                  <p:tags r:id="rId80"/>
                </p:custDataLst>
              </p:nvPr>
            </p:nvPicPr>
            <p:blipFill>
              <a:blip r:embed="rId2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0" y="1558"/>
                <a:ext cx="39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07" name="Picture 315" descr="txp_fig"/>
              <p:cNvPicPr>
                <a:picLocks noChangeAspect="1" noChangeArrowheads="1"/>
              </p:cNvPicPr>
              <p:nvPr>
                <p:custDataLst>
                  <p:tags r:id="rId81"/>
                </p:custDataLst>
              </p:nvPr>
            </p:nvPicPr>
            <p:blipFill>
              <a:blip r:embed="rId2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0" y="1676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121" name="Group 329"/>
            <p:cNvGrpSpPr>
              <a:grpSpLocks/>
            </p:cNvGrpSpPr>
            <p:nvPr/>
          </p:nvGrpSpPr>
          <p:grpSpPr bwMode="auto">
            <a:xfrm>
              <a:off x="5316" y="1584"/>
              <a:ext cx="392" cy="434"/>
              <a:chOff x="5272" y="1344"/>
              <a:chExt cx="392" cy="434"/>
            </a:xfrm>
          </p:grpSpPr>
          <p:pic>
            <p:nvPicPr>
              <p:cNvPr id="290110" name="Picture 318" descr="txp_fig"/>
              <p:cNvPicPr>
                <a:picLocks noChangeAspect="1" noChangeArrowheads="1"/>
              </p:cNvPicPr>
              <p:nvPr>
                <p:custDataLst>
                  <p:tags r:id="rId74"/>
                </p:custDataLst>
              </p:nvPr>
            </p:nvPicPr>
            <p:blipFill>
              <a:blip r:embed="rId2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2" y="1344"/>
                <a:ext cx="39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13" name="Picture 321" descr="txp_fig"/>
              <p:cNvPicPr>
                <a:picLocks noChangeAspect="1" noChangeArrowheads="1"/>
              </p:cNvPicPr>
              <p:nvPr>
                <p:custDataLst>
                  <p:tags r:id="rId75"/>
                </p:custDataLst>
              </p:nvPr>
            </p:nvPicPr>
            <p:blipFill>
              <a:blip r:embed="rId2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2" y="1450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16" name="Picture 324" descr="txp_fig"/>
              <p:cNvPicPr>
                <a:picLocks noChangeAspect="1" noChangeArrowheads="1"/>
              </p:cNvPicPr>
              <p:nvPr>
                <p:custDataLst>
                  <p:tags r:id="rId76"/>
                </p:custDataLst>
              </p:nvPr>
            </p:nvPicPr>
            <p:blipFill>
              <a:blip r:embed="rId2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2" y="1558"/>
                <a:ext cx="39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19" name="Picture 327" descr="txp_fig"/>
              <p:cNvPicPr>
                <a:picLocks noChangeAspect="1" noChangeArrowheads="1"/>
              </p:cNvPicPr>
              <p:nvPr>
                <p:custDataLst>
                  <p:tags r:id="rId77"/>
                </p:custDataLst>
              </p:nvPr>
            </p:nvPicPr>
            <p:blipFill>
              <a:blip r:embed="rId2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2" y="1676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143" name="Group 351"/>
            <p:cNvGrpSpPr>
              <a:grpSpLocks/>
            </p:cNvGrpSpPr>
            <p:nvPr/>
          </p:nvGrpSpPr>
          <p:grpSpPr bwMode="auto">
            <a:xfrm>
              <a:off x="1966" y="2155"/>
              <a:ext cx="380" cy="437"/>
              <a:chOff x="1966" y="1920"/>
              <a:chExt cx="380" cy="437"/>
            </a:xfrm>
          </p:grpSpPr>
          <p:pic>
            <p:nvPicPr>
              <p:cNvPr id="290132" name="Picture 340" descr="txp_fig"/>
              <p:cNvPicPr>
                <a:picLocks noChangeAspect="1" noChangeArrowheads="1"/>
              </p:cNvPicPr>
              <p:nvPr>
                <p:custDataLst>
                  <p:tags r:id="rId70"/>
                </p:custDataLst>
              </p:nvPr>
            </p:nvPicPr>
            <p:blipFill>
              <a:blip r:embed="rId2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6" y="1920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35" name="Picture 343" descr="txp_fig"/>
              <p:cNvPicPr>
                <a:picLocks noChangeAspect="1" noChangeArrowheads="1"/>
              </p:cNvPicPr>
              <p:nvPr>
                <p:custDataLst>
                  <p:tags r:id="rId71"/>
                </p:custDataLst>
              </p:nvPr>
            </p:nvPicPr>
            <p:blipFill>
              <a:blip r:embed="rId2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6" y="2028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38" name="Picture 346" descr="txp_fig"/>
              <p:cNvPicPr>
                <a:picLocks noChangeAspect="1" noChangeArrowheads="1"/>
              </p:cNvPicPr>
              <p:nvPr>
                <p:custDataLst>
                  <p:tags r:id="rId72"/>
                </p:custDataLst>
              </p:nvPr>
            </p:nvPicPr>
            <p:blipFill>
              <a:blip r:embed="rId2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6" y="2146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41" name="Picture 349" descr="txp_fig"/>
              <p:cNvPicPr>
                <a:picLocks noChangeAspect="1" noChangeArrowheads="1"/>
              </p:cNvPicPr>
              <p:nvPr>
                <p:custDataLst>
                  <p:tags r:id="rId73"/>
                </p:custDataLst>
              </p:nvPr>
            </p:nvPicPr>
            <p:blipFill>
              <a:blip r:embed="rId2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6" y="2254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160" name="Group 368"/>
            <p:cNvGrpSpPr>
              <a:grpSpLocks/>
            </p:cNvGrpSpPr>
            <p:nvPr/>
          </p:nvGrpSpPr>
          <p:grpSpPr bwMode="auto">
            <a:xfrm>
              <a:off x="2447" y="2155"/>
              <a:ext cx="380" cy="437"/>
              <a:chOff x="2452" y="1915"/>
              <a:chExt cx="380" cy="437"/>
            </a:xfrm>
          </p:grpSpPr>
          <p:pic>
            <p:nvPicPr>
              <p:cNvPr id="290149" name="Picture 357" descr="txp_fig"/>
              <p:cNvPicPr>
                <a:picLocks noChangeAspect="1" noChangeArrowheads="1"/>
              </p:cNvPicPr>
              <p:nvPr>
                <p:custDataLst>
                  <p:tags r:id="rId66"/>
                </p:custDataLst>
              </p:nvPr>
            </p:nvPicPr>
            <p:blipFill>
              <a:blip r:embed="rId2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2" y="1915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52" name="Picture 360" descr="txp_fig"/>
              <p:cNvPicPr>
                <a:picLocks noChangeAspect="1" noChangeArrowheads="1"/>
              </p:cNvPicPr>
              <p:nvPr>
                <p:custDataLst>
                  <p:tags r:id="rId67"/>
                </p:custDataLst>
              </p:nvPr>
            </p:nvPicPr>
            <p:blipFill>
              <a:blip r:embed="rId2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2" y="2023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55" name="Picture 363" descr="txp_fig"/>
              <p:cNvPicPr>
                <a:picLocks noChangeAspect="1" noChangeArrowheads="1"/>
              </p:cNvPicPr>
              <p:nvPr>
                <p:custDataLst>
                  <p:tags r:id="rId68"/>
                </p:custDataLst>
              </p:nvPr>
            </p:nvPicPr>
            <p:blipFill>
              <a:blip r:embed="rId2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2" y="2141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58" name="Picture 366" descr="txp_fig"/>
              <p:cNvPicPr>
                <a:picLocks noChangeAspect="1" noChangeArrowheads="1"/>
              </p:cNvPicPr>
              <p:nvPr>
                <p:custDataLst>
                  <p:tags r:id="rId69"/>
                </p:custDataLst>
              </p:nvPr>
            </p:nvPicPr>
            <p:blipFill>
              <a:blip r:embed="rId2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2" y="2249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177" name="Group 385"/>
            <p:cNvGrpSpPr>
              <a:grpSpLocks/>
            </p:cNvGrpSpPr>
            <p:nvPr/>
          </p:nvGrpSpPr>
          <p:grpSpPr bwMode="auto">
            <a:xfrm>
              <a:off x="3397" y="2155"/>
              <a:ext cx="392" cy="437"/>
              <a:chOff x="3400" y="1920"/>
              <a:chExt cx="392" cy="437"/>
            </a:xfrm>
          </p:grpSpPr>
          <p:pic>
            <p:nvPicPr>
              <p:cNvPr id="290166" name="Picture 374" descr="txp_fig"/>
              <p:cNvPicPr>
                <a:picLocks noChangeAspect="1" noChangeArrowheads="1"/>
              </p:cNvPicPr>
              <p:nvPr>
                <p:custDataLst>
                  <p:tags r:id="rId62"/>
                </p:custDataLst>
              </p:nvPr>
            </p:nvPicPr>
            <p:blipFill>
              <a:blip r:embed="rId2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0" y="1920"/>
                <a:ext cx="38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69" name="Picture 377" descr="txp_fig"/>
              <p:cNvPicPr>
                <a:picLocks noChangeAspect="1" noChangeArrowheads="1"/>
              </p:cNvPicPr>
              <p:nvPr>
                <p:custDataLst>
                  <p:tags r:id="rId63"/>
                </p:custDataLst>
              </p:nvPr>
            </p:nvPicPr>
            <p:blipFill>
              <a:blip r:embed="rId2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0" y="2028"/>
                <a:ext cx="379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72" name="Picture 380" descr="txp_fig"/>
              <p:cNvPicPr>
                <a:picLocks noChangeAspect="1" noChangeArrowheads="1"/>
              </p:cNvPicPr>
              <p:nvPr>
                <p:custDataLst>
                  <p:tags r:id="rId64"/>
                </p:custDataLst>
              </p:nvPr>
            </p:nvPicPr>
            <p:blipFill>
              <a:blip r:embed="rId2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0" y="2146"/>
                <a:ext cx="39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75" name="Picture 383" descr="txp_fig"/>
              <p:cNvPicPr>
                <a:picLocks noChangeAspect="1" noChangeArrowheads="1"/>
              </p:cNvPicPr>
              <p:nvPr>
                <p:custDataLst>
                  <p:tags r:id="rId65"/>
                </p:custDataLst>
              </p:nvPr>
            </p:nvPicPr>
            <p:blipFill>
              <a:blip r:embed="rId2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0" y="2254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194" name="Group 402"/>
            <p:cNvGrpSpPr>
              <a:grpSpLocks/>
            </p:cNvGrpSpPr>
            <p:nvPr/>
          </p:nvGrpSpPr>
          <p:grpSpPr bwMode="auto">
            <a:xfrm>
              <a:off x="3880" y="2155"/>
              <a:ext cx="392" cy="437"/>
              <a:chOff x="3894" y="1920"/>
              <a:chExt cx="392" cy="437"/>
            </a:xfrm>
          </p:grpSpPr>
          <p:pic>
            <p:nvPicPr>
              <p:cNvPr id="290183" name="Picture 391" descr="txp_fig"/>
              <p:cNvPicPr>
                <a:picLocks noChangeAspect="1" noChangeArrowheads="1"/>
              </p:cNvPicPr>
              <p:nvPr>
                <p:custDataLst>
                  <p:tags r:id="rId58"/>
                </p:custDataLst>
              </p:nvPr>
            </p:nvPicPr>
            <p:blipFill>
              <a:blip r:embed="rId2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4" y="1920"/>
                <a:ext cx="38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86" name="Picture 394" descr="txp_fig"/>
              <p:cNvPicPr>
                <a:picLocks noChangeAspect="1" noChangeArrowheads="1"/>
              </p:cNvPicPr>
              <p:nvPr>
                <p:custDataLst>
                  <p:tags r:id="rId59"/>
                </p:custDataLst>
              </p:nvPr>
            </p:nvPicPr>
            <p:blipFill>
              <a:blip r:embed="rId2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4" y="2028"/>
                <a:ext cx="379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89" name="Picture 397" descr="txp_fig"/>
              <p:cNvPicPr>
                <a:picLocks noChangeAspect="1" noChangeArrowheads="1"/>
              </p:cNvPicPr>
              <p:nvPr>
                <p:custDataLst>
                  <p:tags r:id="rId60"/>
                </p:custDataLst>
              </p:nvPr>
            </p:nvPicPr>
            <p:blipFill>
              <a:blip r:embed="rId2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4" y="2146"/>
                <a:ext cx="39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192" name="Picture 400" descr="txp_fig"/>
              <p:cNvPicPr>
                <a:picLocks noChangeAspect="1" noChangeArrowheads="1"/>
              </p:cNvPicPr>
              <p:nvPr>
                <p:custDataLst>
                  <p:tags r:id="rId61"/>
                </p:custDataLst>
              </p:nvPr>
            </p:nvPicPr>
            <p:blipFill>
              <a:blip r:embed="rId2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4" y="2254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221" name="Group 429"/>
            <p:cNvGrpSpPr>
              <a:grpSpLocks/>
            </p:cNvGrpSpPr>
            <p:nvPr/>
          </p:nvGrpSpPr>
          <p:grpSpPr bwMode="auto">
            <a:xfrm>
              <a:off x="4363" y="2155"/>
              <a:ext cx="386" cy="437"/>
              <a:chOff x="4377" y="1920"/>
              <a:chExt cx="386" cy="437"/>
            </a:xfrm>
          </p:grpSpPr>
          <p:pic>
            <p:nvPicPr>
              <p:cNvPr id="290210" name="Picture 418" descr="txp_fig"/>
              <p:cNvPicPr>
                <a:picLocks noChangeAspect="1" noChangeArrowheads="1"/>
              </p:cNvPicPr>
              <p:nvPr>
                <p:custDataLst>
                  <p:tags r:id="rId54"/>
                </p:custDataLst>
              </p:nvPr>
            </p:nvPicPr>
            <p:blipFill>
              <a:blip r:embed="rId1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0" y="1920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213" name="Picture 421" descr="txp_fig"/>
              <p:cNvPicPr>
                <a:picLocks noChangeAspect="1" noChangeArrowheads="1"/>
              </p:cNvPicPr>
              <p:nvPr>
                <p:custDataLst>
                  <p:tags r:id="rId55"/>
                </p:custDataLst>
              </p:nvPr>
            </p:nvPicPr>
            <p:blipFill>
              <a:blip r:embed="rId2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2028"/>
                <a:ext cx="379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216" name="Picture 424" descr="txp_fig"/>
              <p:cNvPicPr>
                <a:picLocks noChangeAspect="1" noChangeArrowheads="1"/>
              </p:cNvPicPr>
              <p:nvPr>
                <p:custDataLst>
                  <p:tags r:id="rId56"/>
                </p:custDataLst>
              </p:nvPr>
            </p:nvPicPr>
            <p:blipFill>
              <a:blip r:embed="rId2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3" y="2146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219" name="Picture 427" descr="txp_fig"/>
              <p:cNvPicPr>
                <a:picLocks noChangeAspect="1" noChangeArrowheads="1"/>
              </p:cNvPicPr>
              <p:nvPr>
                <p:custDataLst>
                  <p:tags r:id="rId57"/>
                </p:custDataLst>
              </p:nvPr>
            </p:nvPicPr>
            <p:blipFill>
              <a:blip r:embed="rId2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2254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233" name="Group 441"/>
            <p:cNvGrpSpPr>
              <a:grpSpLocks/>
            </p:cNvGrpSpPr>
            <p:nvPr/>
          </p:nvGrpSpPr>
          <p:grpSpPr bwMode="auto">
            <a:xfrm>
              <a:off x="4848" y="2155"/>
              <a:ext cx="392" cy="437"/>
              <a:chOff x="4837" y="1920"/>
              <a:chExt cx="392" cy="437"/>
            </a:xfrm>
          </p:grpSpPr>
          <p:pic>
            <p:nvPicPr>
              <p:cNvPr id="290222" name="Picture 430" descr="txp_fig"/>
              <p:cNvPicPr>
                <a:picLocks noChangeAspect="1" noChangeArrowheads="1"/>
              </p:cNvPicPr>
              <p:nvPr>
                <p:custDataLst>
                  <p:tags r:id="rId50"/>
                </p:custDataLst>
              </p:nvPr>
            </p:nvPicPr>
            <p:blipFill>
              <a:blip r:embed="rId2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7" y="1920"/>
                <a:ext cx="38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225" name="Picture 433" descr="txp_fig"/>
              <p:cNvPicPr>
                <a:picLocks noChangeAspect="1" noChangeArrowheads="1"/>
              </p:cNvPicPr>
              <p:nvPr>
                <p:custDataLst>
                  <p:tags r:id="rId51"/>
                </p:custDataLst>
              </p:nvPr>
            </p:nvPicPr>
            <p:blipFill>
              <a:blip r:embed="rId2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7" y="2028"/>
                <a:ext cx="379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228" name="Picture 436" descr="txp_fig"/>
              <p:cNvPicPr>
                <a:picLocks noChangeAspect="1" noChangeArrowheads="1"/>
              </p:cNvPicPr>
              <p:nvPr>
                <p:custDataLst>
                  <p:tags r:id="rId52"/>
                </p:custDataLst>
              </p:nvPr>
            </p:nvPicPr>
            <p:blipFill>
              <a:blip r:embed="rId2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7" y="2146"/>
                <a:ext cx="39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231" name="Picture 439" descr="txp_fig"/>
              <p:cNvPicPr>
                <a:picLocks noChangeAspect="1" noChangeArrowheads="1"/>
              </p:cNvPicPr>
              <p:nvPr>
                <p:custDataLst>
                  <p:tags r:id="rId53"/>
                </p:custDataLst>
              </p:nvPr>
            </p:nvPicPr>
            <p:blipFill>
              <a:blip r:embed="rId2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7" y="2254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245" name="Group 453"/>
            <p:cNvGrpSpPr>
              <a:grpSpLocks/>
            </p:cNvGrpSpPr>
            <p:nvPr/>
          </p:nvGrpSpPr>
          <p:grpSpPr bwMode="auto">
            <a:xfrm>
              <a:off x="5316" y="2155"/>
              <a:ext cx="392" cy="437"/>
              <a:chOff x="5331" y="1920"/>
              <a:chExt cx="392" cy="437"/>
            </a:xfrm>
          </p:grpSpPr>
          <p:pic>
            <p:nvPicPr>
              <p:cNvPr id="290234" name="Picture 442" descr="txp_fig"/>
              <p:cNvPicPr>
                <a:picLocks noChangeAspect="1" noChangeArrowheads="1"/>
              </p:cNvPicPr>
              <p:nvPr>
                <p:custDataLst>
                  <p:tags r:id="rId46"/>
                </p:custDataLst>
              </p:nvPr>
            </p:nvPicPr>
            <p:blipFill>
              <a:blip r:embed="rId2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1" y="1920"/>
                <a:ext cx="386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237" name="Picture 445" descr="txp_fig"/>
              <p:cNvPicPr>
                <a:picLocks noChangeAspect="1" noChangeArrowheads="1"/>
              </p:cNvPicPr>
              <p:nvPr>
                <p:custDataLst>
                  <p:tags r:id="rId47"/>
                </p:custDataLst>
              </p:nvPr>
            </p:nvPicPr>
            <p:blipFill>
              <a:blip r:embed="rId2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1" y="2028"/>
                <a:ext cx="379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240" name="Picture 448" descr="txp_fig"/>
              <p:cNvPicPr>
                <a:picLocks noChangeAspect="1" noChangeArrowheads="1"/>
              </p:cNvPicPr>
              <p:nvPr>
                <p:custDataLst>
                  <p:tags r:id="rId48"/>
                </p:custDataLst>
              </p:nvPr>
            </p:nvPicPr>
            <p:blipFill>
              <a:blip r:embed="rId2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1" y="2146"/>
                <a:ext cx="392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243" name="Picture 451" descr="txp_fig"/>
              <p:cNvPicPr>
                <a:picLocks noChangeAspect="1" noChangeArrowheads="1"/>
              </p:cNvPicPr>
              <p:nvPr>
                <p:custDataLst>
                  <p:tags r:id="rId49"/>
                </p:custDataLst>
              </p:nvPr>
            </p:nvPicPr>
            <p:blipFill>
              <a:blip r:embed="rId2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1" y="2254"/>
                <a:ext cx="380" cy="1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262" name="Group 470"/>
            <p:cNvGrpSpPr>
              <a:grpSpLocks/>
            </p:cNvGrpSpPr>
            <p:nvPr/>
          </p:nvGrpSpPr>
          <p:grpSpPr bwMode="auto">
            <a:xfrm>
              <a:off x="3397" y="2712"/>
              <a:ext cx="388" cy="436"/>
              <a:chOff x="3410" y="2592"/>
              <a:chExt cx="388" cy="436"/>
            </a:xfrm>
          </p:grpSpPr>
          <p:pic>
            <p:nvPicPr>
              <p:cNvPr id="290251" name="Picture 459" descr="txp_fig"/>
              <p:cNvPicPr>
                <a:picLocks noChangeAspect="1" noChangeArrowheads="1"/>
              </p:cNvPicPr>
              <p:nvPr>
                <p:custDataLst>
                  <p:tags r:id="rId42"/>
                </p:custDataLst>
              </p:nvPr>
            </p:nvPicPr>
            <p:blipFill>
              <a:blip r:embed="rId2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0" y="2700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254" name="Picture 462" descr="txp_fig"/>
              <p:cNvPicPr>
                <a:picLocks noChangeAspect="1" noChangeArrowheads="1"/>
              </p:cNvPicPr>
              <p:nvPr>
                <p:custDataLst>
                  <p:tags r:id="rId43"/>
                </p:custDataLst>
              </p:nvPr>
            </p:nvPicPr>
            <p:blipFill>
              <a:blip r:embed="rId2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3" y="2818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257" name="Picture 465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2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0" y="2926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260" name="Picture 468" descr="txp_fig"/>
              <p:cNvPicPr>
                <a:picLocks noChangeAspect="1" noChangeArrowheads="1"/>
              </p:cNvPicPr>
              <p:nvPr>
                <p:custDataLst>
                  <p:tags r:id="rId45"/>
                </p:custDataLst>
              </p:nvPr>
            </p:nvPicPr>
            <p:blipFill>
              <a:blip r:embed="rId2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3" y="2592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279" name="Group 487"/>
            <p:cNvGrpSpPr>
              <a:grpSpLocks/>
            </p:cNvGrpSpPr>
            <p:nvPr/>
          </p:nvGrpSpPr>
          <p:grpSpPr bwMode="auto">
            <a:xfrm>
              <a:off x="3880" y="2712"/>
              <a:ext cx="385" cy="436"/>
              <a:chOff x="3931" y="2592"/>
              <a:chExt cx="385" cy="436"/>
            </a:xfrm>
          </p:grpSpPr>
          <p:pic>
            <p:nvPicPr>
              <p:cNvPr id="290268" name="Picture 476" descr="txp_fig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2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1" y="2700"/>
                <a:ext cx="379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271" name="Picture 479" descr="txp_fig"/>
              <p:cNvPicPr>
                <a:picLocks noChangeAspect="1" noChangeArrowheads="1"/>
              </p:cNvPicPr>
              <p:nvPr>
                <p:custDataLst>
                  <p:tags r:id="rId39"/>
                </p:custDataLst>
              </p:nvPr>
            </p:nvPicPr>
            <p:blipFill>
              <a:blip r:embed="rId2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1" y="2818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274" name="Picture 482" descr="txp_fig"/>
              <p:cNvPicPr>
                <a:picLocks noChangeAspect="1" noChangeArrowheads="1"/>
              </p:cNvPicPr>
              <p:nvPr>
                <p:custDataLst>
                  <p:tags r:id="rId40"/>
                </p:custDataLst>
              </p:nvPr>
            </p:nvPicPr>
            <p:blipFill>
              <a:blip r:embed="rId2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1" y="2926"/>
                <a:ext cx="379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277" name="Picture 485" descr="txp_fig"/>
              <p:cNvPicPr>
                <a:picLocks noChangeAspect="1" noChangeArrowheads="1"/>
              </p:cNvPicPr>
              <p:nvPr>
                <p:custDataLst>
                  <p:tags r:id="rId41"/>
                </p:custDataLst>
              </p:nvPr>
            </p:nvPicPr>
            <p:blipFill>
              <a:blip r:embed="rId2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1" y="2592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306" name="Group 514"/>
            <p:cNvGrpSpPr>
              <a:grpSpLocks/>
            </p:cNvGrpSpPr>
            <p:nvPr/>
          </p:nvGrpSpPr>
          <p:grpSpPr bwMode="auto">
            <a:xfrm>
              <a:off x="4363" y="2712"/>
              <a:ext cx="385" cy="436"/>
              <a:chOff x="4363" y="2592"/>
              <a:chExt cx="385" cy="436"/>
            </a:xfrm>
          </p:grpSpPr>
          <p:pic>
            <p:nvPicPr>
              <p:cNvPr id="290295" name="Picture 503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2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3" y="2700"/>
                <a:ext cx="379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298" name="Picture 506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2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3" y="2818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301" name="Picture 509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2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3" y="2926"/>
                <a:ext cx="379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304" name="Picture 512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1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3" y="2592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318" name="Group 526"/>
            <p:cNvGrpSpPr>
              <a:grpSpLocks/>
            </p:cNvGrpSpPr>
            <p:nvPr/>
          </p:nvGrpSpPr>
          <p:grpSpPr bwMode="auto">
            <a:xfrm>
              <a:off x="4848" y="2712"/>
              <a:ext cx="388" cy="436"/>
              <a:chOff x="4804" y="2592"/>
              <a:chExt cx="388" cy="436"/>
            </a:xfrm>
          </p:grpSpPr>
          <p:pic>
            <p:nvPicPr>
              <p:cNvPr id="290307" name="Picture 515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2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4" y="2700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310" name="Picture 518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26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7" y="2818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313" name="Picture 521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26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4" y="2926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316" name="Picture 524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26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7" y="2592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330" name="Group 538"/>
            <p:cNvGrpSpPr>
              <a:grpSpLocks/>
            </p:cNvGrpSpPr>
            <p:nvPr/>
          </p:nvGrpSpPr>
          <p:grpSpPr bwMode="auto">
            <a:xfrm>
              <a:off x="5316" y="2712"/>
              <a:ext cx="385" cy="436"/>
              <a:chOff x="5323" y="2592"/>
              <a:chExt cx="385" cy="436"/>
            </a:xfrm>
          </p:grpSpPr>
          <p:pic>
            <p:nvPicPr>
              <p:cNvPr id="290319" name="Picture 527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26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3" y="2700"/>
                <a:ext cx="379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322" name="Picture 530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2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3" y="2818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325" name="Picture 533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27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3" y="2926"/>
                <a:ext cx="379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328" name="Picture 536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27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3" y="2592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387" name="Group 595"/>
            <p:cNvGrpSpPr>
              <a:grpSpLocks/>
            </p:cNvGrpSpPr>
            <p:nvPr/>
          </p:nvGrpSpPr>
          <p:grpSpPr bwMode="auto">
            <a:xfrm>
              <a:off x="4363" y="3264"/>
              <a:ext cx="394" cy="436"/>
              <a:chOff x="4364" y="3164"/>
              <a:chExt cx="394" cy="436"/>
            </a:xfrm>
          </p:grpSpPr>
          <p:pic>
            <p:nvPicPr>
              <p:cNvPr id="290376" name="Picture 584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27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4" y="3272"/>
                <a:ext cx="391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379" name="Picture 587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2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7" y="3390"/>
                <a:ext cx="391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382" name="Picture 590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2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4" y="3498"/>
                <a:ext cx="391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385" name="Picture 593" descr="txp_fig"/>
              <p:cNvPicPr>
                <a:picLocks noChangeAspect="1" noChangeArrowheads="1"/>
              </p:cNvPicPr>
              <p:nvPr>
                <p:custDataLst>
                  <p:tags r:id="rId25"/>
                </p:custDataLst>
              </p:nvPr>
            </p:nvPicPr>
            <p:blipFill>
              <a:blip r:embed="rId1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7" y="3164"/>
                <a:ext cx="391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399" name="Group 607"/>
            <p:cNvGrpSpPr>
              <a:grpSpLocks/>
            </p:cNvGrpSpPr>
            <p:nvPr/>
          </p:nvGrpSpPr>
          <p:grpSpPr bwMode="auto">
            <a:xfrm>
              <a:off x="4848" y="3264"/>
              <a:ext cx="388" cy="436"/>
              <a:chOff x="4809" y="3164"/>
              <a:chExt cx="388" cy="436"/>
            </a:xfrm>
          </p:grpSpPr>
          <p:pic>
            <p:nvPicPr>
              <p:cNvPr id="290388" name="Picture 596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9" y="3272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391" name="Picture 599" descr="txp_fig"/>
              <p:cNvPicPr>
                <a:picLocks noChangeAspect="1" noChangeArrowheads="1"/>
              </p:cNvPicPr>
              <p:nvPr>
                <p:custDataLst>
                  <p:tags r:id="rId19"/>
                </p:custDataLst>
              </p:nvPr>
            </p:nvPicPr>
            <p:blipFill>
              <a:blip r:embed="rId2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2" y="3390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394" name="Picture 602" descr="txp_fig"/>
              <p:cNvPicPr>
                <a:picLocks noChangeAspect="1" noChangeArrowheads="1"/>
              </p:cNvPicPr>
              <p:nvPr>
                <p:custDataLst>
                  <p:tags r:id="rId20"/>
                </p:custDataLst>
              </p:nvPr>
            </p:nvPicPr>
            <p:blipFill>
              <a:blip r:embed="rId2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9" y="3498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397" name="Picture 605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2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2" y="3164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90411" name="Group 619"/>
            <p:cNvGrpSpPr>
              <a:grpSpLocks/>
            </p:cNvGrpSpPr>
            <p:nvPr/>
          </p:nvGrpSpPr>
          <p:grpSpPr bwMode="auto">
            <a:xfrm>
              <a:off x="5316" y="3264"/>
              <a:ext cx="385" cy="436"/>
              <a:chOff x="5328" y="3164"/>
              <a:chExt cx="385" cy="436"/>
            </a:xfrm>
          </p:grpSpPr>
          <p:pic>
            <p:nvPicPr>
              <p:cNvPr id="290400" name="Picture 608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" y="3272"/>
                <a:ext cx="379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403" name="Picture 611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" y="3390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406" name="Picture 614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" y="3498"/>
                <a:ext cx="379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0409" name="Picture 617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8" y="3164"/>
                <a:ext cx="385" cy="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90466" name="Group 674"/>
          <p:cNvGrpSpPr>
            <a:grpSpLocks/>
          </p:cNvGrpSpPr>
          <p:nvPr/>
        </p:nvGrpSpPr>
        <p:grpSpPr bwMode="auto">
          <a:xfrm>
            <a:off x="26988" y="2438400"/>
            <a:ext cx="9086850" cy="3505200"/>
            <a:chOff x="17" y="1536"/>
            <a:chExt cx="5724" cy="2208"/>
          </a:xfrm>
        </p:grpSpPr>
        <p:sp>
          <p:nvSpPr>
            <p:cNvPr id="290428" name="Line 636"/>
            <p:cNvSpPr>
              <a:spLocks noChangeShapeType="1"/>
            </p:cNvSpPr>
            <p:nvPr/>
          </p:nvSpPr>
          <p:spPr bwMode="auto">
            <a:xfrm>
              <a:off x="23" y="1536"/>
              <a:ext cx="0" cy="52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22" name="Line 630"/>
            <p:cNvSpPr>
              <a:spLocks noChangeShapeType="1"/>
            </p:cNvSpPr>
            <p:nvPr/>
          </p:nvSpPr>
          <p:spPr bwMode="auto">
            <a:xfrm flipV="1">
              <a:off x="17" y="1536"/>
              <a:ext cx="572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23" name="Line 631"/>
            <p:cNvSpPr>
              <a:spLocks noChangeShapeType="1"/>
            </p:cNvSpPr>
            <p:nvPr/>
          </p:nvSpPr>
          <p:spPr bwMode="auto">
            <a:xfrm flipV="1">
              <a:off x="17" y="2064"/>
              <a:ext cx="572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24" name="Line 632"/>
            <p:cNvSpPr>
              <a:spLocks noChangeShapeType="1"/>
            </p:cNvSpPr>
            <p:nvPr/>
          </p:nvSpPr>
          <p:spPr bwMode="auto">
            <a:xfrm>
              <a:off x="1440" y="2640"/>
              <a:ext cx="429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25" name="Line 633"/>
            <p:cNvSpPr>
              <a:spLocks noChangeShapeType="1"/>
            </p:cNvSpPr>
            <p:nvPr/>
          </p:nvSpPr>
          <p:spPr bwMode="auto">
            <a:xfrm>
              <a:off x="2880" y="3184"/>
              <a:ext cx="285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26" name="Line 634"/>
            <p:cNvSpPr>
              <a:spLocks noChangeShapeType="1"/>
            </p:cNvSpPr>
            <p:nvPr/>
          </p:nvSpPr>
          <p:spPr bwMode="auto">
            <a:xfrm>
              <a:off x="4320" y="3744"/>
              <a:ext cx="141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27" name="Line 635"/>
            <p:cNvSpPr>
              <a:spLocks noChangeShapeType="1"/>
            </p:cNvSpPr>
            <p:nvPr/>
          </p:nvSpPr>
          <p:spPr bwMode="auto">
            <a:xfrm>
              <a:off x="1440" y="1536"/>
              <a:ext cx="0" cy="110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29" name="Line 637"/>
            <p:cNvSpPr>
              <a:spLocks noChangeShapeType="1"/>
            </p:cNvSpPr>
            <p:nvPr/>
          </p:nvSpPr>
          <p:spPr bwMode="auto">
            <a:xfrm>
              <a:off x="2880" y="1536"/>
              <a:ext cx="0" cy="165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30" name="Line 638"/>
            <p:cNvSpPr>
              <a:spLocks noChangeShapeType="1"/>
            </p:cNvSpPr>
            <p:nvPr/>
          </p:nvSpPr>
          <p:spPr bwMode="auto">
            <a:xfrm>
              <a:off x="4320" y="1536"/>
              <a:ext cx="0" cy="220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31" name="Line 639"/>
            <p:cNvSpPr>
              <a:spLocks noChangeShapeType="1"/>
            </p:cNvSpPr>
            <p:nvPr/>
          </p:nvSpPr>
          <p:spPr bwMode="auto">
            <a:xfrm>
              <a:off x="5735" y="1536"/>
              <a:ext cx="0" cy="220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0439" name="Picture 6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5651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0440" name="Picture 64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5607050"/>
            <a:ext cx="10715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0444" name="Picture 6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5607050"/>
            <a:ext cx="10715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0445" name="Picture 65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5651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0446" name="Picture 65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57850"/>
            <a:ext cx="26035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0448" name="Line 656"/>
          <p:cNvSpPr>
            <a:spLocks noChangeShapeType="1"/>
          </p:cNvSpPr>
          <p:nvPr/>
        </p:nvSpPr>
        <p:spPr bwMode="auto">
          <a:xfrm flipH="1">
            <a:off x="1295400" y="1143000"/>
            <a:ext cx="11430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450" name="Line 658"/>
          <p:cNvSpPr>
            <a:spLocks noChangeShapeType="1"/>
          </p:cNvSpPr>
          <p:nvPr/>
        </p:nvSpPr>
        <p:spPr bwMode="auto">
          <a:xfrm flipH="1">
            <a:off x="3429000" y="1143000"/>
            <a:ext cx="6096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451" name="Line 659"/>
          <p:cNvSpPr>
            <a:spLocks noChangeShapeType="1"/>
          </p:cNvSpPr>
          <p:nvPr/>
        </p:nvSpPr>
        <p:spPr bwMode="auto">
          <a:xfrm flipH="1">
            <a:off x="3276600" y="1524000"/>
            <a:ext cx="914400" cy="1873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452" name="Line 660"/>
          <p:cNvSpPr>
            <a:spLocks noChangeShapeType="1"/>
          </p:cNvSpPr>
          <p:nvPr/>
        </p:nvSpPr>
        <p:spPr bwMode="auto">
          <a:xfrm flipH="1">
            <a:off x="5638800" y="1143000"/>
            <a:ext cx="76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453" name="Line 661"/>
          <p:cNvSpPr>
            <a:spLocks noChangeShapeType="1"/>
          </p:cNvSpPr>
          <p:nvPr/>
        </p:nvSpPr>
        <p:spPr bwMode="auto">
          <a:xfrm flipH="1">
            <a:off x="5715000" y="1524000"/>
            <a:ext cx="76200" cy="1873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454" name="Line 662"/>
          <p:cNvSpPr>
            <a:spLocks noChangeShapeType="1"/>
          </p:cNvSpPr>
          <p:nvPr/>
        </p:nvSpPr>
        <p:spPr bwMode="auto">
          <a:xfrm>
            <a:off x="5867400" y="1905000"/>
            <a:ext cx="76200" cy="2362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455" name="Line 663"/>
          <p:cNvSpPr>
            <a:spLocks noChangeShapeType="1"/>
          </p:cNvSpPr>
          <p:nvPr/>
        </p:nvSpPr>
        <p:spPr bwMode="auto">
          <a:xfrm>
            <a:off x="7467600" y="1143000"/>
            <a:ext cx="762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456" name="Line 664"/>
          <p:cNvSpPr>
            <a:spLocks noChangeShapeType="1"/>
          </p:cNvSpPr>
          <p:nvPr/>
        </p:nvSpPr>
        <p:spPr bwMode="auto">
          <a:xfrm>
            <a:off x="7620000" y="1524000"/>
            <a:ext cx="201613" cy="1873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457" name="Line 665"/>
          <p:cNvSpPr>
            <a:spLocks noChangeShapeType="1"/>
          </p:cNvSpPr>
          <p:nvPr/>
        </p:nvSpPr>
        <p:spPr bwMode="auto">
          <a:xfrm>
            <a:off x="7559675" y="1900238"/>
            <a:ext cx="304800" cy="23955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458" name="Line 666"/>
          <p:cNvSpPr>
            <a:spLocks noChangeShapeType="1"/>
          </p:cNvSpPr>
          <p:nvPr/>
        </p:nvSpPr>
        <p:spPr bwMode="auto">
          <a:xfrm>
            <a:off x="7772400" y="2286000"/>
            <a:ext cx="304800" cy="2895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462" name="Line 670"/>
          <p:cNvSpPr>
            <a:spLocks noChangeShapeType="1"/>
          </p:cNvSpPr>
          <p:nvPr/>
        </p:nvSpPr>
        <p:spPr bwMode="auto">
          <a:xfrm>
            <a:off x="1981200" y="2209800"/>
            <a:ext cx="1408113" cy="31543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0463" name="Group 671"/>
          <p:cNvGrpSpPr>
            <a:grpSpLocks/>
          </p:cNvGrpSpPr>
          <p:nvPr/>
        </p:nvGrpSpPr>
        <p:grpSpPr bwMode="auto">
          <a:xfrm>
            <a:off x="5072063" y="6283325"/>
            <a:ext cx="1938337" cy="422275"/>
            <a:chOff x="4491" y="2544"/>
            <a:chExt cx="1221" cy="266"/>
          </a:xfrm>
        </p:grpSpPr>
        <p:pic>
          <p:nvPicPr>
            <p:cNvPr id="290464" name="Picture 67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2544"/>
              <a:ext cx="972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0465" name="Picture 67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" y="2689"/>
              <a:ext cx="1221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90468" name="Picture 67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10715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0461" name="Line 669"/>
          <p:cNvSpPr>
            <a:spLocks noChangeShapeType="1"/>
          </p:cNvSpPr>
          <p:nvPr/>
        </p:nvSpPr>
        <p:spPr bwMode="auto">
          <a:xfrm>
            <a:off x="533400" y="2286000"/>
            <a:ext cx="838200" cy="3048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469" name="Line 677"/>
          <p:cNvSpPr>
            <a:spLocks noChangeShapeType="1"/>
          </p:cNvSpPr>
          <p:nvPr/>
        </p:nvSpPr>
        <p:spPr bwMode="auto">
          <a:xfrm>
            <a:off x="1143000" y="3657600"/>
            <a:ext cx="1066800" cy="1905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470" name="Line 678"/>
          <p:cNvSpPr>
            <a:spLocks noChangeShapeType="1"/>
          </p:cNvSpPr>
          <p:nvPr/>
        </p:nvSpPr>
        <p:spPr bwMode="auto">
          <a:xfrm>
            <a:off x="1143000" y="3657600"/>
            <a:ext cx="3429000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0471" name="Line 679"/>
          <p:cNvSpPr>
            <a:spLocks noChangeShapeType="1"/>
          </p:cNvSpPr>
          <p:nvPr/>
        </p:nvSpPr>
        <p:spPr bwMode="auto">
          <a:xfrm>
            <a:off x="4572000" y="533400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0479" name="Picture 68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016625"/>
            <a:ext cx="38655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9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9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9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9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9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9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9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9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29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9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2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0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0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448" grpId="0" animBg="1"/>
      <p:bldP spid="290450" grpId="0" animBg="1"/>
      <p:bldP spid="290450" grpId="1" animBg="1"/>
      <p:bldP spid="290451" grpId="0" animBg="1"/>
      <p:bldP spid="290451" grpId="1" animBg="1"/>
      <p:bldP spid="290452" grpId="0" animBg="1"/>
      <p:bldP spid="290452" grpId="1" animBg="1"/>
      <p:bldP spid="290453" grpId="0" animBg="1"/>
      <p:bldP spid="290453" grpId="1" animBg="1"/>
      <p:bldP spid="290454" grpId="0" animBg="1"/>
      <p:bldP spid="290454" grpId="1" animBg="1"/>
      <p:bldP spid="290455" grpId="0" animBg="1"/>
      <p:bldP spid="290455" grpId="1" animBg="1"/>
      <p:bldP spid="290456" grpId="0" animBg="1"/>
      <p:bldP spid="290456" grpId="1" animBg="1"/>
      <p:bldP spid="290457" grpId="0" animBg="1"/>
      <p:bldP spid="290457" grpId="1" animBg="1"/>
      <p:bldP spid="290458" grpId="0" animBg="1"/>
      <p:bldP spid="290458" grpId="1" animBg="1"/>
      <p:bldP spid="290462" grpId="0" animBg="1"/>
      <p:bldP spid="290462" grpId="1" animBg="1"/>
      <p:bldP spid="290461" grpId="0" animBg="1"/>
      <p:bldP spid="290461" grpId="1" animBg="1"/>
      <p:bldP spid="290469" grpId="0" animBg="1"/>
      <p:bldP spid="290469" grpId="1" animBg="1"/>
      <p:bldP spid="290470" grpId="0" animBg="1"/>
      <p:bldP spid="290470" grpId="1" animBg="1"/>
      <p:bldP spid="290471" grpId="0" animBg="1"/>
      <p:bldP spid="29047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4B82E-8E26-428A-96C8-B1C1FC348549}" type="slidenum">
              <a:rPr lang="en-US"/>
              <a:pPr/>
              <a:t>2</a:t>
            </a:fld>
            <a:endParaRPr lang="en-US"/>
          </a:p>
        </p:txBody>
      </p:sp>
      <p:pic>
        <p:nvPicPr>
          <p:cNvPr id="22733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4349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0"/>
            <a:ext cx="396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733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159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3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2001838"/>
            <a:ext cx="3968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39" name="Line 11"/>
          <p:cNvSpPr>
            <a:spLocks noChangeShapeType="1"/>
          </p:cNvSpPr>
          <p:nvPr/>
        </p:nvSpPr>
        <p:spPr bwMode="auto">
          <a:xfrm>
            <a:off x="0" y="35607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7341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42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3144838"/>
            <a:ext cx="4159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4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5932488"/>
            <a:ext cx="20685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4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934075"/>
            <a:ext cx="6683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66" name="Picture 3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7325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7" name="Picture 3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74" name="Picture 4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7325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75" name="Picture 4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50963"/>
            <a:ext cx="59864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76" name="Picture 4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3013"/>
            <a:ext cx="60245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77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89363"/>
            <a:ext cx="6232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79" name="Picture 5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64038"/>
            <a:ext cx="6902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80" name="Picture 5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22825"/>
            <a:ext cx="6883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81" name="Picture 5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57800"/>
            <a:ext cx="6883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8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0488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9" name="Picture 4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928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70" name="Picture 4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71" name="Picture 4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72" name="Picture 4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02063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73" name="Picture 4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6403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56" name="Picture 28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762000"/>
            <a:ext cx="1746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57" name="Picture 2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1970088"/>
            <a:ext cx="1746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58" name="Picture 3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3189288"/>
            <a:ext cx="1746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59" name="Picture 3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739775"/>
            <a:ext cx="19573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60" name="Picture 3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971675"/>
            <a:ext cx="19573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61" name="Picture 3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162300"/>
            <a:ext cx="195738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62" name="Picture 34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457325"/>
            <a:ext cx="28448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7363" name="Picture 35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085850"/>
            <a:ext cx="28289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364" name="Rectangle 3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65" name="Rectangle 37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 animBg="1"/>
      <p:bldP spid="227335" grpId="0" animBg="1"/>
      <p:bldP spid="2273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16A8-542F-40EC-9B6D-4D72F75401CD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292446" name="Group 606"/>
          <p:cNvGrpSpPr>
            <a:grpSpLocks/>
          </p:cNvGrpSpPr>
          <p:nvPr/>
        </p:nvGrpSpPr>
        <p:grpSpPr bwMode="auto">
          <a:xfrm>
            <a:off x="1854200" y="749300"/>
            <a:ext cx="6656388" cy="1547813"/>
            <a:chOff x="1168" y="472"/>
            <a:chExt cx="4193" cy="975"/>
          </a:xfrm>
        </p:grpSpPr>
        <p:pic>
          <p:nvPicPr>
            <p:cNvPr id="292447" name="Picture 607" descr="txp_fig"/>
            <p:cNvPicPr>
              <a:picLocks noChangeAspect="1" noChangeArrowheads="1"/>
            </p:cNvPicPr>
            <p:nvPr>
              <p:custDataLst>
                <p:tags r:id="rId143"/>
              </p:custDataLst>
            </p:nvPr>
          </p:nvPicPr>
          <p:blipFill>
            <a:blip r:embed="rId1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540"/>
              <a:ext cx="6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448" name="Picture 608" descr="txp_fig"/>
            <p:cNvPicPr>
              <a:picLocks noChangeAspect="1" noChangeArrowheads="1"/>
            </p:cNvPicPr>
            <p:nvPr>
              <p:custDataLst>
                <p:tags r:id="rId144"/>
              </p:custDataLst>
            </p:nvPr>
          </p:nvPicPr>
          <p:blipFill>
            <a:blip r:embed="rId1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540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449" name="Picture 609" descr="txp_fig"/>
            <p:cNvPicPr>
              <a:picLocks noChangeAspect="1" noChangeArrowheads="1"/>
            </p:cNvPicPr>
            <p:nvPr>
              <p:custDataLst>
                <p:tags r:id="rId145"/>
              </p:custDataLst>
            </p:nvPr>
          </p:nvPicPr>
          <p:blipFill>
            <a:blip r:embed="rId1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540"/>
              <a:ext cx="60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450" name="Picture 610" descr="txp_fig"/>
            <p:cNvPicPr>
              <a:picLocks noChangeAspect="1" noChangeArrowheads="1"/>
            </p:cNvPicPr>
            <p:nvPr>
              <p:custDataLst>
                <p:tags r:id="rId146"/>
              </p:custDataLst>
            </p:nvPr>
          </p:nvPicPr>
          <p:blipFill>
            <a:blip r:embed="rId1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" y="769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451" name="Picture 611" descr="txp_fig"/>
            <p:cNvPicPr>
              <a:picLocks noChangeAspect="1" noChangeArrowheads="1"/>
            </p:cNvPicPr>
            <p:nvPr>
              <p:custDataLst>
                <p:tags r:id="rId147"/>
              </p:custDataLst>
            </p:nvPr>
          </p:nvPicPr>
          <p:blipFill>
            <a:blip r:embed="rId1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" y="1003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452" name="Picture 612" descr="txp_fig"/>
            <p:cNvPicPr>
              <a:picLocks noChangeAspect="1" noChangeArrowheads="1"/>
            </p:cNvPicPr>
            <p:nvPr>
              <p:custDataLst>
                <p:tags r:id="rId148"/>
              </p:custDataLst>
            </p:nvPr>
          </p:nvPicPr>
          <p:blipFill>
            <a:blip r:embed="rId1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8" y="770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453" name="Picture 613" descr="txp_fig"/>
            <p:cNvPicPr>
              <a:picLocks noChangeAspect="1" noChangeArrowheads="1"/>
            </p:cNvPicPr>
            <p:nvPr>
              <p:custDataLst>
                <p:tags r:id="rId149"/>
              </p:custDataLst>
            </p:nvPr>
          </p:nvPicPr>
          <p:blipFill>
            <a:blip r:embed="rId1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" y="539"/>
              <a:ext cx="60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454" name="Picture 614" descr="txp_fig"/>
            <p:cNvPicPr>
              <a:picLocks noChangeAspect="1" noChangeArrowheads="1"/>
            </p:cNvPicPr>
            <p:nvPr>
              <p:custDataLst>
                <p:tags r:id="rId150"/>
              </p:custDataLst>
            </p:nvPr>
          </p:nvPicPr>
          <p:blipFill>
            <a:blip r:embed="rId1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" y="768"/>
              <a:ext cx="59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455" name="Picture 615" descr="txp_fig"/>
            <p:cNvPicPr>
              <a:picLocks noChangeAspect="1" noChangeArrowheads="1"/>
            </p:cNvPicPr>
            <p:nvPr>
              <p:custDataLst>
                <p:tags r:id="rId151"/>
              </p:custDataLst>
            </p:nvPr>
          </p:nvPicPr>
          <p:blipFill>
            <a:blip r:embed="rId1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" y="1002"/>
              <a:ext cx="59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456" name="Picture 616" descr="txp_fig"/>
            <p:cNvPicPr>
              <a:picLocks noChangeAspect="1" noChangeArrowheads="1"/>
            </p:cNvPicPr>
            <p:nvPr>
              <p:custDataLst>
                <p:tags r:id="rId152"/>
              </p:custDataLst>
            </p:nvPr>
          </p:nvPicPr>
          <p:blipFill>
            <a:blip r:embed="rId1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" y="1242"/>
              <a:ext cx="608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2457" name="Line 617"/>
            <p:cNvSpPr>
              <a:spLocks noChangeShapeType="1"/>
            </p:cNvSpPr>
            <p:nvPr/>
          </p:nvSpPr>
          <p:spPr bwMode="auto">
            <a:xfrm flipV="1">
              <a:off x="1168" y="480"/>
              <a:ext cx="4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458" name="Line 618"/>
            <p:cNvSpPr>
              <a:spLocks noChangeShapeType="1"/>
            </p:cNvSpPr>
            <p:nvPr/>
          </p:nvSpPr>
          <p:spPr bwMode="auto">
            <a:xfrm>
              <a:off x="1174" y="472"/>
              <a:ext cx="0" cy="25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459" name="Line 619"/>
            <p:cNvSpPr>
              <a:spLocks noChangeShapeType="1"/>
            </p:cNvSpPr>
            <p:nvPr/>
          </p:nvSpPr>
          <p:spPr bwMode="auto">
            <a:xfrm flipV="1">
              <a:off x="1168" y="720"/>
              <a:ext cx="419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460" name="Line 620"/>
            <p:cNvSpPr>
              <a:spLocks noChangeShapeType="1"/>
            </p:cNvSpPr>
            <p:nvPr/>
          </p:nvSpPr>
          <p:spPr bwMode="auto">
            <a:xfrm flipV="1">
              <a:off x="2153" y="960"/>
              <a:ext cx="320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461" name="Line 621"/>
            <p:cNvSpPr>
              <a:spLocks noChangeShapeType="1"/>
            </p:cNvSpPr>
            <p:nvPr/>
          </p:nvSpPr>
          <p:spPr bwMode="auto">
            <a:xfrm flipV="1">
              <a:off x="3207" y="1200"/>
              <a:ext cx="215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462" name="Line 622"/>
            <p:cNvSpPr>
              <a:spLocks noChangeShapeType="1"/>
            </p:cNvSpPr>
            <p:nvPr/>
          </p:nvSpPr>
          <p:spPr bwMode="auto">
            <a:xfrm flipV="1">
              <a:off x="4272" y="1440"/>
              <a:ext cx="108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463" name="Line 623"/>
            <p:cNvSpPr>
              <a:spLocks noChangeShapeType="1"/>
            </p:cNvSpPr>
            <p:nvPr/>
          </p:nvSpPr>
          <p:spPr bwMode="auto">
            <a:xfrm>
              <a:off x="2160" y="480"/>
              <a:ext cx="0" cy="4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464" name="Line 624"/>
            <p:cNvSpPr>
              <a:spLocks noChangeShapeType="1"/>
            </p:cNvSpPr>
            <p:nvPr/>
          </p:nvSpPr>
          <p:spPr bwMode="auto">
            <a:xfrm>
              <a:off x="3214" y="480"/>
              <a:ext cx="0" cy="72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465" name="Line 625"/>
            <p:cNvSpPr>
              <a:spLocks noChangeShapeType="1"/>
            </p:cNvSpPr>
            <p:nvPr/>
          </p:nvSpPr>
          <p:spPr bwMode="auto">
            <a:xfrm>
              <a:off x="4278" y="480"/>
              <a:ext cx="0" cy="96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466" name="Line 626"/>
            <p:cNvSpPr>
              <a:spLocks noChangeShapeType="1"/>
            </p:cNvSpPr>
            <p:nvPr/>
          </p:nvSpPr>
          <p:spPr bwMode="auto">
            <a:xfrm>
              <a:off x="5355" y="472"/>
              <a:ext cx="0" cy="9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92445" name="Picture 60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381000"/>
            <a:ext cx="74025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2437" name="Group 597"/>
          <p:cNvGrpSpPr>
            <a:grpSpLocks/>
          </p:cNvGrpSpPr>
          <p:nvPr/>
        </p:nvGrpSpPr>
        <p:grpSpPr bwMode="auto">
          <a:xfrm>
            <a:off x="76200" y="3962400"/>
            <a:ext cx="1450975" cy="674688"/>
            <a:chOff x="48" y="1735"/>
            <a:chExt cx="914" cy="425"/>
          </a:xfrm>
        </p:grpSpPr>
        <p:pic>
          <p:nvPicPr>
            <p:cNvPr id="292438" name="Picture 598" descr="txp_fig"/>
            <p:cNvPicPr>
              <a:picLocks noChangeAspect="1" noChangeArrowheads="1"/>
            </p:cNvPicPr>
            <p:nvPr>
              <p:custDataLst>
                <p:tags r:id="rId140"/>
              </p:custDataLst>
            </p:nvPr>
          </p:nvPicPr>
          <p:blipFill>
            <a:blip r:embed="rId1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1735"/>
              <a:ext cx="883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439" name="Picture 599" descr="txp_fig"/>
            <p:cNvPicPr>
              <a:picLocks noChangeAspect="1" noChangeArrowheads="1"/>
            </p:cNvPicPr>
            <p:nvPr>
              <p:custDataLst>
                <p:tags r:id="rId141"/>
              </p:custDataLst>
            </p:nvPr>
          </p:nvPicPr>
          <p:blipFill>
            <a:blip r:embed="rId1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" y="1895"/>
              <a:ext cx="809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440" name="Picture 600" descr="txp_fig"/>
            <p:cNvPicPr>
              <a:picLocks noChangeAspect="1" noChangeArrowheads="1"/>
            </p:cNvPicPr>
            <p:nvPr>
              <p:custDataLst>
                <p:tags r:id="rId142"/>
              </p:custDataLst>
            </p:nvPr>
          </p:nvPicPr>
          <p:blipFill>
            <a:blip r:embed="rId1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39"/>
              <a:ext cx="914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92430" name="Picture 59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5651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2431" name="Picture 59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5607050"/>
            <a:ext cx="10715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2432" name="Picture 59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5607050"/>
            <a:ext cx="10715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2433" name="Picture 59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5651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2434" name="Picture 59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57850"/>
            <a:ext cx="26035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1842" name="Line 2"/>
          <p:cNvSpPr>
            <a:spLocks noChangeShapeType="1"/>
          </p:cNvSpPr>
          <p:nvPr/>
        </p:nvSpPr>
        <p:spPr bwMode="auto">
          <a:xfrm>
            <a:off x="0" y="23542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184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13"/>
            <a:ext cx="53451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185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13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185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628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1896" name="Group 56"/>
          <p:cNvGrpSpPr>
            <a:grpSpLocks/>
          </p:cNvGrpSpPr>
          <p:nvPr/>
        </p:nvGrpSpPr>
        <p:grpSpPr bwMode="auto">
          <a:xfrm>
            <a:off x="5072063" y="6283325"/>
            <a:ext cx="1938337" cy="422275"/>
            <a:chOff x="4491" y="2544"/>
            <a:chExt cx="1221" cy="266"/>
          </a:xfrm>
        </p:grpSpPr>
        <p:pic>
          <p:nvPicPr>
            <p:cNvPr id="291897" name="Picture 57" descr="txp_fig"/>
            <p:cNvPicPr>
              <a:picLocks noChangeAspect="1" noChangeArrowheads="1"/>
            </p:cNvPicPr>
            <p:nvPr>
              <p:custDataLst>
                <p:tags r:id="rId138"/>
              </p:custDataLst>
            </p:nvPr>
          </p:nvPicPr>
          <p:blipFill>
            <a:blip r:embed="rId1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2544"/>
              <a:ext cx="972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1898" name="Picture 58" descr="txp_fig"/>
            <p:cNvPicPr>
              <a:picLocks noChangeAspect="1" noChangeArrowheads="1"/>
            </p:cNvPicPr>
            <p:nvPr>
              <p:custDataLst>
                <p:tags r:id="rId139"/>
              </p:custDataLst>
            </p:nvPr>
          </p:nvPicPr>
          <p:blipFill>
            <a:blip r:embed="rId1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" y="2689"/>
              <a:ext cx="1221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91899" name="Rectangle 5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900" name="Rectangle 6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2056" name="Group 216"/>
          <p:cNvGrpSpPr>
            <a:grpSpLocks/>
          </p:cNvGrpSpPr>
          <p:nvPr/>
        </p:nvGrpSpPr>
        <p:grpSpPr bwMode="auto">
          <a:xfrm>
            <a:off x="109538" y="2514600"/>
            <a:ext cx="565150" cy="673100"/>
            <a:chOff x="69" y="1584"/>
            <a:chExt cx="356" cy="424"/>
          </a:xfrm>
        </p:grpSpPr>
        <p:pic>
          <p:nvPicPr>
            <p:cNvPr id="292045" name="Picture 205" descr="txp_fig"/>
            <p:cNvPicPr>
              <a:picLocks noChangeAspect="1" noChangeArrowheads="1"/>
            </p:cNvPicPr>
            <p:nvPr>
              <p:custDataLst>
                <p:tags r:id="rId134"/>
              </p:custDataLst>
            </p:nvPr>
          </p:nvPicPr>
          <p:blipFill>
            <a:blip r:embed="rId1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1584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048" name="Picture 208" descr="txp_fig"/>
            <p:cNvPicPr>
              <a:picLocks noChangeAspect="1" noChangeArrowheads="1"/>
            </p:cNvPicPr>
            <p:nvPr>
              <p:custDataLst>
                <p:tags r:id="rId135"/>
              </p:custDataLst>
            </p:nvPr>
          </p:nvPicPr>
          <p:blipFill>
            <a:blip r:embed="rId1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" y="1690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051" name="Picture 211" descr="txp_fig"/>
            <p:cNvPicPr>
              <a:picLocks noChangeAspect="1" noChangeArrowheads="1"/>
            </p:cNvPicPr>
            <p:nvPr>
              <p:custDataLst>
                <p:tags r:id="rId136"/>
              </p:custDataLst>
            </p:nvPr>
          </p:nvPicPr>
          <p:blipFill>
            <a:blip r:embed="rId1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1799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054" name="Picture 214" descr="txp_fig"/>
            <p:cNvPicPr>
              <a:picLocks noChangeAspect="1" noChangeArrowheads="1"/>
            </p:cNvPicPr>
            <p:nvPr>
              <p:custDataLst>
                <p:tags r:id="rId137"/>
              </p:custDataLst>
            </p:nvPr>
          </p:nvPicPr>
          <p:blipFill>
            <a:blip r:embed="rId1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" y="1917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068" name="Group 228"/>
          <p:cNvGrpSpPr>
            <a:grpSpLocks/>
          </p:cNvGrpSpPr>
          <p:nvPr/>
        </p:nvGrpSpPr>
        <p:grpSpPr bwMode="auto">
          <a:xfrm>
            <a:off x="2395538" y="2514600"/>
            <a:ext cx="554037" cy="669925"/>
            <a:chOff x="1509" y="1584"/>
            <a:chExt cx="349" cy="422"/>
          </a:xfrm>
        </p:grpSpPr>
        <p:pic>
          <p:nvPicPr>
            <p:cNvPr id="292057" name="Picture 217" descr="txp_fig"/>
            <p:cNvPicPr>
              <a:picLocks noChangeAspect="1" noChangeArrowheads="1"/>
            </p:cNvPicPr>
            <p:nvPr>
              <p:custDataLst>
                <p:tags r:id="rId130"/>
              </p:custDataLst>
            </p:nvPr>
          </p:nvPicPr>
          <p:blipFill>
            <a:blip r:embed="rId1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" y="1584"/>
              <a:ext cx="349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060" name="Picture 220" descr="txp_fig"/>
            <p:cNvPicPr>
              <a:picLocks noChangeAspect="1" noChangeArrowheads="1"/>
            </p:cNvPicPr>
            <p:nvPr>
              <p:custDataLst>
                <p:tags r:id="rId131"/>
              </p:custDataLst>
            </p:nvPr>
          </p:nvPicPr>
          <p:blipFill>
            <a:blip r:embed="rId1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" y="1690"/>
              <a:ext cx="349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063" name="Picture 223" descr="txp_fig"/>
            <p:cNvPicPr>
              <a:picLocks noChangeAspect="1" noChangeArrowheads="1"/>
            </p:cNvPicPr>
            <p:nvPr>
              <p:custDataLst>
                <p:tags r:id="rId132"/>
              </p:custDataLst>
            </p:nvPr>
          </p:nvPicPr>
          <p:blipFill>
            <a:blip r:embed="rId1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" y="1798"/>
              <a:ext cx="349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066" name="Picture 226" descr="txp_fig"/>
            <p:cNvPicPr>
              <a:picLocks noChangeAspect="1" noChangeArrowheads="1"/>
            </p:cNvPicPr>
            <p:nvPr>
              <p:custDataLst>
                <p:tags r:id="rId133"/>
              </p:custDataLst>
            </p:nvPr>
          </p:nvPicPr>
          <p:blipFill>
            <a:blip r:embed="rId1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" y="1916"/>
              <a:ext cx="349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080" name="Group 240"/>
          <p:cNvGrpSpPr>
            <a:grpSpLocks/>
          </p:cNvGrpSpPr>
          <p:nvPr/>
        </p:nvGrpSpPr>
        <p:grpSpPr bwMode="auto">
          <a:xfrm>
            <a:off x="2395538" y="3421063"/>
            <a:ext cx="555625" cy="674687"/>
            <a:chOff x="1509" y="2155"/>
            <a:chExt cx="350" cy="425"/>
          </a:xfrm>
        </p:grpSpPr>
        <p:pic>
          <p:nvPicPr>
            <p:cNvPr id="292069" name="Picture 229" descr="txp_fig"/>
            <p:cNvPicPr>
              <a:picLocks noChangeAspect="1" noChangeArrowheads="1"/>
            </p:cNvPicPr>
            <p:nvPr>
              <p:custDataLst>
                <p:tags r:id="rId126"/>
              </p:custDataLst>
            </p:nvPr>
          </p:nvPicPr>
          <p:blipFill>
            <a:blip r:embed="rId1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" y="2155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072" name="Picture 232" descr="txp_fig"/>
            <p:cNvPicPr>
              <a:picLocks noChangeAspect="1" noChangeArrowheads="1"/>
            </p:cNvPicPr>
            <p:nvPr>
              <p:custDataLst>
                <p:tags r:id="rId127"/>
              </p:custDataLst>
            </p:nvPr>
          </p:nvPicPr>
          <p:blipFill>
            <a:blip r:embed="rId1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" y="2263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075" name="Picture 235" descr="txp_fig"/>
            <p:cNvPicPr>
              <a:picLocks noChangeAspect="1" noChangeArrowheads="1"/>
            </p:cNvPicPr>
            <p:nvPr>
              <p:custDataLst>
                <p:tags r:id="rId128"/>
              </p:custDataLst>
            </p:nvPr>
          </p:nvPicPr>
          <p:blipFill>
            <a:blip r:embed="rId1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" y="2381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078" name="Picture 238" descr="txp_fig"/>
            <p:cNvPicPr>
              <a:picLocks noChangeAspect="1" noChangeArrowheads="1"/>
            </p:cNvPicPr>
            <p:nvPr>
              <p:custDataLst>
                <p:tags r:id="rId129"/>
              </p:custDataLst>
            </p:nvPr>
          </p:nvPicPr>
          <p:blipFill>
            <a:blip r:embed="rId1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" y="2489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092" name="Group 252"/>
          <p:cNvGrpSpPr>
            <a:grpSpLocks/>
          </p:cNvGrpSpPr>
          <p:nvPr/>
        </p:nvGrpSpPr>
        <p:grpSpPr bwMode="auto">
          <a:xfrm>
            <a:off x="4664075" y="2514600"/>
            <a:ext cx="560388" cy="669925"/>
            <a:chOff x="2940" y="1584"/>
            <a:chExt cx="353" cy="422"/>
          </a:xfrm>
        </p:grpSpPr>
        <p:pic>
          <p:nvPicPr>
            <p:cNvPr id="292081" name="Picture 241" descr="txp_fig"/>
            <p:cNvPicPr>
              <a:picLocks noChangeAspect="1" noChangeArrowheads="1"/>
            </p:cNvPicPr>
            <p:nvPr>
              <p:custDataLst>
                <p:tags r:id="rId122"/>
              </p:custDataLst>
            </p:nvPr>
          </p:nvPicPr>
          <p:blipFill>
            <a:blip r:embed="rId1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" y="1584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084" name="Picture 244" descr="txp_fig"/>
            <p:cNvPicPr>
              <a:picLocks noChangeAspect="1" noChangeArrowheads="1"/>
            </p:cNvPicPr>
            <p:nvPr>
              <p:custDataLst>
                <p:tags r:id="rId123"/>
              </p:custDataLst>
            </p:nvPr>
          </p:nvPicPr>
          <p:blipFill>
            <a:blip r:embed="rId1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" y="1690"/>
              <a:ext cx="349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087" name="Picture 247" descr="txp_fig"/>
            <p:cNvPicPr>
              <a:picLocks noChangeAspect="1" noChangeArrowheads="1"/>
            </p:cNvPicPr>
            <p:nvPr>
              <p:custDataLst>
                <p:tags r:id="rId124"/>
              </p:custDataLst>
            </p:nvPr>
          </p:nvPicPr>
          <p:blipFill>
            <a:blip r:embed="rId1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" y="1798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090" name="Picture 250" descr="txp_fig"/>
            <p:cNvPicPr>
              <a:picLocks noChangeAspect="1" noChangeArrowheads="1"/>
            </p:cNvPicPr>
            <p:nvPr>
              <p:custDataLst>
                <p:tags r:id="rId125"/>
              </p:custDataLst>
            </p:nvPr>
          </p:nvPicPr>
          <p:blipFill>
            <a:blip r:embed="rId1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" y="1916"/>
              <a:ext cx="349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104" name="Group 264"/>
          <p:cNvGrpSpPr>
            <a:grpSpLocks/>
          </p:cNvGrpSpPr>
          <p:nvPr/>
        </p:nvGrpSpPr>
        <p:grpSpPr bwMode="auto">
          <a:xfrm>
            <a:off x="4664075" y="3421063"/>
            <a:ext cx="565150" cy="674687"/>
            <a:chOff x="2941" y="2155"/>
            <a:chExt cx="356" cy="425"/>
          </a:xfrm>
        </p:grpSpPr>
        <p:pic>
          <p:nvPicPr>
            <p:cNvPr id="292093" name="Picture 253" descr="txp_fig"/>
            <p:cNvPicPr>
              <a:picLocks noChangeAspect="1" noChangeArrowheads="1"/>
            </p:cNvPicPr>
            <p:nvPr>
              <p:custDataLst>
                <p:tags r:id="rId118"/>
              </p:custDataLst>
            </p:nvPr>
          </p:nvPicPr>
          <p:blipFill>
            <a:blip r:embed="rId1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" y="2155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096" name="Picture 256" descr="txp_fig"/>
            <p:cNvPicPr>
              <a:picLocks noChangeAspect="1" noChangeArrowheads="1"/>
            </p:cNvPicPr>
            <p:nvPr>
              <p:custDataLst>
                <p:tags r:id="rId119"/>
              </p:custDataLst>
            </p:nvPr>
          </p:nvPicPr>
          <p:blipFill>
            <a:blip r:embed="rId1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2263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099" name="Picture 259" descr="txp_fig"/>
            <p:cNvPicPr>
              <a:picLocks noChangeAspect="1" noChangeArrowheads="1"/>
            </p:cNvPicPr>
            <p:nvPr>
              <p:custDataLst>
                <p:tags r:id="rId120"/>
              </p:custDataLst>
            </p:nvPr>
          </p:nvPicPr>
          <p:blipFill>
            <a:blip r:embed="rId1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" y="2381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02" name="Picture 262" descr="txp_fig"/>
            <p:cNvPicPr>
              <a:picLocks noChangeAspect="1" noChangeArrowheads="1"/>
            </p:cNvPicPr>
            <p:nvPr>
              <p:custDataLst>
                <p:tags r:id="rId121"/>
              </p:custDataLst>
            </p:nvPr>
          </p:nvPicPr>
          <p:blipFill>
            <a:blip r:embed="rId1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2489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116" name="Group 276"/>
          <p:cNvGrpSpPr>
            <a:grpSpLocks/>
          </p:cNvGrpSpPr>
          <p:nvPr/>
        </p:nvGrpSpPr>
        <p:grpSpPr bwMode="auto">
          <a:xfrm>
            <a:off x="4665663" y="4305300"/>
            <a:ext cx="558800" cy="673100"/>
            <a:chOff x="2937" y="2712"/>
            <a:chExt cx="352" cy="424"/>
          </a:xfrm>
        </p:grpSpPr>
        <p:pic>
          <p:nvPicPr>
            <p:cNvPr id="292105" name="Picture 265" descr="txp_fig"/>
            <p:cNvPicPr>
              <a:picLocks noChangeAspect="1" noChangeArrowheads="1"/>
            </p:cNvPicPr>
            <p:nvPr>
              <p:custDataLst>
                <p:tags r:id="rId114"/>
              </p:custDataLst>
            </p:nvPr>
          </p:nvPicPr>
          <p:blipFill>
            <a:blip r:embed="rId1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2820"/>
              <a:ext cx="349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08" name="Picture 268" descr="txp_fig"/>
            <p:cNvPicPr>
              <a:picLocks noChangeAspect="1" noChangeArrowheads="1"/>
            </p:cNvPicPr>
            <p:nvPr>
              <p:custDataLst>
                <p:tags r:id="rId115"/>
              </p:custDataLst>
            </p:nvPr>
          </p:nvPicPr>
          <p:blipFill>
            <a:blip r:embed="rId1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" y="2938"/>
              <a:ext cx="349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11" name="Picture 271" descr="txp_fig"/>
            <p:cNvPicPr>
              <a:picLocks noChangeAspect="1" noChangeArrowheads="1"/>
            </p:cNvPicPr>
            <p:nvPr>
              <p:custDataLst>
                <p:tags r:id="rId116"/>
              </p:custDataLst>
            </p:nvPr>
          </p:nvPicPr>
          <p:blipFill>
            <a:blip r:embed="rId1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3046"/>
              <a:ext cx="349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14" name="Picture 274" descr="txp_fig"/>
            <p:cNvPicPr>
              <a:picLocks noChangeAspect="1" noChangeArrowheads="1"/>
            </p:cNvPicPr>
            <p:nvPr>
              <p:custDataLst>
                <p:tags r:id="rId117"/>
              </p:custDataLst>
            </p:nvPr>
          </p:nvPicPr>
          <p:blipFill>
            <a:blip r:embed="rId2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0" y="2712"/>
              <a:ext cx="349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128" name="Group 288"/>
          <p:cNvGrpSpPr>
            <a:grpSpLocks/>
          </p:cNvGrpSpPr>
          <p:nvPr/>
        </p:nvGrpSpPr>
        <p:grpSpPr bwMode="auto">
          <a:xfrm>
            <a:off x="857250" y="2514600"/>
            <a:ext cx="560388" cy="673100"/>
            <a:chOff x="541" y="1584"/>
            <a:chExt cx="353" cy="424"/>
          </a:xfrm>
        </p:grpSpPr>
        <p:pic>
          <p:nvPicPr>
            <p:cNvPr id="292117" name="Picture 277" descr="txp_fig"/>
            <p:cNvPicPr>
              <a:picLocks noChangeAspect="1" noChangeArrowheads="1"/>
            </p:cNvPicPr>
            <p:nvPr>
              <p:custDataLst>
                <p:tags r:id="rId110"/>
              </p:custDataLst>
            </p:nvPr>
          </p:nvPicPr>
          <p:blipFill>
            <a:blip r:embed="rId2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" y="1584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20" name="Picture 280" descr="txp_fig"/>
            <p:cNvPicPr>
              <a:picLocks noChangeAspect="1" noChangeArrowheads="1"/>
            </p:cNvPicPr>
            <p:nvPr>
              <p:custDataLst>
                <p:tags r:id="rId111"/>
              </p:custDataLst>
            </p:nvPr>
          </p:nvPicPr>
          <p:blipFill>
            <a:blip r:embed="rId2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1690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23" name="Picture 283" descr="txp_fig"/>
            <p:cNvPicPr>
              <a:picLocks noChangeAspect="1" noChangeArrowheads="1"/>
            </p:cNvPicPr>
            <p:nvPr>
              <p:custDataLst>
                <p:tags r:id="rId112"/>
              </p:custDataLst>
            </p:nvPr>
          </p:nvPicPr>
          <p:blipFill>
            <a:blip r:embed="rId2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1799"/>
              <a:ext cx="332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26" name="Picture 286" descr="txp_fig"/>
            <p:cNvPicPr>
              <a:picLocks noChangeAspect="1" noChangeArrowheads="1"/>
            </p:cNvPicPr>
            <p:nvPr>
              <p:custDataLst>
                <p:tags r:id="rId113"/>
              </p:custDataLst>
            </p:nvPr>
          </p:nvPicPr>
          <p:blipFill>
            <a:blip r:embed="rId2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1917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140" name="Group 300"/>
          <p:cNvGrpSpPr>
            <a:grpSpLocks/>
          </p:cNvGrpSpPr>
          <p:nvPr/>
        </p:nvGrpSpPr>
        <p:grpSpPr bwMode="auto">
          <a:xfrm>
            <a:off x="3154363" y="2514600"/>
            <a:ext cx="544512" cy="669925"/>
            <a:chOff x="1987" y="1584"/>
            <a:chExt cx="343" cy="422"/>
          </a:xfrm>
        </p:grpSpPr>
        <p:pic>
          <p:nvPicPr>
            <p:cNvPr id="292129" name="Picture 289" descr="txp_fig"/>
            <p:cNvPicPr>
              <a:picLocks noChangeAspect="1" noChangeArrowheads="1"/>
            </p:cNvPicPr>
            <p:nvPr>
              <p:custDataLst>
                <p:tags r:id="rId106"/>
              </p:custDataLst>
            </p:nvPr>
          </p:nvPicPr>
          <p:blipFill>
            <a:blip r:embed="rId2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" y="1584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32" name="Picture 292" descr="txp_fig"/>
            <p:cNvPicPr>
              <a:picLocks noChangeAspect="1" noChangeArrowheads="1"/>
            </p:cNvPicPr>
            <p:nvPr>
              <p:custDataLst>
                <p:tags r:id="rId107"/>
              </p:custDataLst>
            </p:nvPr>
          </p:nvPicPr>
          <p:blipFill>
            <a:blip r:embed="rId2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" y="1690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35" name="Picture 295" descr="txp_fig"/>
            <p:cNvPicPr>
              <a:picLocks noChangeAspect="1" noChangeArrowheads="1"/>
            </p:cNvPicPr>
            <p:nvPr>
              <p:custDataLst>
                <p:tags r:id="rId108"/>
              </p:custDataLst>
            </p:nvPr>
          </p:nvPicPr>
          <p:blipFill>
            <a:blip r:embed="rId2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" y="1798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38" name="Picture 298" descr="txp_fig"/>
            <p:cNvPicPr>
              <a:picLocks noChangeAspect="1" noChangeArrowheads="1"/>
            </p:cNvPicPr>
            <p:nvPr>
              <p:custDataLst>
                <p:tags r:id="rId109"/>
              </p:custDataLst>
            </p:nvPr>
          </p:nvPicPr>
          <p:blipFill>
            <a:blip r:embed="rId2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" y="1916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158" name="Group 318"/>
          <p:cNvGrpSpPr>
            <a:grpSpLocks/>
          </p:cNvGrpSpPr>
          <p:nvPr/>
        </p:nvGrpSpPr>
        <p:grpSpPr bwMode="auto">
          <a:xfrm>
            <a:off x="1619250" y="2514600"/>
            <a:ext cx="560388" cy="673100"/>
            <a:chOff x="1021" y="1584"/>
            <a:chExt cx="353" cy="424"/>
          </a:xfrm>
        </p:grpSpPr>
        <p:pic>
          <p:nvPicPr>
            <p:cNvPr id="292147" name="Picture 307" descr="txp_fig"/>
            <p:cNvPicPr>
              <a:picLocks noChangeAspect="1" noChangeArrowheads="1"/>
            </p:cNvPicPr>
            <p:nvPr>
              <p:custDataLst>
                <p:tags r:id="rId102"/>
              </p:custDataLst>
            </p:nvPr>
          </p:nvPicPr>
          <p:blipFill>
            <a:blip r:embed="rId2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" y="1584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50" name="Picture 310" descr="txp_fig"/>
            <p:cNvPicPr>
              <a:picLocks noChangeAspect="1" noChangeArrowheads="1"/>
            </p:cNvPicPr>
            <p:nvPr>
              <p:custDataLst>
                <p:tags r:id="rId103"/>
              </p:custDataLst>
            </p:nvPr>
          </p:nvPicPr>
          <p:blipFill>
            <a:blip r:embed="rId2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" y="1690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53" name="Picture 313" descr="txp_fig"/>
            <p:cNvPicPr>
              <a:picLocks noChangeAspect="1" noChangeArrowheads="1"/>
            </p:cNvPicPr>
            <p:nvPr>
              <p:custDataLst>
                <p:tags r:id="rId104"/>
              </p:custDataLst>
            </p:nvPr>
          </p:nvPicPr>
          <p:blipFill>
            <a:blip r:embed="rId2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" y="1799"/>
              <a:ext cx="332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56" name="Picture 316" descr="txp_fig"/>
            <p:cNvPicPr>
              <a:picLocks noChangeAspect="1" noChangeArrowheads="1"/>
            </p:cNvPicPr>
            <p:nvPr>
              <p:custDataLst>
                <p:tags r:id="rId105"/>
              </p:custDataLst>
            </p:nvPr>
          </p:nvPicPr>
          <p:blipFill>
            <a:blip r:embed="rId2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" y="1917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170" name="Group 330"/>
          <p:cNvGrpSpPr>
            <a:grpSpLocks/>
          </p:cNvGrpSpPr>
          <p:nvPr/>
        </p:nvGrpSpPr>
        <p:grpSpPr bwMode="auto">
          <a:xfrm>
            <a:off x="3917950" y="2514600"/>
            <a:ext cx="544513" cy="669925"/>
            <a:chOff x="2468" y="1584"/>
            <a:chExt cx="343" cy="422"/>
          </a:xfrm>
        </p:grpSpPr>
        <p:pic>
          <p:nvPicPr>
            <p:cNvPr id="292159" name="Picture 319" descr="txp_fig"/>
            <p:cNvPicPr>
              <a:picLocks noChangeAspect="1" noChangeArrowheads="1"/>
            </p:cNvPicPr>
            <p:nvPr>
              <p:custDataLst>
                <p:tags r:id="rId98"/>
              </p:custDataLst>
            </p:nvPr>
          </p:nvPicPr>
          <p:blipFill>
            <a:blip r:embed="rId2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" y="1584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62" name="Picture 322" descr="txp_fig"/>
            <p:cNvPicPr>
              <a:picLocks noChangeAspect="1" noChangeArrowheads="1"/>
            </p:cNvPicPr>
            <p:nvPr>
              <p:custDataLst>
                <p:tags r:id="rId99"/>
              </p:custDataLst>
            </p:nvPr>
          </p:nvPicPr>
          <p:blipFill>
            <a:blip r:embed="rId2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" y="1690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65" name="Picture 325" descr="txp_fig"/>
            <p:cNvPicPr>
              <a:picLocks noChangeAspect="1" noChangeArrowheads="1"/>
            </p:cNvPicPr>
            <p:nvPr>
              <p:custDataLst>
                <p:tags r:id="rId100"/>
              </p:custDataLst>
            </p:nvPr>
          </p:nvPicPr>
          <p:blipFill>
            <a:blip r:embed="rId2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" y="1798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68" name="Picture 328" descr="txp_fig"/>
            <p:cNvPicPr>
              <a:picLocks noChangeAspect="1" noChangeArrowheads="1"/>
            </p:cNvPicPr>
            <p:nvPr>
              <p:custDataLst>
                <p:tags r:id="rId101"/>
              </p:custDataLst>
            </p:nvPr>
          </p:nvPicPr>
          <p:blipFill>
            <a:blip r:embed="rId2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" y="1916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182" name="Group 342"/>
          <p:cNvGrpSpPr>
            <a:grpSpLocks/>
          </p:cNvGrpSpPr>
          <p:nvPr/>
        </p:nvGrpSpPr>
        <p:grpSpPr bwMode="auto">
          <a:xfrm>
            <a:off x="6194425" y="2514600"/>
            <a:ext cx="555625" cy="669925"/>
            <a:chOff x="3905" y="1584"/>
            <a:chExt cx="350" cy="422"/>
          </a:xfrm>
        </p:grpSpPr>
        <p:pic>
          <p:nvPicPr>
            <p:cNvPr id="292171" name="Picture 331" descr="txp_fig"/>
            <p:cNvPicPr>
              <a:picLocks noChangeAspect="1" noChangeArrowheads="1"/>
            </p:cNvPicPr>
            <p:nvPr>
              <p:custDataLst>
                <p:tags r:id="rId94"/>
              </p:custDataLst>
            </p:nvPr>
          </p:nvPicPr>
          <p:blipFill>
            <a:blip r:embed="rId2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" y="1584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74" name="Picture 334" descr="txp_fig"/>
            <p:cNvPicPr>
              <a:picLocks noChangeAspect="1" noChangeArrowheads="1"/>
            </p:cNvPicPr>
            <p:nvPr>
              <p:custDataLst>
                <p:tags r:id="rId95"/>
              </p:custDataLst>
            </p:nvPr>
          </p:nvPicPr>
          <p:blipFill>
            <a:blip r:embed="rId2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" y="1690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77" name="Picture 337" descr="txp_fig"/>
            <p:cNvPicPr>
              <a:picLocks noChangeAspect="1" noChangeArrowheads="1"/>
            </p:cNvPicPr>
            <p:nvPr>
              <p:custDataLst>
                <p:tags r:id="rId96"/>
              </p:custDataLst>
            </p:nvPr>
          </p:nvPicPr>
          <p:blipFill>
            <a:blip r:embed="rId2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" y="1798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80" name="Picture 340" descr="txp_fig"/>
            <p:cNvPicPr>
              <a:picLocks noChangeAspect="1" noChangeArrowheads="1"/>
            </p:cNvPicPr>
            <p:nvPr>
              <p:custDataLst>
                <p:tags r:id="rId97"/>
              </p:custDataLst>
            </p:nvPr>
          </p:nvPicPr>
          <p:blipFill>
            <a:blip r:embed="rId2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" y="1916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194" name="Group 354"/>
          <p:cNvGrpSpPr>
            <a:grpSpLocks/>
          </p:cNvGrpSpPr>
          <p:nvPr/>
        </p:nvGrpSpPr>
        <p:grpSpPr bwMode="auto">
          <a:xfrm>
            <a:off x="6959600" y="2514600"/>
            <a:ext cx="550863" cy="669925"/>
            <a:chOff x="4386" y="1584"/>
            <a:chExt cx="347" cy="422"/>
          </a:xfrm>
        </p:grpSpPr>
        <p:pic>
          <p:nvPicPr>
            <p:cNvPr id="292183" name="Picture 343" descr="txp_fig"/>
            <p:cNvPicPr>
              <a:picLocks noChangeAspect="1" noChangeArrowheads="1"/>
            </p:cNvPicPr>
            <p:nvPr>
              <p:custDataLst>
                <p:tags r:id="rId90"/>
              </p:custDataLst>
            </p:nvPr>
          </p:nvPicPr>
          <p:blipFill>
            <a:blip r:embed="rId2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" y="1584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86" name="Picture 346" descr="txp_fig"/>
            <p:cNvPicPr>
              <a:picLocks noChangeAspect="1" noChangeArrowheads="1"/>
            </p:cNvPicPr>
            <p:nvPr>
              <p:custDataLst>
                <p:tags r:id="rId91"/>
              </p:custDataLst>
            </p:nvPr>
          </p:nvPicPr>
          <p:blipFill>
            <a:blip r:embed="rId2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690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89" name="Picture 349" descr="txp_fig"/>
            <p:cNvPicPr>
              <a:picLocks noChangeAspect="1" noChangeArrowheads="1"/>
            </p:cNvPicPr>
            <p:nvPr>
              <p:custDataLst>
                <p:tags r:id="rId92"/>
              </p:custDataLst>
            </p:nvPr>
          </p:nvPicPr>
          <p:blipFill>
            <a:blip r:embed="rId2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" y="1798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92" name="Picture 352" descr="txp_fig"/>
            <p:cNvPicPr>
              <a:picLocks noChangeAspect="1" noChangeArrowheads="1"/>
            </p:cNvPicPr>
            <p:nvPr>
              <p:custDataLst>
                <p:tags r:id="rId93"/>
              </p:custDataLst>
            </p:nvPr>
          </p:nvPicPr>
          <p:blipFill>
            <a:blip r:embed="rId2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1916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206" name="Group 366"/>
          <p:cNvGrpSpPr>
            <a:grpSpLocks/>
          </p:cNvGrpSpPr>
          <p:nvPr/>
        </p:nvGrpSpPr>
        <p:grpSpPr bwMode="auto">
          <a:xfrm>
            <a:off x="7731125" y="2514600"/>
            <a:ext cx="555625" cy="669925"/>
            <a:chOff x="4873" y="1584"/>
            <a:chExt cx="350" cy="422"/>
          </a:xfrm>
        </p:grpSpPr>
        <p:pic>
          <p:nvPicPr>
            <p:cNvPr id="292195" name="Picture 355" descr="txp_fig"/>
            <p:cNvPicPr>
              <a:picLocks noChangeAspect="1" noChangeArrowheads="1"/>
            </p:cNvPicPr>
            <p:nvPr>
              <p:custDataLst>
                <p:tags r:id="rId86"/>
              </p:custDataLst>
            </p:nvPr>
          </p:nvPicPr>
          <p:blipFill>
            <a:blip r:embed="rId2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" y="1584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98" name="Picture 358" descr="txp_fig"/>
            <p:cNvPicPr>
              <a:picLocks noChangeAspect="1" noChangeArrowheads="1"/>
            </p:cNvPicPr>
            <p:nvPr>
              <p:custDataLst>
                <p:tags r:id="rId87"/>
              </p:custDataLst>
            </p:nvPr>
          </p:nvPicPr>
          <p:blipFill>
            <a:blip r:embed="rId2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" y="1690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01" name="Picture 361" descr="txp_fig"/>
            <p:cNvPicPr>
              <a:picLocks noChangeAspect="1" noChangeArrowheads="1"/>
            </p:cNvPicPr>
            <p:nvPr>
              <p:custDataLst>
                <p:tags r:id="rId88"/>
              </p:custDataLst>
            </p:nvPr>
          </p:nvPicPr>
          <p:blipFill>
            <a:blip r:embed="rId2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" y="1798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04" name="Picture 364" descr="txp_fig"/>
            <p:cNvPicPr>
              <a:picLocks noChangeAspect="1" noChangeArrowheads="1"/>
            </p:cNvPicPr>
            <p:nvPr>
              <p:custDataLst>
                <p:tags r:id="rId89"/>
              </p:custDataLst>
            </p:nvPr>
          </p:nvPicPr>
          <p:blipFill>
            <a:blip r:embed="rId2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" y="1916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218" name="Group 378"/>
          <p:cNvGrpSpPr>
            <a:grpSpLocks/>
          </p:cNvGrpSpPr>
          <p:nvPr/>
        </p:nvGrpSpPr>
        <p:grpSpPr bwMode="auto">
          <a:xfrm>
            <a:off x="8474075" y="2514600"/>
            <a:ext cx="555625" cy="669925"/>
            <a:chOff x="5341" y="1584"/>
            <a:chExt cx="350" cy="422"/>
          </a:xfrm>
        </p:grpSpPr>
        <p:pic>
          <p:nvPicPr>
            <p:cNvPr id="292207" name="Picture 367" descr="txp_fig"/>
            <p:cNvPicPr>
              <a:picLocks noChangeAspect="1" noChangeArrowheads="1"/>
            </p:cNvPicPr>
            <p:nvPr>
              <p:custDataLst>
                <p:tags r:id="rId82"/>
              </p:custDataLst>
            </p:nvPr>
          </p:nvPicPr>
          <p:blipFill>
            <a:blip r:embed="rId2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" y="1584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10" name="Picture 370" descr="txp_fig"/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2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" y="1690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13" name="Picture 373" descr="txp_fig"/>
            <p:cNvPicPr>
              <a:picLocks noChangeAspect="1" noChangeArrowheads="1"/>
            </p:cNvPicPr>
            <p:nvPr>
              <p:custDataLst>
                <p:tags r:id="rId84"/>
              </p:custDataLst>
            </p:nvPr>
          </p:nvPicPr>
          <p:blipFill>
            <a:blip r:embed="rId2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" y="1798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16" name="Picture 376" descr="txp_fig"/>
            <p:cNvPicPr>
              <a:picLocks noChangeAspect="1" noChangeArrowheads="1"/>
            </p:cNvPicPr>
            <p:nvPr>
              <p:custDataLst>
                <p:tags r:id="rId85"/>
              </p:custDataLst>
            </p:nvPr>
          </p:nvPicPr>
          <p:blipFill>
            <a:blip r:embed="rId2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" y="1916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230" name="Group 390"/>
          <p:cNvGrpSpPr>
            <a:grpSpLocks/>
          </p:cNvGrpSpPr>
          <p:nvPr/>
        </p:nvGrpSpPr>
        <p:grpSpPr bwMode="auto">
          <a:xfrm>
            <a:off x="3149600" y="3421063"/>
            <a:ext cx="546100" cy="674687"/>
            <a:chOff x="1984" y="2155"/>
            <a:chExt cx="344" cy="425"/>
          </a:xfrm>
        </p:grpSpPr>
        <p:pic>
          <p:nvPicPr>
            <p:cNvPr id="292219" name="Picture 379" descr="txp_fig"/>
            <p:cNvPicPr>
              <a:picLocks noChangeAspect="1" noChangeArrowheads="1"/>
            </p:cNvPicPr>
            <p:nvPr>
              <p:custDataLst>
                <p:tags r:id="rId78"/>
              </p:custDataLst>
            </p:nvPr>
          </p:nvPicPr>
          <p:blipFill>
            <a:blip r:embed="rId2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" y="2155"/>
              <a:ext cx="338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22" name="Picture 382" descr="txp_fig"/>
            <p:cNvPicPr>
              <a:picLocks noChangeAspect="1" noChangeArrowheads="1"/>
            </p:cNvPicPr>
            <p:nvPr>
              <p:custDataLst>
                <p:tags r:id="rId79"/>
              </p:custDataLst>
            </p:nvPr>
          </p:nvPicPr>
          <p:blipFill>
            <a:blip r:embed="rId2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" y="2263"/>
              <a:ext cx="338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25" name="Picture 385" descr="txp_fig"/>
            <p:cNvPicPr>
              <a:picLocks noChangeAspect="1" noChangeArrowheads="1"/>
            </p:cNvPicPr>
            <p:nvPr>
              <p:custDataLst>
                <p:tags r:id="rId80"/>
              </p:custDataLst>
            </p:nvPr>
          </p:nvPicPr>
          <p:blipFill>
            <a:blip r:embed="rId2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" y="2381"/>
              <a:ext cx="338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28" name="Picture 388" descr="txp_fig"/>
            <p:cNvPicPr>
              <a:picLocks noChangeAspect="1" noChangeArrowheads="1"/>
            </p:cNvPicPr>
            <p:nvPr>
              <p:custDataLst>
                <p:tags r:id="rId81"/>
              </p:custDataLst>
            </p:nvPr>
          </p:nvPicPr>
          <p:blipFill>
            <a:blip r:embed="rId2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" y="2489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248" name="Group 408"/>
          <p:cNvGrpSpPr>
            <a:grpSpLocks/>
          </p:cNvGrpSpPr>
          <p:nvPr/>
        </p:nvGrpSpPr>
        <p:grpSpPr bwMode="auto">
          <a:xfrm>
            <a:off x="5424488" y="3421063"/>
            <a:ext cx="560387" cy="674687"/>
            <a:chOff x="3421" y="2155"/>
            <a:chExt cx="353" cy="425"/>
          </a:xfrm>
        </p:grpSpPr>
        <p:pic>
          <p:nvPicPr>
            <p:cNvPr id="292237" name="Picture 397" descr="txp_fig"/>
            <p:cNvPicPr>
              <a:picLocks noChangeAspect="1" noChangeArrowheads="1"/>
            </p:cNvPicPr>
            <p:nvPr>
              <p:custDataLst>
                <p:tags r:id="rId74"/>
              </p:custDataLst>
            </p:nvPr>
          </p:nvPicPr>
          <p:blipFill>
            <a:blip r:embed="rId2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155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40" name="Picture 400" descr="txp_fig"/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2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263"/>
              <a:ext cx="337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43" name="Picture 403" descr="txp_fig"/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2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381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46" name="Picture 406" descr="txp_fig"/>
            <p:cNvPicPr>
              <a:picLocks noChangeAspect="1" noChangeArrowheads="1"/>
            </p:cNvPicPr>
            <p:nvPr>
              <p:custDataLst>
                <p:tags r:id="rId77"/>
              </p:custDataLst>
            </p:nvPr>
          </p:nvPicPr>
          <p:blipFill>
            <a:blip r:embed="rId2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" y="2489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260" name="Group 420"/>
          <p:cNvGrpSpPr>
            <a:grpSpLocks/>
          </p:cNvGrpSpPr>
          <p:nvPr/>
        </p:nvGrpSpPr>
        <p:grpSpPr bwMode="auto">
          <a:xfrm>
            <a:off x="6191250" y="3421063"/>
            <a:ext cx="560388" cy="674687"/>
            <a:chOff x="3904" y="2155"/>
            <a:chExt cx="353" cy="425"/>
          </a:xfrm>
        </p:grpSpPr>
        <p:pic>
          <p:nvPicPr>
            <p:cNvPr id="292249" name="Picture 409" descr="txp_fig"/>
            <p:cNvPicPr>
              <a:picLocks noChangeAspect="1" noChangeArrowheads="1"/>
            </p:cNvPicPr>
            <p:nvPr>
              <p:custDataLst>
                <p:tags r:id="rId70"/>
              </p:custDataLst>
            </p:nvPr>
          </p:nvPicPr>
          <p:blipFill>
            <a:blip r:embed="rId2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55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52" name="Picture 412" descr="txp_fig"/>
            <p:cNvPicPr>
              <a:picLocks noChangeAspect="1" noChangeArrowheads="1"/>
            </p:cNvPicPr>
            <p:nvPr>
              <p:custDataLst>
                <p:tags r:id="rId71"/>
              </p:custDataLst>
            </p:nvPr>
          </p:nvPicPr>
          <p:blipFill>
            <a:blip r:embed="rId2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263"/>
              <a:ext cx="337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55" name="Picture 415" descr="txp_fig"/>
            <p:cNvPicPr>
              <a:picLocks noChangeAspect="1" noChangeArrowheads="1"/>
            </p:cNvPicPr>
            <p:nvPr>
              <p:custDataLst>
                <p:tags r:id="rId72"/>
              </p:custDataLst>
            </p:nvPr>
          </p:nvPicPr>
          <p:blipFill>
            <a:blip r:embed="rId2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381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58" name="Picture 418" descr="txp_fig"/>
            <p:cNvPicPr>
              <a:picLocks noChangeAspect="1" noChangeArrowheads="1"/>
            </p:cNvPicPr>
            <p:nvPr>
              <p:custDataLst>
                <p:tags r:id="rId73"/>
              </p:custDataLst>
            </p:nvPr>
          </p:nvPicPr>
          <p:blipFill>
            <a:blip r:embed="rId2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" y="2489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272" name="Group 432"/>
          <p:cNvGrpSpPr>
            <a:grpSpLocks/>
          </p:cNvGrpSpPr>
          <p:nvPr/>
        </p:nvGrpSpPr>
        <p:grpSpPr bwMode="auto">
          <a:xfrm>
            <a:off x="6958013" y="3421063"/>
            <a:ext cx="550862" cy="674687"/>
            <a:chOff x="4384" y="2155"/>
            <a:chExt cx="347" cy="425"/>
          </a:xfrm>
        </p:grpSpPr>
        <p:pic>
          <p:nvPicPr>
            <p:cNvPr id="292261" name="Picture 421" descr="txp_fig"/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2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0" y="2155"/>
              <a:ext cx="338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64" name="Picture 424" descr="txp_fig"/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2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" y="2263"/>
              <a:ext cx="337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67" name="Picture 427" descr="txp_fig"/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2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" y="2381"/>
              <a:ext cx="338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70" name="Picture 430" descr="txp_fig"/>
            <p:cNvPicPr>
              <a:picLocks noChangeAspect="1" noChangeArrowheads="1"/>
            </p:cNvPicPr>
            <p:nvPr>
              <p:custDataLst>
                <p:tags r:id="rId69"/>
              </p:custDataLst>
            </p:nvPr>
          </p:nvPicPr>
          <p:blipFill>
            <a:blip r:embed="rId2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" y="2489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284" name="Group 444"/>
          <p:cNvGrpSpPr>
            <a:grpSpLocks/>
          </p:cNvGrpSpPr>
          <p:nvPr/>
        </p:nvGrpSpPr>
        <p:grpSpPr bwMode="auto">
          <a:xfrm>
            <a:off x="7727950" y="3421063"/>
            <a:ext cx="560388" cy="674687"/>
            <a:chOff x="4872" y="2155"/>
            <a:chExt cx="353" cy="425"/>
          </a:xfrm>
        </p:grpSpPr>
        <p:pic>
          <p:nvPicPr>
            <p:cNvPr id="292273" name="Picture 433" descr="txp_fig"/>
            <p:cNvPicPr>
              <a:picLocks noChangeAspect="1" noChangeArrowheads="1"/>
            </p:cNvPicPr>
            <p:nvPr>
              <p:custDataLst>
                <p:tags r:id="rId62"/>
              </p:custDataLst>
            </p:nvPr>
          </p:nvPicPr>
          <p:blipFill>
            <a:blip r:embed="rId2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" y="2155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76" name="Picture 436" descr="txp_fig"/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2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" y="2263"/>
              <a:ext cx="337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79" name="Picture 439" descr="txp_fig"/>
            <p:cNvPicPr>
              <a:picLocks noChangeAspect="1" noChangeArrowheads="1"/>
            </p:cNvPicPr>
            <p:nvPr>
              <p:custDataLst>
                <p:tags r:id="rId64"/>
              </p:custDataLst>
            </p:nvPr>
          </p:nvPicPr>
          <p:blipFill>
            <a:blip r:embed="rId2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" y="2381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82" name="Picture 442" descr="txp_fig"/>
            <p:cNvPicPr>
              <a:picLocks noChangeAspect="1" noChangeArrowheads="1"/>
            </p:cNvPicPr>
            <p:nvPr>
              <p:custDataLst>
                <p:tags r:id="rId65"/>
              </p:custDataLst>
            </p:nvPr>
          </p:nvPicPr>
          <p:blipFill>
            <a:blip r:embed="rId2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" y="2489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296" name="Group 456"/>
          <p:cNvGrpSpPr>
            <a:grpSpLocks/>
          </p:cNvGrpSpPr>
          <p:nvPr/>
        </p:nvGrpSpPr>
        <p:grpSpPr bwMode="auto">
          <a:xfrm>
            <a:off x="8470900" y="3421063"/>
            <a:ext cx="560388" cy="674687"/>
            <a:chOff x="5340" y="2155"/>
            <a:chExt cx="353" cy="425"/>
          </a:xfrm>
        </p:grpSpPr>
        <p:pic>
          <p:nvPicPr>
            <p:cNvPr id="292285" name="Picture 445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2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" y="2155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88" name="Picture 448" descr="txp_fig"/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2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" y="2263"/>
              <a:ext cx="337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91" name="Picture 451" descr="txp_fig"/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2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" y="2381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94" name="Picture 454" descr="txp_fig"/>
            <p:cNvPicPr>
              <a:picLocks noChangeAspect="1" noChangeArrowheads="1"/>
            </p:cNvPicPr>
            <p:nvPr>
              <p:custDataLst>
                <p:tags r:id="rId61"/>
              </p:custDataLst>
            </p:nvPr>
          </p:nvPicPr>
          <p:blipFill>
            <a:blip r:embed="rId2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0" y="2489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311" name="Group 471"/>
          <p:cNvGrpSpPr>
            <a:grpSpLocks/>
          </p:cNvGrpSpPr>
          <p:nvPr/>
        </p:nvGrpSpPr>
        <p:grpSpPr bwMode="auto">
          <a:xfrm>
            <a:off x="6191250" y="4305300"/>
            <a:ext cx="549275" cy="673100"/>
            <a:chOff x="3898" y="2712"/>
            <a:chExt cx="346" cy="424"/>
          </a:xfrm>
        </p:grpSpPr>
        <p:pic>
          <p:nvPicPr>
            <p:cNvPr id="292300" name="Picture 460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2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" y="2820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03" name="Picture 463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2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" y="2938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06" name="Picture 466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2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" y="3046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09" name="Picture 469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2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" y="2712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323" name="Group 483"/>
          <p:cNvGrpSpPr>
            <a:grpSpLocks/>
          </p:cNvGrpSpPr>
          <p:nvPr/>
        </p:nvGrpSpPr>
        <p:grpSpPr bwMode="auto">
          <a:xfrm>
            <a:off x="6959600" y="4305300"/>
            <a:ext cx="544513" cy="673100"/>
            <a:chOff x="4384" y="2712"/>
            <a:chExt cx="343" cy="424"/>
          </a:xfrm>
        </p:grpSpPr>
        <p:pic>
          <p:nvPicPr>
            <p:cNvPr id="292312" name="Picture 472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2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" y="2820"/>
              <a:ext cx="337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15" name="Picture 475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2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" y="2938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18" name="Picture 478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2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" y="3046"/>
              <a:ext cx="337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21" name="Picture 481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2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" y="2712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335" name="Group 495"/>
          <p:cNvGrpSpPr>
            <a:grpSpLocks/>
          </p:cNvGrpSpPr>
          <p:nvPr/>
        </p:nvGrpSpPr>
        <p:grpSpPr bwMode="auto">
          <a:xfrm>
            <a:off x="7731125" y="4305300"/>
            <a:ext cx="549275" cy="673100"/>
            <a:chOff x="4868" y="2712"/>
            <a:chExt cx="346" cy="424"/>
          </a:xfrm>
        </p:grpSpPr>
        <p:pic>
          <p:nvPicPr>
            <p:cNvPr id="292324" name="Picture 484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2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" y="2820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27" name="Picture 487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2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" y="2938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30" name="Picture 490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2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" y="3046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33" name="Picture 493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2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" y="2712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347" name="Group 507"/>
          <p:cNvGrpSpPr>
            <a:grpSpLocks/>
          </p:cNvGrpSpPr>
          <p:nvPr/>
        </p:nvGrpSpPr>
        <p:grpSpPr bwMode="auto">
          <a:xfrm>
            <a:off x="8470900" y="4305300"/>
            <a:ext cx="549275" cy="673100"/>
            <a:chOff x="5334" y="2712"/>
            <a:chExt cx="346" cy="424"/>
          </a:xfrm>
        </p:grpSpPr>
        <p:pic>
          <p:nvPicPr>
            <p:cNvPr id="292336" name="Picture 496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2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" y="2820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39" name="Picture 499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2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7" y="2938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42" name="Picture 502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2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" y="3046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45" name="Picture 505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2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7" y="2712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359" name="Group 519"/>
          <p:cNvGrpSpPr>
            <a:grpSpLocks/>
          </p:cNvGrpSpPr>
          <p:nvPr/>
        </p:nvGrpSpPr>
        <p:grpSpPr bwMode="auto">
          <a:xfrm>
            <a:off x="6961188" y="5181600"/>
            <a:ext cx="558800" cy="673100"/>
            <a:chOff x="4383" y="3264"/>
            <a:chExt cx="352" cy="424"/>
          </a:xfrm>
        </p:grpSpPr>
        <p:pic>
          <p:nvPicPr>
            <p:cNvPr id="292348" name="Picture 50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2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" y="3372"/>
              <a:ext cx="349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51" name="Picture 51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2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3490"/>
              <a:ext cx="349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54" name="Picture 514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2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" y="3598"/>
              <a:ext cx="349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57" name="Picture 51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2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" y="3264"/>
              <a:ext cx="349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374" name="Group 534"/>
          <p:cNvGrpSpPr>
            <a:grpSpLocks/>
          </p:cNvGrpSpPr>
          <p:nvPr/>
        </p:nvGrpSpPr>
        <p:grpSpPr bwMode="auto">
          <a:xfrm>
            <a:off x="8470900" y="5181600"/>
            <a:ext cx="549275" cy="673100"/>
            <a:chOff x="5334" y="3264"/>
            <a:chExt cx="346" cy="424"/>
          </a:xfrm>
        </p:grpSpPr>
        <p:pic>
          <p:nvPicPr>
            <p:cNvPr id="292363" name="Picture 52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2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" y="3372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66" name="Picture 52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2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7" y="3490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69" name="Picture 52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2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" y="3598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72" name="Picture 53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2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7" y="3264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383" name="Group 543"/>
          <p:cNvGrpSpPr>
            <a:grpSpLocks/>
          </p:cNvGrpSpPr>
          <p:nvPr/>
        </p:nvGrpSpPr>
        <p:grpSpPr bwMode="auto">
          <a:xfrm>
            <a:off x="7731125" y="5181600"/>
            <a:ext cx="549275" cy="673100"/>
            <a:chOff x="4868" y="3264"/>
            <a:chExt cx="346" cy="424"/>
          </a:xfrm>
        </p:grpSpPr>
        <p:pic>
          <p:nvPicPr>
            <p:cNvPr id="292360" name="Picture 52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2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" y="3372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75" name="Picture 53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2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" y="3490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78" name="Picture 53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2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" y="3598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81" name="Picture 54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2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" y="3264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392" name="Group 552"/>
          <p:cNvGrpSpPr>
            <a:grpSpLocks/>
          </p:cNvGrpSpPr>
          <p:nvPr/>
        </p:nvGrpSpPr>
        <p:grpSpPr bwMode="auto">
          <a:xfrm>
            <a:off x="5427663" y="4305300"/>
            <a:ext cx="549275" cy="673100"/>
            <a:chOff x="3417" y="2712"/>
            <a:chExt cx="346" cy="424"/>
          </a:xfrm>
        </p:grpSpPr>
        <p:pic>
          <p:nvPicPr>
            <p:cNvPr id="292297" name="Picture 45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2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" y="2820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84" name="Picture 54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2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" y="2938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87" name="Picture 54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2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7" y="3046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90" name="Picture 55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2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" y="2712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398" name="Group 558"/>
          <p:cNvGrpSpPr>
            <a:grpSpLocks/>
          </p:cNvGrpSpPr>
          <p:nvPr/>
        </p:nvGrpSpPr>
        <p:grpSpPr bwMode="auto">
          <a:xfrm>
            <a:off x="5427663" y="2514600"/>
            <a:ext cx="555625" cy="669925"/>
            <a:chOff x="3422" y="1584"/>
            <a:chExt cx="350" cy="422"/>
          </a:xfrm>
        </p:grpSpPr>
        <p:pic>
          <p:nvPicPr>
            <p:cNvPr id="292141" name="Picture 30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" y="1584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144" name="Picture 30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" y="1690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93" name="Picture 55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" y="1798"/>
              <a:ext cx="350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96" name="Picture 55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" y="1916"/>
              <a:ext cx="343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404" name="Group 564"/>
          <p:cNvGrpSpPr>
            <a:grpSpLocks/>
          </p:cNvGrpSpPr>
          <p:nvPr/>
        </p:nvGrpSpPr>
        <p:grpSpPr bwMode="auto">
          <a:xfrm>
            <a:off x="3913188" y="3421063"/>
            <a:ext cx="546100" cy="674687"/>
            <a:chOff x="2465" y="2155"/>
            <a:chExt cx="344" cy="425"/>
          </a:xfrm>
        </p:grpSpPr>
        <p:pic>
          <p:nvPicPr>
            <p:cNvPr id="292231" name="Picture 39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" y="2155"/>
              <a:ext cx="338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234" name="Picture 39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" y="2263"/>
              <a:ext cx="338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399" name="Picture 55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" y="2381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2402" name="Picture 56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" y="2489"/>
              <a:ext cx="344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92413" name="Group 573"/>
          <p:cNvGrpSpPr>
            <a:grpSpLocks/>
          </p:cNvGrpSpPr>
          <p:nvPr/>
        </p:nvGrpSpPr>
        <p:grpSpPr bwMode="auto">
          <a:xfrm>
            <a:off x="273050" y="5602288"/>
            <a:ext cx="641350" cy="231775"/>
            <a:chOff x="192" y="3600"/>
            <a:chExt cx="404" cy="146"/>
          </a:xfrm>
        </p:grpSpPr>
        <p:pic>
          <p:nvPicPr>
            <p:cNvPr id="292408" name="Picture 56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3638"/>
              <a:ext cx="164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2411" name="Picture 57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600"/>
              <a:ext cx="155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92423" name="Picture 58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847850"/>
            <a:ext cx="29051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2424" name="Picture 58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847850"/>
            <a:ext cx="29051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425" name="Line 585"/>
          <p:cNvSpPr>
            <a:spLocks noChangeShapeType="1"/>
          </p:cNvSpPr>
          <p:nvPr/>
        </p:nvSpPr>
        <p:spPr bwMode="auto">
          <a:xfrm>
            <a:off x="0" y="1416050"/>
            <a:ext cx="3098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2426" name="Line 586"/>
          <p:cNvSpPr>
            <a:spLocks noChangeShapeType="1"/>
          </p:cNvSpPr>
          <p:nvPr/>
        </p:nvSpPr>
        <p:spPr bwMode="auto">
          <a:xfrm>
            <a:off x="3079750" y="1425575"/>
            <a:ext cx="0" cy="93186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2427" name="Picture 58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462088"/>
            <a:ext cx="65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2428" name="Picture 58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1462088"/>
            <a:ext cx="65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2429" name="Picture 58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1781175"/>
            <a:ext cx="373062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2436" name="Picture 59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10715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678C-3A59-4E18-93EE-FB40F35247B6}" type="slidenum">
              <a:rPr lang="en-US"/>
              <a:pPr/>
              <a:t>21</a:t>
            </a:fld>
            <a:endParaRPr lang="en-US"/>
          </a:p>
        </p:txBody>
      </p:sp>
      <p:sp>
        <p:nvSpPr>
          <p:cNvPr id="294931" name="Rectangle 1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932" name="Rectangle 20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5115" name="Picture 20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64275"/>
            <a:ext cx="24606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5116" name="Picture 20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6248400"/>
            <a:ext cx="10715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5117" name="Picture 20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324600"/>
            <a:ext cx="26035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5118" name="Picture 20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5651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4914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5651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4915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5607050"/>
            <a:ext cx="10715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5105" name="Picture 1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5662613"/>
            <a:ext cx="26035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5106" name="Picture 19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602288"/>
            <a:ext cx="24606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5119" name="Line 207"/>
          <p:cNvSpPr>
            <a:spLocks noChangeShapeType="1"/>
          </p:cNvSpPr>
          <p:nvPr/>
        </p:nvSpPr>
        <p:spPr bwMode="auto">
          <a:xfrm flipH="1">
            <a:off x="2514600" y="6400800"/>
            <a:ext cx="3089275" cy="1095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120" name="Line 208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5121" name="Group 209"/>
          <p:cNvGrpSpPr>
            <a:grpSpLocks/>
          </p:cNvGrpSpPr>
          <p:nvPr/>
        </p:nvGrpSpPr>
        <p:grpSpPr bwMode="auto">
          <a:xfrm>
            <a:off x="1652588" y="4713288"/>
            <a:ext cx="3825875" cy="1001712"/>
            <a:chOff x="1041" y="2969"/>
            <a:chExt cx="2410" cy="631"/>
          </a:xfrm>
        </p:grpSpPr>
        <p:pic>
          <p:nvPicPr>
            <p:cNvPr id="295122" name="Picture 21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" y="2969"/>
              <a:ext cx="464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5123" name="Picture 2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" y="2969"/>
              <a:ext cx="927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5124" name="Picture 21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" y="320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5655E-6 L 0.2151 0.0885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95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44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4971E-6 L 0.28334 0.08899 " pathEditMode="relative" ptsTypes="AA">
                                      <p:cBhvr>
                                        <p:cTn id="8" dur="500" fill="hold"/>
                                        <p:tgtEl>
                                          <p:spTgt spid="295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49942E-6 L 0.41667 0.10011 " pathEditMode="relative" ptsTypes="AA">
                                      <p:cBhvr>
                                        <p:cTn id="10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99537E-7 L 0.42535 0.0947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4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5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119" grpId="0" animBg="1"/>
      <p:bldP spid="2951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7A25D-BB2D-4A47-902D-1588B79C4582}" type="slidenum">
              <a:rPr lang="en-US"/>
              <a:pPr/>
              <a:t>22</a:t>
            </a:fld>
            <a:endParaRPr lang="en-US"/>
          </a:p>
        </p:txBody>
      </p:sp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473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64275"/>
            <a:ext cx="24606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6248400"/>
            <a:ext cx="10715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324600"/>
            <a:ext cx="26035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5651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01913"/>
            <a:ext cx="7366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2601913"/>
            <a:ext cx="1471612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74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9829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4746" name="Group 10"/>
          <p:cNvGrpSpPr>
            <a:grpSpLocks/>
          </p:cNvGrpSpPr>
          <p:nvPr/>
        </p:nvGrpSpPr>
        <p:grpSpPr bwMode="auto">
          <a:xfrm>
            <a:off x="1652588" y="4713288"/>
            <a:ext cx="3825875" cy="1001712"/>
            <a:chOff x="1041" y="2969"/>
            <a:chExt cx="2410" cy="631"/>
          </a:xfrm>
        </p:grpSpPr>
        <p:pic>
          <p:nvPicPr>
            <p:cNvPr id="244747" name="Picture 1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" y="2969"/>
              <a:ext cx="464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4748" name="Picture 1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" y="2969"/>
              <a:ext cx="927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4749" name="Picture 13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" y="320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4750" name="Line 14"/>
          <p:cNvSpPr>
            <a:spLocks noChangeShapeType="1"/>
          </p:cNvSpPr>
          <p:nvPr/>
        </p:nvSpPr>
        <p:spPr bwMode="auto">
          <a:xfrm flipH="1" flipV="1">
            <a:off x="2895600" y="3352800"/>
            <a:ext cx="1905000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51" name="Line 15"/>
          <p:cNvSpPr>
            <a:spLocks noChangeShapeType="1"/>
          </p:cNvSpPr>
          <p:nvPr/>
        </p:nvSpPr>
        <p:spPr bwMode="auto">
          <a:xfrm flipV="1">
            <a:off x="2743200" y="3505200"/>
            <a:ext cx="17526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52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53" name="Rectangle 17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4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24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50" grpId="0" animBg="1"/>
      <p:bldP spid="2447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4A1A-1707-48BF-AAC7-5A88523E1782}" type="slidenum">
              <a:rPr lang="en-US"/>
              <a:pPr/>
              <a:t>23</a:t>
            </a:fld>
            <a:endParaRPr lang="en-US"/>
          </a:p>
        </p:txBody>
      </p:sp>
      <p:sp>
        <p:nvSpPr>
          <p:cNvPr id="245762" name="Line 2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76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324600"/>
            <a:ext cx="260350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5764" name="Group 4"/>
          <p:cNvGrpSpPr>
            <a:grpSpLocks/>
          </p:cNvGrpSpPr>
          <p:nvPr/>
        </p:nvGrpSpPr>
        <p:grpSpPr bwMode="auto">
          <a:xfrm>
            <a:off x="2057400" y="685800"/>
            <a:ext cx="4240213" cy="1001713"/>
            <a:chOff x="1296" y="432"/>
            <a:chExt cx="2671" cy="631"/>
          </a:xfrm>
        </p:grpSpPr>
        <p:pic>
          <p:nvPicPr>
            <p:cNvPr id="245765" name="Picture 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" y="67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766" name="Picture 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432"/>
              <a:ext cx="476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767" name="Picture 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" y="432"/>
              <a:ext cx="1593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576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64275"/>
            <a:ext cx="2460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5651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6248400"/>
            <a:ext cx="10715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13636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89163"/>
            <a:ext cx="18780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73" name="Rectangle 13"/>
          <p:cNvSpPr>
            <a:spLocks noChangeArrowheads="1"/>
          </p:cNvSpPr>
          <p:nvPr/>
        </p:nvSpPr>
        <p:spPr bwMode="auto">
          <a:xfrm>
            <a:off x="152400" y="1752600"/>
            <a:ext cx="1981200" cy="762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4" name="Line 14"/>
          <p:cNvSpPr>
            <a:spLocks noChangeShapeType="1"/>
          </p:cNvSpPr>
          <p:nvPr/>
        </p:nvSpPr>
        <p:spPr bwMode="auto">
          <a:xfrm flipV="1">
            <a:off x="1143000" y="1219200"/>
            <a:ext cx="8382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75" name="Line 15"/>
          <p:cNvSpPr>
            <a:spLocks noChangeShapeType="1"/>
          </p:cNvSpPr>
          <p:nvPr/>
        </p:nvSpPr>
        <p:spPr bwMode="auto">
          <a:xfrm>
            <a:off x="1143000" y="2514600"/>
            <a:ext cx="76200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776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01913"/>
            <a:ext cx="73660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7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2601913"/>
            <a:ext cx="1471612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8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2982913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5779" name="Group 19"/>
          <p:cNvGrpSpPr>
            <a:grpSpLocks/>
          </p:cNvGrpSpPr>
          <p:nvPr/>
        </p:nvGrpSpPr>
        <p:grpSpPr bwMode="auto">
          <a:xfrm>
            <a:off x="1652588" y="4713288"/>
            <a:ext cx="3825875" cy="1001712"/>
            <a:chOff x="1041" y="2969"/>
            <a:chExt cx="2410" cy="631"/>
          </a:xfrm>
        </p:grpSpPr>
        <p:pic>
          <p:nvPicPr>
            <p:cNvPr id="245780" name="Picture 2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" y="2969"/>
              <a:ext cx="464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781" name="Picture 2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" y="2969"/>
              <a:ext cx="927" cy="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5782" name="Picture 2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8" y="3209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5791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2" name="Rectangle 32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24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3" grpId="0" animBg="1"/>
      <p:bldP spid="245774" grpId="0" animBg="1"/>
      <p:bldP spid="2457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22C5-B794-4B89-BF29-1D594D2FC4F3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249950" name="Group 94"/>
          <p:cNvGrpSpPr>
            <a:grpSpLocks/>
          </p:cNvGrpSpPr>
          <p:nvPr/>
        </p:nvGrpSpPr>
        <p:grpSpPr bwMode="auto">
          <a:xfrm>
            <a:off x="2057400" y="685800"/>
            <a:ext cx="4240213" cy="1001713"/>
            <a:chOff x="1296" y="432"/>
            <a:chExt cx="2671" cy="631"/>
          </a:xfrm>
        </p:grpSpPr>
        <p:pic>
          <p:nvPicPr>
            <p:cNvPr id="249951" name="Picture 9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" y="67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9952" name="Picture 9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432"/>
              <a:ext cx="476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9953" name="Picture 9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" y="432"/>
              <a:ext cx="1593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9868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6350"/>
            <a:ext cx="27654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9870" name="Group 14"/>
          <p:cNvGrpSpPr>
            <a:grpSpLocks/>
          </p:cNvGrpSpPr>
          <p:nvPr/>
        </p:nvGrpSpPr>
        <p:grpSpPr bwMode="auto">
          <a:xfrm>
            <a:off x="3048000" y="3375025"/>
            <a:ext cx="5943600" cy="990600"/>
            <a:chOff x="1920" y="2928"/>
            <a:chExt cx="3744" cy="624"/>
          </a:xfrm>
        </p:grpSpPr>
        <p:pic>
          <p:nvPicPr>
            <p:cNvPr id="249871" name="Picture 1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3105"/>
              <a:ext cx="373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9872" name="Picture 1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97001">
              <a:off x="1920" y="2928"/>
              <a:ext cx="164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49873" name="Group 17"/>
          <p:cNvGrpSpPr>
            <a:grpSpLocks/>
          </p:cNvGrpSpPr>
          <p:nvPr/>
        </p:nvGrpSpPr>
        <p:grpSpPr bwMode="auto">
          <a:xfrm>
            <a:off x="3886200" y="3400425"/>
            <a:ext cx="609600" cy="889000"/>
            <a:chOff x="2448" y="2944"/>
            <a:chExt cx="384" cy="560"/>
          </a:xfrm>
        </p:grpSpPr>
        <p:sp>
          <p:nvSpPr>
            <p:cNvPr id="249874" name="Line 18"/>
            <p:cNvSpPr>
              <a:spLocks noChangeShapeType="1"/>
            </p:cNvSpPr>
            <p:nvPr/>
          </p:nvSpPr>
          <p:spPr bwMode="auto">
            <a:xfrm flipV="1">
              <a:off x="2448" y="3120"/>
              <a:ext cx="384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75" name="Line 19"/>
            <p:cNvSpPr>
              <a:spLocks noChangeShapeType="1"/>
            </p:cNvSpPr>
            <p:nvPr/>
          </p:nvSpPr>
          <p:spPr bwMode="auto">
            <a:xfrm flipV="1">
              <a:off x="2496" y="3408"/>
              <a:ext cx="288" cy="9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9876" name="Picture 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944"/>
              <a:ext cx="20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49922" name="Group 66"/>
          <p:cNvGrpSpPr>
            <a:grpSpLocks/>
          </p:cNvGrpSpPr>
          <p:nvPr/>
        </p:nvGrpSpPr>
        <p:grpSpPr bwMode="auto">
          <a:xfrm>
            <a:off x="3200400" y="3384550"/>
            <a:ext cx="3505200" cy="904875"/>
            <a:chOff x="2016" y="2560"/>
            <a:chExt cx="2208" cy="570"/>
          </a:xfrm>
        </p:grpSpPr>
        <p:sp>
          <p:nvSpPr>
            <p:cNvPr id="249878" name="Line 22"/>
            <p:cNvSpPr>
              <a:spLocks noChangeShapeType="1"/>
            </p:cNvSpPr>
            <p:nvPr/>
          </p:nvSpPr>
          <p:spPr bwMode="auto">
            <a:xfrm flipV="1">
              <a:off x="3648" y="3034"/>
              <a:ext cx="288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79" name="Line 23"/>
            <p:cNvSpPr>
              <a:spLocks noChangeShapeType="1"/>
            </p:cNvSpPr>
            <p:nvPr/>
          </p:nvSpPr>
          <p:spPr bwMode="auto">
            <a:xfrm flipV="1">
              <a:off x="3936" y="3034"/>
              <a:ext cx="288" cy="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81" name="Line 25"/>
            <p:cNvSpPr>
              <a:spLocks noChangeShapeType="1"/>
            </p:cNvSpPr>
            <p:nvPr/>
          </p:nvSpPr>
          <p:spPr bwMode="auto">
            <a:xfrm flipV="1">
              <a:off x="2016" y="2746"/>
              <a:ext cx="384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9882" name="Picture 2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560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49883" name="Group 27"/>
          <p:cNvGrpSpPr>
            <a:grpSpLocks/>
          </p:cNvGrpSpPr>
          <p:nvPr/>
        </p:nvGrpSpPr>
        <p:grpSpPr bwMode="auto">
          <a:xfrm>
            <a:off x="5334000" y="3400425"/>
            <a:ext cx="1066800" cy="889000"/>
            <a:chOff x="3360" y="2944"/>
            <a:chExt cx="672" cy="560"/>
          </a:xfrm>
        </p:grpSpPr>
        <p:sp>
          <p:nvSpPr>
            <p:cNvPr id="249884" name="Line 28"/>
            <p:cNvSpPr>
              <a:spLocks noChangeShapeType="1"/>
            </p:cNvSpPr>
            <p:nvPr/>
          </p:nvSpPr>
          <p:spPr bwMode="auto">
            <a:xfrm flipV="1">
              <a:off x="3360" y="3408"/>
              <a:ext cx="288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85" name="Line 29"/>
            <p:cNvSpPr>
              <a:spLocks noChangeShapeType="1"/>
            </p:cNvSpPr>
            <p:nvPr/>
          </p:nvSpPr>
          <p:spPr bwMode="auto">
            <a:xfrm flipV="1">
              <a:off x="3648" y="3120"/>
              <a:ext cx="384" cy="14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9886" name="Picture 3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" y="2944"/>
              <a:ext cx="20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49887" name="Group 31"/>
          <p:cNvGrpSpPr>
            <a:grpSpLocks/>
          </p:cNvGrpSpPr>
          <p:nvPr/>
        </p:nvGrpSpPr>
        <p:grpSpPr bwMode="auto">
          <a:xfrm>
            <a:off x="4541838" y="3400425"/>
            <a:ext cx="792162" cy="889000"/>
            <a:chOff x="2861" y="2944"/>
            <a:chExt cx="499" cy="560"/>
          </a:xfrm>
        </p:grpSpPr>
        <p:sp>
          <p:nvSpPr>
            <p:cNvPr id="249888" name="Line 32"/>
            <p:cNvSpPr>
              <a:spLocks noChangeShapeType="1"/>
            </p:cNvSpPr>
            <p:nvPr/>
          </p:nvSpPr>
          <p:spPr bwMode="auto">
            <a:xfrm flipV="1">
              <a:off x="3072" y="3408"/>
              <a:ext cx="28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89" name="Line 33"/>
            <p:cNvSpPr>
              <a:spLocks noChangeShapeType="1"/>
            </p:cNvSpPr>
            <p:nvPr/>
          </p:nvSpPr>
          <p:spPr bwMode="auto">
            <a:xfrm flipV="1">
              <a:off x="2861" y="3120"/>
              <a:ext cx="38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9890" name="Picture 3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" y="2944"/>
              <a:ext cx="210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49891" name="Group 35"/>
          <p:cNvGrpSpPr>
            <a:grpSpLocks/>
          </p:cNvGrpSpPr>
          <p:nvPr/>
        </p:nvGrpSpPr>
        <p:grpSpPr bwMode="auto">
          <a:xfrm>
            <a:off x="6705600" y="3375025"/>
            <a:ext cx="1676400" cy="990600"/>
            <a:chOff x="4224" y="2928"/>
            <a:chExt cx="1056" cy="624"/>
          </a:xfrm>
        </p:grpSpPr>
        <p:sp>
          <p:nvSpPr>
            <p:cNvPr id="249892" name="Line 36"/>
            <p:cNvSpPr>
              <a:spLocks noChangeShapeType="1"/>
            </p:cNvSpPr>
            <p:nvPr/>
          </p:nvSpPr>
          <p:spPr bwMode="auto">
            <a:xfrm>
              <a:off x="4224" y="3360"/>
              <a:ext cx="288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93" name="Line 37"/>
            <p:cNvSpPr>
              <a:spLocks noChangeShapeType="1"/>
            </p:cNvSpPr>
            <p:nvPr/>
          </p:nvSpPr>
          <p:spPr bwMode="auto">
            <a:xfrm>
              <a:off x="4848" y="3072"/>
              <a:ext cx="432" cy="19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9894" name="Picture 3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4" y="2928"/>
              <a:ext cx="21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49948" name="Group 92"/>
          <p:cNvGrpSpPr>
            <a:grpSpLocks/>
          </p:cNvGrpSpPr>
          <p:nvPr/>
        </p:nvGrpSpPr>
        <p:grpSpPr bwMode="auto">
          <a:xfrm>
            <a:off x="4419600" y="3103563"/>
            <a:ext cx="635000" cy="1490662"/>
            <a:chOff x="2784" y="904"/>
            <a:chExt cx="400" cy="939"/>
          </a:xfrm>
        </p:grpSpPr>
        <p:sp>
          <p:nvSpPr>
            <p:cNvPr id="249896" name="Line 40"/>
            <p:cNvSpPr>
              <a:spLocks noChangeShapeType="1"/>
            </p:cNvSpPr>
            <p:nvPr/>
          </p:nvSpPr>
          <p:spPr bwMode="auto">
            <a:xfrm>
              <a:off x="2784" y="1507"/>
              <a:ext cx="288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97" name="Line 41"/>
            <p:cNvSpPr>
              <a:spLocks noChangeShapeType="1"/>
            </p:cNvSpPr>
            <p:nvPr/>
          </p:nvSpPr>
          <p:spPr bwMode="auto">
            <a:xfrm>
              <a:off x="2959" y="1076"/>
              <a:ext cx="225" cy="1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9898" name="Picture 4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" y="904"/>
              <a:ext cx="100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9899" name="Picture 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" y="1716"/>
              <a:ext cx="109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49949" name="Group 93"/>
          <p:cNvGrpSpPr>
            <a:grpSpLocks/>
          </p:cNvGrpSpPr>
          <p:nvPr/>
        </p:nvGrpSpPr>
        <p:grpSpPr bwMode="auto">
          <a:xfrm>
            <a:off x="4578350" y="3070225"/>
            <a:ext cx="1692275" cy="1550988"/>
            <a:chOff x="2884" y="883"/>
            <a:chExt cx="1066" cy="977"/>
          </a:xfrm>
        </p:grpSpPr>
        <p:sp>
          <p:nvSpPr>
            <p:cNvPr id="249901" name="Line 45"/>
            <p:cNvSpPr>
              <a:spLocks noChangeShapeType="1"/>
            </p:cNvSpPr>
            <p:nvPr/>
          </p:nvSpPr>
          <p:spPr bwMode="auto">
            <a:xfrm>
              <a:off x="2884" y="1710"/>
              <a:ext cx="92" cy="15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902" name="Line 46"/>
            <p:cNvSpPr>
              <a:spLocks noChangeShapeType="1"/>
            </p:cNvSpPr>
            <p:nvPr/>
          </p:nvSpPr>
          <p:spPr bwMode="auto">
            <a:xfrm>
              <a:off x="3737" y="1082"/>
              <a:ext cx="213" cy="1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9903" name="Picture 4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" y="883"/>
              <a:ext cx="109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49932" name="Group 76"/>
          <p:cNvGrpSpPr>
            <a:grpSpLocks/>
          </p:cNvGrpSpPr>
          <p:nvPr/>
        </p:nvGrpSpPr>
        <p:grpSpPr bwMode="auto">
          <a:xfrm>
            <a:off x="76200" y="4337050"/>
            <a:ext cx="5153025" cy="698500"/>
            <a:chOff x="48" y="3160"/>
            <a:chExt cx="3246" cy="440"/>
          </a:xfrm>
        </p:grpSpPr>
        <p:pic>
          <p:nvPicPr>
            <p:cNvPr id="249930" name="Picture 7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418"/>
              <a:ext cx="324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9906" name="Picture 5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516283">
              <a:off x="2142" y="3210"/>
              <a:ext cx="164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49936" name="Picture 8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92750"/>
            <a:ext cx="36322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9909" name="Rectangle 5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910" name="Rectangle 5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9935" name="Group 79"/>
          <p:cNvGrpSpPr>
            <a:grpSpLocks/>
          </p:cNvGrpSpPr>
          <p:nvPr/>
        </p:nvGrpSpPr>
        <p:grpSpPr bwMode="auto">
          <a:xfrm>
            <a:off x="228600" y="5156200"/>
            <a:ext cx="3400425" cy="641350"/>
            <a:chOff x="144" y="3676"/>
            <a:chExt cx="2142" cy="404"/>
          </a:xfrm>
        </p:grpSpPr>
        <p:pic>
          <p:nvPicPr>
            <p:cNvPr id="249933" name="Picture 7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98"/>
              <a:ext cx="2142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9914" name="Picture 5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289317">
              <a:off x="1342" y="3726"/>
              <a:ext cx="164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49929" name="Group 73"/>
          <p:cNvGrpSpPr>
            <a:grpSpLocks/>
          </p:cNvGrpSpPr>
          <p:nvPr/>
        </p:nvGrpSpPr>
        <p:grpSpPr bwMode="auto">
          <a:xfrm>
            <a:off x="7162800" y="3384550"/>
            <a:ext cx="457200" cy="904875"/>
            <a:chOff x="4512" y="2560"/>
            <a:chExt cx="288" cy="570"/>
          </a:xfrm>
        </p:grpSpPr>
        <p:sp>
          <p:nvSpPr>
            <p:cNvPr id="249880" name="Line 24"/>
            <p:cNvSpPr>
              <a:spLocks noChangeShapeType="1"/>
            </p:cNvSpPr>
            <p:nvPr/>
          </p:nvSpPr>
          <p:spPr bwMode="auto">
            <a:xfrm flipV="1">
              <a:off x="4512" y="3034"/>
              <a:ext cx="28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923" name="Line 67"/>
            <p:cNvSpPr>
              <a:spLocks noChangeShapeType="1"/>
            </p:cNvSpPr>
            <p:nvPr/>
          </p:nvSpPr>
          <p:spPr bwMode="auto">
            <a:xfrm flipV="1">
              <a:off x="4512" y="2769"/>
              <a:ext cx="28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49928" name="Picture 7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" y="2560"/>
              <a:ext cx="219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49939" name="Picture 8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813425"/>
            <a:ext cx="3213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9943" name="Group 87"/>
          <p:cNvGrpSpPr>
            <a:grpSpLocks/>
          </p:cNvGrpSpPr>
          <p:nvPr/>
        </p:nvGrpSpPr>
        <p:grpSpPr bwMode="auto">
          <a:xfrm>
            <a:off x="7696200" y="5249863"/>
            <a:ext cx="1371600" cy="922337"/>
            <a:chOff x="4537" y="2706"/>
            <a:chExt cx="864" cy="581"/>
          </a:xfrm>
        </p:grpSpPr>
        <p:pic>
          <p:nvPicPr>
            <p:cNvPr id="249944" name="Picture 8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1" y="270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9945" name="Picture 8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" y="2868"/>
              <a:ext cx="68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9946" name="Picture 9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" y="3017"/>
              <a:ext cx="62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9947" name="Picture 9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" y="3172"/>
              <a:ext cx="86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9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9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9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BA1F-F7CA-4E2A-87E7-21BEA74CC7E3}" type="slidenum">
              <a:rPr lang="en-US"/>
              <a:pPr/>
              <a:t>25</a:t>
            </a:fld>
            <a:endParaRPr lang="en-US"/>
          </a:p>
        </p:txBody>
      </p:sp>
      <p:pic>
        <p:nvPicPr>
          <p:cNvPr id="2467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066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75565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685800"/>
            <a:ext cx="2528888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92" name="Picture 8" descr="txp_fig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37480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9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3581400"/>
            <a:ext cx="3698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9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603625"/>
            <a:ext cx="33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9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020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9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735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832" name="Picture 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41938"/>
            <a:ext cx="147161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33" name="Picture 4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84838"/>
            <a:ext cx="2270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6831" name="Picture 4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4191000"/>
            <a:ext cx="1397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6839" name="Group 55"/>
          <p:cNvGrpSpPr>
            <a:grpSpLocks/>
          </p:cNvGrpSpPr>
          <p:nvPr/>
        </p:nvGrpSpPr>
        <p:grpSpPr bwMode="auto">
          <a:xfrm>
            <a:off x="2057400" y="2122488"/>
            <a:ext cx="4278313" cy="1001712"/>
            <a:chOff x="1296" y="1337"/>
            <a:chExt cx="2695" cy="631"/>
          </a:xfrm>
        </p:grpSpPr>
        <p:pic>
          <p:nvPicPr>
            <p:cNvPr id="246789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" y="157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6825" name="Picture 4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337"/>
              <a:ext cx="476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6828" name="Picture 4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" y="1337"/>
              <a:ext cx="1617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4514850" y="2057400"/>
            <a:ext cx="1846263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3089275" y="5667375"/>
            <a:ext cx="284163" cy="2381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840" name="Group 56"/>
          <p:cNvGrpSpPr>
            <a:grpSpLocks/>
          </p:cNvGrpSpPr>
          <p:nvPr/>
        </p:nvGrpSpPr>
        <p:grpSpPr bwMode="auto">
          <a:xfrm>
            <a:off x="6553200" y="2478088"/>
            <a:ext cx="762000" cy="188912"/>
            <a:chOff x="4128" y="1561"/>
            <a:chExt cx="480" cy="119"/>
          </a:xfrm>
        </p:grpSpPr>
        <p:pic>
          <p:nvPicPr>
            <p:cNvPr id="246803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57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6838" name="Picture 5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" y="1561"/>
              <a:ext cx="155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46805" name="Line 21"/>
          <p:cNvSpPr>
            <a:spLocks noChangeShapeType="1"/>
          </p:cNvSpPr>
          <p:nvPr/>
        </p:nvSpPr>
        <p:spPr bwMode="auto">
          <a:xfrm flipH="1">
            <a:off x="2133600" y="4514850"/>
            <a:ext cx="954088" cy="1352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6" name="Line 22"/>
          <p:cNvSpPr>
            <a:spLocks noChangeShapeType="1"/>
          </p:cNvSpPr>
          <p:nvPr/>
        </p:nvSpPr>
        <p:spPr bwMode="auto">
          <a:xfrm>
            <a:off x="1479550" y="3865563"/>
            <a:ext cx="1663700" cy="18367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8" name="Line 24"/>
          <p:cNvSpPr>
            <a:spLocks noChangeShapeType="1"/>
          </p:cNvSpPr>
          <p:nvPr/>
        </p:nvSpPr>
        <p:spPr bwMode="auto">
          <a:xfrm>
            <a:off x="474663" y="3886200"/>
            <a:ext cx="941387" cy="1554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9" name="Line 25"/>
          <p:cNvSpPr>
            <a:spLocks noChangeShapeType="1"/>
          </p:cNvSpPr>
          <p:nvPr/>
        </p:nvSpPr>
        <p:spPr bwMode="auto">
          <a:xfrm flipH="1">
            <a:off x="2057400" y="3124200"/>
            <a:ext cx="3308350" cy="2362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10" name="Rectangle 26"/>
          <p:cNvSpPr>
            <a:spLocks noChangeArrowheads="1"/>
          </p:cNvSpPr>
          <p:nvPr/>
        </p:nvSpPr>
        <p:spPr bwMode="auto">
          <a:xfrm>
            <a:off x="7046913" y="2457450"/>
            <a:ext cx="292100" cy="2460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1" name="Line 27"/>
          <p:cNvSpPr>
            <a:spLocks noChangeShapeType="1"/>
          </p:cNvSpPr>
          <p:nvPr/>
        </p:nvSpPr>
        <p:spPr bwMode="auto">
          <a:xfrm flipV="1">
            <a:off x="3232150" y="2714625"/>
            <a:ext cx="3784600" cy="2952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14" name="Rectangle 3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5" name="Rectangle 31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837" name="Group 53"/>
          <p:cNvGrpSpPr>
            <a:grpSpLocks/>
          </p:cNvGrpSpPr>
          <p:nvPr/>
        </p:nvGrpSpPr>
        <p:grpSpPr bwMode="auto">
          <a:xfrm>
            <a:off x="7010400" y="3298825"/>
            <a:ext cx="2003425" cy="1003300"/>
            <a:chOff x="4416" y="2078"/>
            <a:chExt cx="1262" cy="632"/>
          </a:xfrm>
        </p:grpSpPr>
        <p:pic>
          <p:nvPicPr>
            <p:cNvPr id="246820" name="Picture 3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078"/>
              <a:ext cx="126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6819" name="Picture 3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286"/>
              <a:ext cx="79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6835" name="Picture 5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496"/>
              <a:ext cx="10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4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4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4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24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6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6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00" grpId="0" animBg="1"/>
      <p:bldP spid="246800" grpId="1" animBg="1"/>
      <p:bldP spid="246801" grpId="0" animBg="1"/>
      <p:bldP spid="246801" grpId="1" animBg="1"/>
      <p:bldP spid="246805" grpId="0" animBg="1"/>
      <p:bldP spid="246805" grpId="1" animBg="1"/>
      <p:bldP spid="246806" grpId="0" animBg="1"/>
      <p:bldP spid="246806" grpId="1" animBg="1"/>
      <p:bldP spid="246808" grpId="0" animBg="1"/>
      <p:bldP spid="246808" grpId="1" animBg="1"/>
      <p:bldP spid="246809" grpId="0" animBg="1"/>
      <p:bldP spid="246809" grpId="1" animBg="1"/>
      <p:bldP spid="246810" grpId="0" animBg="1"/>
      <p:bldP spid="246810" grpId="1" animBg="1"/>
      <p:bldP spid="246811" grpId="0" animBg="1"/>
      <p:bldP spid="24681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65258-2FBE-467C-B860-D42AFEF6D780}" type="slidenum">
              <a:rPr lang="en-US"/>
              <a:pPr/>
              <a:t>26</a:t>
            </a:fld>
            <a:endParaRPr lang="en-US"/>
          </a:p>
        </p:txBody>
      </p:sp>
      <p:pic>
        <p:nvPicPr>
          <p:cNvPr id="3010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066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75565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685800"/>
            <a:ext cx="2528888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1061" name="Group 5"/>
          <p:cNvGrpSpPr>
            <a:grpSpLocks/>
          </p:cNvGrpSpPr>
          <p:nvPr/>
        </p:nvGrpSpPr>
        <p:grpSpPr bwMode="auto">
          <a:xfrm>
            <a:off x="2057400" y="2122488"/>
            <a:ext cx="4278313" cy="1001712"/>
            <a:chOff x="1296" y="1337"/>
            <a:chExt cx="2695" cy="631"/>
          </a:xfrm>
        </p:grpSpPr>
        <p:pic>
          <p:nvPicPr>
            <p:cNvPr id="301062" name="Picture 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" y="157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1063" name="Picture 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337"/>
              <a:ext cx="476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1064" name="Picture 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" y="1337"/>
              <a:ext cx="1617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1065" name="Picture 9" descr="txp_fig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962400"/>
            <a:ext cx="22669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3581400"/>
            <a:ext cx="36988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603625"/>
            <a:ext cx="33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0205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6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1397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7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41938"/>
            <a:ext cx="147161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7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573563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107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5565775"/>
            <a:ext cx="1528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73" name="Rectangle 17"/>
          <p:cNvSpPr>
            <a:spLocks noChangeArrowheads="1"/>
          </p:cNvSpPr>
          <p:nvPr/>
        </p:nvSpPr>
        <p:spPr bwMode="auto">
          <a:xfrm>
            <a:off x="4514850" y="2057400"/>
            <a:ext cx="1846263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74" name="Rectangle 18"/>
          <p:cNvSpPr>
            <a:spLocks noChangeArrowheads="1"/>
          </p:cNvSpPr>
          <p:nvPr/>
        </p:nvSpPr>
        <p:spPr bwMode="auto">
          <a:xfrm>
            <a:off x="3276600" y="5519738"/>
            <a:ext cx="1590675" cy="4476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1096" name="Group 40"/>
          <p:cNvGrpSpPr>
            <a:grpSpLocks/>
          </p:cNvGrpSpPr>
          <p:nvPr/>
        </p:nvGrpSpPr>
        <p:grpSpPr bwMode="auto">
          <a:xfrm>
            <a:off x="6553200" y="2122488"/>
            <a:ext cx="2209800" cy="849312"/>
            <a:chOff x="4128" y="1337"/>
            <a:chExt cx="1392" cy="535"/>
          </a:xfrm>
        </p:grpSpPr>
        <p:pic>
          <p:nvPicPr>
            <p:cNvPr id="301076" name="Picture 2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57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1077" name="Picture 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" y="1337"/>
              <a:ext cx="999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1078" name="Line 22"/>
          <p:cNvSpPr>
            <a:spLocks noChangeShapeType="1"/>
          </p:cNvSpPr>
          <p:nvPr/>
        </p:nvSpPr>
        <p:spPr bwMode="auto">
          <a:xfrm flipH="1">
            <a:off x="2133600" y="4572000"/>
            <a:ext cx="1143000" cy="129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79" name="Line 23"/>
          <p:cNvSpPr>
            <a:spLocks noChangeShapeType="1"/>
          </p:cNvSpPr>
          <p:nvPr/>
        </p:nvSpPr>
        <p:spPr bwMode="auto">
          <a:xfrm>
            <a:off x="1447800" y="3886200"/>
            <a:ext cx="1905000" cy="1752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80" name="Line 24"/>
          <p:cNvSpPr>
            <a:spLocks noChangeShapeType="1"/>
          </p:cNvSpPr>
          <p:nvPr/>
        </p:nvSpPr>
        <p:spPr bwMode="auto">
          <a:xfrm>
            <a:off x="2209800" y="3962400"/>
            <a:ext cx="1905000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81" name="Line 25"/>
          <p:cNvSpPr>
            <a:spLocks noChangeShapeType="1"/>
          </p:cNvSpPr>
          <p:nvPr/>
        </p:nvSpPr>
        <p:spPr bwMode="auto">
          <a:xfrm>
            <a:off x="381000" y="3962400"/>
            <a:ext cx="990600" cy="1447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82" name="Line 26"/>
          <p:cNvSpPr>
            <a:spLocks noChangeShapeType="1"/>
          </p:cNvSpPr>
          <p:nvPr/>
        </p:nvSpPr>
        <p:spPr bwMode="auto">
          <a:xfrm flipH="1">
            <a:off x="2057400" y="3124200"/>
            <a:ext cx="3308350" cy="2362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83" name="Rectangle 27"/>
          <p:cNvSpPr>
            <a:spLocks noChangeArrowheads="1"/>
          </p:cNvSpPr>
          <p:nvPr/>
        </p:nvSpPr>
        <p:spPr bwMode="auto">
          <a:xfrm>
            <a:off x="7165975" y="2092325"/>
            <a:ext cx="1590675" cy="4476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84" name="Line 28"/>
          <p:cNvSpPr>
            <a:spLocks noChangeShapeType="1"/>
          </p:cNvSpPr>
          <p:nvPr/>
        </p:nvSpPr>
        <p:spPr bwMode="auto">
          <a:xfrm flipV="1">
            <a:off x="4114800" y="2559050"/>
            <a:ext cx="3025775" cy="2952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85" name="Line 29"/>
          <p:cNvSpPr>
            <a:spLocks noChangeShapeType="1"/>
          </p:cNvSpPr>
          <p:nvPr/>
        </p:nvSpPr>
        <p:spPr bwMode="auto">
          <a:xfrm>
            <a:off x="4419600" y="2971800"/>
            <a:ext cx="1905000" cy="990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086" name="Rectangle 3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087" name="Rectangle 31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1088" name="Group 32"/>
          <p:cNvGrpSpPr>
            <a:grpSpLocks/>
          </p:cNvGrpSpPr>
          <p:nvPr/>
        </p:nvGrpSpPr>
        <p:grpSpPr bwMode="auto">
          <a:xfrm>
            <a:off x="7010400" y="3298825"/>
            <a:ext cx="2003425" cy="1003300"/>
            <a:chOff x="4416" y="2078"/>
            <a:chExt cx="1262" cy="632"/>
          </a:xfrm>
        </p:grpSpPr>
        <p:pic>
          <p:nvPicPr>
            <p:cNvPr id="301089" name="Picture 3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078"/>
              <a:ext cx="126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1090" name="Picture 3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286"/>
              <a:ext cx="79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1091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496"/>
              <a:ext cx="101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1092" name="Line 36"/>
          <p:cNvSpPr>
            <a:spLocks noChangeShapeType="1"/>
          </p:cNvSpPr>
          <p:nvPr/>
        </p:nvSpPr>
        <p:spPr bwMode="auto">
          <a:xfrm flipV="1">
            <a:off x="6307138" y="2970213"/>
            <a:ext cx="1490662" cy="9969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0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0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0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0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0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30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30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73" grpId="0" animBg="1"/>
      <p:bldP spid="301073" grpId="1" animBg="1"/>
      <p:bldP spid="301074" grpId="0" animBg="1"/>
      <p:bldP spid="301074" grpId="1" animBg="1"/>
      <p:bldP spid="301078" grpId="0" animBg="1"/>
      <p:bldP spid="301078" grpId="1" animBg="1"/>
      <p:bldP spid="301079" grpId="0" animBg="1"/>
      <p:bldP spid="301079" grpId="1" animBg="1"/>
      <p:bldP spid="301080" grpId="0" animBg="1"/>
      <p:bldP spid="301080" grpId="1" animBg="1"/>
      <p:bldP spid="301081" grpId="0" animBg="1"/>
      <p:bldP spid="301081" grpId="1" animBg="1"/>
      <p:bldP spid="301082" grpId="0" animBg="1"/>
      <p:bldP spid="301082" grpId="1" animBg="1"/>
      <p:bldP spid="301083" grpId="0" animBg="1"/>
      <p:bldP spid="301083" grpId="1" animBg="1"/>
      <p:bldP spid="301084" grpId="0" animBg="1"/>
      <p:bldP spid="301084" grpId="1" animBg="1"/>
      <p:bldP spid="301085" grpId="0" animBg="1"/>
      <p:bldP spid="301085" grpId="1" animBg="1"/>
      <p:bldP spid="301092" grpId="0" animBg="1"/>
      <p:bldP spid="30109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AFD-C2BD-4D6F-9B3D-8353244CD1A0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247810" name="Group 2"/>
          <p:cNvGrpSpPr>
            <a:grpSpLocks/>
          </p:cNvGrpSpPr>
          <p:nvPr/>
        </p:nvGrpSpPr>
        <p:grpSpPr bwMode="auto">
          <a:xfrm>
            <a:off x="1143000" y="685800"/>
            <a:ext cx="4240213" cy="1001713"/>
            <a:chOff x="720" y="432"/>
            <a:chExt cx="2671" cy="631"/>
          </a:xfrm>
        </p:grpSpPr>
        <p:pic>
          <p:nvPicPr>
            <p:cNvPr id="247811" name="Picture 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67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7812" name="Picture 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32"/>
              <a:ext cx="476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7813" name="Picture 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432"/>
              <a:ext cx="1593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7814" name="Group 6"/>
          <p:cNvGrpSpPr>
            <a:grpSpLocks/>
          </p:cNvGrpSpPr>
          <p:nvPr/>
        </p:nvGrpSpPr>
        <p:grpSpPr bwMode="auto">
          <a:xfrm>
            <a:off x="2057400" y="685800"/>
            <a:ext cx="4240213" cy="1001713"/>
            <a:chOff x="1296" y="432"/>
            <a:chExt cx="2671" cy="631"/>
          </a:xfrm>
        </p:grpSpPr>
        <p:pic>
          <p:nvPicPr>
            <p:cNvPr id="247815" name="Picture 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" y="67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7816" name="Picture 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432"/>
              <a:ext cx="476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7817" name="Picture 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" y="432"/>
              <a:ext cx="1593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22" name="Rectangle 1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7823" name="Group 15"/>
          <p:cNvGrpSpPr>
            <a:grpSpLocks/>
          </p:cNvGrpSpPr>
          <p:nvPr/>
        </p:nvGrpSpPr>
        <p:grpSpPr bwMode="auto">
          <a:xfrm>
            <a:off x="1143000" y="2122488"/>
            <a:ext cx="4278313" cy="1001712"/>
            <a:chOff x="720" y="1337"/>
            <a:chExt cx="2695" cy="631"/>
          </a:xfrm>
        </p:grpSpPr>
        <p:pic>
          <p:nvPicPr>
            <p:cNvPr id="247818" name="Picture 10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157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7819" name="Picture 11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337"/>
              <a:ext cx="476" cy="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7820" name="Picture 1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1337"/>
              <a:ext cx="1617" cy="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67362E-19 L -0.1 -8.67362E-19 " pathEditMode="relative" ptsTypes="AA">
                                      <p:cBhvr>
                                        <p:cTn id="6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7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8FF6F-FEFB-4BC5-B792-4FF315EB2874}" type="slidenum">
              <a:rPr lang="en-US"/>
              <a:pPr/>
              <a:t>28</a:t>
            </a:fld>
            <a:endParaRPr lang="en-US"/>
          </a:p>
        </p:txBody>
      </p:sp>
      <p:pic>
        <p:nvPicPr>
          <p:cNvPr id="24883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1066800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5565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85800"/>
            <a:ext cx="2528888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503488"/>
            <a:ext cx="339725" cy="1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8" name="Picture 6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422775"/>
            <a:ext cx="22669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084638"/>
            <a:ext cx="33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419417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6042025"/>
            <a:ext cx="339725" cy="1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22488"/>
            <a:ext cx="75565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2122488"/>
            <a:ext cx="2566988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4041775"/>
            <a:ext cx="5019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5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4651375"/>
            <a:ext cx="1397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6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5948363"/>
            <a:ext cx="28686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7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5648325"/>
            <a:ext cx="1471612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8880" name="Group 48"/>
          <p:cNvGrpSpPr>
            <a:grpSpLocks/>
          </p:cNvGrpSpPr>
          <p:nvPr/>
        </p:nvGrpSpPr>
        <p:grpSpPr bwMode="auto">
          <a:xfrm>
            <a:off x="5562600" y="2122488"/>
            <a:ext cx="3338513" cy="849312"/>
            <a:chOff x="3504" y="1337"/>
            <a:chExt cx="2103" cy="535"/>
          </a:xfrm>
        </p:grpSpPr>
        <p:pic>
          <p:nvPicPr>
            <p:cNvPr id="248849" name="Picture 1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577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8850" name="Picture 1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1337"/>
              <a:ext cx="1832" cy="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8851" name="Rectangle 19"/>
          <p:cNvSpPr>
            <a:spLocks noChangeArrowheads="1"/>
          </p:cNvSpPr>
          <p:nvPr/>
        </p:nvSpPr>
        <p:spPr bwMode="auto">
          <a:xfrm>
            <a:off x="3600450" y="2057400"/>
            <a:ext cx="1855788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2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3" name="Rectangle 21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8860" name="Group 28"/>
          <p:cNvGrpSpPr>
            <a:grpSpLocks/>
          </p:cNvGrpSpPr>
          <p:nvPr/>
        </p:nvGrpSpPr>
        <p:grpSpPr bwMode="auto">
          <a:xfrm>
            <a:off x="7005638" y="3298825"/>
            <a:ext cx="2012950" cy="1003300"/>
            <a:chOff x="4410" y="2078"/>
            <a:chExt cx="1268" cy="632"/>
          </a:xfrm>
        </p:grpSpPr>
        <p:pic>
          <p:nvPicPr>
            <p:cNvPr id="248855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078"/>
              <a:ext cx="1262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8856" name="Picture 2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286"/>
              <a:ext cx="797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8858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" y="2496"/>
              <a:ext cx="102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48861" name="Rectangle 29"/>
          <p:cNvSpPr>
            <a:spLocks noChangeArrowheads="1"/>
          </p:cNvSpPr>
          <p:nvPr/>
        </p:nvSpPr>
        <p:spPr bwMode="auto">
          <a:xfrm>
            <a:off x="5969000" y="2092325"/>
            <a:ext cx="2916238" cy="447675"/>
          </a:xfrm>
          <a:prstGeom prst="rect">
            <a:avLst/>
          </a:prstGeom>
          <a:solidFill>
            <a:srgbClr val="FF6600">
              <a:alpha val="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8875" name="Group 43"/>
          <p:cNvGrpSpPr>
            <a:grpSpLocks/>
          </p:cNvGrpSpPr>
          <p:nvPr/>
        </p:nvGrpSpPr>
        <p:grpSpPr bwMode="auto">
          <a:xfrm>
            <a:off x="6858000" y="4419600"/>
            <a:ext cx="1868488" cy="1671638"/>
            <a:chOff x="4212" y="2784"/>
            <a:chExt cx="1177" cy="1053"/>
          </a:xfrm>
        </p:grpSpPr>
        <p:pic>
          <p:nvPicPr>
            <p:cNvPr id="248863" name="Picture 3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" y="2784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8873" name="Picture 4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" y="2946"/>
              <a:ext cx="85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8871" name="Picture 3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" y="3552"/>
              <a:ext cx="102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8872" name="Picture 4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" y="3707"/>
              <a:ext cx="117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8874" name="Picture 4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120"/>
              <a:ext cx="780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48876" name="Group 44"/>
          <p:cNvGrpSpPr>
            <a:grpSpLocks/>
          </p:cNvGrpSpPr>
          <p:nvPr/>
        </p:nvGrpSpPr>
        <p:grpSpPr bwMode="auto">
          <a:xfrm>
            <a:off x="7162800" y="762000"/>
            <a:ext cx="914400" cy="914400"/>
            <a:chOff x="4853" y="1680"/>
            <a:chExt cx="576" cy="576"/>
          </a:xfrm>
        </p:grpSpPr>
        <p:sp>
          <p:nvSpPr>
            <p:cNvPr id="248877" name="AutoShape 45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78" name="Text Box 46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8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8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8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8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51" grpId="0" animBg="1"/>
      <p:bldP spid="248851" grpId="1" animBg="1"/>
      <p:bldP spid="248861" grpId="0" animBg="1"/>
      <p:bldP spid="24886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EA14-10D4-48B6-95E8-4E5C0AEE00B5}" type="slidenum">
              <a:rPr lang="en-US"/>
              <a:pPr/>
              <a:t>3</a:t>
            </a:fld>
            <a:endParaRPr lang="en-US"/>
          </a:p>
        </p:txBody>
      </p:sp>
      <p:grpSp>
        <p:nvGrpSpPr>
          <p:cNvPr id="228403" name="Group 51"/>
          <p:cNvGrpSpPr>
            <a:grpSpLocks/>
          </p:cNvGrpSpPr>
          <p:nvPr/>
        </p:nvGrpSpPr>
        <p:grpSpPr bwMode="auto">
          <a:xfrm>
            <a:off x="228600" y="685800"/>
            <a:ext cx="8807450" cy="2438400"/>
            <a:chOff x="144" y="432"/>
            <a:chExt cx="5548" cy="1536"/>
          </a:xfrm>
        </p:grpSpPr>
        <p:pic>
          <p:nvPicPr>
            <p:cNvPr id="228377" name="Picture 2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32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389" name="Picture 3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454"/>
              <a:ext cx="392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395" name="Picture 43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816"/>
              <a:ext cx="434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398" name="Picture 4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105"/>
              <a:ext cx="43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401" name="Picture 4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379"/>
              <a:ext cx="43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360" name="Picture 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" y="1804"/>
              <a:ext cx="1303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61" name="Picture 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808"/>
              <a:ext cx="421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80" name="Picture 2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816"/>
              <a:ext cx="91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28412" name="Group 60"/>
          <p:cNvGrpSpPr>
            <a:grpSpLocks/>
          </p:cNvGrpSpPr>
          <p:nvPr/>
        </p:nvGrpSpPr>
        <p:grpSpPr bwMode="auto">
          <a:xfrm>
            <a:off x="228600" y="3754438"/>
            <a:ext cx="8807450" cy="2433637"/>
            <a:chOff x="144" y="2365"/>
            <a:chExt cx="5548" cy="1533"/>
          </a:xfrm>
        </p:grpSpPr>
        <p:pic>
          <p:nvPicPr>
            <p:cNvPr id="228392" name="Picture 4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387"/>
              <a:ext cx="392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404" name="Picture 5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749"/>
              <a:ext cx="434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407" name="Picture 5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038"/>
              <a:ext cx="43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410" name="Picture 5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312"/>
              <a:ext cx="433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368" name="Picture 1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" y="3737"/>
              <a:ext cx="1303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69" name="Picture 1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738"/>
              <a:ext cx="421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8386" name="Picture 3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365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8383" name="Picture 3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49"/>
              <a:ext cx="916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28372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3678238"/>
            <a:ext cx="6619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73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3678238"/>
            <a:ext cx="6429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8374" name="Line 22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375" name="Rectangle 2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376" name="Rectangle 24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00173 -0.4358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28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6F98-00AD-4E03-9C95-60638AABA5E2}" type="slidenum">
              <a:rPr lang="en-US"/>
              <a:pPr/>
              <a:t>4</a:t>
            </a:fld>
            <a:endParaRPr lang="en-US"/>
          </a:p>
        </p:txBody>
      </p:sp>
      <p:pic>
        <p:nvPicPr>
          <p:cNvPr id="22938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2863850"/>
            <a:ext cx="20685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3678238"/>
            <a:ext cx="6619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3678238"/>
            <a:ext cx="6429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33900"/>
            <a:ext cx="6238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403" name="Picture 2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05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20725"/>
            <a:ext cx="6232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8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4533900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8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4114800"/>
            <a:ext cx="6238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9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4114800"/>
            <a:ext cx="6238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90" name="Line 1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939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70200"/>
            <a:ext cx="6683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404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17" name="Picture 4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69024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18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4188"/>
            <a:ext cx="6883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19" name="Picture 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89163"/>
            <a:ext cx="68834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9393" name="Line 17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9395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66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6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5867400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7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67400"/>
            <a:ext cx="6238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8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5867400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99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5867400"/>
            <a:ext cx="6238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400" name="Picture 2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5867400"/>
            <a:ext cx="6238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401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2" name="Rectangle 26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9" name="Line 33"/>
          <p:cNvSpPr>
            <a:spLocks noChangeShapeType="1"/>
          </p:cNvSpPr>
          <p:nvPr/>
        </p:nvSpPr>
        <p:spPr bwMode="auto">
          <a:xfrm flipH="1">
            <a:off x="762000" y="3984625"/>
            <a:ext cx="1023938" cy="1882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10" name="Line 34"/>
          <p:cNvSpPr>
            <a:spLocks noChangeShapeType="1"/>
          </p:cNvSpPr>
          <p:nvPr/>
        </p:nvSpPr>
        <p:spPr bwMode="auto">
          <a:xfrm flipH="1">
            <a:off x="2420938" y="3938588"/>
            <a:ext cx="4076700" cy="20288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11" name="Line 35"/>
          <p:cNvSpPr>
            <a:spLocks noChangeShapeType="1"/>
          </p:cNvSpPr>
          <p:nvPr/>
        </p:nvSpPr>
        <p:spPr bwMode="auto">
          <a:xfrm>
            <a:off x="2111375" y="4395788"/>
            <a:ext cx="1114425" cy="14811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12" name="Line 36"/>
          <p:cNvSpPr>
            <a:spLocks noChangeShapeType="1"/>
          </p:cNvSpPr>
          <p:nvPr/>
        </p:nvSpPr>
        <p:spPr bwMode="auto">
          <a:xfrm flipH="1">
            <a:off x="5791200" y="4422775"/>
            <a:ext cx="722313" cy="14446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15" name="Line 39"/>
          <p:cNvSpPr>
            <a:spLocks noChangeShapeType="1"/>
          </p:cNvSpPr>
          <p:nvPr/>
        </p:nvSpPr>
        <p:spPr bwMode="auto">
          <a:xfrm>
            <a:off x="2133600" y="4743450"/>
            <a:ext cx="4835525" cy="1262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416" name="Line 40"/>
          <p:cNvSpPr>
            <a:spLocks noChangeShapeType="1"/>
          </p:cNvSpPr>
          <p:nvPr/>
        </p:nvSpPr>
        <p:spPr bwMode="auto">
          <a:xfrm>
            <a:off x="7102475" y="4826000"/>
            <a:ext cx="1316038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9408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6421438"/>
            <a:ext cx="54578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2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2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2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2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3" grpId="0" animBg="1"/>
      <p:bldP spid="229409" grpId="0" animBg="1"/>
      <p:bldP spid="229410" grpId="0" animBg="1"/>
      <p:bldP spid="229411" grpId="0" animBg="1"/>
      <p:bldP spid="229412" grpId="0" animBg="1"/>
      <p:bldP spid="229415" grpId="0" animBg="1"/>
      <p:bldP spid="2294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F534-41F3-48D5-83F2-E3A78F464624}" type="slidenum">
              <a:rPr lang="en-US"/>
              <a:pPr/>
              <a:t>5</a:t>
            </a:fld>
            <a:endParaRPr lang="en-US"/>
          </a:p>
        </p:txBody>
      </p:sp>
      <p:pic>
        <p:nvPicPr>
          <p:cNvPr id="230498" name="Picture 9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7129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99" name="Picture 9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4188"/>
            <a:ext cx="7129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500" name="Picture 10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89163"/>
            <a:ext cx="7129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501" name="Picture 10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13025"/>
            <a:ext cx="71294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80" name="Picture 8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6421438"/>
            <a:ext cx="54578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74" name="Picture 7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66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75" name="Picture 7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5867400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76" name="Picture 7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867400"/>
            <a:ext cx="6238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77" name="Picture 7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5867400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78" name="Picture 7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5867400"/>
            <a:ext cx="6238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79" name="Picture 7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3" y="5867400"/>
            <a:ext cx="6238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3" name="Line 3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0408" name="Picture 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6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9" name="Picture 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78238"/>
            <a:ext cx="8890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0" name="Picture 1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86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1" name="Picture 1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3657600"/>
            <a:ext cx="86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2" name="Picture 1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463" y="3657600"/>
            <a:ext cx="8890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3" name="Picture 1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3657600"/>
            <a:ext cx="86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4" name="Picture 1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8318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5" name="Picture 1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11638"/>
            <a:ext cx="869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6" name="Picture 1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850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7" name="Picture 17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4191000"/>
            <a:ext cx="850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8" name="Picture 1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4191000"/>
            <a:ext cx="86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19" name="Picture 1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191000"/>
            <a:ext cx="850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20" name="Picture 2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68838"/>
            <a:ext cx="869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21" name="Picture 2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68838"/>
            <a:ext cx="869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22" name="Picture 2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850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23" name="Picture 23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4648200"/>
            <a:ext cx="86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24" name="Picture 2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4648200"/>
            <a:ext cx="86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25" name="Picture 2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4648200"/>
            <a:ext cx="850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28" name="Line 28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0436" name="Picture 36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8890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37" name="Picture 37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02238"/>
            <a:ext cx="869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38" name="Picture 38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81600"/>
            <a:ext cx="8890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39" name="Picture 39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5181600"/>
            <a:ext cx="86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40" name="Picture 40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181600"/>
            <a:ext cx="86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41" name="Picture 41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5181600"/>
            <a:ext cx="850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42" name="Picture 42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3048000"/>
            <a:ext cx="28638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43" name="Picture 43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3238"/>
            <a:ext cx="6683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44" name="Line 44"/>
          <p:cNvSpPr>
            <a:spLocks noChangeShapeType="1"/>
          </p:cNvSpPr>
          <p:nvPr/>
        </p:nvSpPr>
        <p:spPr bwMode="auto">
          <a:xfrm flipH="1">
            <a:off x="381000" y="2895600"/>
            <a:ext cx="16764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45" name="Line 45"/>
          <p:cNvSpPr>
            <a:spLocks noChangeShapeType="1"/>
          </p:cNvSpPr>
          <p:nvPr/>
        </p:nvSpPr>
        <p:spPr bwMode="auto">
          <a:xfrm flipH="1">
            <a:off x="1600200" y="2971800"/>
            <a:ext cx="5334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0462" name="Picture 62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63" name="Picture 63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0464" name="Picture 64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4213"/>
            <a:ext cx="6477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0446" name="Line 46"/>
          <p:cNvSpPr>
            <a:spLocks noChangeShapeType="1"/>
          </p:cNvSpPr>
          <p:nvPr/>
        </p:nvSpPr>
        <p:spPr bwMode="auto">
          <a:xfrm>
            <a:off x="2209800" y="2971800"/>
            <a:ext cx="8382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47" name="Line 47"/>
          <p:cNvSpPr>
            <a:spLocks noChangeShapeType="1"/>
          </p:cNvSpPr>
          <p:nvPr/>
        </p:nvSpPr>
        <p:spPr bwMode="auto">
          <a:xfrm>
            <a:off x="2286000" y="2971800"/>
            <a:ext cx="30480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48" name="Line 48"/>
          <p:cNvSpPr>
            <a:spLocks noChangeShapeType="1"/>
          </p:cNvSpPr>
          <p:nvPr/>
        </p:nvSpPr>
        <p:spPr bwMode="auto">
          <a:xfrm>
            <a:off x="2362200" y="2895600"/>
            <a:ext cx="4343400" cy="2362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49" name="Line 49"/>
          <p:cNvSpPr>
            <a:spLocks noChangeShapeType="1"/>
          </p:cNvSpPr>
          <p:nvPr/>
        </p:nvSpPr>
        <p:spPr bwMode="auto">
          <a:xfrm>
            <a:off x="2438400" y="2819400"/>
            <a:ext cx="5638800" cy="2438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50" name="Line 50"/>
          <p:cNvSpPr>
            <a:spLocks noChangeShapeType="1"/>
          </p:cNvSpPr>
          <p:nvPr/>
        </p:nvSpPr>
        <p:spPr bwMode="auto">
          <a:xfrm flipV="1">
            <a:off x="685800" y="5486400"/>
            <a:ext cx="0" cy="365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51" name="Line 51"/>
          <p:cNvSpPr>
            <a:spLocks noChangeShapeType="1"/>
          </p:cNvSpPr>
          <p:nvPr/>
        </p:nvSpPr>
        <p:spPr bwMode="auto">
          <a:xfrm flipV="1">
            <a:off x="2117725" y="5486400"/>
            <a:ext cx="0" cy="365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52" name="Line 52"/>
          <p:cNvSpPr>
            <a:spLocks noChangeShapeType="1"/>
          </p:cNvSpPr>
          <p:nvPr/>
        </p:nvSpPr>
        <p:spPr bwMode="auto">
          <a:xfrm flipV="1">
            <a:off x="3527425" y="5486400"/>
            <a:ext cx="0" cy="365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53" name="Line 53"/>
          <p:cNvSpPr>
            <a:spLocks noChangeShapeType="1"/>
          </p:cNvSpPr>
          <p:nvPr/>
        </p:nvSpPr>
        <p:spPr bwMode="auto">
          <a:xfrm flipV="1">
            <a:off x="5861050" y="5486400"/>
            <a:ext cx="0" cy="365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54" name="Line 54"/>
          <p:cNvSpPr>
            <a:spLocks noChangeShapeType="1"/>
          </p:cNvSpPr>
          <p:nvPr/>
        </p:nvSpPr>
        <p:spPr bwMode="auto">
          <a:xfrm flipV="1">
            <a:off x="7299325" y="5486400"/>
            <a:ext cx="0" cy="365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55" name="Line 55"/>
          <p:cNvSpPr>
            <a:spLocks noChangeShapeType="1"/>
          </p:cNvSpPr>
          <p:nvPr/>
        </p:nvSpPr>
        <p:spPr bwMode="auto">
          <a:xfrm flipV="1">
            <a:off x="8693150" y="5486400"/>
            <a:ext cx="0" cy="365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56" name="Line 56"/>
          <p:cNvSpPr>
            <a:spLocks noChangeShapeType="1"/>
          </p:cNvSpPr>
          <p:nvPr/>
        </p:nvSpPr>
        <p:spPr bwMode="auto">
          <a:xfrm flipH="1">
            <a:off x="304800" y="2514600"/>
            <a:ext cx="175260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57" name="Line 57"/>
          <p:cNvSpPr>
            <a:spLocks noChangeShapeType="1"/>
          </p:cNvSpPr>
          <p:nvPr/>
        </p:nvSpPr>
        <p:spPr bwMode="auto">
          <a:xfrm flipH="1">
            <a:off x="304800" y="2057400"/>
            <a:ext cx="175260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58" name="Line 58"/>
          <p:cNvSpPr>
            <a:spLocks noChangeShapeType="1"/>
          </p:cNvSpPr>
          <p:nvPr/>
        </p:nvSpPr>
        <p:spPr bwMode="auto">
          <a:xfrm flipH="1">
            <a:off x="304800" y="1600200"/>
            <a:ext cx="17526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60" name="Rectangle 6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61" name="Rectangle 61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481" name="Line 81"/>
          <p:cNvSpPr>
            <a:spLocks noChangeShapeType="1"/>
          </p:cNvSpPr>
          <p:nvPr/>
        </p:nvSpPr>
        <p:spPr bwMode="auto">
          <a:xfrm flipH="1">
            <a:off x="1905000" y="2514600"/>
            <a:ext cx="22860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82" name="Line 82"/>
          <p:cNvSpPr>
            <a:spLocks noChangeShapeType="1"/>
          </p:cNvSpPr>
          <p:nvPr/>
        </p:nvSpPr>
        <p:spPr bwMode="auto">
          <a:xfrm>
            <a:off x="2209800" y="2514600"/>
            <a:ext cx="11430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83" name="Line 83"/>
          <p:cNvSpPr>
            <a:spLocks noChangeShapeType="1"/>
          </p:cNvSpPr>
          <p:nvPr/>
        </p:nvSpPr>
        <p:spPr bwMode="auto">
          <a:xfrm>
            <a:off x="2286000" y="2514600"/>
            <a:ext cx="304800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84" name="Line 84"/>
          <p:cNvSpPr>
            <a:spLocks noChangeShapeType="1"/>
          </p:cNvSpPr>
          <p:nvPr/>
        </p:nvSpPr>
        <p:spPr bwMode="auto">
          <a:xfrm>
            <a:off x="2362200" y="2438400"/>
            <a:ext cx="449580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85" name="Line 85"/>
          <p:cNvSpPr>
            <a:spLocks noChangeShapeType="1"/>
          </p:cNvSpPr>
          <p:nvPr/>
        </p:nvSpPr>
        <p:spPr bwMode="auto">
          <a:xfrm>
            <a:off x="2438400" y="2362200"/>
            <a:ext cx="5715000" cy="2362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86" name="Line 86"/>
          <p:cNvSpPr>
            <a:spLocks noChangeShapeType="1"/>
          </p:cNvSpPr>
          <p:nvPr/>
        </p:nvSpPr>
        <p:spPr bwMode="auto">
          <a:xfrm flipH="1">
            <a:off x="1905000" y="2133600"/>
            <a:ext cx="2286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87" name="Line 87"/>
          <p:cNvSpPr>
            <a:spLocks noChangeShapeType="1"/>
          </p:cNvSpPr>
          <p:nvPr/>
        </p:nvSpPr>
        <p:spPr bwMode="auto">
          <a:xfrm>
            <a:off x="2209800" y="2057400"/>
            <a:ext cx="114300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88" name="Line 88"/>
          <p:cNvSpPr>
            <a:spLocks noChangeShapeType="1"/>
          </p:cNvSpPr>
          <p:nvPr/>
        </p:nvSpPr>
        <p:spPr bwMode="auto">
          <a:xfrm>
            <a:off x="2286000" y="2057400"/>
            <a:ext cx="29718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89" name="Line 89"/>
          <p:cNvSpPr>
            <a:spLocks noChangeShapeType="1"/>
          </p:cNvSpPr>
          <p:nvPr/>
        </p:nvSpPr>
        <p:spPr bwMode="auto">
          <a:xfrm>
            <a:off x="2362200" y="2057400"/>
            <a:ext cx="43434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90" name="Line 90"/>
          <p:cNvSpPr>
            <a:spLocks noChangeShapeType="1"/>
          </p:cNvSpPr>
          <p:nvPr/>
        </p:nvSpPr>
        <p:spPr bwMode="auto">
          <a:xfrm>
            <a:off x="2362200" y="1981200"/>
            <a:ext cx="57150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91" name="Line 91"/>
          <p:cNvSpPr>
            <a:spLocks noChangeShapeType="1"/>
          </p:cNvSpPr>
          <p:nvPr/>
        </p:nvSpPr>
        <p:spPr bwMode="auto">
          <a:xfrm flipH="1">
            <a:off x="1828800" y="1600200"/>
            <a:ext cx="304800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93" name="Line 93"/>
          <p:cNvSpPr>
            <a:spLocks noChangeShapeType="1"/>
          </p:cNvSpPr>
          <p:nvPr/>
        </p:nvSpPr>
        <p:spPr bwMode="auto">
          <a:xfrm>
            <a:off x="2209800" y="1600200"/>
            <a:ext cx="1143000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94" name="Line 94"/>
          <p:cNvSpPr>
            <a:spLocks noChangeShapeType="1"/>
          </p:cNvSpPr>
          <p:nvPr/>
        </p:nvSpPr>
        <p:spPr bwMode="auto">
          <a:xfrm>
            <a:off x="2286000" y="1600200"/>
            <a:ext cx="29718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95" name="Line 95"/>
          <p:cNvSpPr>
            <a:spLocks noChangeShapeType="1"/>
          </p:cNvSpPr>
          <p:nvPr/>
        </p:nvSpPr>
        <p:spPr bwMode="auto">
          <a:xfrm>
            <a:off x="2362200" y="1524000"/>
            <a:ext cx="44196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96" name="Line 96"/>
          <p:cNvSpPr>
            <a:spLocks noChangeShapeType="1"/>
          </p:cNvSpPr>
          <p:nvPr/>
        </p:nvSpPr>
        <p:spPr bwMode="auto">
          <a:xfrm>
            <a:off x="2362200" y="1447800"/>
            <a:ext cx="57150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459" name="Rectangle 59"/>
          <p:cNvSpPr>
            <a:spLocks noChangeArrowheads="1"/>
          </p:cNvSpPr>
          <p:nvPr/>
        </p:nvSpPr>
        <p:spPr bwMode="auto">
          <a:xfrm>
            <a:off x="7162800" y="574675"/>
            <a:ext cx="1905000" cy="533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3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3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30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3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30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30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23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23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23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23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23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23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3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23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500"/>
                                        <p:tgtEl>
                                          <p:spTgt spid="23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23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23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23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23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23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500"/>
                                        <p:tgtEl>
                                          <p:spTgt spid="23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3" dur="500"/>
                                        <p:tgtEl>
                                          <p:spTgt spid="23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6" dur="500"/>
                                        <p:tgtEl>
                                          <p:spTgt spid="23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23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9" dur="500"/>
                                        <p:tgtEl>
                                          <p:spTgt spid="23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500"/>
                                        <p:tgtEl>
                                          <p:spTgt spid="23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5" dur="500"/>
                                        <p:tgtEl>
                                          <p:spTgt spid="23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8" dur="500"/>
                                        <p:tgtEl>
                                          <p:spTgt spid="23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1" dur="500"/>
                                        <p:tgtEl>
                                          <p:spTgt spid="23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4" dur="500"/>
                                        <p:tgtEl>
                                          <p:spTgt spid="23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3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3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23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23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23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animBg="1"/>
      <p:bldP spid="230444" grpId="0" animBg="1"/>
      <p:bldP spid="230444" grpId="1" animBg="1"/>
      <p:bldP spid="230445" grpId="0" animBg="1"/>
      <p:bldP spid="230445" grpId="1" animBg="1"/>
      <p:bldP spid="230446" grpId="0" animBg="1"/>
      <p:bldP spid="230446" grpId="1" animBg="1"/>
      <p:bldP spid="230447" grpId="0" animBg="1"/>
      <p:bldP spid="230447" grpId="1" animBg="1"/>
      <p:bldP spid="230448" grpId="0" animBg="1"/>
      <p:bldP spid="230448" grpId="1" animBg="1"/>
      <p:bldP spid="230449" grpId="0" animBg="1"/>
      <p:bldP spid="230449" grpId="1" animBg="1"/>
      <p:bldP spid="230450" grpId="0" animBg="1"/>
      <p:bldP spid="230450" grpId="1" animBg="1"/>
      <p:bldP spid="230451" grpId="0" animBg="1"/>
      <p:bldP spid="230451" grpId="1" animBg="1"/>
      <p:bldP spid="230452" grpId="0" animBg="1"/>
      <p:bldP spid="230452" grpId="1" animBg="1"/>
      <p:bldP spid="230453" grpId="0" animBg="1"/>
      <p:bldP spid="230453" grpId="1" animBg="1"/>
      <p:bldP spid="230454" grpId="0" animBg="1"/>
      <p:bldP spid="230454" grpId="1" animBg="1"/>
      <p:bldP spid="230455" grpId="0" animBg="1"/>
      <p:bldP spid="230455" grpId="1" animBg="1"/>
      <p:bldP spid="230456" grpId="0" animBg="1"/>
      <p:bldP spid="230456" grpId="1" animBg="1"/>
      <p:bldP spid="230457" grpId="0" animBg="1"/>
      <p:bldP spid="230457" grpId="1" animBg="1"/>
      <p:bldP spid="230458" grpId="0" animBg="1"/>
      <p:bldP spid="230458" grpId="1" animBg="1"/>
      <p:bldP spid="230481" grpId="0" animBg="1"/>
      <p:bldP spid="230481" grpId="1" animBg="1"/>
      <p:bldP spid="230482" grpId="0" animBg="1"/>
      <p:bldP spid="230482" grpId="1" animBg="1"/>
      <p:bldP spid="230483" grpId="0" animBg="1"/>
      <p:bldP spid="230483" grpId="1" animBg="1"/>
      <p:bldP spid="230484" grpId="0" animBg="1"/>
      <p:bldP spid="230484" grpId="1" animBg="1"/>
      <p:bldP spid="230485" grpId="0" animBg="1"/>
      <p:bldP spid="230485" grpId="1" animBg="1"/>
      <p:bldP spid="230486" grpId="0" animBg="1"/>
      <p:bldP spid="230486" grpId="1" animBg="1"/>
      <p:bldP spid="230487" grpId="0" animBg="1"/>
      <p:bldP spid="230487" grpId="1" animBg="1"/>
      <p:bldP spid="230488" grpId="0" animBg="1"/>
      <p:bldP spid="230488" grpId="1" animBg="1"/>
      <p:bldP spid="230489" grpId="0" animBg="1"/>
      <p:bldP spid="230489" grpId="1" animBg="1"/>
      <p:bldP spid="230490" grpId="0" animBg="1"/>
      <p:bldP spid="230490" grpId="1" animBg="1"/>
      <p:bldP spid="230491" grpId="0" animBg="1"/>
      <p:bldP spid="230491" grpId="1" animBg="1"/>
      <p:bldP spid="230493" grpId="0" animBg="1"/>
      <p:bldP spid="230493" grpId="1" animBg="1"/>
      <p:bldP spid="230494" grpId="0" animBg="1"/>
      <p:bldP spid="230494" grpId="1" animBg="1"/>
      <p:bldP spid="230495" grpId="0" animBg="1"/>
      <p:bldP spid="230495" grpId="1" animBg="1"/>
      <p:bldP spid="230496" grpId="0" animBg="1"/>
      <p:bldP spid="230496" grpId="1" animBg="1"/>
      <p:bldP spid="2304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6D2B-7F9D-4F30-AA0E-7E16A4AC2DC1}" type="slidenum">
              <a:rPr lang="en-US"/>
              <a:pPr/>
              <a:t>6</a:t>
            </a:fld>
            <a:endParaRPr lang="en-US"/>
          </a:p>
        </p:txBody>
      </p:sp>
      <p:pic>
        <p:nvPicPr>
          <p:cNvPr id="231441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27" name="Line 3"/>
          <p:cNvSpPr>
            <a:spLocks noChangeShapeType="1"/>
          </p:cNvSpPr>
          <p:nvPr/>
        </p:nvSpPr>
        <p:spPr bwMode="auto">
          <a:xfrm>
            <a:off x="0" y="3962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1443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4213"/>
            <a:ext cx="66849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45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7337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46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4188"/>
            <a:ext cx="7337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47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89163"/>
            <a:ext cx="7337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48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13025"/>
            <a:ext cx="7337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49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070225"/>
            <a:ext cx="73374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4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295400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38" name="Rectangle 14"/>
          <p:cNvSpPr>
            <a:spLocks noChangeArrowheads="1"/>
          </p:cNvSpPr>
          <p:nvPr/>
        </p:nvSpPr>
        <p:spPr bwMode="auto">
          <a:xfrm>
            <a:off x="7162800" y="574675"/>
            <a:ext cx="1905000" cy="5334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9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0" name="Rectangle 16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1455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803775"/>
            <a:ext cx="54022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3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3581400"/>
            <a:ext cx="36607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3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3571875"/>
            <a:ext cx="66833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1456" name="Group 32"/>
          <p:cNvGrpSpPr>
            <a:grpSpLocks/>
          </p:cNvGrpSpPr>
          <p:nvPr/>
        </p:nvGrpSpPr>
        <p:grpSpPr bwMode="auto">
          <a:xfrm>
            <a:off x="838200" y="6096000"/>
            <a:ext cx="2913063" cy="457200"/>
            <a:chOff x="528" y="3840"/>
            <a:chExt cx="1835" cy="288"/>
          </a:xfrm>
        </p:grpSpPr>
        <p:pic>
          <p:nvPicPr>
            <p:cNvPr id="231450" name="Picture 2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908"/>
              <a:ext cx="145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1451" name="AutoShape 27"/>
            <p:cNvSpPr>
              <a:spLocks noChangeAspect="1" noChangeArrowheads="1"/>
            </p:cNvSpPr>
            <p:nvPr/>
          </p:nvSpPr>
          <p:spPr bwMode="auto">
            <a:xfrm>
              <a:off x="528" y="3840"/>
              <a:ext cx="288" cy="288"/>
            </a:xfrm>
            <a:prstGeom prst="lightningBolt">
              <a:avLst/>
            </a:prstGeom>
            <a:solidFill>
              <a:srgbClr val="0000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1453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188075"/>
            <a:ext cx="278606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animBg="1"/>
      <p:bldP spid="2314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7D296-8853-481B-B297-CDD5561BEAB4}" type="slidenum">
              <a:rPr lang="en-US"/>
              <a:pPr/>
              <a:t>7</a:t>
            </a:fld>
            <a:endParaRPr lang="en-US"/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2471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988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75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5381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76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572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77" name="Picture 2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13518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78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449513"/>
            <a:ext cx="14922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79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473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80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9925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82" name="Picture 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16256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2474" name="Group 26"/>
          <p:cNvGrpSpPr>
            <a:grpSpLocks/>
          </p:cNvGrpSpPr>
          <p:nvPr/>
        </p:nvGrpSpPr>
        <p:grpSpPr bwMode="auto">
          <a:xfrm>
            <a:off x="76200" y="1531938"/>
            <a:ext cx="1919288" cy="449262"/>
            <a:chOff x="48" y="965"/>
            <a:chExt cx="1209" cy="283"/>
          </a:xfrm>
        </p:grpSpPr>
        <p:pic>
          <p:nvPicPr>
            <p:cNvPr id="232461" name="Picture 1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965"/>
              <a:ext cx="723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2472" name="Picture 2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107"/>
              <a:ext cx="1209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246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5181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83" name="Picture 3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6300"/>
            <a:ext cx="1651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84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60625"/>
            <a:ext cx="43164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85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36863"/>
            <a:ext cx="67786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86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30563"/>
            <a:ext cx="498316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87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14813"/>
            <a:ext cx="2055813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2489" name="Picture 4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59175"/>
            <a:ext cx="666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500" fill="hold"/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FF46-38F4-48FF-8B01-357592222B9B}" type="slidenum">
              <a:rPr lang="en-US"/>
              <a:pPr/>
              <a:t>8</a:t>
            </a:fld>
            <a:endParaRPr lang="en-US"/>
          </a:p>
        </p:txBody>
      </p:sp>
      <p:pic>
        <p:nvPicPr>
          <p:cNvPr id="233520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59175"/>
            <a:ext cx="6667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476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3499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03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5381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04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5721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10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136775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11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460625"/>
            <a:ext cx="14922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12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473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13" name="Picture 4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15303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15" name="Picture 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16256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84" name="Picture 12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2057400"/>
            <a:ext cx="16986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521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2555875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05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2971800"/>
            <a:ext cx="38528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16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336925"/>
            <a:ext cx="4003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17" name="Picture 4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683000"/>
            <a:ext cx="3228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07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45926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9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5356225"/>
            <a:ext cx="10953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518" name="Picture 4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94375"/>
            <a:ext cx="35147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19" name="Picture 4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94425"/>
            <a:ext cx="45354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3502" name="Group 30"/>
          <p:cNvGrpSpPr>
            <a:grpSpLocks/>
          </p:cNvGrpSpPr>
          <p:nvPr/>
        </p:nvGrpSpPr>
        <p:grpSpPr bwMode="auto">
          <a:xfrm>
            <a:off x="76200" y="1531938"/>
            <a:ext cx="1919288" cy="449262"/>
            <a:chOff x="48" y="965"/>
            <a:chExt cx="1209" cy="283"/>
          </a:xfrm>
        </p:grpSpPr>
        <p:pic>
          <p:nvPicPr>
            <p:cNvPr id="233494" name="Picture 2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965"/>
              <a:ext cx="723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00" name="Picture 2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107"/>
              <a:ext cx="1209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3496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5181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497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98" name="Rectangle 26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3522" name="Group 50"/>
          <p:cNvGrpSpPr>
            <a:grpSpLocks/>
          </p:cNvGrpSpPr>
          <p:nvPr/>
        </p:nvGrpSpPr>
        <p:grpSpPr bwMode="auto">
          <a:xfrm>
            <a:off x="5105400" y="1524000"/>
            <a:ext cx="2913063" cy="457200"/>
            <a:chOff x="528" y="3840"/>
            <a:chExt cx="1835" cy="288"/>
          </a:xfrm>
        </p:grpSpPr>
        <p:pic>
          <p:nvPicPr>
            <p:cNvPr id="233523" name="Picture 5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908"/>
              <a:ext cx="1451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3524" name="AutoShape 52"/>
            <p:cNvSpPr>
              <a:spLocks noChangeAspect="1" noChangeArrowheads="1"/>
            </p:cNvSpPr>
            <p:nvPr/>
          </p:nvSpPr>
          <p:spPr bwMode="auto">
            <a:xfrm>
              <a:off x="528" y="3840"/>
              <a:ext cx="288" cy="288"/>
            </a:xfrm>
            <a:prstGeom prst="lightningBolt">
              <a:avLst/>
            </a:prstGeom>
            <a:solidFill>
              <a:srgbClr val="0000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3526" name="Picture 5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38338"/>
            <a:ext cx="24161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28" name="Picture 5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39963"/>
            <a:ext cx="2513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0B60-92B1-40A6-9FAF-A5596A359F7C}" type="slidenum">
              <a:rPr lang="en-US"/>
              <a:pPr/>
              <a:t>9</a:t>
            </a:fld>
            <a:endParaRPr lang="en-US"/>
          </a:p>
        </p:txBody>
      </p:sp>
      <p:sp>
        <p:nvSpPr>
          <p:cNvPr id="234500" name="Line 4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450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20925"/>
            <a:ext cx="4349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02" name="Line 6"/>
          <p:cNvSpPr>
            <a:spLocks noChangeShapeType="1"/>
          </p:cNvSpPr>
          <p:nvPr/>
        </p:nvSpPr>
        <p:spPr bwMode="auto">
          <a:xfrm>
            <a:off x="0" y="3886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45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83150"/>
            <a:ext cx="6619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4883150"/>
            <a:ext cx="6238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8" y="4883150"/>
            <a:ext cx="6238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4511" name="Group 15"/>
          <p:cNvGrpSpPr>
            <a:grpSpLocks/>
          </p:cNvGrpSpPr>
          <p:nvPr/>
        </p:nvGrpSpPr>
        <p:grpSpPr bwMode="auto">
          <a:xfrm>
            <a:off x="609600" y="2749550"/>
            <a:ext cx="1828800" cy="247650"/>
            <a:chOff x="384" y="1732"/>
            <a:chExt cx="1152" cy="156"/>
          </a:xfrm>
        </p:grpSpPr>
        <p:pic>
          <p:nvPicPr>
            <p:cNvPr id="234512" name="Picture 1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770"/>
              <a:ext cx="528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13" name="Picture 1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32"/>
              <a:ext cx="528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4514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67050"/>
            <a:ext cx="19240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20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48050"/>
            <a:ext cx="28448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21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397125"/>
            <a:ext cx="4159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22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23209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23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2397125"/>
            <a:ext cx="4159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24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27019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25" name="Picture 2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27019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26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2701925"/>
            <a:ext cx="415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27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3082925"/>
            <a:ext cx="3968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52" name="Picture 5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22513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553" name="Picture 5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554" name="Picture 5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84738"/>
            <a:ext cx="14541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4563" name="Group 67"/>
          <p:cNvGrpSpPr>
            <a:grpSpLocks/>
          </p:cNvGrpSpPr>
          <p:nvPr/>
        </p:nvGrpSpPr>
        <p:grpSpPr bwMode="auto">
          <a:xfrm>
            <a:off x="304800" y="152400"/>
            <a:ext cx="7778750" cy="815975"/>
            <a:chOff x="192" y="96"/>
            <a:chExt cx="4900" cy="514"/>
          </a:xfrm>
        </p:grpSpPr>
        <p:pic>
          <p:nvPicPr>
            <p:cNvPr id="234545" name="Picture 4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8"/>
              <a:ext cx="114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55" name="Picture 5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96"/>
              <a:ext cx="339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4556" name="Picture 6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84"/>
              <a:ext cx="360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4557" name="Picture 6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7163"/>
            <a:ext cx="5381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558" name="Picture 6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54525"/>
            <a:ext cx="5326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546" name="Picture 5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0013"/>
            <a:ext cx="181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549" name="Picture 5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50419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559" name="Picture 6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53816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528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3159125"/>
            <a:ext cx="3968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4529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3484563"/>
            <a:ext cx="4349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30" name="Line 34"/>
          <p:cNvSpPr>
            <a:spLocks noChangeShapeType="1"/>
          </p:cNvSpPr>
          <p:nvPr/>
        </p:nvSpPr>
        <p:spPr bwMode="auto">
          <a:xfrm>
            <a:off x="0" y="5562600"/>
            <a:ext cx="304323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31" name="Line 35"/>
          <p:cNvSpPr>
            <a:spLocks noChangeShapeType="1"/>
          </p:cNvSpPr>
          <p:nvPr/>
        </p:nvSpPr>
        <p:spPr bwMode="auto">
          <a:xfrm>
            <a:off x="3024188" y="5562600"/>
            <a:ext cx="0" cy="13160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4532" name="Picture 36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5646738"/>
            <a:ext cx="75565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4562" name="Group 66"/>
          <p:cNvGrpSpPr>
            <a:grpSpLocks/>
          </p:cNvGrpSpPr>
          <p:nvPr/>
        </p:nvGrpSpPr>
        <p:grpSpPr bwMode="auto">
          <a:xfrm>
            <a:off x="76200" y="6172200"/>
            <a:ext cx="796925" cy="284163"/>
            <a:chOff x="48" y="3888"/>
            <a:chExt cx="502" cy="179"/>
          </a:xfrm>
        </p:grpSpPr>
        <p:pic>
          <p:nvPicPr>
            <p:cNvPr id="234534" name="Picture 3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888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4535" name="Picture 3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17591">
              <a:off x="336" y="3888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4536" name="Line 40"/>
          <p:cNvSpPr>
            <a:spLocks noChangeShapeType="1"/>
          </p:cNvSpPr>
          <p:nvPr/>
        </p:nvSpPr>
        <p:spPr bwMode="auto">
          <a:xfrm>
            <a:off x="2238375" y="2641600"/>
            <a:ext cx="152400" cy="22399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4537" name="Picture 4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495800"/>
            <a:ext cx="17018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538" name="Picture 42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83150"/>
            <a:ext cx="6429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539" name="Line 43"/>
          <p:cNvSpPr>
            <a:spLocks noChangeShapeType="1"/>
          </p:cNvSpPr>
          <p:nvPr/>
        </p:nvSpPr>
        <p:spPr bwMode="auto">
          <a:xfrm>
            <a:off x="4191000" y="2641600"/>
            <a:ext cx="76200" cy="22399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40" name="Line 44"/>
          <p:cNvSpPr>
            <a:spLocks noChangeShapeType="1"/>
          </p:cNvSpPr>
          <p:nvPr/>
        </p:nvSpPr>
        <p:spPr bwMode="auto">
          <a:xfrm>
            <a:off x="6248400" y="2641600"/>
            <a:ext cx="76200" cy="22399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41" name="Line 45"/>
          <p:cNvSpPr>
            <a:spLocks noChangeShapeType="1"/>
          </p:cNvSpPr>
          <p:nvPr/>
        </p:nvSpPr>
        <p:spPr bwMode="auto">
          <a:xfrm>
            <a:off x="8153400" y="2641600"/>
            <a:ext cx="0" cy="22399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42" name="Line 46"/>
          <p:cNvSpPr>
            <a:spLocks noChangeShapeType="1"/>
          </p:cNvSpPr>
          <p:nvPr/>
        </p:nvSpPr>
        <p:spPr bwMode="auto">
          <a:xfrm>
            <a:off x="990600" y="2667000"/>
            <a:ext cx="304800" cy="297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543" name="Rectangle 4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44" name="Rectangle 48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4565" name="Picture 6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5634038"/>
            <a:ext cx="8588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567" name="Picture 7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43600"/>
            <a:ext cx="2968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569" name="Picture 7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6224588"/>
            <a:ext cx="107791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4571" name="Picture 7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6507163"/>
            <a:ext cx="3127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4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4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3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4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4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34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4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3" dur="500"/>
                                        <p:tgtEl>
                                          <p:spTgt spid="23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23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3" dur="500"/>
                                        <p:tgtEl>
                                          <p:spTgt spid="23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23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2" grpId="0" animBg="1"/>
      <p:bldP spid="234530" grpId="0" animBg="1"/>
      <p:bldP spid="234531" grpId="0" animBg="1"/>
      <p:bldP spid="234536" grpId="0" animBg="1"/>
      <p:bldP spid="234539" grpId="0" animBg="1"/>
      <p:bldP spid="234540" grpId="0" animBg="1"/>
      <p:bldP spid="234541" grpId="0" animBg="1"/>
      <p:bldP spid="234542" grpId="0" animBg="1"/>
      <p:bldP spid="2345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823&quot;&gt;&lt;property id=&quot;20148&quot; value=&quot;5&quot;/&gt;&lt;property id=&quot;20300&quot; value=&quot;Slide 2&quot;/&gt;&lt;property id=&quot;20307&quot; value=&quot;467&quot;/&gt;&lt;/object&gt;&lt;object type=&quot;3&quot; unique_id=&quot;10824&quot;&gt;&lt;property id=&quot;20148&quot; value=&quot;5&quot;/&gt;&lt;property id=&quot;20300&quot; value=&quot;Slide 3&quot;/&gt;&lt;property id=&quot;20307&quot; value=&quot;468&quot;/&gt;&lt;/object&gt;&lt;object type=&quot;3&quot; unique_id=&quot;10825&quot;&gt;&lt;property id=&quot;20148&quot; value=&quot;5&quot;/&gt;&lt;property id=&quot;20300&quot; value=&quot;Slide 4&quot;/&gt;&lt;property id=&quot;20307&quot; value=&quot;469&quot;/&gt;&lt;/object&gt;&lt;object type=&quot;3&quot; unique_id=&quot;10826&quot;&gt;&lt;property id=&quot;20148&quot; value=&quot;5&quot;/&gt;&lt;property id=&quot;20300&quot; value=&quot;Slide 5&quot;/&gt;&lt;property id=&quot;20307&quot; value=&quot;470&quot;/&gt;&lt;/object&gt;&lt;object type=&quot;3&quot; unique_id=&quot;10827&quot;&gt;&lt;property id=&quot;20148&quot; value=&quot;5&quot;/&gt;&lt;property id=&quot;20300&quot; value=&quot;Slide 6&quot;/&gt;&lt;property id=&quot;20307&quot; value=&quot;471&quot;/&gt;&lt;/object&gt;&lt;object type=&quot;3&quot; unique_id=&quot;10828&quot;&gt;&lt;property id=&quot;20148&quot; value=&quot;5&quot;/&gt;&lt;property id=&quot;20300&quot; value=&quot;Slide 7&quot;/&gt;&lt;property id=&quot;20307&quot; value=&quot;472&quot;/&gt;&lt;/object&gt;&lt;object type=&quot;3&quot; unique_id=&quot;10829&quot;&gt;&lt;property id=&quot;20148&quot; value=&quot;5&quot;/&gt;&lt;property id=&quot;20300&quot; value=&quot;Slide 8&quot;/&gt;&lt;property id=&quot;20307&quot; value=&quot;473&quot;/&gt;&lt;/object&gt;&lt;object type=&quot;3&quot; unique_id=&quot;10830&quot;&gt;&lt;property id=&quot;20148&quot; value=&quot;5&quot;/&gt;&lt;property id=&quot;20300&quot; value=&quot;Slide 9&quot;/&gt;&lt;property id=&quot;20307&quot; value=&quot;474&quot;/&gt;&lt;/object&gt;&lt;object type=&quot;3&quot; unique_id=&quot;10831&quot;&gt;&lt;property id=&quot;20148&quot; value=&quot;5&quot;/&gt;&lt;property id=&quot;20300&quot; value=&quot;Slide 10&quot;/&gt;&lt;property id=&quot;20307&quot; value=&quot;475&quot;/&gt;&lt;/object&gt;&lt;object type=&quot;3&quot; unique_id=&quot;10832&quot;&gt;&lt;property id=&quot;20148&quot; value=&quot;5&quot;/&gt;&lt;property id=&quot;20300&quot; value=&quot;Slide 11&quot;/&gt;&lt;property id=&quot;20307&quot; value=&quot;476&quot;/&gt;&lt;/object&gt;&lt;object type=&quot;3&quot; unique_id=&quot;10834&quot;&gt;&lt;property id=&quot;20148&quot; value=&quot;5&quot;/&gt;&lt;property id=&quot;20300&quot; value=&quot;Slide 13&quot;/&gt;&lt;property id=&quot;20307&quot; value=&quot;478&quot;/&gt;&lt;/object&gt;&lt;object type=&quot;3&quot; unique_id=&quot;10835&quot;&gt;&lt;property id=&quot;20148&quot; value=&quot;5&quot;/&gt;&lt;property id=&quot;20300&quot; value=&quot;Slide 14&quot;/&gt;&lt;property id=&quot;20307&quot; value=&quot;479&quot;/&gt;&lt;/object&gt;&lt;object type=&quot;3&quot; unique_id=&quot;10838&quot;&gt;&lt;property id=&quot;20148&quot; value=&quot;5&quot;/&gt;&lt;property id=&quot;20300&quot; value=&quot;Slide 15&quot;/&gt;&lt;property id=&quot;20307&quot; value=&quot;482&quot;/&gt;&lt;/object&gt;&lt;object type=&quot;3&quot; unique_id=&quot;10839&quot;&gt;&lt;property id=&quot;20148&quot; value=&quot;5&quot;/&gt;&lt;property id=&quot;20300&quot; value=&quot;Slide 17&quot;/&gt;&lt;property id=&quot;20307&quot; value=&quot;483&quot;/&gt;&lt;/object&gt;&lt;object type=&quot;3&quot; unique_id=&quot;10840&quot;&gt;&lt;property id=&quot;20148&quot; value=&quot;5&quot;/&gt;&lt;property id=&quot;20300&quot; value=&quot;Slide 22&quot;/&gt;&lt;property id=&quot;20307&quot; value=&quot;484&quot;/&gt;&lt;/object&gt;&lt;object type=&quot;3&quot; unique_id=&quot;10841&quot;&gt;&lt;property id=&quot;20148&quot; value=&quot;5&quot;/&gt;&lt;property id=&quot;20300&quot; value=&quot;Slide 23&quot;/&gt;&lt;property id=&quot;20307&quot; value=&quot;485&quot;/&gt;&lt;/object&gt;&lt;object type=&quot;3&quot; unique_id=&quot;10842&quot;&gt;&lt;property id=&quot;20148&quot; value=&quot;5&quot;/&gt;&lt;property id=&quot;20300&quot; value=&quot;Slide 25&quot;/&gt;&lt;property id=&quot;20307&quot; value=&quot;486&quot;/&gt;&lt;/object&gt;&lt;object type=&quot;3&quot; unique_id=&quot;10843&quot;&gt;&lt;property id=&quot;20148&quot; value=&quot;5&quot;/&gt;&lt;property id=&quot;20300&quot; value=&quot;Slide 27&quot;/&gt;&lt;property id=&quot;20307&quot; value=&quot;487&quot;/&gt;&lt;/object&gt;&lt;object type=&quot;3&quot; unique_id=&quot;10844&quot;&gt;&lt;property id=&quot;20148&quot; value=&quot;5&quot;/&gt;&lt;property id=&quot;20300&quot; value=&quot;Slide 28&quot;/&gt;&lt;property id=&quot;20307&quot; value=&quot;488&quot;/&gt;&lt;/object&gt;&lt;object type=&quot;3&quot; unique_id=&quot;10845&quot;&gt;&lt;property id=&quot;20148&quot; value=&quot;5&quot;/&gt;&lt;property id=&quot;20300&quot; value=&quot;Slide 24&quot;/&gt;&lt;property id=&quot;20307&quot; value=&quot;489&quot;/&gt;&lt;/object&gt;&lt;object type=&quot;3&quot; unique_id=&quot;39269&quot;&gt;&lt;property id=&quot;20148&quot; value=&quot;5&quot;/&gt;&lt;property id=&quot;20300&quot; value=&quot;Slide 19&quot;/&gt;&lt;property id=&quot;20307&quot; value=&quot;527&quot;/&gt;&lt;/object&gt;&lt;object type=&quot;3&quot; unique_id=&quot;39547&quot;&gt;&lt;property id=&quot;20148&quot; value=&quot;5&quot;/&gt;&lt;property id=&quot;20300&quot; value=&quot;Slide 20&quot;/&gt;&lt;property id=&quot;20307&quot; value=&quot;529&quot;/&gt;&lt;/object&gt;&lt;object type=&quot;3&quot; unique_id=&quot;40768&quot;&gt;&lt;property id=&quot;20148&quot; value=&quot;5&quot;/&gt;&lt;property id=&quot;20300&quot; value=&quot;Slide 21&quot;/&gt;&lt;property id=&quot;20307&quot; value=&quot;532&quot;/&gt;&lt;/object&gt;&lt;object type=&quot;3&quot; unique_id=&quot;41447&quot;&gt;&lt;property id=&quot;20148&quot; value=&quot;5&quot;/&gt;&lt;property id=&quot;20300&quot; value=&quot;Slide 18&quot;/&gt;&lt;property id=&quot;20307&quot; value=&quot;533&quot;/&gt;&lt;/object&gt;&lt;object type=&quot;3&quot; unique_id=&quot;42996&quot;&gt;&lt;property id=&quot;20148&quot; value=&quot;5&quot;/&gt;&lt;property id=&quot;20300&quot; value=&quot;Slide 16&quot;/&gt;&lt;property id=&quot;20307&quot; value=&quot;535&quot;/&gt;&lt;/object&gt;&lt;object type=&quot;3&quot; unique_id=&quot;43117&quot;&gt;&lt;property id=&quot;20148&quot; value=&quot;5&quot;/&gt;&lt;property id=&quot;20300&quot; value=&quot;Slide 12&quot;/&gt;&lt;property id=&quot;20307&quot; value=&quot;536&quot;/&gt;&lt;/object&gt;&lt;object type=&quot;3&quot; unique_id=&quot;51957&quot;&gt;&lt;property id=&quot;20148&quot; value=&quot;5&quot;/&gt;&lt;property id=&quot;20300&quot; value=&quot;Slide 26&quot;/&gt;&lt;property id=&quot;20307&quot; value=&quot;537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3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299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da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85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db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65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ab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510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ac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4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ba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83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bc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71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ca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82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cb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73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4=4\times3\times2\times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0"/>
  <p:tag name="PICTUREFILESIZE" val="1003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4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27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to order ``abcd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558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to order ``abcde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628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a'' followed by {\color[rgb]{0,.8,0}all} orderings of ``bcd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953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b'' followed by {\color[rgb]{0,.8,0}all} orderings of ``acd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939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c'' followed by {\color[rgb]{0,.8,0}all} orderings of ``abd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939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d'' followed by {\color[rgb]{0,.8,0}all} orderings of ``abc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966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e'' followed by {\color[rgb]{0,.8,0}all} orderings of ``abcd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95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IG\dots DISPLAYED LA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19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120=5\times4\times&#10;3\times2\times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272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5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289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Choosing subse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60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subtopic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08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choo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6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objects from among fi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284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UUU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36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to order ``ab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382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UUU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467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UUDU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34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UUU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530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DDD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527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otivation for such a questio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477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ive {\color{red}uptick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007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ur {\color{red}upticks}, then a {\color{red}downtic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351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ree {\color{red}upticks}, then a {\color{red}downtick}, then an {\color{red}uptic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8"/>
  <p:tag name="PICTUREFILESIZE" val="3403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ree {\color{red}upticks}, then two {\color{red}downtick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668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ive {\color{red}downtick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20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to order ``ac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324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\do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30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CENARIO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69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\do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choo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6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objects from among fi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284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UUUUU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367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UUUU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467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UUUDU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34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to order ``bc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353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UUUD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530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DDD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527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4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scenari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619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have two {\color{red}upticks}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744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ree {\color{red}downticks}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71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oose} two letters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74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c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8"/>
  <p:tag name="PICTUREFILESIZE" val="588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ange} them to {\color{red}U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43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to order ``abc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55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ange} the others to {\color{red}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875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Motivation for such a questio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477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How to ans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29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uch a ques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81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subtopic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208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STOC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30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CENARIO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69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2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83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a'' followed by {\color[rgb]{0,.8,0}all} orderings of ``bc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8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8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0,1}better:}\{a,b\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7"/>
  <p:tag name="PICTUREFILESIZE" val="1087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0,1}not enough roo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290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8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4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8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64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1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9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b'' followed by {\color[rgb]{0,.8,0}all} orderings of ``ac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50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choo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6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ree letters from ``abcde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38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letters from ``abcde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36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choo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6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41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9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c'' followed by {\color[rgb]{0,.8,0}all} orderings of ``ab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44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40"/>
  <p:tag name="PICTUREFILESIZE" val="7504"/>
  <p:tag name="SOURCE" val="\documentclass{slides}&#10;\usepackage{color}&#10;\pagestyle{empty}&#10;\begin{document}&#10;$$\left(\matrix{5\cr2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comple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45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2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a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18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34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ho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95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5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0,1}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3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0,1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``Where people count!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76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choo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6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objects from among fi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284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0,1}sam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83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0,1}as} b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466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a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18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34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ho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95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5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83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8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2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2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5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20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c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2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8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8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64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choo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68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objects from among fi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284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1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9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41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9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40"/>
  <p:tag name="PICTUREFILESIZE" val="7504"/>
  <p:tag name="SOURCE" val="\documentclass{slides}&#10;\usepackage{color}&#10;\pagestyle{empty}&#10;\begin{document}&#10;$$\left(\matrix{5\cr2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choo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6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letters from ``abcde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36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0,1}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3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0,1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choo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6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ree letters from ``abcde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38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comple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45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Read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18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34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hoo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95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57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5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20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c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2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83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1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8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2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2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948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92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8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4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8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choo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6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objects from among fi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284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64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1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9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41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91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40"/>
  <p:tag name="PICTUREFILESIZE" val="7504"/>
  <p:tag name="SOURCE" val="\documentclass{slides}&#10;\usepackage{color}&#10;\pagestyle{empty}&#10;\begin{document}&#10;$$\left(\matrix{5\cr2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84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choo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68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letters from ``abcde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36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0,1}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3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0,1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choo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6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ree letters from ``abcde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38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compleme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45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94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88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92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5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20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c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2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83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41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8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2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2\times1=2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6514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choo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6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ree letters from ``abcde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38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2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84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8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4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8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2\times1=2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651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choo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6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objects from among fiv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284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64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81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9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41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91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40"/>
  <p:tag name="PICTUREFILESIZE" val="7504"/>
  <p:tag name="SOURCE" val="\documentclass{slides}&#10;\usepackage{color}&#10;\pagestyle{empty}&#10;\begin{document}&#10;$$\left(\matrix{5\cr2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choo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2468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2\times1=2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3"/>
  <p:tag name="PICTUREFILESIZE" val="651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letters from ``abcde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936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(\matrix{5\cr3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60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0,1}10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33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0,1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to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84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reordering ab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71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reordering cd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760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0,1}not enough roo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290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reordering ab{\color{red},}cd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015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abcde'' into two letters{\color{red},} three letter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29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2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9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3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0,1}better:}(a,b),(b,a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2"/>
  <p:tag name="PICTUREFILESIZE" val="15097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3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50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{\color[rgb]{0,.8,0}orderings of} 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57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{\color[rgb]{0,.8,0}orderings of} 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27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4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No letter is allowed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49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move across the {\color{red}comm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02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2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4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36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84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c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9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d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0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0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{\color{red},}b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{\color{red},}b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{\color{red},}a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4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{\color{red},}a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37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{\color{red},}a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12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{\color{red},}b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49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{\color{red},}a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c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63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{\color{red},}a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1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{\color{red},}a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7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0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0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1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84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to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84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to order ``abc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55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"/>
  <p:tag name="PICTUREFILESIZE" val="282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97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d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2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4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3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8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c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"/>
  <p:tag name="PICTUREFILESIZE" val="349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d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0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2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3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3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50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a'' followed by {\color[rgb]{0,.8,0}all} orderings of ``bc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8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abcde'' into two letters{\color{red},} three letter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29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reordering ab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711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reordering cd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760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reordering ab{\color{red},}cd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3015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{\color[rgb]{0,.8,0}orderings of} 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27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b'' followed by {\color[rgb]{0,.8,0}all} orderings of ``ac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50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{\color[rgb]{0,.8,0}orderings of} 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57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34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(2!)(3!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96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117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c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81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d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97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d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0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e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88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ed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4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0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c'' followed by {\color[rgb]{0,.8,0}all} orderings of ``ab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44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c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2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d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0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d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0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e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9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ed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9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0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0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1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59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6=3\times2\times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7657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0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{\color{red},}b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{\color{red},}b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{\color{red},}a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4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{\color{red},}a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3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{\color{red},}a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12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{\color{red},}b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4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{\color{red},}a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1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{\color{red},}a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1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{\color{red},}a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7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3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299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abcde'' into two letters{\color{red},} three letter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29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to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84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ade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7"/>
  <p:tag name="PICTUREFILESIZE" val="543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ed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30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ecba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545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e of the partitions abov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138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ach} leads to a reordering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2637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d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0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{\color{red},}ed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7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c{\color{red},}b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7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5!=12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615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DISPLAYED LA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43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reordering abcd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968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0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0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1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8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09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{\color{red},}b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{\color{red},}b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{\color{red},}a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4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{\color{red},}a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3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{\color{red},}a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1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{\color{red},}b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4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{\color{red},}a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14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{\color{red},}a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1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{\color{red},}a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7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abcde'' into two letters{\color{red},} three letter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29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to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84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5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18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to order ``abc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552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5!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217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&#10;$\left(\matrix{5\cr2}\right)$&#10;partitions abo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878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Listing algorith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08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reordering abcd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968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0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0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1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8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a'' followed by {\color[rgb]{0,.8,0}all} orderings of ``bc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8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0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{\color{red},}b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{\color{red},}b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{\color{red},}a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4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{\color{red},}a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3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{\color{red},}a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122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{\color{red},}b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4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{\color{red},}a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1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{\color{red},}a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1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{\color{red},}a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7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b'' followed by {\color[rgb]{0,.8,0}all} orderings of ``ac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50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abcde'' into two letters{\color{red},} three letter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29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to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842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5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1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&#10;$\left(\matrix{5\cr2}\right)$&#10;partitions abo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878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Listing algorith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08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write out} its $(2!)(3!)$ reordering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800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hen {\color[rgb]{1,0,1}take out} {\color[rgb]{0,.8,0}all} {\color{red}comma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151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c'' followed by {\color[rgb]{0,.8,0}all} orderings of ``ab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44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et's see thi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961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$\left(\matrix{5\cr2}\right)(2!)(3!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706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of reordering abcd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968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03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0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1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8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6=3\times2\times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7657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0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{\color{red},}b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{\color{red},}b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{\color{red},}a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45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{\color{red},}a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3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{\color{red},}a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12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{\color{red},}b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4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{\color{red},}a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14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{\color{red},}a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19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{\color{red},}a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48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3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299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abcde'' into two letters{\color{red},} three letter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29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write out} its $(2!)(3!)$ reordering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800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then {\color[rgb]{1,0,1}take out} {\color[rgb]{0,.8,0}all} {\color{red}comma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151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to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84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each} of the&#10;$\left(\matrix{5\cr2}\right)$&#10;partitions abov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878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Listing algorith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08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(2!)(3!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959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EXT STEP IS SLOW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709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e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92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ed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9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e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88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ed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42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c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2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d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0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c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81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d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0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0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d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0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6=3\times2\times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7657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117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d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97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reordering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005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respec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54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he {\color{red}comm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0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0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1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8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84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09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{\color{red},}b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{\color{red},}b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{\color{red},}a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4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{\color{red},}a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3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{\color{red},}a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12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{\color{red},}b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4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{\color{red},}a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1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{\color{red},}a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1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{\color{red},}a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7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c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63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abcde'' into two letters{\color{red},} three letter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29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to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842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\left(\matrix{5\cr2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742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(2!)(3!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95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(2!)(3!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959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\left(\matrix{5\cr3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7527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(2!)(3!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95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b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8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NEXT STEP IS SLOW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17093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ake out 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827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f the {\color{red}comma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20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{\color{red},}cb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263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d{\color{red},}ca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329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d{\color{red},}cb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232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{\color{red},}ca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312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{\color{red},}bc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47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{\color{red},}ac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05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{\color{red},}bc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6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{\color{red},}ac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31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{\color{red},}ba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5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{\color{red},}a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15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{\color{red},}ba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09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{\color{red},}a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79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{\color{red},}db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9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c{\color{red},}da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333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c{\color{red},}db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87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{\color{red},}da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319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{\color{red},}bd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30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to order ``abc''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552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c{\color{red},}ad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9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c{\color{red},}bd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307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{\color{red},}ad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1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{\color{red},}b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39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c{\color{red},}a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64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c{\color{red},}b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7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{\color{red},}a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19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{\color{red},}eb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204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{\color{red},}ea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15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{\color{red},}eb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5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{\color{red},}ea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92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{\color{red},}b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322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{\color{red},}ae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16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{\color{red},}b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164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{\color{red},}ae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31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{\color{red},}da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6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{\color{red},}dc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1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b{\color{red},}da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94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b{\color{red},}dc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110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{\color{red},}ad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a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58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{\color{red},}cd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48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b{\color{red},}ad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0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b{\color{red},}d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29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{\color{red},}a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14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{\color{red},}c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43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b{\color{red},}a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4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b{\color{red},}c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8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{\color{red},}ea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0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{\color{red},}ec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10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b{\color{red},}ea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0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33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44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b{\color{red},}ec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1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{\color{red},}a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87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{\color{red},}c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797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b{\color{red},}a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054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b{\color{red},}c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8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{\color{red},}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29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{\color{red},}ed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7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b{\color{red},}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3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b{\color{red},}ed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200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{\color{red},}a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3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299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{\color{red},}d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876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b{\color{red},}a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8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b{\color{red},}d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16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{\color{red},}d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60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{\color{red},}dc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408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a{\color{red},}d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10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a{\color{red},}dc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383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{\color{red},}bd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420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{\color{red},}cd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0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a{\color{red},}bd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6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a{\color{red},}cd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7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{\color{red},}b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49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{\color{red},}c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55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a{\color{red},}b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10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a{\color{red},}c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1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{\color{red},}e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70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{\color{red},}ec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317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a{\color{red},}e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409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a{\color{red},}ec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31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{\color{red},}e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9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a'' followed by {\color[rgb]{0,.8,0}all} orderings of ``bc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8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{\color{red},}ed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89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{\color{red},}e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57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{\color{red},}ed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0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{\color{red},}b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433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{\color{red},}ce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17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a{\color{red},}b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72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a{\color{red},}ce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70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{\color{red},}b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141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{\color{red},}de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349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{\color{red},}b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8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b'' followed by {\color[rgb]{0,.8,0}all} orderings of ``ac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504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{\color{red},}de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395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{\color{red},}ba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47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{\color{red},}a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93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{\color{red},}ba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45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{\color{red},}a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37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{\color{red},}a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4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{\color{red},}ca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b{\color{red},}a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04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b{\color{red},}ca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109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{\color{red},}b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c'' followed by {\color[rgb]{0,.8,0}all} orderings of ``ab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44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{\color{red},}c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38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a{\color{red},}b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15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a{\color{red},}c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89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{\color{red},}a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122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{\color{red},}da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70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b{\color{red},}a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58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b{\color{red},}da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7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{\color{red},}b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{\color{red},}d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13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{\color{red},}b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9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845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{\color{red},}d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191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e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092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ed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99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e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88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ed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42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c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28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d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0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c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815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d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0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0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c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6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d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01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117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{\color{red},}d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97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03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0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1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84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reordering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0059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respec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54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b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85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he {\color{red}comm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09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{\color{red},}b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{\color{red},}b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{\color{red},}a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45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{\color{red},}a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37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{\color{red},}a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122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{\color{red},}b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49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{\color{red},}a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14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{\color{red},}a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1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5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{\color{red},}a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79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abcde'' into two letters{\color{red},} three letter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8290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\left(\matrix{5\cr2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7428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(2!)(3!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959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(2!)(3!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959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\left(\matrix{5\cr3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7527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ways to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84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58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a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58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503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5\cr3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60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1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84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(2!)(3!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959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5!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217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231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ed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30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44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b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468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bed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702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b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792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ce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738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ab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887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ace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766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b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60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ae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53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b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28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ae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7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re the ways to order ``abc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1004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bc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47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ac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484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bc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43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ac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767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cb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78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dca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723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dcb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82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ca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758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ba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67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a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70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a'' followed by {\color[rgb]{0,.8,0}all} orderings of ``bcd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38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ba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562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a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898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db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05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cda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748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cdb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56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da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72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bd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74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cad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437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cbd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715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ad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35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b'' followed by {\color[rgb]{0,.8,0}all} orderings of ``acd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585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b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377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ca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19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cb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452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a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375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eb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80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ea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16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eb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04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ea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711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da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46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dc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37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c'' followed by {\color[rgb]{0,.8,0}all} orderings of ``abd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618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bda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823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bdc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81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ad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60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cd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408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bad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710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bd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703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a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334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c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327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ba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514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bc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2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``d'' followed by {\color[rgb]{0,.8,0}all} orderings of ``abc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8754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ea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435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ec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311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bea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735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bec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39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a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464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c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267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ba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583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bc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477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a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232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d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36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re the ways to order ``abc''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1004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ba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398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bd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56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d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81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dc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757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ad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739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adc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760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bd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811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cd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50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abd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768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acd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0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845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b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46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c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35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ab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07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ac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67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e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852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ec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82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ae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934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aec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796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e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43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ed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4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c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63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e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3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ed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449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e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614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ed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899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e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40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ed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479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b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74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de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772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b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536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deb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7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68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b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685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c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493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d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754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c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72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de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429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ba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589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a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81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cba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719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a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723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a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300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ca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24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651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ba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567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bca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520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b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498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c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763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ab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89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ac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759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a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452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da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416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ba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74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bda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5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a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558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b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740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d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587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b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787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ad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644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881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d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562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492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ad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369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ake out 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827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of the {\color{red}comma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20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"/>
  <p:tag name="PICTUREFILESIZE" val="3344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reordering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0059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respec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549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the {\color{red}comm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7971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b{\color{red},}c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09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c{\color{red},}b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{\color{red},}b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86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d{\color{red},}a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845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d{\color{red},}a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37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c{\color{red},}a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122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e{\color{red},}b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4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c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762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{\color{red},}ac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914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e{\color{red},}ab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019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{\color{red},}ab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379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5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18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(2!)(3!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960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left(\matrix{5\cr2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7429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\left(\matrix{5\cr2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7428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(2!)(3!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959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bd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5039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5!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217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(\matrix{5\cr2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7601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5!}{(2!)(3!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1529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5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218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(2!)(3!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960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left(\matrix{5\cr2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7429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(\matrix{5\cr2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7601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5!}{(2!)(3!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152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cb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780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(\matrix{5\cr2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7601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5!}{(2!)(3!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1529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4!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081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\left(\matrix{4\cr2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7254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(2!)(2!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7335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green}&#10;\color{blue}binomi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6828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green}&#10;\color{blue}coefficien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934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cd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713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(\matrix{5\cr2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7601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5!}{(2!)(3!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1529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(\matrix{5\cr2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7601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5!}{(2!)(3!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11529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(\matrix{n\cr k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747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n!}{(k!)((n-k)!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6190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$\left(\matrix{100\cr9}\right)=\frac{100!}{(9!)(91!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573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db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7"/>
  <p:tag name="PICTUREFILESIZE" val="4942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(666,981,700)(2,85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884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1,902,231,808,4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328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mpu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8193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bi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827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efficie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346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4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557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666,981,700)&#10;{\color[rgb]{1,.38,0}(31)}&#10;{\color{blue}(92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22165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(5)}&#10;{\color[rgb]{1,.38,0}(11)}&#10;{\color{black}(7)}&#10;{\color{blue}(97)}&#10;{\color[rgb]{0,.8,0}(4)}&#10;{\color{blue}(95)}&#10;{\color{red}(47)}&#10;{\color[rgb]{1,.38,0}(31)}&#10;{\color{blue}(92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3724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dc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918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27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$3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393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272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$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77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18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$\frac{(100)(99)(98)(97)(96)(95)(94)(93)(92)}&#10;{(9)(8)(7)(6)(5)(4)(3)(2)(1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636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$6=3\times2\times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765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ac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4515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(\matrix{n\cr k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747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n!}{(k!)((n-k)!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6190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(\matrix{n\cr k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747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n!}{(k!)((n-k)!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6190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n(n-1)(n-2)\cdots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2021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n!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29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ad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623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n!}{(n-1)!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9066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42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(n-1)!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899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$n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32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367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87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a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444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(\matrix{n\cr1}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7404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n!}{(1!)((n-1)!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5410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(\matrix{n\cr k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747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n!}{(k!)((n-k)!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6190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n(n-1)(n-2)\cdots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6"/>
  <p:tag name="PICTUREFILESIZE" val="12021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n!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294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cd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537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n-2)!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018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n!}{(n-2)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9251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n(n-1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6314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$n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32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663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n(n-1)}{2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387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da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746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(\matrix{n\cr2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562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n!}{(2!)((n-2)!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5666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(\matrix{n\cr3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671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n!}{(3!)((n-3)!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5934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(\matrix{n\cr k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747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n!}{(k!)((n-k)!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6190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(\matrix{n\cr k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74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bdc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528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n!}{(k!)((n-k)!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6190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(\matrix{n\cr k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747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n!}{(k!)((n-k)!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6190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n!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294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eft(\matrix{n\cr3}\righ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767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b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753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n!}{(3!)((n-3)!)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15934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n(n-1)(n-2)(n-3)\cdots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6"/>
  <p:tag name="PICTUREFILESIZE" val="16183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(n-3)!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6360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n(n-1)(n-2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0657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n!}{(n-3)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8"/>
  <p:tag name="PICTUREFILESIZE" val="9560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or fixed $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205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as a degree $d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0692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polynomial in 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2037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write $\displaystyle{\left(\matrix{n\cr d}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488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adb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665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$n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032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gree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823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n(n-1)(n-2)}{3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460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ba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456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bd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483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32</Words>
  <Application>Microsoft Office PowerPoint</Application>
  <PresentationFormat>On-screen Show (4:3)</PresentationFormat>
  <Paragraphs>31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319</cp:revision>
  <dcterms:created xsi:type="dcterms:W3CDTF">2008-08-29T11:36:52Z</dcterms:created>
  <dcterms:modified xsi:type="dcterms:W3CDTF">2010-09-11T16:09:19Z</dcterms:modified>
</cp:coreProperties>
</file>