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4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054701-7183-4023-A91E-DD6F71D69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7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8AC7-27B9-4B9F-8E36-FF614A442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20FC-C01B-4E90-9E61-3A576A512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E0786-3AED-4B19-8A17-A24208A05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F34B9-0607-46F0-AC6E-389D8F774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D34A1-66BE-4FF9-B683-27EB92061B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B919-EB2A-461A-8DB3-A89B91337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23F8-4B0E-47BD-9649-784E82C55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D1F-E2F4-408B-A5B9-4A1F8198C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3618A-5CDE-4BEE-A190-3438916F6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A800A-D95F-46DB-84F3-6241DD9D3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FAC09-AD61-45DB-95FE-D644471F1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448A68-4E8C-44FA-ADD1-CE87C9DC26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26" Type="http://schemas.openxmlformats.org/officeDocument/2006/relationships/tags" Target="../tags/tag671.xml"/><Relationship Id="rId39" Type="http://schemas.openxmlformats.org/officeDocument/2006/relationships/tags" Target="../tags/tag684.xml"/><Relationship Id="rId21" Type="http://schemas.openxmlformats.org/officeDocument/2006/relationships/tags" Target="../tags/tag666.xml"/><Relationship Id="rId34" Type="http://schemas.openxmlformats.org/officeDocument/2006/relationships/tags" Target="../tags/tag679.xml"/><Relationship Id="rId42" Type="http://schemas.openxmlformats.org/officeDocument/2006/relationships/tags" Target="../tags/tag687.xml"/><Relationship Id="rId47" Type="http://schemas.openxmlformats.org/officeDocument/2006/relationships/tags" Target="../tags/tag692.xml"/><Relationship Id="rId50" Type="http://schemas.openxmlformats.org/officeDocument/2006/relationships/tags" Target="../tags/tag695.xml"/><Relationship Id="rId55" Type="http://schemas.openxmlformats.org/officeDocument/2006/relationships/tags" Target="../tags/tag700.xml"/><Relationship Id="rId63" Type="http://schemas.openxmlformats.org/officeDocument/2006/relationships/image" Target="../media/image76.png"/><Relationship Id="rId68" Type="http://schemas.openxmlformats.org/officeDocument/2006/relationships/image" Target="../media/image101.png"/><Relationship Id="rId76" Type="http://schemas.openxmlformats.org/officeDocument/2006/relationships/image" Target="../media/image82.png"/><Relationship Id="rId84" Type="http://schemas.openxmlformats.org/officeDocument/2006/relationships/image" Target="../media/image2.png"/><Relationship Id="rId89" Type="http://schemas.openxmlformats.org/officeDocument/2006/relationships/image" Target="../media/image35.png"/><Relationship Id="rId7" Type="http://schemas.openxmlformats.org/officeDocument/2006/relationships/tags" Target="../tags/tag652.xml"/><Relationship Id="rId71" Type="http://schemas.openxmlformats.org/officeDocument/2006/relationships/image" Target="../media/image92.png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9" Type="http://schemas.openxmlformats.org/officeDocument/2006/relationships/tags" Target="../tags/tag674.xml"/><Relationship Id="rId11" Type="http://schemas.openxmlformats.org/officeDocument/2006/relationships/tags" Target="../tags/tag656.xml"/><Relationship Id="rId24" Type="http://schemas.openxmlformats.org/officeDocument/2006/relationships/tags" Target="../tags/tag669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40" Type="http://schemas.openxmlformats.org/officeDocument/2006/relationships/tags" Target="../tags/tag685.xml"/><Relationship Id="rId45" Type="http://schemas.openxmlformats.org/officeDocument/2006/relationships/tags" Target="../tags/tag690.xml"/><Relationship Id="rId53" Type="http://schemas.openxmlformats.org/officeDocument/2006/relationships/tags" Target="../tags/tag698.xml"/><Relationship Id="rId58" Type="http://schemas.openxmlformats.org/officeDocument/2006/relationships/tags" Target="../tags/tag703.xml"/><Relationship Id="rId66" Type="http://schemas.openxmlformats.org/officeDocument/2006/relationships/image" Target="../media/image97.png"/><Relationship Id="rId74" Type="http://schemas.openxmlformats.org/officeDocument/2006/relationships/image" Target="../media/image77.png"/><Relationship Id="rId79" Type="http://schemas.openxmlformats.org/officeDocument/2006/relationships/image" Target="../media/image99.png"/><Relationship Id="rId87" Type="http://schemas.openxmlformats.org/officeDocument/2006/relationships/image" Target="../media/image30.png"/><Relationship Id="rId5" Type="http://schemas.openxmlformats.org/officeDocument/2006/relationships/tags" Target="../tags/tag650.xml"/><Relationship Id="rId61" Type="http://schemas.openxmlformats.org/officeDocument/2006/relationships/tags" Target="../tags/tag706.xml"/><Relationship Id="rId82" Type="http://schemas.openxmlformats.org/officeDocument/2006/relationships/image" Target="../media/image5.png"/><Relationship Id="rId90" Type="http://schemas.openxmlformats.org/officeDocument/2006/relationships/image" Target="../media/image36.png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43" Type="http://schemas.openxmlformats.org/officeDocument/2006/relationships/tags" Target="../tags/tag688.xml"/><Relationship Id="rId48" Type="http://schemas.openxmlformats.org/officeDocument/2006/relationships/tags" Target="../tags/tag693.xml"/><Relationship Id="rId56" Type="http://schemas.openxmlformats.org/officeDocument/2006/relationships/tags" Target="../tags/tag701.xml"/><Relationship Id="rId64" Type="http://schemas.openxmlformats.org/officeDocument/2006/relationships/image" Target="../media/image95.png"/><Relationship Id="rId69" Type="http://schemas.openxmlformats.org/officeDocument/2006/relationships/image" Target="../media/image7.png"/><Relationship Id="rId77" Type="http://schemas.openxmlformats.org/officeDocument/2006/relationships/image" Target="../media/image83.png"/><Relationship Id="rId8" Type="http://schemas.openxmlformats.org/officeDocument/2006/relationships/tags" Target="../tags/tag653.xml"/><Relationship Id="rId51" Type="http://schemas.openxmlformats.org/officeDocument/2006/relationships/tags" Target="../tags/tag696.xml"/><Relationship Id="rId72" Type="http://schemas.openxmlformats.org/officeDocument/2006/relationships/image" Target="../media/image93.png"/><Relationship Id="rId80" Type="http://schemas.openxmlformats.org/officeDocument/2006/relationships/image" Target="../media/image102.png"/><Relationship Id="rId85" Type="http://schemas.openxmlformats.org/officeDocument/2006/relationships/image" Target="../media/image3.png"/><Relationship Id="rId3" Type="http://schemas.openxmlformats.org/officeDocument/2006/relationships/tags" Target="../tags/tag648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tags" Target="../tags/tag670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46" Type="http://schemas.openxmlformats.org/officeDocument/2006/relationships/tags" Target="../tags/tag691.xml"/><Relationship Id="rId59" Type="http://schemas.openxmlformats.org/officeDocument/2006/relationships/tags" Target="../tags/tag704.xml"/><Relationship Id="rId67" Type="http://schemas.openxmlformats.org/officeDocument/2006/relationships/image" Target="../media/image100.png"/><Relationship Id="rId20" Type="http://schemas.openxmlformats.org/officeDocument/2006/relationships/tags" Target="../tags/tag665.xml"/><Relationship Id="rId41" Type="http://schemas.openxmlformats.org/officeDocument/2006/relationships/tags" Target="../tags/tag686.xml"/><Relationship Id="rId54" Type="http://schemas.openxmlformats.org/officeDocument/2006/relationships/tags" Target="../tags/tag699.xml"/><Relationship Id="rId62" Type="http://schemas.openxmlformats.org/officeDocument/2006/relationships/slideLayout" Target="../slideLayouts/slideLayout2.xml"/><Relationship Id="rId70" Type="http://schemas.openxmlformats.org/officeDocument/2006/relationships/image" Target="../media/image86.png"/><Relationship Id="rId75" Type="http://schemas.openxmlformats.org/officeDocument/2006/relationships/image" Target="../media/image78.png"/><Relationship Id="rId83" Type="http://schemas.openxmlformats.org/officeDocument/2006/relationships/image" Target="../media/image1.png"/><Relationship Id="rId88" Type="http://schemas.openxmlformats.org/officeDocument/2006/relationships/image" Target="../media/image94.png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49" Type="http://schemas.openxmlformats.org/officeDocument/2006/relationships/tags" Target="../tags/tag694.xml"/><Relationship Id="rId57" Type="http://schemas.openxmlformats.org/officeDocument/2006/relationships/tags" Target="../tags/tag702.xml"/><Relationship Id="rId10" Type="http://schemas.openxmlformats.org/officeDocument/2006/relationships/tags" Target="../tags/tag655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52" Type="http://schemas.openxmlformats.org/officeDocument/2006/relationships/tags" Target="../tags/tag697.xml"/><Relationship Id="rId60" Type="http://schemas.openxmlformats.org/officeDocument/2006/relationships/tags" Target="../tags/tag705.xml"/><Relationship Id="rId65" Type="http://schemas.openxmlformats.org/officeDocument/2006/relationships/image" Target="../media/image96.png"/><Relationship Id="rId73" Type="http://schemas.openxmlformats.org/officeDocument/2006/relationships/image" Target="../media/image91.png"/><Relationship Id="rId78" Type="http://schemas.openxmlformats.org/officeDocument/2006/relationships/image" Target="../media/image98.png"/><Relationship Id="rId81" Type="http://schemas.openxmlformats.org/officeDocument/2006/relationships/image" Target="../media/image84.png"/><Relationship Id="rId86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42" Type="http://schemas.openxmlformats.org/officeDocument/2006/relationships/tags" Target="../tags/tag748.xml"/><Relationship Id="rId47" Type="http://schemas.openxmlformats.org/officeDocument/2006/relationships/tags" Target="../tags/tag753.xml"/><Relationship Id="rId50" Type="http://schemas.openxmlformats.org/officeDocument/2006/relationships/tags" Target="../tags/tag756.xml"/><Relationship Id="rId55" Type="http://schemas.openxmlformats.org/officeDocument/2006/relationships/image" Target="../media/image95.png"/><Relationship Id="rId63" Type="http://schemas.openxmlformats.org/officeDocument/2006/relationships/image" Target="../media/image93.png"/><Relationship Id="rId68" Type="http://schemas.openxmlformats.org/officeDocument/2006/relationships/image" Target="../media/image83.png"/><Relationship Id="rId76" Type="http://schemas.openxmlformats.org/officeDocument/2006/relationships/image" Target="../media/image3.png"/><Relationship Id="rId7" Type="http://schemas.openxmlformats.org/officeDocument/2006/relationships/tags" Target="../tags/tag713.xml"/><Relationship Id="rId71" Type="http://schemas.openxmlformats.org/officeDocument/2006/relationships/image" Target="../media/image102.png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9" Type="http://schemas.openxmlformats.org/officeDocument/2006/relationships/tags" Target="../tags/tag735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45" Type="http://schemas.openxmlformats.org/officeDocument/2006/relationships/tags" Target="../tags/tag751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100.png"/><Relationship Id="rId66" Type="http://schemas.openxmlformats.org/officeDocument/2006/relationships/image" Target="../media/image78.png"/><Relationship Id="rId74" Type="http://schemas.openxmlformats.org/officeDocument/2006/relationships/image" Target="../media/image1.png"/><Relationship Id="rId79" Type="http://schemas.openxmlformats.org/officeDocument/2006/relationships/image" Target="../media/image94.png"/><Relationship Id="rId5" Type="http://schemas.openxmlformats.org/officeDocument/2006/relationships/tags" Target="../tags/tag711.xml"/><Relationship Id="rId61" Type="http://schemas.openxmlformats.org/officeDocument/2006/relationships/image" Target="../media/image86.png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4" Type="http://schemas.openxmlformats.org/officeDocument/2006/relationships/tags" Target="../tags/tag750.xml"/><Relationship Id="rId52" Type="http://schemas.openxmlformats.org/officeDocument/2006/relationships/tags" Target="../tags/tag758.xml"/><Relationship Id="rId60" Type="http://schemas.openxmlformats.org/officeDocument/2006/relationships/image" Target="../media/image7.png"/><Relationship Id="rId65" Type="http://schemas.openxmlformats.org/officeDocument/2006/relationships/image" Target="../media/image77.png"/><Relationship Id="rId73" Type="http://schemas.openxmlformats.org/officeDocument/2006/relationships/image" Target="../media/image5.png"/><Relationship Id="rId78" Type="http://schemas.openxmlformats.org/officeDocument/2006/relationships/image" Target="../media/image30.png"/><Relationship Id="rId81" Type="http://schemas.openxmlformats.org/officeDocument/2006/relationships/image" Target="../media/image36.png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Relationship Id="rId43" Type="http://schemas.openxmlformats.org/officeDocument/2006/relationships/tags" Target="../tags/tag749.xml"/><Relationship Id="rId48" Type="http://schemas.openxmlformats.org/officeDocument/2006/relationships/tags" Target="../tags/tag754.xml"/><Relationship Id="rId56" Type="http://schemas.openxmlformats.org/officeDocument/2006/relationships/image" Target="../media/image96.png"/><Relationship Id="rId64" Type="http://schemas.openxmlformats.org/officeDocument/2006/relationships/image" Target="../media/image91.png"/><Relationship Id="rId69" Type="http://schemas.openxmlformats.org/officeDocument/2006/relationships/image" Target="../media/image98.png"/><Relationship Id="rId77" Type="http://schemas.openxmlformats.org/officeDocument/2006/relationships/image" Target="../media/image4.png"/><Relationship Id="rId8" Type="http://schemas.openxmlformats.org/officeDocument/2006/relationships/tags" Target="../tags/tag714.xml"/><Relationship Id="rId51" Type="http://schemas.openxmlformats.org/officeDocument/2006/relationships/tags" Target="../tags/tag757.xml"/><Relationship Id="rId72" Type="http://schemas.openxmlformats.org/officeDocument/2006/relationships/image" Target="../media/image84.png"/><Relationship Id="rId80" Type="http://schemas.openxmlformats.org/officeDocument/2006/relationships/image" Target="../media/image35.png"/><Relationship Id="rId3" Type="http://schemas.openxmlformats.org/officeDocument/2006/relationships/tags" Target="../tags/tag709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Relationship Id="rId46" Type="http://schemas.openxmlformats.org/officeDocument/2006/relationships/tags" Target="../tags/tag752.xml"/><Relationship Id="rId59" Type="http://schemas.openxmlformats.org/officeDocument/2006/relationships/image" Target="../media/image101.png"/><Relationship Id="rId67" Type="http://schemas.openxmlformats.org/officeDocument/2006/relationships/image" Target="../media/image82.png"/><Relationship Id="rId20" Type="http://schemas.openxmlformats.org/officeDocument/2006/relationships/tags" Target="../tags/tag726.xml"/><Relationship Id="rId41" Type="http://schemas.openxmlformats.org/officeDocument/2006/relationships/tags" Target="../tags/tag747.xml"/><Relationship Id="rId54" Type="http://schemas.openxmlformats.org/officeDocument/2006/relationships/image" Target="../media/image76.png"/><Relationship Id="rId62" Type="http://schemas.openxmlformats.org/officeDocument/2006/relationships/image" Target="../media/image92.png"/><Relationship Id="rId70" Type="http://schemas.openxmlformats.org/officeDocument/2006/relationships/image" Target="../media/image99.png"/><Relationship Id="rId75" Type="http://schemas.openxmlformats.org/officeDocument/2006/relationships/image" Target="../media/image2.png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49" Type="http://schemas.openxmlformats.org/officeDocument/2006/relationships/tags" Target="../tags/tag755.xml"/><Relationship Id="rId57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784.xml"/><Relationship Id="rId117" Type="http://schemas.openxmlformats.org/officeDocument/2006/relationships/image" Target="../media/image118.png"/><Relationship Id="rId21" Type="http://schemas.openxmlformats.org/officeDocument/2006/relationships/tags" Target="../tags/tag779.xml"/><Relationship Id="rId42" Type="http://schemas.openxmlformats.org/officeDocument/2006/relationships/tags" Target="../tags/tag800.xml"/><Relationship Id="rId47" Type="http://schemas.openxmlformats.org/officeDocument/2006/relationships/tags" Target="../tags/tag805.xml"/><Relationship Id="rId63" Type="http://schemas.openxmlformats.org/officeDocument/2006/relationships/tags" Target="../tags/tag821.xml"/><Relationship Id="rId68" Type="http://schemas.openxmlformats.org/officeDocument/2006/relationships/tags" Target="../tags/tag826.xml"/><Relationship Id="rId84" Type="http://schemas.openxmlformats.org/officeDocument/2006/relationships/image" Target="../media/image93.png"/><Relationship Id="rId89" Type="http://schemas.openxmlformats.org/officeDocument/2006/relationships/image" Target="../media/image82.png"/><Relationship Id="rId112" Type="http://schemas.openxmlformats.org/officeDocument/2006/relationships/image" Target="../media/image113.png"/><Relationship Id="rId16" Type="http://schemas.openxmlformats.org/officeDocument/2006/relationships/tags" Target="../tags/tag774.xml"/><Relationship Id="rId107" Type="http://schemas.openxmlformats.org/officeDocument/2006/relationships/image" Target="../media/image4.png"/><Relationship Id="rId11" Type="http://schemas.openxmlformats.org/officeDocument/2006/relationships/tags" Target="../tags/tag769.xml"/><Relationship Id="rId24" Type="http://schemas.openxmlformats.org/officeDocument/2006/relationships/tags" Target="../tags/tag782.xml"/><Relationship Id="rId32" Type="http://schemas.openxmlformats.org/officeDocument/2006/relationships/tags" Target="../tags/tag790.xml"/><Relationship Id="rId37" Type="http://schemas.openxmlformats.org/officeDocument/2006/relationships/tags" Target="../tags/tag795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53" Type="http://schemas.openxmlformats.org/officeDocument/2006/relationships/tags" Target="../tags/tag811.xml"/><Relationship Id="rId58" Type="http://schemas.openxmlformats.org/officeDocument/2006/relationships/tags" Target="../tags/tag816.xml"/><Relationship Id="rId66" Type="http://schemas.openxmlformats.org/officeDocument/2006/relationships/tags" Target="../tags/tag824.xml"/><Relationship Id="rId74" Type="http://schemas.openxmlformats.org/officeDocument/2006/relationships/tags" Target="../tags/tag832.xml"/><Relationship Id="rId79" Type="http://schemas.openxmlformats.org/officeDocument/2006/relationships/tags" Target="../tags/tag837.xml"/><Relationship Id="rId87" Type="http://schemas.openxmlformats.org/officeDocument/2006/relationships/image" Target="../media/image77.png"/><Relationship Id="rId102" Type="http://schemas.openxmlformats.org/officeDocument/2006/relationships/image" Target="../media/image97.png"/><Relationship Id="rId110" Type="http://schemas.openxmlformats.org/officeDocument/2006/relationships/image" Target="../media/image111.png"/><Relationship Id="rId115" Type="http://schemas.openxmlformats.org/officeDocument/2006/relationships/image" Target="../media/image116.png"/><Relationship Id="rId5" Type="http://schemas.openxmlformats.org/officeDocument/2006/relationships/tags" Target="../tags/tag763.xml"/><Relationship Id="rId61" Type="http://schemas.openxmlformats.org/officeDocument/2006/relationships/tags" Target="../tags/tag819.xml"/><Relationship Id="rId82" Type="http://schemas.openxmlformats.org/officeDocument/2006/relationships/image" Target="../media/image86.png"/><Relationship Id="rId90" Type="http://schemas.openxmlformats.org/officeDocument/2006/relationships/image" Target="../media/image83.png"/><Relationship Id="rId95" Type="http://schemas.openxmlformats.org/officeDocument/2006/relationships/image" Target="../media/image102.png"/><Relationship Id="rId19" Type="http://schemas.openxmlformats.org/officeDocument/2006/relationships/tags" Target="../tags/tag77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tags" Target="../tags/tag785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43" Type="http://schemas.openxmlformats.org/officeDocument/2006/relationships/tags" Target="../tags/tag801.xml"/><Relationship Id="rId48" Type="http://schemas.openxmlformats.org/officeDocument/2006/relationships/tags" Target="../tags/tag806.xml"/><Relationship Id="rId56" Type="http://schemas.openxmlformats.org/officeDocument/2006/relationships/tags" Target="../tags/tag814.xml"/><Relationship Id="rId64" Type="http://schemas.openxmlformats.org/officeDocument/2006/relationships/tags" Target="../tags/tag822.xml"/><Relationship Id="rId69" Type="http://schemas.openxmlformats.org/officeDocument/2006/relationships/tags" Target="../tags/tag827.xml"/><Relationship Id="rId77" Type="http://schemas.openxmlformats.org/officeDocument/2006/relationships/tags" Target="../tags/tag835.xml"/><Relationship Id="rId100" Type="http://schemas.openxmlformats.org/officeDocument/2006/relationships/image" Target="../media/image95.png"/><Relationship Id="rId105" Type="http://schemas.openxmlformats.org/officeDocument/2006/relationships/image" Target="../media/image2.png"/><Relationship Id="rId113" Type="http://schemas.openxmlformats.org/officeDocument/2006/relationships/image" Target="../media/image114.png"/><Relationship Id="rId118" Type="http://schemas.openxmlformats.org/officeDocument/2006/relationships/image" Target="../media/image35.png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72" Type="http://schemas.openxmlformats.org/officeDocument/2006/relationships/tags" Target="../tags/tag830.xml"/><Relationship Id="rId80" Type="http://schemas.openxmlformats.org/officeDocument/2006/relationships/slideLayout" Target="../slideLayouts/slideLayout2.xml"/><Relationship Id="rId85" Type="http://schemas.openxmlformats.org/officeDocument/2006/relationships/image" Target="../media/image91.png"/><Relationship Id="rId93" Type="http://schemas.openxmlformats.org/officeDocument/2006/relationships/image" Target="../media/image100.png"/><Relationship Id="rId98" Type="http://schemas.openxmlformats.org/officeDocument/2006/relationships/image" Target="../media/image1.png"/><Relationship Id="rId3" Type="http://schemas.openxmlformats.org/officeDocument/2006/relationships/tags" Target="../tags/tag761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tags" Target="../tags/tag783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46" Type="http://schemas.openxmlformats.org/officeDocument/2006/relationships/tags" Target="../tags/tag804.xml"/><Relationship Id="rId59" Type="http://schemas.openxmlformats.org/officeDocument/2006/relationships/tags" Target="../tags/tag817.xml"/><Relationship Id="rId67" Type="http://schemas.openxmlformats.org/officeDocument/2006/relationships/tags" Target="../tags/tag825.xml"/><Relationship Id="rId103" Type="http://schemas.openxmlformats.org/officeDocument/2006/relationships/image" Target="../media/image109.png"/><Relationship Id="rId108" Type="http://schemas.openxmlformats.org/officeDocument/2006/relationships/image" Target="../media/image30.png"/><Relationship Id="rId116" Type="http://schemas.openxmlformats.org/officeDocument/2006/relationships/image" Target="../media/image117.png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54" Type="http://schemas.openxmlformats.org/officeDocument/2006/relationships/tags" Target="../tags/tag812.xml"/><Relationship Id="rId62" Type="http://schemas.openxmlformats.org/officeDocument/2006/relationships/tags" Target="../tags/tag820.xml"/><Relationship Id="rId70" Type="http://schemas.openxmlformats.org/officeDocument/2006/relationships/tags" Target="../tags/tag828.xml"/><Relationship Id="rId75" Type="http://schemas.openxmlformats.org/officeDocument/2006/relationships/tags" Target="../tags/tag833.xml"/><Relationship Id="rId83" Type="http://schemas.openxmlformats.org/officeDocument/2006/relationships/image" Target="../media/image92.png"/><Relationship Id="rId88" Type="http://schemas.openxmlformats.org/officeDocument/2006/relationships/image" Target="../media/image78.png"/><Relationship Id="rId91" Type="http://schemas.openxmlformats.org/officeDocument/2006/relationships/image" Target="../media/image98.png"/><Relationship Id="rId96" Type="http://schemas.openxmlformats.org/officeDocument/2006/relationships/image" Target="../media/image84.png"/><Relationship Id="rId111" Type="http://schemas.openxmlformats.org/officeDocument/2006/relationships/image" Target="../media/image112.png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5" Type="http://schemas.openxmlformats.org/officeDocument/2006/relationships/tags" Target="../tags/tag773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36" Type="http://schemas.openxmlformats.org/officeDocument/2006/relationships/tags" Target="../tags/tag794.xml"/><Relationship Id="rId49" Type="http://schemas.openxmlformats.org/officeDocument/2006/relationships/tags" Target="../tags/tag807.xml"/><Relationship Id="rId57" Type="http://schemas.openxmlformats.org/officeDocument/2006/relationships/tags" Target="../tags/tag815.xml"/><Relationship Id="rId106" Type="http://schemas.openxmlformats.org/officeDocument/2006/relationships/image" Target="../media/image3.png"/><Relationship Id="rId114" Type="http://schemas.openxmlformats.org/officeDocument/2006/relationships/image" Target="../media/image115.png"/><Relationship Id="rId119" Type="http://schemas.openxmlformats.org/officeDocument/2006/relationships/image" Target="../media/image36.png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44" Type="http://schemas.openxmlformats.org/officeDocument/2006/relationships/tags" Target="../tags/tag802.xml"/><Relationship Id="rId52" Type="http://schemas.openxmlformats.org/officeDocument/2006/relationships/tags" Target="../tags/tag810.xml"/><Relationship Id="rId60" Type="http://schemas.openxmlformats.org/officeDocument/2006/relationships/tags" Target="../tags/tag818.xml"/><Relationship Id="rId65" Type="http://schemas.openxmlformats.org/officeDocument/2006/relationships/tags" Target="../tags/tag823.xml"/><Relationship Id="rId73" Type="http://schemas.openxmlformats.org/officeDocument/2006/relationships/tags" Target="../tags/tag831.xml"/><Relationship Id="rId78" Type="http://schemas.openxmlformats.org/officeDocument/2006/relationships/tags" Target="../tags/tag836.xml"/><Relationship Id="rId81" Type="http://schemas.openxmlformats.org/officeDocument/2006/relationships/image" Target="../media/image7.png"/><Relationship Id="rId86" Type="http://schemas.openxmlformats.org/officeDocument/2006/relationships/image" Target="../media/image76.png"/><Relationship Id="rId94" Type="http://schemas.openxmlformats.org/officeDocument/2006/relationships/image" Target="../media/image101.png"/><Relationship Id="rId99" Type="http://schemas.openxmlformats.org/officeDocument/2006/relationships/image" Target="../media/image94.png"/><Relationship Id="rId101" Type="http://schemas.openxmlformats.org/officeDocument/2006/relationships/image" Target="../media/image96.png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39" Type="http://schemas.openxmlformats.org/officeDocument/2006/relationships/tags" Target="../tags/tag797.xml"/><Relationship Id="rId109" Type="http://schemas.openxmlformats.org/officeDocument/2006/relationships/image" Target="../media/image37.png"/><Relationship Id="rId34" Type="http://schemas.openxmlformats.org/officeDocument/2006/relationships/tags" Target="../tags/tag792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6" Type="http://schemas.openxmlformats.org/officeDocument/2006/relationships/tags" Target="../tags/tag834.xml"/><Relationship Id="rId97" Type="http://schemas.openxmlformats.org/officeDocument/2006/relationships/image" Target="../media/image5.png"/><Relationship Id="rId104" Type="http://schemas.openxmlformats.org/officeDocument/2006/relationships/image" Target="../media/image110.png"/><Relationship Id="rId7" Type="http://schemas.openxmlformats.org/officeDocument/2006/relationships/tags" Target="../tags/tag765.xml"/><Relationship Id="rId71" Type="http://schemas.openxmlformats.org/officeDocument/2006/relationships/tags" Target="../tags/tag829.xml"/><Relationship Id="rId92" Type="http://schemas.openxmlformats.org/officeDocument/2006/relationships/image" Target="../media/image99.png"/><Relationship Id="rId2" Type="http://schemas.openxmlformats.org/officeDocument/2006/relationships/tags" Target="../tags/tag760.xml"/><Relationship Id="rId29" Type="http://schemas.openxmlformats.org/officeDocument/2006/relationships/tags" Target="../tags/tag7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863.xml"/><Relationship Id="rId21" Type="http://schemas.openxmlformats.org/officeDocument/2006/relationships/tags" Target="../tags/tag858.xml"/><Relationship Id="rId42" Type="http://schemas.openxmlformats.org/officeDocument/2006/relationships/tags" Target="../tags/tag879.xml"/><Relationship Id="rId47" Type="http://schemas.openxmlformats.org/officeDocument/2006/relationships/tags" Target="../tags/tag884.xml"/><Relationship Id="rId63" Type="http://schemas.openxmlformats.org/officeDocument/2006/relationships/tags" Target="../tags/tag900.xml"/><Relationship Id="rId68" Type="http://schemas.openxmlformats.org/officeDocument/2006/relationships/slideLayout" Target="../slideLayouts/slideLayout2.xml"/><Relationship Id="rId84" Type="http://schemas.openxmlformats.org/officeDocument/2006/relationships/image" Target="../media/image49.png"/><Relationship Id="rId89" Type="http://schemas.openxmlformats.org/officeDocument/2006/relationships/image" Target="../media/image54.png"/><Relationship Id="rId7" Type="http://schemas.openxmlformats.org/officeDocument/2006/relationships/tags" Target="../tags/tag844.xml"/><Relationship Id="rId71" Type="http://schemas.openxmlformats.org/officeDocument/2006/relationships/image" Target="../media/image5.png"/><Relationship Id="rId92" Type="http://schemas.openxmlformats.org/officeDocument/2006/relationships/image" Target="../media/image57.png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9" Type="http://schemas.openxmlformats.org/officeDocument/2006/relationships/tags" Target="../tags/tag866.xml"/><Relationship Id="rId11" Type="http://schemas.openxmlformats.org/officeDocument/2006/relationships/tags" Target="../tags/tag848.xml"/><Relationship Id="rId24" Type="http://schemas.openxmlformats.org/officeDocument/2006/relationships/tags" Target="../tags/tag861.xml"/><Relationship Id="rId32" Type="http://schemas.openxmlformats.org/officeDocument/2006/relationships/tags" Target="../tags/tag869.xml"/><Relationship Id="rId37" Type="http://schemas.openxmlformats.org/officeDocument/2006/relationships/tags" Target="../tags/tag874.xml"/><Relationship Id="rId40" Type="http://schemas.openxmlformats.org/officeDocument/2006/relationships/tags" Target="../tags/tag877.xml"/><Relationship Id="rId45" Type="http://schemas.openxmlformats.org/officeDocument/2006/relationships/tags" Target="../tags/tag882.xml"/><Relationship Id="rId53" Type="http://schemas.openxmlformats.org/officeDocument/2006/relationships/tags" Target="../tags/tag890.xml"/><Relationship Id="rId58" Type="http://schemas.openxmlformats.org/officeDocument/2006/relationships/tags" Target="../tags/tag895.xml"/><Relationship Id="rId66" Type="http://schemas.openxmlformats.org/officeDocument/2006/relationships/tags" Target="../tags/tag903.xml"/><Relationship Id="rId74" Type="http://schemas.openxmlformats.org/officeDocument/2006/relationships/image" Target="../media/image39.png"/><Relationship Id="rId79" Type="http://schemas.openxmlformats.org/officeDocument/2006/relationships/image" Target="../media/image44.png"/><Relationship Id="rId87" Type="http://schemas.openxmlformats.org/officeDocument/2006/relationships/image" Target="../media/image52.png"/><Relationship Id="rId102" Type="http://schemas.openxmlformats.org/officeDocument/2006/relationships/image" Target="../media/image67.png"/><Relationship Id="rId5" Type="http://schemas.openxmlformats.org/officeDocument/2006/relationships/tags" Target="../tags/tag842.xml"/><Relationship Id="rId61" Type="http://schemas.openxmlformats.org/officeDocument/2006/relationships/tags" Target="../tags/tag898.xml"/><Relationship Id="rId82" Type="http://schemas.openxmlformats.org/officeDocument/2006/relationships/image" Target="../media/image47.png"/><Relationship Id="rId90" Type="http://schemas.openxmlformats.org/officeDocument/2006/relationships/image" Target="../media/image55.png"/><Relationship Id="rId95" Type="http://schemas.openxmlformats.org/officeDocument/2006/relationships/image" Target="../media/image60.png"/><Relationship Id="rId19" Type="http://schemas.openxmlformats.org/officeDocument/2006/relationships/tags" Target="../tags/tag856.xml"/><Relationship Id="rId14" Type="http://schemas.openxmlformats.org/officeDocument/2006/relationships/tags" Target="../tags/tag851.xml"/><Relationship Id="rId22" Type="http://schemas.openxmlformats.org/officeDocument/2006/relationships/tags" Target="../tags/tag859.xml"/><Relationship Id="rId27" Type="http://schemas.openxmlformats.org/officeDocument/2006/relationships/tags" Target="../tags/tag864.xml"/><Relationship Id="rId30" Type="http://schemas.openxmlformats.org/officeDocument/2006/relationships/tags" Target="../tags/tag867.xml"/><Relationship Id="rId35" Type="http://schemas.openxmlformats.org/officeDocument/2006/relationships/tags" Target="../tags/tag872.xml"/><Relationship Id="rId43" Type="http://schemas.openxmlformats.org/officeDocument/2006/relationships/tags" Target="../tags/tag880.xml"/><Relationship Id="rId48" Type="http://schemas.openxmlformats.org/officeDocument/2006/relationships/tags" Target="../tags/tag885.xml"/><Relationship Id="rId56" Type="http://schemas.openxmlformats.org/officeDocument/2006/relationships/tags" Target="../tags/tag893.xml"/><Relationship Id="rId64" Type="http://schemas.openxmlformats.org/officeDocument/2006/relationships/tags" Target="../tags/tag901.xml"/><Relationship Id="rId69" Type="http://schemas.openxmlformats.org/officeDocument/2006/relationships/image" Target="../media/image119.png"/><Relationship Id="rId77" Type="http://schemas.openxmlformats.org/officeDocument/2006/relationships/image" Target="../media/image42.png"/><Relationship Id="rId100" Type="http://schemas.openxmlformats.org/officeDocument/2006/relationships/image" Target="../media/image65.png"/><Relationship Id="rId105" Type="http://schemas.openxmlformats.org/officeDocument/2006/relationships/image" Target="../media/image120.png"/><Relationship Id="rId8" Type="http://schemas.openxmlformats.org/officeDocument/2006/relationships/tags" Target="../tags/tag845.xml"/><Relationship Id="rId51" Type="http://schemas.openxmlformats.org/officeDocument/2006/relationships/tags" Target="../tags/tag888.xml"/><Relationship Id="rId72" Type="http://schemas.openxmlformats.org/officeDocument/2006/relationships/image" Target="../media/image7.png"/><Relationship Id="rId80" Type="http://schemas.openxmlformats.org/officeDocument/2006/relationships/image" Target="../media/image45.png"/><Relationship Id="rId85" Type="http://schemas.openxmlformats.org/officeDocument/2006/relationships/image" Target="../media/image50.png"/><Relationship Id="rId93" Type="http://schemas.openxmlformats.org/officeDocument/2006/relationships/image" Target="../media/image58.png"/><Relationship Id="rId98" Type="http://schemas.openxmlformats.org/officeDocument/2006/relationships/image" Target="../media/image63.png"/><Relationship Id="rId3" Type="http://schemas.openxmlformats.org/officeDocument/2006/relationships/tags" Target="../tags/tag840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tags" Target="../tags/tag862.xml"/><Relationship Id="rId33" Type="http://schemas.openxmlformats.org/officeDocument/2006/relationships/tags" Target="../tags/tag870.xml"/><Relationship Id="rId38" Type="http://schemas.openxmlformats.org/officeDocument/2006/relationships/tags" Target="../tags/tag875.xml"/><Relationship Id="rId46" Type="http://schemas.openxmlformats.org/officeDocument/2006/relationships/tags" Target="../tags/tag883.xml"/><Relationship Id="rId59" Type="http://schemas.openxmlformats.org/officeDocument/2006/relationships/tags" Target="../tags/tag896.xml"/><Relationship Id="rId67" Type="http://schemas.openxmlformats.org/officeDocument/2006/relationships/tags" Target="../tags/tag904.xml"/><Relationship Id="rId103" Type="http://schemas.openxmlformats.org/officeDocument/2006/relationships/image" Target="../media/image68.png"/><Relationship Id="rId20" Type="http://schemas.openxmlformats.org/officeDocument/2006/relationships/tags" Target="../tags/tag857.xml"/><Relationship Id="rId41" Type="http://schemas.openxmlformats.org/officeDocument/2006/relationships/tags" Target="../tags/tag878.xml"/><Relationship Id="rId54" Type="http://schemas.openxmlformats.org/officeDocument/2006/relationships/tags" Target="../tags/tag891.xml"/><Relationship Id="rId62" Type="http://schemas.openxmlformats.org/officeDocument/2006/relationships/tags" Target="../tags/tag899.xml"/><Relationship Id="rId70" Type="http://schemas.openxmlformats.org/officeDocument/2006/relationships/image" Target="../media/image37.png"/><Relationship Id="rId75" Type="http://schemas.openxmlformats.org/officeDocument/2006/relationships/image" Target="../media/image40.png"/><Relationship Id="rId83" Type="http://schemas.openxmlformats.org/officeDocument/2006/relationships/image" Target="../media/image48.png"/><Relationship Id="rId88" Type="http://schemas.openxmlformats.org/officeDocument/2006/relationships/image" Target="../media/image53.png"/><Relationship Id="rId91" Type="http://schemas.openxmlformats.org/officeDocument/2006/relationships/image" Target="../media/image56.png"/><Relationship Id="rId96" Type="http://schemas.openxmlformats.org/officeDocument/2006/relationships/image" Target="../media/image61.png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5" Type="http://schemas.openxmlformats.org/officeDocument/2006/relationships/tags" Target="../tags/tag852.xml"/><Relationship Id="rId23" Type="http://schemas.openxmlformats.org/officeDocument/2006/relationships/tags" Target="../tags/tag860.xml"/><Relationship Id="rId28" Type="http://schemas.openxmlformats.org/officeDocument/2006/relationships/tags" Target="../tags/tag865.xml"/><Relationship Id="rId36" Type="http://schemas.openxmlformats.org/officeDocument/2006/relationships/tags" Target="../tags/tag873.xml"/><Relationship Id="rId49" Type="http://schemas.openxmlformats.org/officeDocument/2006/relationships/tags" Target="../tags/tag886.xml"/><Relationship Id="rId57" Type="http://schemas.openxmlformats.org/officeDocument/2006/relationships/tags" Target="../tags/tag894.xml"/><Relationship Id="rId10" Type="http://schemas.openxmlformats.org/officeDocument/2006/relationships/tags" Target="../tags/tag847.xml"/><Relationship Id="rId31" Type="http://schemas.openxmlformats.org/officeDocument/2006/relationships/tags" Target="../tags/tag868.xml"/><Relationship Id="rId44" Type="http://schemas.openxmlformats.org/officeDocument/2006/relationships/tags" Target="../tags/tag881.xml"/><Relationship Id="rId52" Type="http://schemas.openxmlformats.org/officeDocument/2006/relationships/tags" Target="../tags/tag889.xml"/><Relationship Id="rId60" Type="http://schemas.openxmlformats.org/officeDocument/2006/relationships/tags" Target="../tags/tag897.xml"/><Relationship Id="rId65" Type="http://schemas.openxmlformats.org/officeDocument/2006/relationships/tags" Target="../tags/tag902.xml"/><Relationship Id="rId73" Type="http://schemas.openxmlformats.org/officeDocument/2006/relationships/image" Target="../media/image38.png"/><Relationship Id="rId78" Type="http://schemas.openxmlformats.org/officeDocument/2006/relationships/image" Target="../media/image43.png"/><Relationship Id="rId81" Type="http://schemas.openxmlformats.org/officeDocument/2006/relationships/image" Target="../media/image46.png"/><Relationship Id="rId86" Type="http://schemas.openxmlformats.org/officeDocument/2006/relationships/image" Target="../media/image51.png"/><Relationship Id="rId94" Type="http://schemas.openxmlformats.org/officeDocument/2006/relationships/image" Target="../media/image59.png"/><Relationship Id="rId99" Type="http://schemas.openxmlformats.org/officeDocument/2006/relationships/image" Target="../media/image64.png"/><Relationship Id="rId101" Type="http://schemas.openxmlformats.org/officeDocument/2006/relationships/image" Target="../media/image66.png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39" Type="http://schemas.openxmlformats.org/officeDocument/2006/relationships/tags" Target="../tags/tag876.xml"/><Relationship Id="rId34" Type="http://schemas.openxmlformats.org/officeDocument/2006/relationships/tags" Target="../tags/tag871.xml"/><Relationship Id="rId50" Type="http://schemas.openxmlformats.org/officeDocument/2006/relationships/tags" Target="../tags/tag887.xml"/><Relationship Id="rId55" Type="http://schemas.openxmlformats.org/officeDocument/2006/relationships/tags" Target="../tags/tag892.xml"/><Relationship Id="rId76" Type="http://schemas.openxmlformats.org/officeDocument/2006/relationships/image" Target="../media/image41.png"/><Relationship Id="rId97" Type="http://schemas.openxmlformats.org/officeDocument/2006/relationships/image" Target="../media/image62.png"/><Relationship Id="rId10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12.xml"/><Relationship Id="rId13" Type="http://schemas.openxmlformats.org/officeDocument/2006/relationships/image" Target="../media/image49.png"/><Relationship Id="rId18" Type="http://schemas.openxmlformats.org/officeDocument/2006/relationships/image" Target="../media/image60.png"/><Relationship Id="rId3" Type="http://schemas.openxmlformats.org/officeDocument/2006/relationships/tags" Target="../tags/tag907.xml"/><Relationship Id="rId21" Type="http://schemas.openxmlformats.org/officeDocument/2006/relationships/image" Target="../media/image65.png"/><Relationship Id="rId7" Type="http://schemas.openxmlformats.org/officeDocument/2006/relationships/tags" Target="../tags/tag911.xml"/><Relationship Id="rId12" Type="http://schemas.openxmlformats.org/officeDocument/2006/relationships/image" Target="../media/image45.png"/><Relationship Id="rId17" Type="http://schemas.openxmlformats.org/officeDocument/2006/relationships/image" Target="../media/image59.png"/><Relationship Id="rId2" Type="http://schemas.openxmlformats.org/officeDocument/2006/relationships/tags" Target="../tags/tag906.xml"/><Relationship Id="rId16" Type="http://schemas.openxmlformats.org/officeDocument/2006/relationships/image" Target="../media/image56.png"/><Relationship Id="rId20" Type="http://schemas.openxmlformats.org/officeDocument/2006/relationships/image" Target="../media/image64.png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9.xml"/><Relationship Id="rId15" Type="http://schemas.openxmlformats.org/officeDocument/2006/relationships/image" Target="../media/image52.png"/><Relationship Id="rId10" Type="http://schemas.openxmlformats.org/officeDocument/2006/relationships/tags" Target="../tags/tag914.xml"/><Relationship Id="rId19" Type="http://schemas.openxmlformats.org/officeDocument/2006/relationships/image" Target="../media/image62.png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22.xml"/><Relationship Id="rId13" Type="http://schemas.openxmlformats.org/officeDocument/2006/relationships/tags" Target="../tags/tag927.xml"/><Relationship Id="rId18" Type="http://schemas.openxmlformats.org/officeDocument/2006/relationships/tags" Target="../tags/tag932.xml"/><Relationship Id="rId26" Type="http://schemas.openxmlformats.org/officeDocument/2006/relationships/image" Target="../media/image51.png"/><Relationship Id="rId3" Type="http://schemas.openxmlformats.org/officeDocument/2006/relationships/tags" Target="../tags/tag917.xml"/><Relationship Id="rId21" Type="http://schemas.openxmlformats.org/officeDocument/2006/relationships/tags" Target="../tags/tag935.xml"/><Relationship Id="rId34" Type="http://schemas.openxmlformats.org/officeDocument/2006/relationships/image" Target="../media/image121.png"/><Relationship Id="rId7" Type="http://schemas.openxmlformats.org/officeDocument/2006/relationships/tags" Target="../tags/tag921.xml"/><Relationship Id="rId12" Type="http://schemas.openxmlformats.org/officeDocument/2006/relationships/tags" Target="../tags/tag926.xml"/><Relationship Id="rId17" Type="http://schemas.openxmlformats.org/officeDocument/2006/relationships/tags" Target="../tags/tag931.xml"/><Relationship Id="rId25" Type="http://schemas.openxmlformats.org/officeDocument/2006/relationships/image" Target="../media/image49.png"/><Relationship Id="rId33" Type="http://schemas.openxmlformats.org/officeDocument/2006/relationships/image" Target="../media/image65.png"/><Relationship Id="rId2" Type="http://schemas.openxmlformats.org/officeDocument/2006/relationships/tags" Target="../tags/tag916.xml"/><Relationship Id="rId16" Type="http://schemas.openxmlformats.org/officeDocument/2006/relationships/tags" Target="../tags/tag930.xml"/><Relationship Id="rId20" Type="http://schemas.openxmlformats.org/officeDocument/2006/relationships/tags" Target="../tags/tag934.xml"/><Relationship Id="rId29" Type="http://schemas.openxmlformats.org/officeDocument/2006/relationships/image" Target="../media/image59.png"/><Relationship Id="rId1" Type="http://schemas.openxmlformats.org/officeDocument/2006/relationships/tags" Target="../tags/tag915.xml"/><Relationship Id="rId6" Type="http://schemas.openxmlformats.org/officeDocument/2006/relationships/tags" Target="../tags/tag920.xml"/><Relationship Id="rId11" Type="http://schemas.openxmlformats.org/officeDocument/2006/relationships/tags" Target="../tags/tag925.xml"/><Relationship Id="rId24" Type="http://schemas.openxmlformats.org/officeDocument/2006/relationships/image" Target="../media/image45.png"/><Relationship Id="rId32" Type="http://schemas.openxmlformats.org/officeDocument/2006/relationships/image" Target="../media/image64.png"/><Relationship Id="rId5" Type="http://schemas.openxmlformats.org/officeDocument/2006/relationships/tags" Target="../tags/tag919.xml"/><Relationship Id="rId15" Type="http://schemas.openxmlformats.org/officeDocument/2006/relationships/tags" Target="../tags/tag92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6.png"/><Relationship Id="rId10" Type="http://schemas.openxmlformats.org/officeDocument/2006/relationships/tags" Target="../tags/tag924.xml"/><Relationship Id="rId19" Type="http://schemas.openxmlformats.org/officeDocument/2006/relationships/tags" Target="../tags/tag933.xml"/><Relationship Id="rId31" Type="http://schemas.openxmlformats.org/officeDocument/2006/relationships/image" Target="../media/image62.png"/><Relationship Id="rId4" Type="http://schemas.openxmlformats.org/officeDocument/2006/relationships/tags" Target="../tags/tag918.xml"/><Relationship Id="rId9" Type="http://schemas.openxmlformats.org/officeDocument/2006/relationships/tags" Target="../tags/tag923.xml"/><Relationship Id="rId14" Type="http://schemas.openxmlformats.org/officeDocument/2006/relationships/tags" Target="../tags/tag928.xml"/><Relationship Id="rId22" Type="http://schemas.openxmlformats.org/officeDocument/2006/relationships/tags" Target="../tags/tag936.xml"/><Relationship Id="rId27" Type="http://schemas.openxmlformats.org/officeDocument/2006/relationships/image" Target="../media/image52.png"/><Relationship Id="rId30" Type="http://schemas.openxmlformats.org/officeDocument/2006/relationships/image" Target="../media/image60.png"/><Relationship Id="rId35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tags" Target="../tags/tag962.xml"/><Relationship Id="rId39" Type="http://schemas.openxmlformats.org/officeDocument/2006/relationships/image" Target="../media/image62.png"/><Relationship Id="rId21" Type="http://schemas.openxmlformats.org/officeDocument/2006/relationships/tags" Target="../tags/tag957.xml"/><Relationship Id="rId34" Type="http://schemas.openxmlformats.org/officeDocument/2006/relationships/image" Target="../media/image51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55" Type="http://schemas.openxmlformats.org/officeDocument/2006/relationships/image" Target="../media/image135.png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tags" Target="../tags/tag961.xml"/><Relationship Id="rId33" Type="http://schemas.openxmlformats.org/officeDocument/2006/relationships/image" Target="../media/image49.png"/><Relationship Id="rId38" Type="http://schemas.openxmlformats.org/officeDocument/2006/relationships/image" Target="../media/image60.png"/><Relationship Id="rId46" Type="http://schemas.openxmlformats.org/officeDocument/2006/relationships/image" Target="../media/image127.png"/><Relationship Id="rId59" Type="http://schemas.openxmlformats.org/officeDocument/2006/relationships/image" Target="../media/image139.png"/><Relationship Id="rId2" Type="http://schemas.openxmlformats.org/officeDocument/2006/relationships/tags" Target="../tags/tag938.xml"/><Relationship Id="rId16" Type="http://schemas.openxmlformats.org/officeDocument/2006/relationships/tags" Target="../tags/tag952.xml"/><Relationship Id="rId20" Type="http://schemas.openxmlformats.org/officeDocument/2006/relationships/tags" Target="../tags/tag956.xml"/><Relationship Id="rId29" Type="http://schemas.openxmlformats.org/officeDocument/2006/relationships/tags" Target="../tags/tag965.xml"/><Relationship Id="rId41" Type="http://schemas.openxmlformats.org/officeDocument/2006/relationships/image" Target="../media/image65.png"/><Relationship Id="rId54" Type="http://schemas.openxmlformats.org/officeDocument/2006/relationships/image" Target="../media/image134.png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tags" Target="../tags/tag960.xml"/><Relationship Id="rId32" Type="http://schemas.openxmlformats.org/officeDocument/2006/relationships/image" Target="../media/image45.png"/><Relationship Id="rId37" Type="http://schemas.openxmlformats.org/officeDocument/2006/relationships/image" Target="../media/image59.png"/><Relationship Id="rId40" Type="http://schemas.openxmlformats.org/officeDocument/2006/relationships/image" Target="../media/image64.png"/><Relationship Id="rId45" Type="http://schemas.openxmlformats.org/officeDocument/2006/relationships/image" Target="../media/image126.png"/><Relationship Id="rId53" Type="http://schemas.openxmlformats.org/officeDocument/2006/relationships/image" Target="../media/image133.png"/><Relationship Id="rId58" Type="http://schemas.openxmlformats.org/officeDocument/2006/relationships/image" Target="../media/image138.png"/><Relationship Id="rId5" Type="http://schemas.openxmlformats.org/officeDocument/2006/relationships/tags" Target="../tags/tag941.xml"/><Relationship Id="rId15" Type="http://schemas.openxmlformats.org/officeDocument/2006/relationships/tags" Target="../tags/tag951.xml"/><Relationship Id="rId23" Type="http://schemas.openxmlformats.org/officeDocument/2006/relationships/tags" Target="../tags/tag959.xml"/><Relationship Id="rId28" Type="http://schemas.openxmlformats.org/officeDocument/2006/relationships/tags" Target="../tags/tag964.xml"/><Relationship Id="rId36" Type="http://schemas.openxmlformats.org/officeDocument/2006/relationships/image" Target="../media/image56.png"/><Relationship Id="rId49" Type="http://schemas.openxmlformats.org/officeDocument/2006/relationships/image" Target="../media/image130.png"/><Relationship Id="rId57" Type="http://schemas.openxmlformats.org/officeDocument/2006/relationships/image" Target="../media/image137.png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5.png"/><Relationship Id="rId52" Type="http://schemas.openxmlformats.org/officeDocument/2006/relationships/image" Target="../media/image132.png"/><Relationship Id="rId60" Type="http://schemas.openxmlformats.org/officeDocument/2006/relationships/image" Target="../media/image122.png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tags" Target="../tags/tag958.xml"/><Relationship Id="rId27" Type="http://schemas.openxmlformats.org/officeDocument/2006/relationships/tags" Target="../tags/tag963.xml"/><Relationship Id="rId30" Type="http://schemas.openxmlformats.org/officeDocument/2006/relationships/tags" Target="../tags/tag966.xml"/><Relationship Id="rId35" Type="http://schemas.openxmlformats.org/officeDocument/2006/relationships/image" Target="../media/image52.png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56" Type="http://schemas.openxmlformats.org/officeDocument/2006/relationships/image" Target="../media/image136.png"/><Relationship Id="rId8" Type="http://schemas.openxmlformats.org/officeDocument/2006/relationships/tags" Target="../tags/tag944.xml"/><Relationship Id="rId51" Type="http://schemas.openxmlformats.org/officeDocument/2006/relationships/image" Target="../media/image121.png"/><Relationship Id="rId3" Type="http://schemas.openxmlformats.org/officeDocument/2006/relationships/tags" Target="../tags/tag9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13" Type="http://schemas.openxmlformats.org/officeDocument/2006/relationships/tags" Target="../tags/tag979.xml"/><Relationship Id="rId18" Type="http://schemas.openxmlformats.org/officeDocument/2006/relationships/image" Target="../media/image137.png"/><Relationship Id="rId3" Type="http://schemas.openxmlformats.org/officeDocument/2006/relationships/tags" Target="../tags/tag969.xml"/><Relationship Id="rId21" Type="http://schemas.openxmlformats.org/officeDocument/2006/relationships/image" Target="../media/image119.png"/><Relationship Id="rId7" Type="http://schemas.openxmlformats.org/officeDocument/2006/relationships/tags" Target="../tags/tag973.xml"/><Relationship Id="rId12" Type="http://schemas.openxmlformats.org/officeDocument/2006/relationships/tags" Target="../tags/tag978.xml"/><Relationship Id="rId17" Type="http://schemas.openxmlformats.org/officeDocument/2006/relationships/image" Target="../media/image136.png"/><Relationship Id="rId2" Type="http://schemas.openxmlformats.org/officeDocument/2006/relationships/tags" Target="../tags/tag968.xml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tags" Target="../tags/tag967.xml"/><Relationship Id="rId6" Type="http://schemas.openxmlformats.org/officeDocument/2006/relationships/tags" Target="../tags/tag972.xml"/><Relationship Id="rId11" Type="http://schemas.openxmlformats.org/officeDocument/2006/relationships/tags" Target="../tags/tag977.xml"/><Relationship Id="rId5" Type="http://schemas.openxmlformats.org/officeDocument/2006/relationships/tags" Target="../tags/tag97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76.xml"/><Relationship Id="rId19" Type="http://schemas.openxmlformats.org/officeDocument/2006/relationships/image" Target="../media/image138.png"/><Relationship Id="rId4" Type="http://schemas.openxmlformats.org/officeDocument/2006/relationships/tags" Target="../tags/tag970.xml"/><Relationship Id="rId9" Type="http://schemas.openxmlformats.org/officeDocument/2006/relationships/tags" Target="../tags/tag975.xml"/><Relationship Id="rId14" Type="http://schemas.openxmlformats.org/officeDocument/2006/relationships/tags" Target="../tags/tag980.xml"/><Relationship Id="rId22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88.xml"/><Relationship Id="rId13" Type="http://schemas.openxmlformats.org/officeDocument/2006/relationships/tags" Target="../tags/tag993.xml"/><Relationship Id="rId18" Type="http://schemas.openxmlformats.org/officeDocument/2006/relationships/image" Target="../media/image135.png"/><Relationship Id="rId26" Type="http://schemas.openxmlformats.org/officeDocument/2006/relationships/image" Target="../media/image141.png"/><Relationship Id="rId3" Type="http://schemas.openxmlformats.org/officeDocument/2006/relationships/tags" Target="../tags/tag983.xml"/><Relationship Id="rId21" Type="http://schemas.openxmlformats.org/officeDocument/2006/relationships/image" Target="../media/image138.png"/><Relationship Id="rId7" Type="http://schemas.openxmlformats.org/officeDocument/2006/relationships/tags" Target="../tags/tag987.xml"/><Relationship Id="rId12" Type="http://schemas.openxmlformats.org/officeDocument/2006/relationships/tags" Target="../tags/tag99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0.png"/><Relationship Id="rId2" Type="http://schemas.openxmlformats.org/officeDocument/2006/relationships/tags" Target="../tags/tag982.xml"/><Relationship Id="rId16" Type="http://schemas.openxmlformats.org/officeDocument/2006/relationships/tags" Target="../tags/tag996.xml"/><Relationship Id="rId20" Type="http://schemas.openxmlformats.org/officeDocument/2006/relationships/image" Target="../media/image137.png"/><Relationship Id="rId29" Type="http://schemas.openxmlformats.org/officeDocument/2006/relationships/image" Target="../media/image144.png"/><Relationship Id="rId1" Type="http://schemas.openxmlformats.org/officeDocument/2006/relationships/tags" Target="../tags/tag981.xml"/><Relationship Id="rId6" Type="http://schemas.openxmlformats.org/officeDocument/2006/relationships/tags" Target="../tags/tag986.xml"/><Relationship Id="rId11" Type="http://schemas.openxmlformats.org/officeDocument/2006/relationships/tags" Target="../tags/tag991.xml"/><Relationship Id="rId24" Type="http://schemas.openxmlformats.org/officeDocument/2006/relationships/image" Target="../media/image120.png"/><Relationship Id="rId5" Type="http://schemas.openxmlformats.org/officeDocument/2006/relationships/tags" Target="../tags/tag985.xml"/><Relationship Id="rId15" Type="http://schemas.openxmlformats.org/officeDocument/2006/relationships/tags" Target="../tags/tag995.xml"/><Relationship Id="rId23" Type="http://schemas.openxmlformats.org/officeDocument/2006/relationships/image" Target="../media/image119.png"/><Relationship Id="rId28" Type="http://schemas.openxmlformats.org/officeDocument/2006/relationships/image" Target="../media/image143.png"/><Relationship Id="rId10" Type="http://schemas.openxmlformats.org/officeDocument/2006/relationships/tags" Target="../tags/tag990.xml"/><Relationship Id="rId19" Type="http://schemas.openxmlformats.org/officeDocument/2006/relationships/image" Target="../media/image136.png"/><Relationship Id="rId31" Type="http://schemas.openxmlformats.org/officeDocument/2006/relationships/image" Target="../media/image146.png"/><Relationship Id="rId4" Type="http://schemas.openxmlformats.org/officeDocument/2006/relationships/tags" Target="../tags/tag984.xml"/><Relationship Id="rId9" Type="http://schemas.openxmlformats.org/officeDocument/2006/relationships/tags" Target="../tags/tag989.xml"/><Relationship Id="rId14" Type="http://schemas.openxmlformats.org/officeDocument/2006/relationships/tags" Target="../tags/tag994.xml"/><Relationship Id="rId22" Type="http://schemas.openxmlformats.org/officeDocument/2006/relationships/image" Target="../media/image139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04.xml"/><Relationship Id="rId13" Type="http://schemas.openxmlformats.org/officeDocument/2006/relationships/tags" Target="../tags/tag1009.xml"/><Relationship Id="rId18" Type="http://schemas.openxmlformats.org/officeDocument/2006/relationships/image" Target="../media/image144.png"/><Relationship Id="rId26" Type="http://schemas.openxmlformats.org/officeDocument/2006/relationships/image" Target="../media/image140.png"/><Relationship Id="rId3" Type="http://schemas.openxmlformats.org/officeDocument/2006/relationships/tags" Target="../tags/tag999.xml"/><Relationship Id="rId21" Type="http://schemas.openxmlformats.org/officeDocument/2006/relationships/image" Target="../media/image136.png"/><Relationship Id="rId7" Type="http://schemas.openxmlformats.org/officeDocument/2006/relationships/tags" Target="../tags/tag1003.xml"/><Relationship Id="rId12" Type="http://schemas.openxmlformats.org/officeDocument/2006/relationships/tags" Target="../tags/tag100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9.png"/><Relationship Id="rId2" Type="http://schemas.openxmlformats.org/officeDocument/2006/relationships/tags" Target="../tags/tag998.xml"/><Relationship Id="rId16" Type="http://schemas.openxmlformats.org/officeDocument/2006/relationships/tags" Target="../tags/tag1012.xml"/><Relationship Id="rId20" Type="http://schemas.openxmlformats.org/officeDocument/2006/relationships/image" Target="../media/image135.png"/><Relationship Id="rId29" Type="http://schemas.openxmlformats.org/officeDocument/2006/relationships/image" Target="../media/image149.png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11" Type="http://schemas.openxmlformats.org/officeDocument/2006/relationships/tags" Target="../tags/tag1007.xml"/><Relationship Id="rId24" Type="http://schemas.openxmlformats.org/officeDocument/2006/relationships/image" Target="../media/image139.png"/><Relationship Id="rId5" Type="http://schemas.openxmlformats.org/officeDocument/2006/relationships/tags" Target="../tags/tag1001.xml"/><Relationship Id="rId15" Type="http://schemas.openxmlformats.org/officeDocument/2006/relationships/tags" Target="../tags/tag1011.xml"/><Relationship Id="rId23" Type="http://schemas.openxmlformats.org/officeDocument/2006/relationships/image" Target="../media/image138.png"/><Relationship Id="rId28" Type="http://schemas.openxmlformats.org/officeDocument/2006/relationships/image" Target="../media/image148.png"/><Relationship Id="rId10" Type="http://schemas.openxmlformats.org/officeDocument/2006/relationships/tags" Target="../tags/tag1006.xml"/><Relationship Id="rId19" Type="http://schemas.openxmlformats.org/officeDocument/2006/relationships/image" Target="../media/image120.png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4" Type="http://schemas.openxmlformats.org/officeDocument/2006/relationships/tags" Target="../tags/tag1010.xml"/><Relationship Id="rId22" Type="http://schemas.openxmlformats.org/officeDocument/2006/relationships/image" Target="../media/image137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image" Target="../media/image9.png"/><Relationship Id="rId138" Type="http://schemas.openxmlformats.org/officeDocument/2006/relationships/image" Target="../media/image14.png"/><Relationship Id="rId154" Type="http://schemas.openxmlformats.org/officeDocument/2006/relationships/image" Target="../media/image30.png"/><Relationship Id="rId159" Type="http://schemas.openxmlformats.org/officeDocument/2006/relationships/image" Target="../media/image35.png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image" Target="../media/image4.png"/><Relationship Id="rId144" Type="http://schemas.openxmlformats.org/officeDocument/2006/relationships/image" Target="../media/image20.png"/><Relationship Id="rId149" Type="http://schemas.openxmlformats.org/officeDocument/2006/relationships/image" Target="../media/image25.png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160" Type="http://schemas.openxmlformats.org/officeDocument/2006/relationships/image" Target="../media/image36.png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image" Target="../media/image10.png"/><Relationship Id="rId139" Type="http://schemas.openxmlformats.org/officeDocument/2006/relationships/image" Target="../media/image15.png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image" Target="../media/image26.png"/><Relationship Id="rId155" Type="http://schemas.openxmlformats.org/officeDocument/2006/relationships/image" Target="../media/image31.png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slideLayout" Target="../slideLayouts/slideLayout2.xml"/><Relationship Id="rId129" Type="http://schemas.openxmlformats.org/officeDocument/2006/relationships/image" Target="../media/image5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11" Type="http://schemas.openxmlformats.org/officeDocument/2006/relationships/tags" Target="../tags/tag112.xml"/><Relationship Id="rId132" Type="http://schemas.openxmlformats.org/officeDocument/2006/relationships/image" Target="../media/image8.png"/><Relationship Id="rId140" Type="http://schemas.openxmlformats.org/officeDocument/2006/relationships/image" Target="../media/image16.png"/><Relationship Id="rId145" Type="http://schemas.openxmlformats.org/officeDocument/2006/relationships/image" Target="../media/image21.png"/><Relationship Id="rId153" Type="http://schemas.openxmlformats.org/officeDocument/2006/relationships/image" Target="../media/image2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127" Type="http://schemas.openxmlformats.org/officeDocument/2006/relationships/image" Target="../media/image3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30" Type="http://schemas.openxmlformats.org/officeDocument/2006/relationships/image" Target="../media/image6.png"/><Relationship Id="rId135" Type="http://schemas.openxmlformats.org/officeDocument/2006/relationships/image" Target="../media/image11.png"/><Relationship Id="rId143" Type="http://schemas.openxmlformats.org/officeDocument/2006/relationships/image" Target="../media/image19.png"/><Relationship Id="rId148" Type="http://schemas.openxmlformats.org/officeDocument/2006/relationships/image" Target="../media/image24.png"/><Relationship Id="rId151" Type="http://schemas.openxmlformats.org/officeDocument/2006/relationships/image" Target="../media/image27.png"/><Relationship Id="rId156" Type="http://schemas.openxmlformats.org/officeDocument/2006/relationships/image" Target="../media/image3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image" Target="../media/image1.png"/><Relationship Id="rId141" Type="http://schemas.openxmlformats.org/officeDocument/2006/relationships/image" Target="../media/image17.png"/><Relationship Id="rId146" Type="http://schemas.openxmlformats.org/officeDocument/2006/relationships/image" Target="../media/image22.png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image" Target="../media/image7.png"/><Relationship Id="rId136" Type="http://schemas.openxmlformats.org/officeDocument/2006/relationships/image" Target="../media/image12.png"/><Relationship Id="rId157" Type="http://schemas.openxmlformats.org/officeDocument/2006/relationships/image" Target="../media/image33.png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image" Target="../media/image28.png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image" Target="../media/image2.png"/><Relationship Id="rId147" Type="http://schemas.openxmlformats.org/officeDocument/2006/relationships/image" Target="../media/image23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image" Target="../media/image18.png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image" Target="../media/image13.png"/><Relationship Id="rId158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13" Type="http://schemas.openxmlformats.org/officeDocument/2006/relationships/tags" Target="../tags/tag1025.xml"/><Relationship Id="rId18" Type="http://schemas.openxmlformats.org/officeDocument/2006/relationships/image" Target="../media/image147.png"/><Relationship Id="rId3" Type="http://schemas.openxmlformats.org/officeDocument/2006/relationships/tags" Target="../tags/tag1015.xml"/><Relationship Id="rId21" Type="http://schemas.openxmlformats.org/officeDocument/2006/relationships/image" Target="../media/image151.png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image" Target="../media/image120.png"/><Relationship Id="rId2" Type="http://schemas.openxmlformats.org/officeDocument/2006/relationships/tags" Target="../tags/tag1014.xml"/><Relationship Id="rId16" Type="http://schemas.openxmlformats.org/officeDocument/2006/relationships/image" Target="../media/image119.png"/><Relationship Id="rId20" Type="http://schemas.openxmlformats.org/officeDocument/2006/relationships/image" Target="../media/image149.png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24" Type="http://schemas.openxmlformats.org/officeDocument/2006/relationships/image" Target="../media/image153.png"/><Relationship Id="rId5" Type="http://schemas.openxmlformats.org/officeDocument/2006/relationships/tags" Target="../tags/tag1017.xml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10" Type="http://schemas.openxmlformats.org/officeDocument/2006/relationships/tags" Target="../tags/tag1022.xml"/><Relationship Id="rId19" Type="http://schemas.openxmlformats.org/officeDocument/2006/relationships/image" Target="../media/image148.png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9" Type="http://schemas.openxmlformats.org/officeDocument/2006/relationships/image" Target="../media/image157.png"/><Relationship Id="rId3" Type="http://schemas.openxmlformats.org/officeDocument/2006/relationships/tags" Target="../tags/tag1028.xml"/><Relationship Id="rId21" Type="http://schemas.openxmlformats.org/officeDocument/2006/relationships/tags" Target="../tags/tag1046.xml"/><Relationship Id="rId34" Type="http://schemas.openxmlformats.org/officeDocument/2006/relationships/image" Target="../media/image155.png"/><Relationship Id="rId42" Type="http://schemas.openxmlformats.org/officeDocument/2006/relationships/image" Target="../media/image120.png"/><Relationship Id="rId47" Type="http://schemas.openxmlformats.org/officeDocument/2006/relationships/image" Target="../media/image161.png"/><Relationship Id="rId50" Type="http://schemas.openxmlformats.org/officeDocument/2006/relationships/image" Target="../media/image164.png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33" Type="http://schemas.openxmlformats.org/officeDocument/2006/relationships/image" Target="../media/image154.png"/><Relationship Id="rId38" Type="http://schemas.openxmlformats.org/officeDocument/2006/relationships/image" Target="../media/image149.png"/><Relationship Id="rId46" Type="http://schemas.openxmlformats.org/officeDocument/2006/relationships/image" Target="../media/image160.png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58.png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32" Type="http://schemas.openxmlformats.org/officeDocument/2006/relationships/image" Target="../media/image152.png"/><Relationship Id="rId37" Type="http://schemas.openxmlformats.org/officeDocument/2006/relationships/image" Target="../media/image147.png"/><Relationship Id="rId40" Type="http://schemas.openxmlformats.org/officeDocument/2006/relationships/image" Target="../media/image142.png"/><Relationship Id="rId45" Type="http://schemas.openxmlformats.org/officeDocument/2006/relationships/image" Target="../media/image159.png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tags" Target="../tags/tag1053.xml"/><Relationship Id="rId36" Type="http://schemas.openxmlformats.org/officeDocument/2006/relationships/image" Target="../media/image148.png"/><Relationship Id="rId49" Type="http://schemas.openxmlformats.org/officeDocument/2006/relationships/image" Target="../media/image163.png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image" Target="../media/image7.png"/><Relationship Id="rId44" Type="http://schemas.openxmlformats.org/officeDocument/2006/relationships/image" Target="../media/image119.png"/><Relationship Id="rId52" Type="http://schemas.openxmlformats.org/officeDocument/2006/relationships/image" Target="../media/image166.png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Relationship Id="rId30" Type="http://schemas.openxmlformats.org/officeDocument/2006/relationships/image" Target="../media/image151.png"/><Relationship Id="rId35" Type="http://schemas.openxmlformats.org/officeDocument/2006/relationships/image" Target="../media/image156.png"/><Relationship Id="rId43" Type="http://schemas.openxmlformats.org/officeDocument/2006/relationships/image" Target="../media/image144.png"/><Relationship Id="rId48" Type="http://schemas.openxmlformats.org/officeDocument/2006/relationships/image" Target="../media/image162.png"/><Relationship Id="rId8" Type="http://schemas.openxmlformats.org/officeDocument/2006/relationships/tags" Target="../tags/tag1033.xml"/><Relationship Id="rId51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66.xml"/><Relationship Id="rId18" Type="http://schemas.openxmlformats.org/officeDocument/2006/relationships/tags" Target="../tags/tag1071.xml"/><Relationship Id="rId26" Type="http://schemas.openxmlformats.org/officeDocument/2006/relationships/tags" Target="../tags/tag1079.xml"/><Relationship Id="rId39" Type="http://schemas.openxmlformats.org/officeDocument/2006/relationships/image" Target="../media/image172.png"/><Relationship Id="rId3" Type="http://schemas.openxmlformats.org/officeDocument/2006/relationships/tags" Target="../tags/tag1056.xml"/><Relationship Id="rId21" Type="http://schemas.openxmlformats.org/officeDocument/2006/relationships/tags" Target="../tags/tag1074.xml"/><Relationship Id="rId34" Type="http://schemas.openxmlformats.org/officeDocument/2006/relationships/image" Target="../media/image152.png"/><Relationship Id="rId42" Type="http://schemas.openxmlformats.org/officeDocument/2006/relationships/image" Target="../media/image144.png"/><Relationship Id="rId47" Type="http://schemas.openxmlformats.org/officeDocument/2006/relationships/image" Target="../media/image162.png"/><Relationship Id="rId50" Type="http://schemas.openxmlformats.org/officeDocument/2006/relationships/image" Target="../media/image176.png"/><Relationship Id="rId7" Type="http://schemas.openxmlformats.org/officeDocument/2006/relationships/tags" Target="../tags/tag1060.xml"/><Relationship Id="rId12" Type="http://schemas.openxmlformats.org/officeDocument/2006/relationships/tags" Target="../tags/tag1065.xml"/><Relationship Id="rId17" Type="http://schemas.openxmlformats.org/officeDocument/2006/relationships/tags" Target="../tags/tag1070.xml"/><Relationship Id="rId25" Type="http://schemas.openxmlformats.org/officeDocument/2006/relationships/tags" Target="../tags/tag1078.xml"/><Relationship Id="rId33" Type="http://schemas.openxmlformats.org/officeDocument/2006/relationships/image" Target="../media/image7.png"/><Relationship Id="rId38" Type="http://schemas.openxmlformats.org/officeDocument/2006/relationships/image" Target="../media/image157.png"/><Relationship Id="rId46" Type="http://schemas.openxmlformats.org/officeDocument/2006/relationships/image" Target="../media/image174.png"/><Relationship Id="rId2" Type="http://schemas.openxmlformats.org/officeDocument/2006/relationships/tags" Target="../tags/tag1055.xml"/><Relationship Id="rId16" Type="http://schemas.openxmlformats.org/officeDocument/2006/relationships/tags" Target="../tags/tag1069.xml"/><Relationship Id="rId20" Type="http://schemas.openxmlformats.org/officeDocument/2006/relationships/tags" Target="../tags/tag1073.xml"/><Relationship Id="rId29" Type="http://schemas.openxmlformats.org/officeDocument/2006/relationships/image" Target="../media/image167.png"/><Relationship Id="rId41" Type="http://schemas.openxmlformats.org/officeDocument/2006/relationships/image" Target="../media/image120.png"/><Relationship Id="rId1" Type="http://schemas.openxmlformats.org/officeDocument/2006/relationships/tags" Target="../tags/tag1054.xml"/><Relationship Id="rId6" Type="http://schemas.openxmlformats.org/officeDocument/2006/relationships/tags" Target="../tags/tag1059.xml"/><Relationship Id="rId11" Type="http://schemas.openxmlformats.org/officeDocument/2006/relationships/tags" Target="../tags/tag1064.xml"/><Relationship Id="rId24" Type="http://schemas.openxmlformats.org/officeDocument/2006/relationships/tags" Target="../tags/tag1077.xml"/><Relationship Id="rId32" Type="http://schemas.openxmlformats.org/officeDocument/2006/relationships/image" Target="../media/image151.png"/><Relationship Id="rId37" Type="http://schemas.openxmlformats.org/officeDocument/2006/relationships/image" Target="../media/image171.png"/><Relationship Id="rId40" Type="http://schemas.openxmlformats.org/officeDocument/2006/relationships/image" Target="../media/image158.png"/><Relationship Id="rId45" Type="http://schemas.openxmlformats.org/officeDocument/2006/relationships/image" Target="../media/image160.png"/><Relationship Id="rId5" Type="http://schemas.openxmlformats.org/officeDocument/2006/relationships/tags" Target="../tags/tag1058.xml"/><Relationship Id="rId15" Type="http://schemas.openxmlformats.org/officeDocument/2006/relationships/tags" Target="../tags/tag1068.xml"/><Relationship Id="rId23" Type="http://schemas.openxmlformats.org/officeDocument/2006/relationships/tags" Target="../tags/tag107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54.png"/><Relationship Id="rId49" Type="http://schemas.openxmlformats.org/officeDocument/2006/relationships/image" Target="../media/image175.png"/><Relationship Id="rId10" Type="http://schemas.openxmlformats.org/officeDocument/2006/relationships/tags" Target="../tags/tag1063.xml"/><Relationship Id="rId19" Type="http://schemas.openxmlformats.org/officeDocument/2006/relationships/tags" Target="../tags/tag1072.xml"/><Relationship Id="rId31" Type="http://schemas.openxmlformats.org/officeDocument/2006/relationships/image" Target="../media/image169.png"/><Relationship Id="rId44" Type="http://schemas.openxmlformats.org/officeDocument/2006/relationships/image" Target="../media/image173.png"/><Relationship Id="rId4" Type="http://schemas.openxmlformats.org/officeDocument/2006/relationships/tags" Target="../tags/tag1057.xml"/><Relationship Id="rId9" Type="http://schemas.openxmlformats.org/officeDocument/2006/relationships/tags" Target="../tags/tag1062.xml"/><Relationship Id="rId14" Type="http://schemas.openxmlformats.org/officeDocument/2006/relationships/tags" Target="../tags/tag1067.xml"/><Relationship Id="rId22" Type="http://schemas.openxmlformats.org/officeDocument/2006/relationships/tags" Target="../tags/tag1075.xml"/><Relationship Id="rId27" Type="http://schemas.openxmlformats.org/officeDocument/2006/relationships/tags" Target="../tags/tag1080.xml"/><Relationship Id="rId30" Type="http://schemas.openxmlformats.org/officeDocument/2006/relationships/image" Target="../media/image168.png"/><Relationship Id="rId35" Type="http://schemas.openxmlformats.org/officeDocument/2006/relationships/image" Target="../media/image170.png"/><Relationship Id="rId43" Type="http://schemas.openxmlformats.org/officeDocument/2006/relationships/image" Target="../media/image119.png"/><Relationship Id="rId48" Type="http://schemas.openxmlformats.org/officeDocument/2006/relationships/image" Target="../media/image166.png"/><Relationship Id="rId8" Type="http://schemas.openxmlformats.org/officeDocument/2006/relationships/tags" Target="../tags/tag106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50.xml"/><Relationship Id="rId21" Type="http://schemas.openxmlformats.org/officeDocument/2006/relationships/tags" Target="../tags/tag145.xml"/><Relationship Id="rId42" Type="http://schemas.openxmlformats.org/officeDocument/2006/relationships/tags" Target="../tags/tag166.xml"/><Relationship Id="rId47" Type="http://schemas.openxmlformats.org/officeDocument/2006/relationships/tags" Target="../tags/tag171.xml"/><Relationship Id="rId63" Type="http://schemas.openxmlformats.org/officeDocument/2006/relationships/tags" Target="../tags/tag187.xml"/><Relationship Id="rId68" Type="http://schemas.openxmlformats.org/officeDocument/2006/relationships/tags" Target="../tags/tag192.xml"/><Relationship Id="rId84" Type="http://schemas.openxmlformats.org/officeDocument/2006/relationships/image" Target="../media/image44.png"/><Relationship Id="rId89" Type="http://schemas.openxmlformats.org/officeDocument/2006/relationships/image" Target="../media/image49.png"/><Relationship Id="rId112" Type="http://schemas.openxmlformats.org/officeDocument/2006/relationships/image" Target="../media/image72.png"/><Relationship Id="rId16" Type="http://schemas.openxmlformats.org/officeDocument/2006/relationships/tags" Target="../tags/tag140.xml"/><Relationship Id="rId107" Type="http://schemas.openxmlformats.org/officeDocument/2006/relationships/image" Target="../media/image67.png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53" Type="http://schemas.openxmlformats.org/officeDocument/2006/relationships/tags" Target="../tags/tag177.xml"/><Relationship Id="rId58" Type="http://schemas.openxmlformats.org/officeDocument/2006/relationships/tags" Target="../tags/tag182.xml"/><Relationship Id="rId66" Type="http://schemas.openxmlformats.org/officeDocument/2006/relationships/tags" Target="../tags/tag190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39.png"/><Relationship Id="rId87" Type="http://schemas.openxmlformats.org/officeDocument/2006/relationships/image" Target="../media/image47.png"/><Relationship Id="rId102" Type="http://schemas.openxmlformats.org/officeDocument/2006/relationships/image" Target="../media/image62.png"/><Relationship Id="rId110" Type="http://schemas.openxmlformats.org/officeDocument/2006/relationships/image" Target="../media/image70.png"/><Relationship Id="rId115" Type="http://schemas.openxmlformats.org/officeDocument/2006/relationships/image" Target="../media/image75.png"/><Relationship Id="rId5" Type="http://schemas.openxmlformats.org/officeDocument/2006/relationships/tags" Target="../tags/tag129.xml"/><Relationship Id="rId61" Type="http://schemas.openxmlformats.org/officeDocument/2006/relationships/tags" Target="../tags/tag185.xml"/><Relationship Id="rId82" Type="http://schemas.openxmlformats.org/officeDocument/2006/relationships/image" Target="../media/image42.png"/><Relationship Id="rId90" Type="http://schemas.openxmlformats.org/officeDocument/2006/relationships/image" Target="../media/image50.png"/><Relationship Id="rId95" Type="http://schemas.openxmlformats.org/officeDocument/2006/relationships/image" Target="../media/image55.png"/><Relationship Id="rId19" Type="http://schemas.openxmlformats.org/officeDocument/2006/relationships/tags" Target="../tags/tag14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56" Type="http://schemas.openxmlformats.org/officeDocument/2006/relationships/tags" Target="../tags/tag180.xml"/><Relationship Id="rId64" Type="http://schemas.openxmlformats.org/officeDocument/2006/relationships/tags" Target="../tags/tag188.xml"/><Relationship Id="rId69" Type="http://schemas.openxmlformats.org/officeDocument/2006/relationships/tags" Target="../tags/tag193.xml"/><Relationship Id="rId77" Type="http://schemas.openxmlformats.org/officeDocument/2006/relationships/image" Target="../media/image7.png"/><Relationship Id="rId100" Type="http://schemas.openxmlformats.org/officeDocument/2006/relationships/image" Target="../media/image60.png"/><Relationship Id="rId105" Type="http://schemas.openxmlformats.org/officeDocument/2006/relationships/image" Target="../media/image65.png"/><Relationship Id="rId113" Type="http://schemas.openxmlformats.org/officeDocument/2006/relationships/image" Target="../media/image73.png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72" Type="http://schemas.openxmlformats.org/officeDocument/2006/relationships/tags" Target="../tags/tag196.xml"/><Relationship Id="rId80" Type="http://schemas.openxmlformats.org/officeDocument/2006/relationships/image" Target="../media/image40.png"/><Relationship Id="rId85" Type="http://schemas.openxmlformats.org/officeDocument/2006/relationships/image" Target="../media/image45.png"/><Relationship Id="rId93" Type="http://schemas.openxmlformats.org/officeDocument/2006/relationships/image" Target="../media/image53.png"/><Relationship Id="rId98" Type="http://schemas.openxmlformats.org/officeDocument/2006/relationships/image" Target="../media/image58.png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46" Type="http://schemas.openxmlformats.org/officeDocument/2006/relationships/tags" Target="../tags/tag170.xml"/><Relationship Id="rId59" Type="http://schemas.openxmlformats.org/officeDocument/2006/relationships/tags" Target="../tags/tag183.xml"/><Relationship Id="rId67" Type="http://schemas.openxmlformats.org/officeDocument/2006/relationships/tags" Target="../tags/tag191.xml"/><Relationship Id="rId103" Type="http://schemas.openxmlformats.org/officeDocument/2006/relationships/image" Target="../media/image63.png"/><Relationship Id="rId108" Type="http://schemas.openxmlformats.org/officeDocument/2006/relationships/image" Target="../media/image68.png"/><Relationship Id="rId116" Type="http://schemas.openxmlformats.org/officeDocument/2006/relationships/image" Target="../media/image36.png"/><Relationship Id="rId20" Type="http://schemas.openxmlformats.org/officeDocument/2006/relationships/tags" Target="../tags/tag144.xml"/><Relationship Id="rId41" Type="http://schemas.openxmlformats.org/officeDocument/2006/relationships/tags" Target="../tags/tag165.xml"/><Relationship Id="rId54" Type="http://schemas.openxmlformats.org/officeDocument/2006/relationships/tags" Target="../tags/tag178.xml"/><Relationship Id="rId62" Type="http://schemas.openxmlformats.org/officeDocument/2006/relationships/tags" Target="../tags/tag186.xml"/><Relationship Id="rId70" Type="http://schemas.openxmlformats.org/officeDocument/2006/relationships/tags" Target="../tags/tag194.xml"/><Relationship Id="rId75" Type="http://schemas.openxmlformats.org/officeDocument/2006/relationships/image" Target="../media/image37.png"/><Relationship Id="rId83" Type="http://schemas.openxmlformats.org/officeDocument/2006/relationships/image" Target="../media/image43.png"/><Relationship Id="rId88" Type="http://schemas.openxmlformats.org/officeDocument/2006/relationships/image" Target="../media/image48.png"/><Relationship Id="rId91" Type="http://schemas.openxmlformats.org/officeDocument/2006/relationships/image" Target="../media/image51.png"/><Relationship Id="rId96" Type="http://schemas.openxmlformats.org/officeDocument/2006/relationships/image" Target="../media/image56.png"/><Relationship Id="rId111" Type="http://schemas.openxmlformats.org/officeDocument/2006/relationships/image" Target="../media/image71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49" Type="http://schemas.openxmlformats.org/officeDocument/2006/relationships/tags" Target="../tags/tag173.xml"/><Relationship Id="rId57" Type="http://schemas.openxmlformats.org/officeDocument/2006/relationships/tags" Target="../tags/tag181.xml"/><Relationship Id="rId106" Type="http://schemas.openxmlformats.org/officeDocument/2006/relationships/image" Target="../media/image66.png"/><Relationship Id="rId114" Type="http://schemas.openxmlformats.org/officeDocument/2006/relationships/image" Target="../media/image74.png"/><Relationship Id="rId10" Type="http://schemas.openxmlformats.org/officeDocument/2006/relationships/tags" Target="../tags/tag134.xml"/><Relationship Id="rId31" Type="http://schemas.openxmlformats.org/officeDocument/2006/relationships/tags" Target="../tags/tag155.xml"/><Relationship Id="rId44" Type="http://schemas.openxmlformats.org/officeDocument/2006/relationships/tags" Target="../tags/tag168.xml"/><Relationship Id="rId52" Type="http://schemas.openxmlformats.org/officeDocument/2006/relationships/tags" Target="../tags/tag176.xml"/><Relationship Id="rId60" Type="http://schemas.openxmlformats.org/officeDocument/2006/relationships/tags" Target="../tags/tag184.xml"/><Relationship Id="rId65" Type="http://schemas.openxmlformats.org/officeDocument/2006/relationships/tags" Target="../tags/tag189.xml"/><Relationship Id="rId73" Type="http://schemas.openxmlformats.org/officeDocument/2006/relationships/tags" Target="../tags/tag197.xml"/><Relationship Id="rId78" Type="http://schemas.openxmlformats.org/officeDocument/2006/relationships/image" Target="../media/image38.png"/><Relationship Id="rId81" Type="http://schemas.openxmlformats.org/officeDocument/2006/relationships/image" Target="../media/image41.png"/><Relationship Id="rId86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image" Target="../media/image59.png"/><Relationship Id="rId101" Type="http://schemas.openxmlformats.org/officeDocument/2006/relationships/image" Target="../media/image61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9" Type="http://schemas.openxmlformats.org/officeDocument/2006/relationships/tags" Target="../tags/tag163.xml"/><Relationship Id="rId109" Type="http://schemas.openxmlformats.org/officeDocument/2006/relationships/image" Target="../media/image69.png"/><Relationship Id="rId34" Type="http://schemas.openxmlformats.org/officeDocument/2006/relationships/tags" Target="../tags/tag158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76" Type="http://schemas.openxmlformats.org/officeDocument/2006/relationships/image" Target="../media/image5.png"/><Relationship Id="rId97" Type="http://schemas.openxmlformats.org/officeDocument/2006/relationships/image" Target="../media/image57.png"/><Relationship Id="rId104" Type="http://schemas.openxmlformats.org/officeDocument/2006/relationships/image" Target="../media/image64.png"/><Relationship Id="rId7" Type="http://schemas.openxmlformats.org/officeDocument/2006/relationships/tags" Target="../tags/tag131.xml"/><Relationship Id="rId71" Type="http://schemas.openxmlformats.org/officeDocument/2006/relationships/tags" Target="../tags/tag195.xml"/><Relationship Id="rId92" Type="http://schemas.openxmlformats.org/officeDocument/2006/relationships/image" Target="../media/image52.png"/><Relationship Id="rId2" Type="http://schemas.openxmlformats.org/officeDocument/2006/relationships/tags" Target="../tags/tag126.xml"/><Relationship Id="rId29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23.xml"/><Relationship Id="rId117" Type="http://schemas.openxmlformats.org/officeDocument/2006/relationships/image" Target="../media/image90.png"/><Relationship Id="rId21" Type="http://schemas.openxmlformats.org/officeDocument/2006/relationships/tags" Target="../tags/tag218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63" Type="http://schemas.openxmlformats.org/officeDocument/2006/relationships/tags" Target="../tags/tag260.xml"/><Relationship Id="rId68" Type="http://schemas.openxmlformats.org/officeDocument/2006/relationships/tags" Target="../tags/tag265.xml"/><Relationship Id="rId84" Type="http://schemas.openxmlformats.org/officeDocument/2006/relationships/tags" Target="../tags/tag281.xml"/><Relationship Id="rId89" Type="http://schemas.openxmlformats.org/officeDocument/2006/relationships/tags" Target="../tags/tag286.xml"/><Relationship Id="rId112" Type="http://schemas.openxmlformats.org/officeDocument/2006/relationships/image" Target="../media/image23.png"/><Relationship Id="rId16" Type="http://schemas.openxmlformats.org/officeDocument/2006/relationships/tags" Target="../tags/tag213.xml"/><Relationship Id="rId107" Type="http://schemas.openxmlformats.org/officeDocument/2006/relationships/image" Target="../media/image82.png"/><Relationship Id="rId11" Type="http://schemas.openxmlformats.org/officeDocument/2006/relationships/tags" Target="../tags/tag208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53" Type="http://schemas.openxmlformats.org/officeDocument/2006/relationships/tags" Target="../tags/tag250.xml"/><Relationship Id="rId58" Type="http://schemas.openxmlformats.org/officeDocument/2006/relationships/tags" Target="../tags/tag255.xml"/><Relationship Id="rId74" Type="http://schemas.openxmlformats.org/officeDocument/2006/relationships/tags" Target="../tags/tag271.xml"/><Relationship Id="rId79" Type="http://schemas.openxmlformats.org/officeDocument/2006/relationships/tags" Target="../tags/tag276.xml"/><Relationship Id="rId102" Type="http://schemas.openxmlformats.org/officeDocument/2006/relationships/image" Target="../media/image78.png"/><Relationship Id="rId5" Type="http://schemas.openxmlformats.org/officeDocument/2006/relationships/tags" Target="../tags/tag202.xml"/><Relationship Id="rId61" Type="http://schemas.openxmlformats.org/officeDocument/2006/relationships/tags" Target="../tags/tag258.xml"/><Relationship Id="rId82" Type="http://schemas.openxmlformats.org/officeDocument/2006/relationships/tags" Target="../tags/tag279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76.png"/><Relationship Id="rId19" Type="http://schemas.openxmlformats.org/officeDocument/2006/relationships/tags" Target="../tags/tag21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56" Type="http://schemas.openxmlformats.org/officeDocument/2006/relationships/tags" Target="../tags/tag253.xml"/><Relationship Id="rId64" Type="http://schemas.openxmlformats.org/officeDocument/2006/relationships/tags" Target="../tags/tag261.xml"/><Relationship Id="rId69" Type="http://schemas.openxmlformats.org/officeDocument/2006/relationships/tags" Target="../tags/tag266.xml"/><Relationship Id="rId77" Type="http://schemas.openxmlformats.org/officeDocument/2006/relationships/tags" Target="../tags/tag274.xml"/><Relationship Id="rId100" Type="http://schemas.openxmlformats.org/officeDocument/2006/relationships/image" Target="../media/image9.png"/><Relationship Id="rId105" Type="http://schemas.openxmlformats.org/officeDocument/2006/relationships/image" Target="../media/image80.png"/><Relationship Id="rId113" Type="http://schemas.openxmlformats.org/officeDocument/2006/relationships/image" Target="../media/image86.png"/><Relationship Id="rId118" Type="http://schemas.openxmlformats.org/officeDocument/2006/relationships/image" Target="../media/image91.png"/><Relationship Id="rId8" Type="http://schemas.openxmlformats.org/officeDocument/2006/relationships/tags" Target="../tags/tag205.xml"/><Relationship Id="rId51" Type="http://schemas.openxmlformats.org/officeDocument/2006/relationships/tags" Target="../tags/tag248.xml"/><Relationship Id="rId72" Type="http://schemas.openxmlformats.org/officeDocument/2006/relationships/tags" Target="../tags/tag269.xml"/><Relationship Id="rId80" Type="http://schemas.openxmlformats.org/officeDocument/2006/relationships/tags" Target="../tags/tag277.xml"/><Relationship Id="rId85" Type="http://schemas.openxmlformats.org/officeDocument/2006/relationships/tags" Target="../tags/tag282.xml"/><Relationship Id="rId93" Type="http://schemas.openxmlformats.org/officeDocument/2006/relationships/image" Target="../media/image2.png"/><Relationship Id="rId98" Type="http://schemas.openxmlformats.org/officeDocument/2006/relationships/image" Target="../media/image4.png"/><Relationship Id="rId121" Type="http://schemas.openxmlformats.org/officeDocument/2006/relationships/image" Target="../media/image36.png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tags" Target="../tags/tag243.xml"/><Relationship Id="rId59" Type="http://schemas.openxmlformats.org/officeDocument/2006/relationships/tags" Target="../tags/tag256.xml"/><Relationship Id="rId67" Type="http://schemas.openxmlformats.org/officeDocument/2006/relationships/tags" Target="../tags/tag264.xml"/><Relationship Id="rId103" Type="http://schemas.openxmlformats.org/officeDocument/2006/relationships/image" Target="../media/image1.png"/><Relationship Id="rId108" Type="http://schemas.openxmlformats.org/officeDocument/2006/relationships/image" Target="../media/image83.png"/><Relationship Id="rId116" Type="http://schemas.openxmlformats.org/officeDocument/2006/relationships/image" Target="../media/image89.png"/><Relationship Id="rId20" Type="http://schemas.openxmlformats.org/officeDocument/2006/relationships/tags" Target="../tags/tag217.xml"/><Relationship Id="rId41" Type="http://schemas.openxmlformats.org/officeDocument/2006/relationships/tags" Target="../tags/tag238.xml"/><Relationship Id="rId54" Type="http://schemas.openxmlformats.org/officeDocument/2006/relationships/tags" Target="../tags/tag251.xml"/><Relationship Id="rId62" Type="http://schemas.openxmlformats.org/officeDocument/2006/relationships/tags" Target="../tags/tag259.xml"/><Relationship Id="rId70" Type="http://schemas.openxmlformats.org/officeDocument/2006/relationships/tags" Target="../tags/tag267.xml"/><Relationship Id="rId75" Type="http://schemas.openxmlformats.org/officeDocument/2006/relationships/tags" Target="../tags/tag272.xml"/><Relationship Id="rId83" Type="http://schemas.openxmlformats.org/officeDocument/2006/relationships/tags" Target="../tags/tag280.xml"/><Relationship Id="rId88" Type="http://schemas.openxmlformats.org/officeDocument/2006/relationships/tags" Target="../tags/tag285.xml"/><Relationship Id="rId91" Type="http://schemas.openxmlformats.org/officeDocument/2006/relationships/image" Target="../media/image5.png"/><Relationship Id="rId96" Type="http://schemas.openxmlformats.org/officeDocument/2006/relationships/image" Target="../media/image7.png"/><Relationship Id="rId111" Type="http://schemas.openxmlformats.org/officeDocument/2006/relationships/image" Target="../media/image22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tags" Target="../tags/tag246.xml"/><Relationship Id="rId57" Type="http://schemas.openxmlformats.org/officeDocument/2006/relationships/tags" Target="../tags/tag254.xml"/><Relationship Id="rId106" Type="http://schemas.openxmlformats.org/officeDocument/2006/relationships/image" Target="../media/image81.png"/><Relationship Id="rId114" Type="http://schemas.openxmlformats.org/officeDocument/2006/relationships/image" Target="../media/image87.png"/><Relationship Id="rId119" Type="http://schemas.openxmlformats.org/officeDocument/2006/relationships/image" Target="../media/image92.png"/><Relationship Id="rId10" Type="http://schemas.openxmlformats.org/officeDocument/2006/relationships/tags" Target="../tags/tag207.xml"/><Relationship Id="rId31" Type="http://schemas.openxmlformats.org/officeDocument/2006/relationships/tags" Target="../tags/tag228.xml"/><Relationship Id="rId44" Type="http://schemas.openxmlformats.org/officeDocument/2006/relationships/tags" Target="../tags/tag241.xml"/><Relationship Id="rId52" Type="http://schemas.openxmlformats.org/officeDocument/2006/relationships/tags" Target="../tags/tag249.xml"/><Relationship Id="rId60" Type="http://schemas.openxmlformats.org/officeDocument/2006/relationships/tags" Target="../tags/tag257.xml"/><Relationship Id="rId65" Type="http://schemas.openxmlformats.org/officeDocument/2006/relationships/tags" Target="../tags/tag262.xml"/><Relationship Id="rId73" Type="http://schemas.openxmlformats.org/officeDocument/2006/relationships/tags" Target="../tags/tag270.xml"/><Relationship Id="rId78" Type="http://schemas.openxmlformats.org/officeDocument/2006/relationships/tags" Target="../tags/tag275.xml"/><Relationship Id="rId81" Type="http://schemas.openxmlformats.org/officeDocument/2006/relationships/tags" Target="../tags/tag278.xml"/><Relationship Id="rId86" Type="http://schemas.openxmlformats.org/officeDocument/2006/relationships/tags" Target="../tags/tag283.xml"/><Relationship Id="rId94" Type="http://schemas.openxmlformats.org/officeDocument/2006/relationships/image" Target="../media/image35.png"/><Relationship Id="rId99" Type="http://schemas.openxmlformats.org/officeDocument/2006/relationships/image" Target="../media/image8.png"/><Relationship Id="rId101" Type="http://schemas.openxmlformats.org/officeDocument/2006/relationships/image" Target="../media/image77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39" Type="http://schemas.openxmlformats.org/officeDocument/2006/relationships/tags" Target="../tags/tag236.xml"/><Relationship Id="rId109" Type="http://schemas.openxmlformats.org/officeDocument/2006/relationships/image" Target="../media/image84.png"/><Relationship Id="rId34" Type="http://schemas.openxmlformats.org/officeDocument/2006/relationships/tags" Target="../tags/tag231.xml"/><Relationship Id="rId50" Type="http://schemas.openxmlformats.org/officeDocument/2006/relationships/tags" Target="../tags/tag247.xml"/><Relationship Id="rId55" Type="http://schemas.openxmlformats.org/officeDocument/2006/relationships/tags" Target="../tags/tag252.xml"/><Relationship Id="rId76" Type="http://schemas.openxmlformats.org/officeDocument/2006/relationships/tags" Target="../tags/tag273.xml"/><Relationship Id="rId97" Type="http://schemas.openxmlformats.org/officeDocument/2006/relationships/image" Target="../media/image3.png"/><Relationship Id="rId104" Type="http://schemas.openxmlformats.org/officeDocument/2006/relationships/image" Target="../media/image79.png"/><Relationship Id="rId120" Type="http://schemas.openxmlformats.org/officeDocument/2006/relationships/image" Target="../media/image93.png"/><Relationship Id="rId7" Type="http://schemas.openxmlformats.org/officeDocument/2006/relationships/tags" Target="../tags/tag204.xml"/><Relationship Id="rId71" Type="http://schemas.openxmlformats.org/officeDocument/2006/relationships/tags" Target="../tags/tag268.xml"/><Relationship Id="rId92" Type="http://schemas.openxmlformats.org/officeDocument/2006/relationships/image" Target="../media/image6.png"/><Relationship Id="rId2" Type="http://schemas.openxmlformats.org/officeDocument/2006/relationships/tags" Target="../tags/tag199.xml"/><Relationship Id="rId29" Type="http://schemas.openxmlformats.org/officeDocument/2006/relationships/tags" Target="../tags/tag226.xml"/><Relationship Id="rId24" Type="http://schemas.openxmlformats.org/officeDocument/2006/relationships/tags" Target="../tags/tag221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66" Type="http://schemas.openxmlformats.org/officeDocument/2006/relationships/tags" Target="../tags/tag263.xml"/><Relationship Id="rId87" Type="http://schemas.openxmlformats.org/officeDocument/2006/relationships/tags" Target="../tags/tag284.xml"/><Relationship Id="rId110" Type="http://schemas.openxmlformats.org/officeDocument/2006/relationships/image" Target="../media/image85.png"/><Relationship Id="rId115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12.xml"/><Relationship Id="rId117" Type="http://schemas.openxmlformats.org/officeDocument/2006/relationships/image" Target="../media/image94.png"/><Relationship Id="rId21" Type="http://schemas.openxmlformats.org/officeDocument/2006/relationships/tags" Target="../tags/tag307.xml"/><Relationship Id="rId42" Type="http://schemas.openxmlformats.org/officeDocument/2006/relationships/tags" Target="../tags/tag328.xml"/><Relationship Id="rId47" Type="http://schemas.openxmlformats.org/officeDocument/2006/relationships/tags" Target="../tags/tag333.xml"/><Relationship Id="rId63" Type="http://schemas.openxmlformats.org/officeDocument/2006/relationships/tags" Target="../tags/tag349.xml"/><Relationship Id="rId68" Type="http://schemas.openxmlformats.org/officeDocument/2006/relationships/tags" Target="../tags/tag354.xml"/><Relationship Id="rId84" Type="http://schemas.openxmlformats.org/officeDocument/2006/relationships/tags" Target="../tags/tag370.xml"/><Relationship Id="rId89" Type="http://schemas.openxmlformats.org/officeDocument/2006/relationships/tags" Target="../tags/tag375.xml"/><Relationship Id="rId112" Type="http://schemas.openxmlformats.org/officeDocument/2006/relationships/image" Target="../media/image81.png"/><Relationship Id="rId16" Type="http://schemas.openxmlformats.org/officeDocument/2006/relationships/tags" Target="../tags/tag302.xml"/><Relationship Id="rId107" Type="http://schemas.openxmlformats.org/officeDocument/2006/relationships/image" Target="../media/image8.png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tags" Target="../tags/tag318.xml"/><Relationship Id="rId37" Type="http://schemas.openxmlformats.org/officeDocument/2006/relationships/tags" Target="../tags/tag323.xml"/><Relationship Id="rId40" Type="http://schemas.openxmlformats.org/officeDocument/2006/relationships/tags" Target="../tags/tag326.xml"/><Relationship Id="rId45" Type="http://schemas.openxmlformats.org/officeDocument/2006/relationships/tags" Target="../tags/tag331.xml"/><Relationship Id="rId53" Type="http://schemas.openxmlformats.org/officeDocument/2006/relationships/tags" Target="../tags/tag339.xml"/><Relationship Id="rId58" Type="http://schemas.openxmlformats.org/officeDocument/2006/relationships/tags" Target="../tags/tag344.xml"/><Relationship Id="rId66" Type="http://schemas.openxmlformats.org/officeDocument/2006/relationships/tags" Target="../tags/tag352.xml"/><Relationship Id="rId74" Type="http://schemas.openxmlformats.org/officeDocument/2006/relationships/tags" Target="../tags/tag360.xml"/><Relationship Id="rId79" Type="http://schemas.openxmlformats.org/officeDocument/2006/relationships/tags" Target="../tags/tag365.xml"/><Relationship Id="rId87" Type="http://schemas.openxmlformats.org/officeDocument/2006/relationships/tags" Target="../tags/tag373.xml"/><Relationship Id="rId102" Type="http://schemas.openxmlformats.org/officeDocument/2006/relationships/image" Target="../media/image91.png"/><Relationship Id="rId110" Type="http://schemas.openxmlformats.org/officeDocument/2006/relationships/image" Target="../media/image79.png"/><Relationship Id="rId115" Type="http://schemas.openxmlformats.org/officeDocument/2006/relationships/image" Target="../media/image89.png"/><Relationship Id="rId5" Type="http://schemas.openxmlformats.org/officeDocument/2006/relationships/tags" Target="../tags/tag291.xml"/><Relationship Id="rId61" Type="http://schemas.openxmlformats.org/officeDocument/2006/relationships/tags" Target="../tags/tag347.xml"/><Relationship Id="rId82" Type="http://schemas.openxmlformats.org/officeDocument/2006/relationships/tags" Target="../tags/tag368.xml"/><Relationship Id="rId90" Type="http://schemas.openxmlformats.org/officeDocument/2006/relationships/slideLayout" Target="../slideLayouts/slideLayout2.xml"/><Relationship Id="rId95" Type="http://schemas.openxmlformats.org/officeDocument/2006/relationships/image" Target="../media/image78.png"/><Relationship Id="rId19" Type="http://schemas.openxmlformats.org/officeDocument/2006/relationships/tags" Target="../tags/tag30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tags" Target="../tags/tag316.xml"/><Relationship Id="rId35" Type="http://schemas.openxmlformats.org/officeDocument/2006/relationships/tags" Target="../tags/tag321.xml"/><Relationship Id="rId43" Type="http://schemas.openxmlformats.org/officeDocument/2006/relationships/tags" Target="../tags/tag329.xml"/><Relationship Id="rId48" Type="http://schemas.openxmlformats.org/officeDocument/2006/relationships/tags" Target="../tags/tag334.xml"/><Relationship Id="rId56" Type="http://schemas.openxmlformats.org/officeDocument/2006/relationships/tags" Target="../tags/tag342.xml"/><Relationship Id="rId64" Type="http://schemas.openxmlformats.org/officeDocument/2006/relationships/tags" Target="../tags/tag350.xml"/><Relationship Id="rId69" Type="http://schemas.openxmlformats.org/officeDocument/2006/relationships/tags" Target="../tags/tag355.xml"/><Relationship Id="rId77" Type="http://schemas.openxmlformats.org/officeDocument/2006/relationships/tags" Target="../tags/tag363.xml"/><Relationship Id="rId100" Type="http://schemas.openxmlformats.org/officeDocument/2006/relationships/image" Target="../media/image92.png"/><Relationship Id="rId105" Type="http://schemas.openxmlformats.org/officeDocument/2006/relationships/image" Target="../media/image3.png"/><Relationship Id="rId113" Type="http://schemas.openxmlformats.org/officeDocument/2006/relationships/image" Target="../media/image87.png"/><Relationship Id="rId118" Type="http://schemas.openxmlformats.org/officeDocument/2006/relationships/image" Target="../media/image95.png"/><Relationship Id="rId8" Type="http://schemas.openxmlformats.org/officeDocument/2006/relationships/tags" Target="../tags/tag294.xml"/><Relationship Id="rId51" Type="http://schemas.openxmlformats.org/officeDocument/2006/relationships/tags" Target="../tags/tag337.xml"/><Relationship Id="rId72" Type="http://schemas.openxmlformats.org/officeDocument/2006/relationships/tags" Target="../tags/tag358.xml"/><Relationship Id="rId80" Type="http://schemas.openxmlformats.org/officeDocument/2006/relationships/tags" Target="../tags/tag366.xml"/><Relationship Id="rId85" Type="http://schemas.openxmlformats.org/officeDocument/2006/relationships/tags" Target="../tags/tag371.xml"/><Relationship Id="rId93" Type="http://schemas.openxmlformats.org/officeDocument/2006/relationships/image" Target="../media/image7.png"/><Relationship Id="rId98" Type="http://schemas.openxmlformats.org/officeDocument/2006/relationships/image" Target="../media/image84.png"/><Relationship Id="rId3" Type="http://schemas.openxmlformats.org/officeDocument/2006/relationships/tags" Target="../tags/tag289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33" Type="http://schemas.openxmlformats.org/officeDocument/2006/relationships/tags" Target="../tags/tag319.xml"/><Relationship Id="rId38" Type="http://schemas.openxmlformats.org/officeDocument/2006/relationships/tags" Target="../tags/tag324.xml"/><Relationship Id="rId46" Type="http://schemas.openxmlformats.org/officeDocument/2006/relationships/tags" Target="../tags/tag332.xml"/><Relationship Id="rId59" Type="http://schemas.openxmlformats.org/officeDocument/2006/relationships/tags" Target="../tags/tag345.xml"/><Relationship Id="rId67" Type="http://schemas.openxmlformats.org/officeDocument/2006/relationships/tags" Target="../tags/tag353.xml"/><Relationship Id="rId103" Type="http://schemas.openxmlformats.org/officeDocument/2006/relationships/image" Target="../media/image6.png"/><Relationship Id="rId108" Type="http://schemas.openxmlformats.org/officeDocument/2006/relationships/image" Target="../media/image9.png"/><Relationship Id="rId116" Type="http://schemas.openxmlformats.org/officeDocument/2006/relationships/image" Target="../media/image90.png"/><Relationship Id="rId20" Type="http://schemas.openxmlformats.org/officeDocument/2006/relationships/tags" Target="../tags/tag306.xml"/><Relationship Id="rId41" Type="http://schemas.openxmlformats.org/officeDocument/2006/relationships/tags" Target="../tags/tag327.xml"/><Relationship Id="rId54" Type="http://schemas.openxmlformats.org/officeDocument/2006/relationships/tags" Target="../tags/tag340.xml"/><Relationship Id="rId62" Type="http://schemas.openxmlformats.org/officeDocument/2006/relationships/tags" Target="../tags/tag348.xml"/><Relationship Id="rId70" Type="http://schemas.openxmlformats.org/officeDocument/2006/relationships/tags" Target="../tags/tag356.xml"/><Relationship Id="rId75" Type="http://schemas.openxmlformats.org/officeDocument/2006/relationships/tags" Target="../tags/tag361.xml"/><Relationship Id="rId83" Type="http://schemas.openxmlformats.org/officeDocument/2006/relationships/tags" Target="../tags/tag369.xml"/><Relationship Id="rId88" Type="http://schemas.openxmlformats.org/officeDocument/2006/relationships/tags" Target="../tags/tag374.xml"/><Relationship Id="rId91" Type="http://schemas.openxmlformats.org/officeDocument/2006/relationships/image" Target="../media/image76.png"/><Relationship Id="rId96" Type="http://schemas.openxmlformats.org/officeDocument/2006/relationships/image" Target="../media/image82.png"/><Relationship Id="rId111" Type="http://schemas.openxmlformats.org/officeDocument/2006/relationships/image" Target="../media/image80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36" Type="http://schemas.openxmlformats.org/officeDocument/2006/relationships/tags" Target="../tags/tag322.xml"/><Relationship Id="rId49" Type="http://schemas.openxmlformats.org/officeDocument/2006/relationships/tags" Target="../tags/tag335.xml"/><Relationship Id="rId57" Type="http://schemas.openxmlformats.org/officeDocument/2006/relationships/tags" Target="../tags/tag343.xml"/><Relationship Id="rId106" Type="http://schemas.openxmlformats.org/officeDocument/2006/relationships/image" Target="../media/image4.png"/><Relationship Id="rId114" Type="http://schemas.openxmlformats.org/officeDocument/2006/relationships/image" Target="../media/image88.png"/><Relationship Id="rId119" Type="http://schemas.openxmlformats.org/officeDocument/2006/relationships/image" Target="../media/image35.png"/><Relationship Id="rId10" Type="http://schemas.openxmlformats.org/officeDocument/2006/relationships/tags" Target="../tags/tag296.xml"/><Relationship Id="rId31" Type="http://schemas.openxmlformats.org/officeDocument/2006/relationships/tags" Target="../tags/tag317.xml"/><Relationship Id="rId44" Type="http://schemas.openxmlformats.org/officeDocument/2006/relationships/tags" Target="../tags/tag330.xml"/><Relationship Id="rId52" Type="http://schemas.openxmlformats.org/officeDocument/2006/relationships/tags" Target="../tags/tag338.xml"/><Relationship Id="rId60" Type="http://schemas.openxmlformats.org/officeDocument/2006/relationships/tags" Target="../tags/tag346.xml"/><Relationship Id="rId65" Type="http://schemas.openxmlformats.org/officeDocument/2006/relationships/tags" Target="../tags/tag351.xml"/><Relationship Id="rId73" Type="http://schemas.openxmlformats.org/officeDocument/2006/relationships/tags" Target="../tags/tag359.xml"/><Relationship Id="rId78" Type="http://schemas.openxmlformats.org/officeDocument/2006/relationships/tags" Target="../tags/tag364.xml"/><Relationship Id="rId81" Type="http://schemas.openxmlformats.org/officeDocument/2006/relationships/tags" Target="../tags/tag367.xml"/><Relationship Id="rId86" Type="http://schemas.openxmlformats.org/officeDocument/2006/relationships/tags" Target="../tags/tag372.xml"/><Relationship Id="rId94" Type="http://schemas.openxmlformats.org/officeDocument/2006/relationships/image" Target="../media/image77.png"/><Relationship Id="rId99" Type="http://schemas.openxmlformats.org/officeDocument/2006/relationships/image" Target="../media/image86.png"/><Relationship Id="rId101" Type="http://schemas.openxmlformats.org/officeDocument/2006/relationships/image" Target="../media/image93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39" Type="http://schemas.openxmlformats.org/officeDocument/2006/relationships/tags" Target="../tags/tag325.xml"/><Relationship Id="rId109" Type="http://schemas.openxmlformats.org/officeDocument/2006/relationships/image" Target="../media/image1.png"/><Relationship Id="rId34" Type="http://schemas.openxmlformats.org/officeDocument/2006/relationships/tags" Target="../tags/tag320.xml"/><Relationship Id="rId50" Type="http://schemas.openxmlformats.org/officeDocument/2006/relationships/tags" Target="../tags/tag336.xml"/><Relationship Id="rId55" Type="http://schemas.openxmlformats.org/officeDocument/2006/relationships/tags" Target="../tags/tag341.xml"/><Relationship Id="rId76" Type="http://schemas.openxmlformats.org/officeDocument/2006/relationships/tags" Target="../tags/tag362.xml"/><Relationship Id="rId97" Type="http://schemas.openxmlformats.org/officeDocument/2006/relationships/image" Target="../media/image83.png"/><Relationship Id="rId104" Type="http://schemas.openxmlformats.org/officeDocument/2006/relationships/image" Target="../media/image2.png"/><Relationship Id="rId120" Type="http://schemas.openxmlformats.org/officeDocument/2006/relationships/image" Target="../media/image36.png"/><Relationship Id="rId7" Type="http://schemas.openxmlformats.org/officeDocument/2006/relationships/tags" Target="../tags/tag293.xml"/><Relationship Id="rId71" Type="http://schemas.openxmlformats.org/officeDocument/2006/relationships/tags" Target="../tags/tag357.xml"/><Relationship Id="rId92" Type="http://schemas.openxmlformats.org/officeDocument/2006/relationships/image" Target="../media/image5.png"/><Relationship Id="rId2" Type="http://schemas.openxmlformats.org/officeDocument/2006/relationships/tags" Target="../tags/tag288.xml"/><Relationship Id="rId29" Type="http://schemas.openxmlformats.org/officeDocument/2006/relationships/tags" Target="../tags/tag31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401.xml"/><Relationship Id="rId39" Type="http://schemas.openxmlformats.org/officeDocument/2006/relationships/tags" Target="../tags/tag414.xml"/><Relationship Id="rId21" Type="http://schemas.openxmlformats.org/officeDocument/2006/relationships/tags" Target="../tags/tag396.xml"/><Relationship Id="rId34" Type="http://schemas.openxmlformats.org/officeDocument/2006/relationships/tags" Target="../tags/tag409.xml"/><Relationship Id="rId42" Type="http://schemas.openxmlformats.org/officeDocument/2006/relationships/tags" Target="../tags/tag417.xml"/><Relationship Id="rId47" Type="http://schemas.openxmlformats.org/officeDocument/2006/relationships/tags" Target="../tags/tag422.xml"/><Relationship Id="rId50" Type="http://schemas.openxmlformats.org/officeDocument/2006/relationships/tags" Target="../tags/tag425.xml"/><Relationship Id="rId55" Type="http://schemas.openxmlformats.org/officeDocument/2006/relationships/tags" Target="../tags/tag430.xml"/><Relationship Id="rId63" Type="http://schemas.openxmlformats.org/officeDocument/2006/relationships/tags" Target="../tags/tag438.xml"/><Relationship Id="rId68" Type="http://schemas.openxmlformats.org/officeDocument/2006/relationships/slideLayout" Target="../slideLayouts/slideLayout2.xml"/><Relationship Id="rId76" Type="http://schemas.openxmlformats.org/officeDocument/2006/relationships/image" Target="../media/image84.png"/><Relationship Id="rId84" Type="http://schemas.openxmlformats.org/officeDocument/2006/relationships/image" Target="../media/image4.png"/><Relationship Id="rId89" Type="http://schemas.openxmlformats.org/officeDocument/2006/relationships/image" Target="../media/image80.png"/><Relationship Id="rId7" Type="http://schemas.openxmlformats.org/officeDocument/2006/relationships/tags" Target="../tags/tag382.xml"/><Relationship Id="rId71" Type="http://schemas.openxmlformats.org/officeDocument/2006/relationships/image" Target="../media/image7.png"/><Relationship Id="rId92" Type="http://schemas.openxmlformats.org/officeDocument/2006/relationships/image" Target="../media/image94.png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9" Type="http://schemas.openxmlformats.org/officeDocument/2006/relationships/tags" Target="../tags/tag404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32" Type="http://schemas.openxmlformats.org/officeDocument/2006/relationships/tags" Target="../tags/tag407.xml"/><Relationship Id="rId37" Type="http://schemas.openxmlformats.org/officeDocument/2006/relationships/tags" Target="../tags/tag412.xml"/><Relationship Id="rId40" Type="http://schemas.openxmlformats.org/officeDocument/2006/relationships/tags" Target="../tags/tag415.xml"/><Relationship Id="rId45" Type="http://schemas.openxmlformats.org/officeDocument/2006/relationships/tags" Target="../tags/tag420.xml"/><Relationship Id="rId53" Type="http://schemas.openxmlformats.org/officeDocument/2006/relationships/tags" Target="../tags/tag428.xml"/><Relationship Id="rId58" Type="http://schemas.openxmlformats.org/officeDocument/2006/relationships/tags" Target="../tags/tag433.xml"/><Relationship Id="rId66" Type="http://schemas.openxmlformats.org/officeDocument/2006/relationships/tags" Target="../tags/tag441.xml"/><Relationship Id="rId74" Type="http://schemas.openxmlformats.org/officeDocument/2006/relationships/image" Target="../media/image82.png"/><Relationship Id="rId79" Type="http://schemas.openxmlformats.org/officeDocument/2006/relationships/image" Target="../media/image93.png"/><Relationship Id="rId87" Type="http://schemas.openxmlformats.org/officeDocument/2006/relationships/image" Target="../media/image1.png"/><Relationship Id="rId5" Type="http://schemas.openxmlformats.org/officeDocument/2006/relationships/tags" Target="../tags/tag380.xml"/><Relationship Id="rId61" Type="http://schemas.openxmlformats.org/officeDocument/2006/relationships/tags" Target="../tags/tag436.xml"/><Relationship Id="rId82" Type="http://schemas.openxmlformats.org/officeDocument/2006/relationships/image" Target="../media/image2.png"/><Relationship Id="rId90" Type="http://schemas.openxmlformats.org/officeDocument/2006/relationships/image" Target="../media/image81.png"/><Relationship Id="rId95" Type="http://schemas.openxmlformats.org/officeDocument/2006/relationships/image" Target="../media/image36.png"/><Relationship Id="rId19" Type="http://schemas.openxmlformats.org/officeDocument/2006/relationships/tags" Target="../tags/tag39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tags" Target="../tags/tag402.xml"/><Relationship Id="rId30" Type="http://schemas.openxmlformats.org/officeDocument/2006/relationships/tags" Target="../tags/tag405.xml"/><Relationship Id="rId35" Type="http://schemas.openxmlformats.org/officeDocument/2006/relationships/tags" Target="../tags/tag410.xml"/><Relationship Id="rId43" Type="http://schemas.openxmlformats.org/officeDocument/2006/relationships/tags" Target="../tags/tag418.xml"/><Relationship Id="rId48" Type="http://schemas.openxmlformats.org/officeDocument/2006/relationships/tags" Target="../tags/tag423.xml"/><Relationship Id="rId56" Type="http://schemas.openxmlformats.org/officeDocument/2006/relationships/tags" Target="../tags/tag431.xml"/><Relationship Id="rId64" Type="http://schemas.openxmlformats.org/officeDocument/2006/relationships/tags" Target="../tags/tag439.xml"/><Relationship Id="rId69" Type="http://schemas.openxmlformats.org/officeDocument/2006/relationships/image" Target="../media/image76.png"/><Relationship Id="rId77" Type="http://schemas.openxmlformats.org/officeDocument/2006/relationships/image" Target="../media/image86.png"/><Relationship Id="rId8" Type="http://schemas.openxmlformats.org/officeDocument/2006/relationships/tags" Target="../tags/tag383.xml"/><Relationship Id="rId51" Type="http://schemas.openxmlformats.org/officeDocument/2006/relationships/tags" Target="../tags/tag426.xml"/><Relationship Id="rId72" Type="http://schemas.openxmlformats.org/officeDocument/2006/relationships/image" Target="../media/image77.png"/><Relationship Id="rId80" Type="http://schemas.openxmlformats.org/officeDocument/2006/relationships/image" Target="../media/image91.png"/><Relationship Id="rId85" Type="http://schemas.openxmlformats.org/officeDocument/2006/relationships/image" Target="../media/image8.png"/><Relationship Id="rId93" Type="http://schemas.openxmlformats.org/officeDocument/2006/relationships/image" Target="../media/image95.png"/><Relationship Id="rId3" Type="http://schemas.openxmlformats.org/officeDocument/2006/relationships/tags" Target="../tags/tag378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33" Type="http://schemas.openxmlformats.org/officeDocument/2006/relationships/tags" Target="../tags/tag408.xml"/><Relationship Id="rId38" Type="http://schemas.openxmlformats.org/officeDocument/2006/relationships/tags" Target="../tags/tag413.xml"/><Relationship Id="rId46" Type="http://schemas.openxmlformats.org/officeDocument/2006/relationships/tags" Target="../tags/tag421.xml"/><Relationship Id="rId59" Type="http://schemas.openxmlformats.org/officeDocument/2006/relationships/tags" Target="../tags/tag434.xml"/><Relationship Id="rId67" Type="http://schemas.openxmlformats.org/officeDocument/2006/relationships/tags" Target="../tags/tag442.xml"/><Relationship Id="rId20" Type="http://schemas.openxmlformats.org/officeDocument/2006/relationships/tags" Target="../tags/tag395.xml"/><Relationship Id="rId41" Type="http://schemas.openxmlformats.org/officeDocument/2006/relationships/tags" Target="../tags/tag416.xml"/><Relationship Id="rId54" Type="http://schemas.openxmlformats.org/officeDocument/2006/relationships/tags" Target="../tags/tag429.xml"/><Relationship Id="rId62" Type="http://schemas.openxmlformats.org/officeDocument/2006/relationships/tags" Target="../tags/tag437.xml"/><Relationship Id="rId70" Type="http://schemas.openxmlformats.org/officeDocument/2006/relationships/image" Target="../media/image5.png"/><Relationship Id="rId75" Type="http://schemas.openxmlformats.org/officeDocument/2006/relationships/image" Target="../media/image83.png"/><Relationship Id="rId83" Type="http://schemas.openxmlformats.org/officeDocument/2006/relationships/image" Target="../media/image3.png"/><Relationship Id="rId88" Type="http://schemas.openxmlformats.org/officeDocument/2006/relationships/image" Target="../media/image79.png"/><Relationship Id="rId91" Type="http://schemas.openxmlformats.org/officeDocument/2006/relationships/image" Target="../media/image30.png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tags" Target="../tags/tag403.xml"/><Relationship Id="rId36" Type="http://schemas.openxmlformats.org/officeDocument/2006/relationships/tags" Target="../tags/tag411.xml"/><Relationship Id="rId49" Type="http://schemas.openxmlformats.org/officeDocument/2006/relationships/tags" Target="../tags/tag424.xml"/><Relationship Id="rId57" Type="http://schemas.openxmlformats.org/officeDocument/2006/relationships/tags" Target="../tags/tag432.xml"/><Relationship Id="rId10" Type="http://schemas.openxmlformats.org/officeDocument/2006/relationships/tags" Target="../tags/tag385.xml"/><Relationship Id="rId31" Type="http://schemas.openxmlformats.org/officeDocument/2006/relationships/tags" Target="../tags/tag406.xml"/><Relationship Id="rId44" Type="http://schemas.openxmlformats.org/officeDocument/2006/relationships/tags" Target="../tags/tag419.xml"/><Relationship Id="rId52" Type="http://schemas.openxmlformats.org/officeDocument/2006/relationships/tags" Target="../tags/tag427.xml"/><Relationship Id="rId60" Type="http://schemas.openxmlformats.org/officeDocument/2006/relationships/tags" Target="../tags/tag435.xml"/><Relationship Id="rId65" Type="http://schemas.openxmlformats.org/officeDocument/2006/relationships/tags" Target="../tags/tag440.xml"/><Relationship Id="rId73" Type="http://schemas.openxmlformats.org/officeDocument/2006/relationships/image" Target="../media/image78.png"/><Relationship Id="rId78" Type="http://schemas.openxmlformats.org/officeDocument/2006/relationships/image" Target="../media/image92.png"/><Relationship Id="rId81" Type="http://schemas.openxmlformats.org/officeDocument/2006/relationships/image" Target="../media/image6.png"/><Relationship Id="rId86" Type="http://schemas.openxmlformats.org/officeDocument/2006/relationships/image" Target="../media/image9.png"/><Relationship Id="rId94" Type="http://schemas.openxmlformats.org/officeDocument/2006/relationships/image" Target="../media/image35.png"/><Relationship Id="rId4" Type="http://schemas.openxmlformats.org/officeDocument/2006/relationships/tags" Target="../tags/tag379.xml"/><Relationship Id="rId9" Type="http://schemas.openxmlformats.org/officeDocument/2006/relationships/tags" Target="../tags/tag38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26" Type="http://schemas.openxmlformats.org/officeDocument/2006/relationships/tags" Target="../tags/tag468.xml"/><Relationship Id="rId39" Type="http://schemas.openxmlformats.org/officeDocument/2006/relationships/tags" Target="../tags/tag481.xml"/><Relationship Id="rId21" Type="http://schemas.openxmlformats.org/officeDocument/2006/relationships/tags" Target="../tags/tag463.xml"/><Relationship Id="rId34" Type="http://schemas.openxmlformats.org/officeDocument/2006/relationships/tags" Target="../tags/tag476.xml"/><Relationship Id="rId42" Type="http://schemas.openxmlformats.org/officeDocument/2006/relationships/tags" Target="../tags/tag484.xml"/><Relationship Id="rId47" Type="http://schemas.openxmlformats.org/officeDocument/2006/relationships/tags" Target="../tags/tag489.xml"/><Relationship Id="rId50" Type="http://schemas.openxmlformats.org/officeDocument/2006/relationships/tags" Target="../tags/tag492.xml"/><Relationship Id="rId55" Type="http://schemas.openxmlformats.org/officeDocument/2006/relationships/tags" Target="../tags/tag497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78.png"/><Relationship Id="rId76" Type="http://schemas.openxmlformats.org/officeDocument/2006/relationships/image" Target="../media/image6.png"/><Relationship Id="rId84" Type="http://schemas.openxmlformats.org/officeDocument/2006/relationships/image" Target="../media/image96.png"/><Relationship Id="rId89" Type="http://schemas.openxmlformats.org/officeDocument/2006/relationships/image" Target="../media/image4.png"/><Relationship Id="rId7" Type="http://schemas.openxmlformats.org/officeDocument/2006/relationships/tags" Target="../tags/tag449.xml"/><Relationship Id="rId71" Type="http://schemas.openxmlformats.org/officeDocument/2006/relationships/image" Target="../media/image84.png"/><Relationship Id="rId92" Type="http://schemas.openxmlformats.org/officeDocument/2006/relationships/image" Target="../media/image36.png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9" Type="http://schemas.openxmlformats.org/officeDocument/2006/relationships/tags" Target="../tags/tag471.xml"/><Relationship Id="rId11" Type="http://schemas.openxmlformats.org/officeDocument/2006/relationships/tags" Target="../tags/tag453.xml"/><Relationship Id="rId24" Type="http://schemas.openxmlformats.org/officeDocument/2006/relationships/tags" Target="../tags/tag466.xml"/><Relationship Id="rId32" Type="http://schemas.openxmlformats.org/officeDocument/2006/relationships/tags" Target="../tags/tag474.xml"/><Relationship Id="rId37" Type="http://schemas.openxmlformats.org/officeDocument/2006/relationships/tags" Target="../tags/tag479.xml"/><Relationship Id="rId40" Type="http://schemas.openxmlformats.org/officeDocument/2006/relationships/tags" Target="../tags/tag482.xml"/><Relationship Id="rId45" Type="http://schemas.openxmlformats.org/officeDocument/2006/relationships/tags" Target="../tags/tag487.xml"/><Relationship Id="rId53" Type="http://schemas.openxmlformats.org/officeDocument/2006/relationships/tags" Target="../tags/tag495.xml"/><Relationship Id="rId58" Type="http://schemas.openxmlformats.org/officeDocument/2006/relationships/tags" Target="../tags/tag500.xml"/><Relationship Id="rId66" Type="http://schemas.openxmlformats.org/officeDocument/2006/relationships/image" Target="../media/image7.png"/><Relationship Id="rId74" Type="http://schemas.openxmlformats.org/officeDocument/2006/relationships/image" Target="../media/image93.png"/><Relationship Id="rId79" Type="http://schemas.openxmlformats.org/officeDocument/2006/relationships/image" Target="../media/image79.png"/><Relationship Id="rId87" Type="http://schemas.openxmlformats.org/officeDocument/2006/relationships/image" Target="../media/image94.png"/><Relationship Id="rId5" Type="http://schemas.openxmlformats.org/officeDocument/2006/relationships/tags" Target="../tags/tag447.xml"/><Relationship Id="rId61" Type="http://schemas.openxmlformats.org/officeDocument/2006/relationships/tags" Target="../tags/tag503.xml"/><Relationship Id="rId82" Type="http://schemas.openxmlformats.org/officeDocument/2006/relationships/image" Target="../media/image1.png"/><Relationship Id="rId90" Type="http://schemas.openxmlformats.org/officeDocument/2006/relationships/image" Target="../media/image30.png"/><Relationship Id="rId19" Type="http://schemas.openxmlformats.org/officeDocument/2006/relationships/tags" Target="../tags/tag461.xml"/><Relationship Id="rId14" Type="http://schemas.openxmlformats.org/officeDocument/2006/relationships/tags" Target="../tags/tag456.xml"/><Relationship Id="rId22" Type="http://schemas.openxmlformats.org/officeDocument/2006/relationships/tags" Target="../tags/tag464.xml"/><Relationship Id="rId27" Type="http://schemas.openxmlformats.org/officeDocument/2006/relationships/tags" Target="../tags/tag469.xml"/><Relationship Id="rId30" Type="http://schemas.openxmlformats.org/officeDocument/2006/relationships/tags" Target="../tags/tag472.xml"/><Relationship Id="rId35" Type="http://schemas.openxmlformats.org/officeDocument/2006/relationships/tags" Target="../tags/tag477.xml"/><Relationship Id="rId43" Type="http://schemas.openxmlformats.org/officeDocument/2006/relationships/tags" Target="../tags/tag485.xml"/><Relationship Id="rId48" Type="http://schemas.openxmlformats.org/officeDocument/2006/relationships/tags" Target="../tags/tag490.xml"/><Relationship Id="rId56" Type="http://schemas.openxmlformats.org/officeDocument/2006/relationships/tags" Target="../tags/tag498.xml"/><Relationship Id="rId64" Type="http://schemas.openxmlformats.org/officeDocument/2006/relationships/image" Target="../media/image76.png"/><Relationship Id="rId69" Type="http://schemas.openxmlformats.org/officeDocument/2006/relationships/image" Target="../media/image82.png"/><Relationship Id="rId77" Type="http://schemas.openxmlformats.org/officeDocument/2006/relationships/image" Target="../media/image8.png"/><Relationship Id="rId8" Type="http://schemas.openxmlformats.org/officeDocument/2006/relationships/tags" Target="../tags/tag450.xml"/><Relationship Id="rId51" Type="http://schemas.openxmlformats.org/officeDocument/2006/relationships/tags" Target="../tags/tag493.xml"/><Relationship Id="rId72" Type="http://schemas.openxmlformats.org/officeDocument/2006/relationships/image" Target="../media/image86.png"/><Relationship Id="rId80" Type="http://schemas.openxmlformats.org/officeDocument/2006/relationships/image" Target="../media/image80.png"/><Relationship Id="rId85" Type="http://schemas.openxmlformats.org/officeDocument/2006/relationships/image" Target="../media/image97.png"/><Relationship Id="rId3" Type="http://schemas.openxmlformats.org/officeDocument/2006/relationships/tags" Target="../tags/tag445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5" Type="http://schemas.openxmlformats.org/officeDocument/2006/relationships/tags" Target="../tags/tag467.xml"/><Relationship Id="rId33" Type="http://schemas.openxmlformats.org/officeDocument/2006/relationships/tags" Target="../tags/tag475.xml"/><Relationship Id="rId38" Type="http://schemas.openxmlformats.org/officeDocument/2006/relationships/tags" Target="../tags/tag480.xml"/><Relationship Id="rId46" Type="http://schemas.openxmlformats.org/officeDocument/2006/relationships/tags" Target="../tags/tag488.xml"/><Relationship Id="rId59" Type="http://schemas.openxmlformats.org/officeDocument/2006/relationships/tags" Target="../tags/tag501.xml"/><Relationship Id="rId67" Type="http://schemas.openxmlformats.org/officeDocument/2006/relationships/image" Target="../media/image77.png"/><Relationship Id="rId20" Type="http://schemas.openxmlformats.org/officeDocument/2006/relationships/tags" Target="../tags/tag462.xml"/><Relationship Id="rId41" Type="http://schemas.openxmlformats.org/officeDocument/2006/relationships/tags" Target="../tags/tag483.xml"/><Relationship Id="rId54" Type="http://schemas.openxmlformats.org/officeDocument/2006/relationships/tags" Target="../tags/tag496.xml"/><Relationship Id="rId62" Type="http://schemas.openxmlformats.org/officeDocument/2006/relationships/tags" Target="../tags/tag504.xml"/><Relationship Id="rId70" Type="http://schemas.openxmlformats.org/officeDocument/2006/relationships/image" Target="../media/image83.png"/><Relationship Id="rId75" Type="http://schemas.openxmlformats.org/officeDocument/2006/relationships/image" Target="../media/image91.png"/><Relationship Id="rId83" Type="http://schemas.openxmlformats.org/officeDocument/2006/relationships/image" Target="../media/image95.png"/><Relationship Id="rId88" Type="http://schemas.openxmlformats.org/officeDocument/2006/relationships/image" Target="../media/image3.png"/><Relationship Id="rId91" Type="http://schemas.openxmlformats.org/officeDocument/2006/relationships/image" Target="../media/image35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5" Type="http://schemas.openxmlformats.org/officeDocument/2006/relationships/tags" Target="../tags/tag457.xml"/><Relationship Id="rId23" Type="http://schemas.openxmlformats.org/officeDocument/2006/relationships/tags" Target="../tags/tag465.xml"/><Relationship Id="rId28" Type="http://schemas.openxmlformats.org/officeDocument/2006/relationships/tags" Target="../tags/tag470.xml"/><Relationship Id="rId36" Type="http://schemas.openxmlformats.org/officeDocument/2006/relationships/tags" Target="../tags/tag478.xml"/><Relationship Id="rId49" Type="http://schemas.openxmlformats.org/officeDocument/2006/relationships/tags" Target="../tags/tag491.xml"/><Relationship Id="rId57" Type="http://schemas.openxmlformats.org/officeDocument/2006/relationships/tags" Target="../tags/tag499.xml"/><Relationship Id="rId10" Type="http://schemas.openxmlformats.org/officeDocument/2006/relationships/tags" Target="../tags/tag452.xml"/><Relationship Id="rId31" Type="http://schemas.openxmlformats.org/officeDocument/2006/relationships/tags" Target="../tags/tag473.xml"/><Relationship Id="rId44" Type="http://schemas.openxmlformats.org/officeDocument/2006/relationships/tags" Target="../tags/tag486.xml"/><Relationship Id="rId52" Type="http://schemas.openxmlformats.org/officeDocument/2006/relationships/tags" Target="../tags/tag494.xml"/><Relationship Id="rId60" Type="http://schemas.openxmlformats.org/officeDocument/2006/relationships/tags" Target="../tags/tag502.xml"/><Relationship Id="rId65" Type="http://schemas.openxmlformats.org/officeDocument/2006/relationships/image" Target="../media/image5.png"/><Relationship Id="rId73" Type="http://schemas.openxmlformats.org/officeDocument/2006/relationships/image" Target="../media/image92.png"/><Relationship Id="rId78" Type="http://schemas.openxmlformats.org/officeDocument/2006/relationships/image" Target="../media/image9.png"/><Relationship Id="rId81" Type="http://schemas.openxmlformats.org/officeDocument/2006/relationships/image" Target="../media/image81.png"/><Relationship Id="rId86" Type="http://schemas.openxmlformats.org/officeDocument/2006/relationships/image" Target="../media/image2.png"/><Relationship Id="rId4" Type="http://schemas.openxmlformats.org/officeDocument/2006/relationships/tags" Target="../tags/tag446.xml"/><Relationship Id="rId9" Type="http://schemas.openxmlformats.org/officeDocument/2006/relationships/tags" Target="../tags/tag45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530.xml"/><Relationship Id="rId21" Type="http://schemas.openxmlformats.org/officeDocument/2006/relationships/tags" Target="../tags/tag525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63" Type="http://schemas.openxmlformats.org/officeDocument/2006/relationships/tags" Target="../tags/tag567.xml"/><Relationship Id="rId68" Type="http://schemas.openxmlformats.org/officeDocument/2006/relationships/tags" Target="../tags/tag572.xml"/><Relationship Id="rId84" Type="http://schemas.openxmlformats.org/officeDocument/2006/relationships/image" Target="../media/image77.png"/><Relationship Id="rId89" Type="http://schemas.openxmlformats.org/officeDocument/2006/relationships/image" Target="../media/image95.png"/><Relationship Id="rId7" Type="http://schemas.openxmlformats.org/officeDocument/2006/relationships/tags" Target="../tags/tag511.xml"/><Relationship Id="rId71" Type="http://schemas.openxmlformats.org/officeDocument/2006/relationships/tags" Target="../tags/tag575.xml"/><Relationship Id="rId92" Type="http://schemas.openxmlformats.org/officeDocument/2006/relationships/image" Target="../media/image2.png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9" Type="http://schemas.openxmlformats.org/officeDocument/2006/relationships/tags" Target="../tags/tag533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66" Type="http://schemas.openxmlformats.org/officeDocument/2006/relationships/tags" Target="../tags/tag570.xml"/><Relationship Id="rId74" Type="http://schemas.openxmlformats.org/officeDocument/2006/relationships/tags" Target="../tags/tag578.xml"/><Relationship Id="rId79" Type="http://schemas.openxmlformats.org/officeDocument/2006/relationships/image" Target="../media/image86.png"/><Relationship Id="rId87" Type="http://schemas.openxmlformats.org/officeDocument/2006/relationships/image" Target="../media/image5.png"/><Relationship Id="rId102" Type="http://schemas.openxmlformats.org/officeDocument/2006/relationships/image" Target="../media/image101.png"/><Relationship Id="rId5" Type="http://schemas.openxmlformats.org/officeDocument/2006/relationships/tags" Target="../tags/tag509.xml"/><Relationship Id="rId61" Type="http://schemas.openxmlformats.org/officeDocument/2006/relationships/tags" Target="../tags/tag565.xml"/><Relationship Id="rId82" Type="http://schemas.openxmlformats.org/officeDocument/2006/relationships/image" Target="../media/image82.png"/><Relationship Id="rId90" Type="http://schemas.openxmlformats.org/officeDocument/2006/relationships/image" Target="../media/image96.png"/><Relationship Id="rId95" Type="http://schemas.openxmlformats.org/officeDocument/2006/relationships/image" Target="../media/image4.png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56" Type="http://schemas.openxmlformats.org/officeDocument/2006/relationships/tags" Target="../tags/tag560.xml"/><Relationship Id="rId64" Type="http://schemas.openxmlformats.org/officeDocument/2006/relationships/tags" Target="../tags/tag568.xml"/><Relationship Id="rId69" Type="http://schemas.openxmlformats.org/officeDocument/2006/relationships/tags" Target="../tags/tag573.xml"/><Relationship Id="rId77" Type="http://schemas.openxmlformats.org/officeDocument/2006/relationships/slideLayout" Target="../slideLayouts/slideLayout2.xml"/><Relationship Id="rId100" Type="http://schemas.openxmlformats.org/officeDocument/2006/relationships/image" Target="../media/image99.png"/><Relationship Id="rId105" Type="http://schemas.openxmlformats.org/officeDocument/2006/relationships/image" Target="../media/image36.png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72" Type="http://schemas.openxmlformats.org/officeDocument/2006/relationships/tags" Target="../tags/tag576.xml"/><Relationship Id="rId80" Type="http://schemas.openxmlformats.org/officeDocument/2006/relationships/image" Target="../media/image92.png"/><Relationship Id="rId85" Type="http://schemas.openxmlformats.org/officeDocument/2006/relationships/image" Target="../media/image78.png"/><Relationship Id="rId93" Type="http://schemas.openxmlformats.org/officeDocument/2006/relationships/image" Target="../media/image94.png"/><Relationship Id="rId98" Type="http://schemas.openxmlformats.org/officeDocument/2006/relationships/image" Target="../media/image91.png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67" Type="http://schemas.openxmlformats.org/officeDocument/2006/relationships/tags" Target="../tags/tag571.xml"/><Relationship Id="rId103" Type="http://schemas.openxmlformats.org/officeDocument/2006/relationships/image" Target="../media/image102.png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tags" Target="../tags/tag566.xml"/><Relationship Id="rId70" Type="http://schemas.openxmlformats.org/officeDocument/2006/relationships/tags" Target="../tags/tag574.xml"/><Relationship Id="rId75" Type="http://schemas.openxmlformats.org/officeDocument/2006/relationships/tags" Target="../tags/tag579.xml"/><Relationship Id="rId83" Type="http://schemas.openxmlformats.org/officeDocument/2006/relationships/image" Target="../media/image83.png"/><Relationship Id="rId88" Type="http://schemas.openxmlformats.org/officeDocument/2006/relationships/image" Target="../media/image1.png"/><Relationship Id="rId91" Type="http://schemas.openxmlformats.org/officeDocument/2006/relationships/image" Target="../media/image97.png"/><Relationship Id="rId96" Type="http://schemas.openxmlformats.org/officeDocument/2006/relationships/image" Target="../media/image30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65" Type="http://schemas.openxmlformats.org/officeDocument/2006/relationships/tags" Target="../tags/tag569.xml"/><Relationship Id="rId73" Type="http://schemas.openxmlformats.org/officeDocument/2006/relationships/tags" Target="../tags/tag577.xml"/><Relationship Id="rId78" Type="http://schemas.openxmlformats.org/officeDocument/2006/relationships/image" Target="../media/image7.png"/><Relationship Id="rId81" Type="http://schemas.openxmlformats.org/officeDocument/2006/relationships/image" Target="../media/image84.png"/><Relationship Id="rId86" Type="http://schemas.openxmlformats.org/officeDocument/2006/relationships/image" Target="../media/image76.png"/><Relationship Id="rId94" Type="http://schemas.openxmlformats.org/officeDocument/2006/relationships/image" Target="../media/image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9" Type="http://schemas.openxmlformats.org/officeDocument/2006/relationships/tags" Target="../tags/tag543.xml"/><Relationship Id="rId34" Type="http://schemas.openxmlformats.org/officeDocument/2006/relationships/tags" Target="../tags/tag538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76" Type="http://schemas.openxmlformats.org/officeDocument/2006/relationships/tags" Target="../tags/tag580.xml"/><Relationship Id="rId97" Type="http://schemas.openxmlformats.org/officeDocument/2006/relationships/image" Target="../media/image93.png"/><Relationship Id="rId10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606.xml"/><Relationship Id="rId21" Type="http://schemas.openxmlformats.org/officeDocument/2006/relationships/tags" Target="../tags/tag601.xml"/><Relationship Id="rId34" Type="http://schemas.openxmlformats.org/officeDocument/2006/relationships/tags" Target="../tags/tag614.xml"/><Relationship Id="rId42" Type="http://schemas.openxmlformats.org/officeDocument/2006/relationships/tags" Target="../tags/tag622.xml"/><Relationship Id="rId47" Type="http://schemas.openxmlformats.org/officeDocument/2006/relationships/tags" Target="../tags/tag627.xml"/><Relationship Id="rId50" Type="http://schemas.openxmlformats.org/officeDocument/2006/relationships/tags" Target="../tags/tag630.xml"/><Relationship Id="rId55" Type="http://schemas.openxmlformats.org/officeDocument/2006/relationships/tags" Target="../tags/tag635.xml"/><Relationship Id="rId63" Type="http://schemas.openxmlformats.org/officeDocument/2006/relationships/tags" Target="../tags/tag643.xml"/><Relationship Id="rId68" Type="http://schemas.openxmlformats.org/officeDocument/2006/relationships/image" Target="../media/image101.png"/><Relationship Id="rId76" Type="http://schemas.openxmlformats.org/officeDocument/2006/relationships/image" Target="../media/image78.png"/><Relationship Id="rId84" Type="http://schemas.openxmlformats.org/officeDocument/2006/relationships/image" Target="../media/image1.png"/><Relationship Id="rId89" Type="http://schemas.openxmlformats.org/officeDocument/2006/relationships/image" Target="../media/image103.png"/><Relationship Id="rId97" Type="http://schemas.openxmlformats.org/officeDocument/2006/relationships/image" Target="../media/image108.png"/><Relationship Id="rId7" Type="http://schemas.openxmlformats.org/officeDocument/2006/relationships/tags" Target="../tags/tag587.xml"/><Relationship Id="rId71" Type="http://schemas.openxmlformats.org/officeDocument/2006/relationships/image" Target="../media/image92.png"/><Relationship Id="rId92" Type="http://schemas.openxmlformats.org/officeDocument/2006/relationships/image" Target="../media/image106.png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9" Type="http://schemas.openxmlformats.org/officeDocument/2006/relationships/tags" Target="../tags/tag609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32" Type="http://schemas.openxmlformats.org/officeDocument/2006/relationships/tags" Target="../tags/tag612.xml"/><Relationship Id="rId37" Type="http://schemas.openxmlformats.org/officeDocument/2006/relationships/tags" Target="../tags/tag617.xml"/><Relationship Id="rId40" Type="http://schemas.openxmlformats.org/officeDocument/2006/relationships/tags" Target="../tags/tag620.xml"/><Relationship Id="rId45" Type="http://schemas.openxmlformats.org/officeDocument/2006/relationships/tags" Target="../tags/tag625.xml"/><Relationship Id="rId53" Type="http://schemas.openxmlformats.org/officeDocument/2006/relationships/tags" Target="../tags/tag633.xml"/><Relationship Id="rId58" Type="http://schemas.openxmlformats.org/officeDocument/2006/relationships/tags" Target="../tags/tag638.xml"/><Relationship Id="rId66" Type="http://schemas.openxmlformats.org/officeDocument/2006/relationships/slideLayout" Target="../slideLayouts/slideLayout2.xml"/><Relationship Id="rId74" Type="http://schemas.openxmlformats.org/officeDocument/2006/relationships/image" Target="../media/image76.png"/><Relationship Id="rId79" Type="http://schemas.openxmlformats.org/officeDocument/2006/relationships/image" Target="../media/image98.png"/><Relationship Id="rId87" Type="http://schemas.openxmlformats.org/officeDocument/2006/relationships/image" Target="../media/image4.png"/><Relationship Id="rId5" Type="http://schemas.openxmlformats.org/officeDocument/2006/relationships/tags" Target="../tags/tag585.xml"/><Relationship Id="rId61" Type="http://schemas.openxmlformats.org/officeDocument/2006/relationships/tags" Target="../tags/tag641.xml"/><Relationship Id="rId82" Type="http://schemas.openxmlformats.org/officeDocument/2006/relationships/image" Target="../media/image84.png"/><Relationship Id="rId90" Type="http://schemas.openxmlformats.org/officeDocument/2006/relationships/image" Target="../media/image104.png"/><Relationship Id="rId95" Type="http://schemas.openxmlformats.org/officeDocument/2006/relationships/image" Target="../media/image96.png"/><Relationship Id="rId19" Type="http://schemas.openxmlformats.org/officeDocument/2006/relationships/tags" Target="../tags/tag59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tags" Target="../tags/tag610.xml"/><Relationship Id="rId35" Type="http://schemas.openxmlformats.org/officeDocument/2006/relationships/tags" Target="../tags/tag615.xml"/><Relationship Id="rId43" Type="http://schemas.openxmlformats.org/officeDocument/2006/relationships/tags" Target="../tags/tag623.xml"/><Relationship Id="rId48" Type="http://schemas.openxmlformats.org/officeDocument/2006/relationships/tags" Target="../tags/tag628.xml"/><Relationship Id="rId56" Type="http://schemas.openxmlformats.org/officeDocument/2006/relationships/tags" Target="../tags/tag636.xml"/><Relationship Id="rId64" Type="http://schemas.openxmlformats.org/officeDocument/2006/relationships/tags" Target="../tags/tag644.xml"/><Relationship Id="rId69" Type="http://schemas.openxmlformats.org/officeDocument/2006/relationships/image" Target="../media/image7.png"/><Relationship Id="rId77" Type="http://schemas.openxmlformats.org/officeDocument/2006/relationships/image" Target="../media/image82.png"/><Relationship Id="rId8" Type="http://schemas.openxmlformats.org/officeDocument/2006/relationships/tags" Target="../tags/tag588.xml"/><Relationship Id="rId51" Type="http://schemas.openxmlformats.org/officeDocument/2006/relationships/tags" Target="../tags/tag631.xml"/><Relationship Id="rId72" Type="http://schemas.openxmlformats.org/officeDocument/2006/relationships/image" Target="../media/image93.png"/><Relationship Id="rId80" Type="http://schemas.openxmlformats.org/officeDocument/2006/relationships/image" Target="../media/image99.png"/><Relationship Id="rId85" Type="http://schemas.openxmlformats.org/officeDocument/2006/relationships/image" Target="../media/image2.png"/><Relationship Id="rId93" Type="http://schemas.openxmlformats.org/officeDocument/2006/relationships/image" Target="../media/image107.png"/><Relationship Id="rId98" Type="http://schemas.openxmlformats.org/officeDocument/2006/relationships/image" Target="../media/image35.png"/><Relationship Id="rId3" Type="http://schemas.openxmlformats.org/officeDocument/2006/relationships/tags" Target="../tags/tag583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33" Type="http://schemas.openxmlformats.org/officeDocument/2006/relationships/tags" Target="../tags/tag613.xml"/><Relationship Id="rId38" Type="http://schemas.openxmlformats.org/officeDocument/2006/relationships/tags" Target="../tags/tag618.xml"/><Relationship Id="rId46" Type="http://schemas.openxmlformats.org/officeDocument/2006/relationships/tags" Target="../tags/tag626.xml"/><Relationship Id="rId59" Type="http://schemas.openxmlformats.org/officeDocument/2006/relationships/tags" Target="../tags/tag639.xml"/><Relationship Id="rId67" Type="http://schemas.openxmlformats.org/officeDocument/2006/relationships/image" Target="../media/image100.png"/><Relationship Id="rId20" Type="http://schemas.openxmlformats.org/officeDocument/2006/relationships/tags" Target="../tags/tag600.xml"/><Relationship Id="rId41" Type="http://schemas.openxmlformats.org/officeDocument/2006/relationships/tags" Target="../tags/tag621.xml"/><Relationship Id="rId54" Type="http://schemas.openxmlformats.org/officeDocument/2006/relationships/tags" Target="../tags/tag634.xml"/><Relationship Id="rId62" Type="http://schemas.openxmlformats.org/officeDocument/2006/relationships/tags" Target="../tags/tag642.xml"/><Relationship Id="rId70" Type="http://schemas.openxmlformats.org/officeDocument/2006/relationships/image" Target="../media/image86.png"/><Relationship Id="rId75" Type="http://schemas.openxmlformats.org/officeDocument/2006/relationships/image" Target="../media/image77.png"/><Relationship Id="rId83" Type="http://schemas.openxmlformats.org/officeDocument/2006/relationships/image" Target="../media/image5.png"/><Relationship Id="rId88" Type="http://schemas.openxmlformats.org/officeDocument/2006/relationships/image" Target="../media/image30.png"/><Relationship Id="rId91" Type="http://schemas.openxmlformats.org/officeDocument/2006/relationships/image" Target="../media/image105.png"/><Relationship Id="rId96" Type="http://schemas.openxmlformats.org/officeDocument/2006/relationships/image" Target="../media/image97.png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36" Type="http://schemas.openxmlformats.org/officeDocument/2006/relationships/tags" Target="../tags/tag616.xml"/><Relationship Id="rId49" Type="http://schemas.openxmlformats.org/officeDocument/2006/relationships/tags" Target="../tags/tag629.xml"/><Relationship Id="rId57" Type="http://schemas.openxmlformats.org/officeDocument/2006/relationships/tags" Target="../tags/tag637.xml"/><Relationship Id="rId10" Type="http://schemas.openxmlformats.org/officeDocument/2006/relationships/tags" Target="../tags/tag590.xml"/><Relationship Id="rId31" Type="http://schemas.openxmlformats.org/officeDocument/2006/relationships/tags" Target="../tags/tag611.xml"/><Relationship Id="rId44" Type="http://schemas.openxmlformats.org/officeDocument/2006/relationships/tags" Target="../tags/tag624.xml"/><Relationship Id="rId52" Type="http://schemas.openxmlformats.org/officeDocument/2006/relationships/tags" Target="../tags/tag632.xml"/><Relationship Id="rId60" Type="http://schemas.openxmlformats.org/officeDocument/2006/relationships/tags" Target="../tags/tag640.xml"/><Relationship Id="rId65" Type="http://schemas.openxmlformats.org/officeDocument/2006/relationships/tags" Target="../tags/tag645.xml"/><Relationship Id="rId73" Type="http://schemas.openxmlformats.org/officeDocument/2006/relationships/image" Target="../media/image91.png"/><Relationship Id="rId78" Type="http://schemas.openxmlformats.org/officeDocument/2006/relationships/image" Target="../media/image83.png"/><Relationship Id="rId81" Type="http://schemas.openxmlformats.org/officeDocument/2006/relationships/image" Target="../media/image102.png"/><Relationship Id="rId86" Type="http://schemas.openxmlformats.org/officeDocument/2006/relationships/image" Target="../media/image3.png"/><Relationship Id="rId94" Type="http://schemas.openxmlformats.org/officeDocument/2006/relationships/image" Target="../media/image95.png"/><Relationship Id="rId99" Type="http://schemas.openxmlformats.org/officeDocument/2006/relationships/image" Target="../media/image36.png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39" Type="http://schemas.openxmlformats.org/officeDocument/2006/relationships/tags" Target="../tags/tag6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A43E-B3E9-4638-8DE6-711BC8C616B1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Financial Mathematics</a:t>
            </a:r>
            <a:endParaRPr lang="en-US" sz="2400"/>
          </a:p>
          <a:p>
            <a:r>
              <a:rPr lang="en-US" sz="2400"/>
              <a:t>The binomial formula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1347-CD4C-4F54-A5EB-461A1F887BD8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1751013" y="5278438"/>
            <a:ext cx="5427662" cy="876300"/>
            <a:chOff x="1103" y="3325"/>
            <a:chExt cx="3419" cy="552"/>
          </a:xfrm>
        </p:grpSpPr>
        <p:pic>
          <p:nvPicPr>
            <p:cNvPr id="337923" name="Picture 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4" name="Picture 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5" name="Picture 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6" name="Picture 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7" name="Picture 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8" name="Picture 8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29" name="Picture 9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3698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30" name="Picture 10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31" name="Picture 11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32" name="Line 12"/>
            <p:cNvSpPr>
              <a:spLocks noChangeShapeType="1"/>
            </p:cNvSpPr>
            <p:nvPr/>
          </p:nvSpPr>
          <p:spPr bwMode="auto">
            <a:xfrm>
              <a:off x="16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33" name="Line 13"/>
            <p:cNvSpPr>
              <a:spLocks noChangeShapeType="1"/>
            </p:cNvSpPr>
            <p:nvPr/>
          </p:nvSpPr>
          <p:spPr bwMode="auto">
            <a:xfrm>
              <a:off x="235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34" name="Line 14"/>
            <p:cNvSpPr>
              <a:spLocks noChangeShapeType="1"/>
            </p:cNvSpPr>
            <p:nvPr/>
          </p:nvSpPr>
          <p:spPr bwMode="auto">
            <a:xfrm>
              <a:off x="331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35" name="Line 15"/>
            <p:cNvSpPr>
              <a:spLocks noChangeShapeType="1"/>
            </p:cNvSpPr>
            <p:nvPr/>
          </p:nvSpPr>
          <p:spPr bwMode="auto">
            <a:xfrm flipH="1">
              <a:off x="28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36" name="Line 16"/>
            <p:cNvSpPr>
              <a:spLocks noChangeShapeType="1"/>
            </p:cNvSpPr>
            <p:nvPr/>
          </p:nvSpPr>
          <p:spPr bwMode="auto">
            <a:xfrm flipH="1">
              <a:off x="379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37" name="Line 17"/>
            <p:cNvSpPr>
              <a:spLocks noChangeShapeType="1"/>
            </p:cNvSpPr>
            <p:nvPr/>
          </p:nvSpPr>
          <p:spPr bwMode="auto">
            <a:xfrm flipH="1">
              <a:off x="1919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38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3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5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2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4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5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6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7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8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9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0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1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2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3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4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5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6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7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8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9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0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1" name="Picture 5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2" name="Picture 5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3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4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75" name="Group 55"/>
          <p:cNvGrpSpPr>
            <a:grpSpLocks/>
          </p:cNvGrpSpPr>
          <p:nvPr/>
        </p:nvGrpSpPr>
        <p:grpSpPr bwMode="auto">
          <a:xfrm>
            <a:off x="2590800" y="5659438"/>
            <a:ext cx="4894263" cy="1046162"/>
            <a:chOff x="1632" y="3565"/>
            <a:chExt cx="3083" cy="659"/>
          </a:xfrm>
        </p:grpSpPr>
        <p:pic>
          <p:nvPicPr>
            <p:cNvPr id="337976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05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77" name="Picture 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05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78" name="Picture 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405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79" name="Picture 5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045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80" name="Picture 6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057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81" name="Line 61"/>
            <p:cNvSpPr>
              <a:spLocks noChangeShapeType="1"/>
            </p:cNvSpPr>
            <p:nvPr/>
          </p:nvSpPr>
          <p:spPr bwMode="auto">
            <a:xfrm flipH="1">
              <a:off x="2352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2" name="Line 62"/>
            <p:cNvSpPr>
              <a:spLocks noChangeShapeType="1"/>
            </p:cNvSpPr>
            <p:nvPr/>
          </p:nvSpPr>
          <p:spPr bwMode="auto">
            <a:xfrm>
              <a:off x="2784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3" name="Line 63"/>
            <p:cNvSpPr>
              <a:spLocks noChangeShapeType="1"/>
            </p:cNvSpPr>
            <p:nvPr/>
          </p:nvSpPr>
          <p:spPr bwMode="auto">
            <a:xfrm>
              <a:off x="3552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84" name="Line 64"/>
            <p:cNvSpPr>
              <a:spLocks noChangeShapeType="1"/>
            </p:cNvSpPr>
            <p:nvPr/>
          </p:nvSpPr>
          <p:spPr bwMode="auto">
            <a:xfrm flipH="1">
              <a:off x="3168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7985" name="Picture 6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7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86" name="Picture 6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6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87" name="Picture 6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6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88" name="Picture 6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57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89" name="Line 69"/>
            <p:cNvSpPr>
              <a:spLocks noChangeShapeType="1"/>
            </p:cNvSpPr>
            <p:nvPr/>
          </p:nvSpPr>
          <p:spPr bwMode="auto">
            <a:xfrm>
              <a:off x="2016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0" name="Line 70"/>
            <p:cNvSpPr>
              <a:spLocks noChangeShapeType="1"/>
            </p:cNvSpPr>
            <p:nvPr/>
          </p:nvSpPr>
          <p:spPr bwMode="auto">
            <a:xfrm flipH="1">
              <a:off x="3984" y="3744"/>
              <a:ext cx="288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91" name="Picture 7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2" name="Picture 7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3" name="Picture 7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4" name="Picture 7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5" name="Picture 75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6" name="Line 76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7" name="Line 77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8" name="Line 78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9" name="Line 79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0" name="Line 80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1" name="Line 81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02" name="Picture 8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3" name="Picture 8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04" name="Picture 8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17919E-6 L -0.07587 -0.056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7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3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3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3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3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6" grpId="0" animBg="1"/>
      <p:bldP spid="337997" grpId="0" animBg="1"/>
      <p:bldP spid="337998" grpId="0" animBg="1"/>
      <p:bldP spid="337999" grpId="0" animBg="1"/>
      <p:bldP spid="338000" grpId="0" animBg="1"/>
      <p:bldP spid="3380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1C79-0958-46FE-BA19-61B538875187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38946" name="Group 2"/>
          <p:cNvGrpSpPr>
            <a:grpSpLocks/>
          </p:cNvGrpSpPr>
          <p:nvPr/>
        </p:nvGrpSpPr>
        <p:grpSpPr bwMode="auto">
          <a:xfrm>
            <a:off x="1751013" y="5278438"/>
            <a:ext cx="5427662" cy="876300"/>
            <a:chOff x="1103" y="3325"/>
            <a:chExt cx="3419" cy="552"/>
          </a:xfrm>
        </p:grpSpPr>
        <p:pic>
          <p:nvPicPr>
            <p:cNvPr id="338947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48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49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" y="3325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0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33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1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2" name="Picture 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3" name="Picture 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3698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4" name="Picture 1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" y="371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955" name="Picture 1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" y="371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956" name="Line 12"/>
            <p:cNvSpPr>
              <a:spLocks noChangeShapeType="1"/>
            </p:cNvSpPr>
            <p:nvPr/>
          </p:nvSpPr>
          <p:spPr bwMode="auto">
            <a:xfrm>
              <a:off x="16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7" name="Line 13"/>
            <p:cNvSpPr>
              <a:spLocks noChangeShapeType="1"/>
            </p:cNvSpPr>
            <p:nvPr/>
          </p:nvSpPr>
          <p:spPr bwMode="auto">
            <a:xfrm>
              <a:off x="235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8" name="Line 14"/>
            <p:cNvSpPr>
              <a:spLocks noChangeShapeType="1"/>
            </p:cNvSpPr>
            <p:nvPr/>
          </p:nvSpPr>
          <p:spPr bwMode="auto">
            <a:xfrm>
              <a:off x="331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9" name="Line 15"/>
            <p:cNvSpPr>
              <a:spLocks noChangeShapeType="1"/>
            </p:cNvSpPr>
            <p:nvPr/>
          </p:nvSpPr>
          <p:spPr bwMode="auto">
            <a:xfrm flipH="1">
              <a:off x="283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0" name="Line 16"/>
            <p:cNvSpPr>
              <a:spLocks noChangeShapeType="1"/>
            </p:cNvSpPr>
            <p:nvPr/>
          </p:nvSpPr>
          <p:spPr bwMode="auto">
            <a:xfrm flipH="1">
              <a:off x="3791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1" name="Line 17"/>
            <p:cNvSpPr>
              <a:spLocks noChangeShapeType="1"/>
            </p:cNvSpPr>
            <p:nvPr/>
          </p:nvSpPr>
          <p:spPr bwMode="auto">
            <a:xfrm flipH="1">
              <a:off x="1919" y="3504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96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6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79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0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2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3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4" name="Picture 4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5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6" name="Picture 4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7" name="Picture 4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8" name="Picture 4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89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0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1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2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3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4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5" name="Picture 5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996" name="Picture 5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97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98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999" name="Picture 5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00" name="Picture 5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01" name="Picture 5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02" name="Picture 5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003" name="Picture 59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004" name="Line 60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05" name="Line 61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06" name="Line 62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07" name="Line 63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08" name="Line 64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09" name="Line 65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010" name="Picture 6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011" name="Line 67"/>
          <p:cNvSpPr>
            <a:spLocks noChangeShapeType="1"/>
          </p:cNvSpPr>
          <p:nvPr/>
        </p:nvSpPr>
        <p:spPr bwMode="auto">
          <a:xfrm flipV="1">
            <a:off x="4349750" y="465138"/>
            <a:ext cx="676275" cy="2943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2" name="Line 68"/>
          <p:cNvSpPr>
            <a:spLocks noChangeShapeType="1"/>
          </p:cNvSpPr>
          <p:nvPr/>
        </p:nvSpPr>
        <p:spPr bwMode="auto">
          <a:xfrm flipV="1">
            <a:off x="3756025" y="1343025"/>
            <a:ext cx="7620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3" name="Line 69"/>
          <p:cNvSpPr>
            <a:spLocks noChangeShapeType="1"/>
          </p:cNvSpPr>
          <p:nvPr/>
        </p:nvSpPr>
        <p:spPr bwMode="auto">
          <a:xfrm flipV="1">
            <a:off x="4945063" y="1004888"/>
            <a:ext cx="557212" cy="293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4" name="Line 70"/>
          <p:cNvSpPr>
            <a:spLocks noChangeShapeType="1"/>
          </p:cNvSpPr>
          <p:nvPr/>
        </p:nvSpPr>
        <p:spPr bwMode="auto">
          <a:xfrm flipV="1">
            <a:off x="3070225" y="1516063"/>
            <a:ext cx="622300" cy="304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5" name="Line 71"/>
          <p:cNvSpPr>
            <a:spLocks noChangeShapeType="1"/>
          </p:cNvSpPr>
          <p:nvPr/>
        </p:nvSpPr>
        <p:spPr bwMode="auto">
          <a:xfrm flipV="1">
            <a:off x="4322763" y="1508125"/>
            <a:ext cx="649287" cy="3062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6" name="Line 72"/>
          <p:cNvSpPr>
            <a:spLocks noChangeShapeType="1"/>
          </p:cNvSpPr>
          <p:nvPr/>
        </p:nvSpPr>
        <p:spPr bwMode="auto">
          <a:xfrm flipV="1">
            <a:off x="5721350" y="1524000"/>
            <a:ext cx="895350" cy="3035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7" name="Line 73"/>
          <p:cNvSpPr>
            <a:spLocks noChangeShapeType="1"/>
          </p:cNvSpPr>
          <p:nvPr/>
        </p:nvSpPr>
        <p:spPr bwMode="auto">
          <a:xfrm flipV="1">
            <a:off x="2438400" y="2057400"/>
            <a:ext cx="630238" cy="3217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8" name="Line 74"/>
          <p:cNvSpPr>
            <a:spLocks noChangeShapeType="1"/>
          </p:cNvSpPr>
          <p:nvPr/>
        </p:nvSpPr>
        <p:spPr bwMode="auto">
          <a:xfrm flipV="1">
            <a:off x="3619500" y="2286000"/>
            <a:ext cx="55563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19" name="Line 75"/>
          <p:cNvSpPr>
            <a:spLocks noChangeShapeType="1"/>
          </p:cNvSpPr>
          <p:nvPr/>
        </p:nvSpPr>
        <p:spPr bwMode="auto">
          <a:xfrm flipV="1">
            <a:off x="3665538" y="2057400"/>
            <a:ext cx="38417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0" name="Line 76"/>
          <p:cNvSpPr>
            <a:spLocks noChangeShapeType="1"/>
          </p:cNvSpPr>
          <p:nvPr/>
        </p:nvSpPr>
        <p:spPr bwMode="auto">
          <a:xfrm flipV="1">
            <a:off x="5081588" y="2082800"/>
            <a:ext cx="630237" cy="3181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1" name="Line 77"/>
          <p:cNvSpPr>
            <a:spLocks noChangeShapeType="1"/>
          </p:cNvSpPr>
          <p:nvPr/>
        </p:nvSpPr>
        <p:spPr bwMode="auto">
          <a:xfrm flipV="1">
            <a:off x="6489700" y="2065338"/>
            <a:ext cx="960438" cy="32178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2" name="Line 78"/>
          <p:cNvSpPr>
            <a:spLocks noChangeShapeType="1"/>
          </p:cNvSpPr>
          <p:nvPr/>
        </p:nvSpPr>
        <p:spPr bwMode="auto">
          <a:xfrm flipV="1">
            <a:off x="1828800" y="2586038"/>
            <a:ext cx="622300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3" name="Line 79"/>
          <p:cNvSpPr>
            <a:spLocks noChangeShapeType="1"/>
          </p:cNvSpPr>
          <p:nvPr/>
        </p:nvSpPr>
        <p:spPr bwMode="auto">
          <a:xfrm flipV="1">
            <a:off x="2960688" y="2576513"/>
            <a:ext cx="612775" cy="3290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4" name="Line 80"/>
          <p:cNvSpPr>
            <a:spLocks noChangeShapeType="1"/>
          </p:cNvSpPr>
          <p:nvPr/>
        </p:nvSpPr>
        <p:spPr bwMode="auto">
          <a:xfrm flipV="1">
            <a:off x="4305300" y="2595563"/>
            <a:ext cx="585788" cy="325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5" name="Line 81"/>
          <p:cNvSpPr>
            <a:spLocks noChangeShapeType="1"/>
          </p:cNvSpPr>
          <p:nvPr/>
        </p:nvSpPr>
        <p:spPr bwMode="auto">
          <a:xfrm flipV="1">
            <a:off x="5791200" y="2586038"/>
            <a:ext cx="941388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6" name="Line 82"/>
          <p:cNvSpPr>
            <a:spLocks noChangeShapeType="1"/>
          </p:cNvSpPr>
          <p:nvPr/>
        </p:nvSpPr>
        <p:spPr bwMode="auto">
          <a:xfrm flipV="1">
            <a:off x="7092950" y="2586038"/>
            <a:ext cx="1179513" cy="328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27" name="Line 83"/>
          <p:cNvSpPr>
            <a:spLocks noChangeShapeType="1"/>
          </p:cNvSpPr>
          <p:nvPr/>
        </p:nvSpPr>
        <p:spPr bwMode="auto">
          <a:xfrm flipH="1" flipV="1">
            <a:off x="4368800" y="995363"/>
            <a:ext cx="146050" cy="35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9028" name="Picture 8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029" name="Picture 8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3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3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3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3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3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3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3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3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11" grpId="0" animBg="1"/>
      <p:bldP spid="339012" grpId="0" animBg="1"/>
      <p:bldP spid="339013" grpId="0" animBg="1"/>
      <p:bldP spid="339014" grpId="0" animBg="1"/>
      <p:bldP spid="339015" grpId="0" animBg="1"/>
      <p:bldP spid="339016" grpId="0" animBg="1"/>
      <p:bldP spid="339017" grpId="0" animBg="1"/>
      <p:bldP spid="339018" grpId="0" animBg="1"/>
      <p:bldP spid="339019" grpId="0" animBg="1"/>
      <p:bldP spid="339020" grpId="0" animBg="1"/>
      <p:bldP spid="339021" grpId="0" animBg="1"/>
      <p:bldP spid="339022" grpId="0" animBg="1"/>
      <p:bldP spid="339023" grpId="0" animBg="1"/>
      <p:bldP spid="339024" grpId="0" animBg="1"/>
      <p:bldP spid="339025" grpId="0" animBg="1"/>
      <p:bldP spid="339026" grpId="0" animBg="1"/>
      <p:bldP spid="3390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2BAB-3B90-45CC-B19A-4ADD1360CEA0}" type="slidenum">
              <a:rPr lang="en-US"/>
              <a:pPr/>
              <a:t>12</a:t>
            </a:fld>
            <a:endParaRPr lang="en-US"/>
          </a:p>
        </p:txBody>
      </p:sp>
      <p:pic>
        <p:nvPicPr>
          <p:cNvPr id="339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8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1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2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3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4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5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6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7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8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9999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000" name="Line 32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001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2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624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3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5815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4" name="Picture 3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79938"/>
            <a:ext cx="207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5" name="Picture 3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5815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6" name="Picture 3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7" name="Picture 3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78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8" name="Picture 4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5278438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09" name="Picture 41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5299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10" name="Picture 4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11" name="Picture 4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12" name="Picture 44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5870575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13" name="Picture 4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889625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14" name="Picture 4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8912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015" name="Line 47"/>
          <p:cNvSpPr>
            <a:spLocks noChangeShapeType="1"/>
          </p:cNvSpPr>
          <p:nvPr/>
        </p:nvSpPr>
        <p:spPr bwMode="auto">
          <a:xfrm>
            <a:off x="38846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6" name="Line 48"/>
          <p:cNvSpPr>
            <a:spLocks noChangeShapeType="1"/>
          </p:cNvSpPr>
          <p:nvPr/>
        </p:nvSpPr>
        <p:spPr bwMode="auto">
          <a:xfrm>
            <a:off x="31988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7" name="Line 49"/>
          <p:cNvSpPr>
            <a:spLocks noChangeShapeType="1"/>
          </p:cNvSpPr>
          <p:nvPr/>
        </p:nvSpPr>
        <p:spPr bwMode="auto">
          <a:xfrm>
            <a:off x="2589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8" name="Line 50"/>
          <p:cNvSpPr>
            <a:spLocks noChangeShapeType="1"/>
          </p:cNvSpPr>
          <p:nvPr/>
        </p:nvSpPr>
        <p:spPr bwMode="auto">
          <a:xfrm>
            <a:off x="45704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9" name="Line 51"/>
          <p:cNvSpPr>
            <a:spLocks noChangeShapeType="1"/>
          </p:cNvSpPr>
          <p:nvPr/>
        </p:nvSpPr>
        <p:spPr bwMode="auto">
          <a:xfrm>
            <a:off x="3732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0" name="Line 52"/>
          <p:cNvSpPr>
            <a:spLocks noChangeShapeType="1"/>
          </p:cNvSpPr>
          <p:nvPr/>
        </p:nvSpPr>
        <p:spPr bwMode="auto">
          <a:xfrm>
            <a:off x="5256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1" name="Line 53"/>
          <p:cNvSpPr>
            <a:spLocks noChangeShapeType="1"/>
          </p:cNvSpPr>
          <p:nvPr/>
        </p:nvSpPr>
        <p:spPr bwMode="auto">
          <a:xfrm flipH="1">
            <a:off x="4494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2" name="Line 54"/>
          <p:cNvSpPr>
            <a:spLocks noChangeShapeType="1"/>
          </p:cNvSpPr>
          <p:nvPr/>
        </p:nvSpPr>
        <p:spPr bwMode="auto">
          <a:xfrm flipH="1">
            <a:off x="60182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3" name="Line 55"/>
          <p:cNvSpPr>
            <a:spLocks noChangeShapeType="1"/>
          </p:cNvSpPr>
          <p:nvPr/>
        </p:nvSpPr>
        <p:spPr bwMode="auto">
          <a:xfrm flipH="1">
            <a:off x="5256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4" name="Line 56"/>
          <p:cNvSpPr>
            <a:spLocks noChangeShapeType="1"/>
          </p:cNvSpPr>
          <p:nvPr/>
        </p:nvSpPr>
        <p:spPr bwMode="auto">
          <a:xfrm flipH="1">
            <a:off x="3732213" y="48768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5" name="Line 57"/>
          <p:cNvSpPr>
            <a:spLocks noChangeShapeType="1"/>
          </p:cNvSpPr>
          <p:nvPr/>
        </p:nvSpPr>
        <p:spPr bwMode="auto">
          <a:xfrm flipH="1">
            <a:off x="3046413" y="55626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6" name="Line 58"/>
          <p:cNvSpPr>
            <a:spLocks noChangeShapeType="1"/>
          </p:cNvSpPr>
          <p:nvPr/>
        </p:nvSpPr>
        <p:spPr bwMode="auto">
          <a:xfrm flipH="1">
            <a:off x="4494213" y="41910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7" name="Line 59"/>
          <p:cNvSpPr>
            <a:spLocks noChangeShapeType="1"/>
          </p:cNvSpPr>
          <p:nvPr/>
        </p:nvSpPr>
        <p:spPr bwMode="auto">
          <a:xfrm>
            <a:off x="1903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8" name="Line 60"/>
          <p:cNvSpPr>
            <a:spLocks noChangeShapeType="1"/>
          </p:cNvSpPr>
          <p:nvPr/>
        </p:nvSpPr>
        <p:spPr bwMode="auto">
          <a:xfrm>
            <a:off x="3046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9" name="Line 61"/>
          <p:cNvSpPr>
            <a:spLocks noChangeShapeType="1"/>
          </p:cNvSpPr>
          <p:nvPr/>
        </p:nvSpPr>
        <p:spPr bwMode="auto">
          <a:xfrm>
            <a:off x="4570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30" name="Line 62"/>
          <p:cNvSpPr>
            <a:spLocks noChangeShapeType="1"/>
          </p:cNvSpPr>
          <p:nvPr/>
        </p:nvSpPr>
        <p:spPr bwMode="auto">
          <a:xfrm flipH="1">
            <a:off x="3808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31" name="Line 63"/>
          <p:cNvSpPr>
            <a:spLocks noChangeShapeType="1"/>
          </p:cNvSpPr>
          <p:nvPr/>
        </p:nvSpPr>
        <p:spPr bwMode="auto">
          <a:xfrm flipH="1">
            <a:off x="53324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32" name="Line 64"/>
          <p:cNvSpPr>
            <a:spLocks noChangeShapeType="1"/>
          </p:cNvSpPr>
          <p:nvPr/>
        </p:nvSpPr>
        <p:spPr bwMode="auto">
          <a:xfrm flipH="1">
            <a:off x="23606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33" name="Line 65"/>
          <p:cNvSpPr>
            <a:spLocks noChangeShapeType="1"/>
          </p:cNvSpPr>
          <p:nvPr/>
        </p:nvSpPr>
        <p:spPr bwMode="auto">
          <a:xfrm>
            <a:off x="59420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34" name="Line 66"/>
          <p:cNvSpPr>
            <a:spLocks noChangeShapeType="1"/>
          </p:cNvSpPr>
          <p:nvPr/>
        </p:nvSpPr>
        <p:spPr bwMode="auto">
          <a:xfrm flipH="1">
            <a:off x="6627813" y="6172200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035" name="Picture 67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4976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36" name="Picture 68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37" name="Picture 69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649763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38" name="Picture 70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497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39" name="Picture 71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0" name="Picture 72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1" name="Picture 73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2" name="Picture 74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3" name="Picture 75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4" name="Picture 76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290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5" name="Picture 77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6" name="Picture 78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7" name="Picture 79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8" name="Picture 80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49" name="Picture 81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0" name="Picture 82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7513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1" name="Picture 83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2" name="Picture 84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3" name="Picture 85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3687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4" name="Picture 86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36875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5" name="Picture 87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1465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6" name="Picture 88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805113"/>
            <a:ext cx="1492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7" name="Picture 89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8" name="Picture 90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642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59" name="Picture 91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81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60" name="Picture 92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819400"/>
            <a:ext cx="81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61" name="Picture 93" descr="txp_fig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819400"/>
            <a:ext cx="623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62" name="Picture 94" descr="txp_fig"/>
          <p:cNvPicPr>
            <a:picLocks noChangeAspect="1" noChangeArrowheads="1"/>
          </p:cNvPicPr>
          <p:nvPr>
            <p:custDataLst>
              <p:tags r:id="rId72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819400"/>
            <a:ext cx="396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63" name="Picture 95" descr="txp_fig"/>
          <p:cNvPicPr>
            <a:picLocks noChangeAspect="1" noChangeArrowheads="1"/>
          </p:cNvPicPr>
          <p:nvPr>
            <p:custDataLst>
              <p:tags r:id="rId7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2957513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0064" name="Group 96"/>
          <p:cNvGrpSpPr>
            <a:grpSpLocks/>
          </p:cNvGrpSpPr>
          <p:nvPr/>
        </p:nvGrpSpPr>
        <p:grpSpPr bwMode="auto">
          <a:xfrm rot="-2666248">
            <a:off x="990600" y="4419600"/>
            <a:ext cx="2208213" cy="609600"/>
            <a:chOff x="480" y="2784"/>
            <a:chExt cx="1391" cy="384"/>
          </a:xfrm>
        </p:grpSpPr>
        <p:pic>
          <p:nvPicPr>
            <p:cNvPr id="340065" name="Picture 97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127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0066" name="Picture 98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97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0067" name="Rectangle 9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68" name="Rectangle 10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69" name="Line 101"/>
          <p:cNvSpPr>
            <a:spLocks noChangeShapeType="1"/>
          </p:cNvSpPr>
          <p:nvPr/>
        </p:nvSpPr>
        <p:spPr bwMode="auto">
          <a:xfrm flipV="1">
            <a:off x="2274888" y="3216275"/>
            <a:ext cx="630237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70" name="Line 102"/>
          <p:cNvSpPr>
            <a:spLocks noChangeShapeType="1"/>
          </p:cNvSpPr>
          <p:nvPr/>
        </p:nvSpPr>
        <p:spPr bwMode="auto">
          <a:xfrm flipV="1">
            <a:off x="3581400" y="3216275"/>
            <a:ext cx="630238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71" name="Line 103"/>
          <p:cNvSpPr>
            <a:spLocks noChangeShapeType="1"/>
          </p:cNvSpPr>
          <p:nvPr/>
        </p:nvSpPr>
        <p:spPr bwMode="auto">
          <a:xfrm flipV="1">
            <a:off x="5164138" y="3216275"/>
            <a:ext cx="68580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72" name="Line 104"/>
          <p:cNvSpPr>
            <a:spLocks noChangeShapeType="1"/>
          </p:cNvSpPr>
          <p:nvPr/>
        </p:nvSpPr>
        <p:spPr bwMode="auto">
          <a:xfrm flipV="1">
            <a:off x="6434138" y="3216275"/>
            <a:ext cx="877887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073" name="Picture 105" descr="txp_fig"/>
          <p:cNvPicPr>
            <a:picLocks noChangeAspect="1" noChangeArrowheads="1"/>
          </p:cNvPicPr>
          <p:nvPr>
            <p:custDataLst>
              <p:tags r:id="rId7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97638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074" name="Picture 106" descr="txp_fig"/>
          <p:cNvPicPr>
            <a:picLocks noChangeAspect="1" noChangeArrowheads="1"/>
          </p:cNvPicPr>
          <p:nvPr>
            <p:custDataLst>
              <p:tags r:id="rId7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4976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075" name="Line 107"/>
          <p:cNvSpPr>
            <a:spLocks noChangeShapeType="1"/>
          </p:cNvSpPr>
          <p:nvPr/>
        </p:nvSpPr>
        <p:spPr bwMode="auto">
          <a:xfrm flipV="1">
            <a:off x="1143000" y="3216275"/>
            <a:ext cx="83185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76" name="Line 108"/>
          <p:cNvSpPr>
            <a:spLocks noChangeShapeType="1"/>
          </p:cNvSpPr>
          <p:nvPr/>
        </p:nvSpPr>
        <p:spPr bwMode="auto">
          <a:xfrm flipV="1">
            <a:off x="7759700" y="3216275"/>
            <a:ext cx="838200" cy="3263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0077" name="Picture 109" descr="txp_fig"/>
          <p:cNvPicPr>
            <a:picLocks noChangeAspect="1" noChangeArrowheads="1"/>
          </p:cNvPicPr>
          <p:nvPr>
            <p:custDataLst>
              <p:tags r:id="rId76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78" name="Picture 110" descr="txp_fig"/>
          <p:cNvPicPr>
            <a:picLocks noChangeAspect="1" noChangeArrowheads="1"/>
          </p:cNvPicPr>
          <p:nvPr>
            <p:custDataLst>
              <p:tags r:id="rId77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" name="AutoShape 218"/>
          <p:cNvSpPr>
            <a:spLocks noChangeAspect="1" noChangeArrowheads="1"/>
          </p:cNvSpPr>
          <p:nvPr/>
        </p:nvSpPr>
        <p:spPr bwMode="auto">
          <a:xfrm>
            <a:off x="7315200" y="42672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340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340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4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4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4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4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4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4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34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34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4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34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34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34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34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0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0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0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0" grpId="0" animBg="1"/>
      <p:bldP spid="340027" grpId="0" animBg="1"/>
      <p:bldP spid="340028" grpId="0" animBg="1"/>
      <p:bldP spid="340029" grpId="0" animBg="1"/>
      <p:bldP spid="340030" grpId="0" animBg="1"/>
      <p:bldP spid="340031" grpId="0" animBg="1"/>
      <p:bldP spid="340032" grpId="0" animBg="1"/>
      <p:bldP spid="340033" grpId="0" animBg="1"/>
      <p:bldP spid="340034" grpId="0" animBg="1"/>
      <p:bldP spid="340069" grpId="0" animBg="1"/>
      <p:bldP spid="340069" grpId="1" animBg="1"/>
      <p:bldP spid="340070" grpId="0" animBg="1"/>
      <p:bldP spid="340070" grpId="1" animBg="1"/>
      <p:bldP spid="340071" grpId="0" animBg="1"/>
      <p:bldP spid="340071" grpId="1" animBg="1"/>
      <p:bldP spid="340072" grpId="0" animBg="1"/>
      <p:bldP spid="340072" grpId="1" animBg="1"/>
      <p:bldP spid="340075" grpId="0" animBg="1"/>
      <p:bldP spid="340075" grpId="1" animBg="1"/>
      <p:bldP spid="340076" grpId="0" animBg="1"/>
      <p:bldP spid="340076" grpId="1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EDDD-DA0C-4FB8-9FF2-40159E96FA63}" type="slidenum">
              <a:rPr lang="en-US"/>
              <a:pPr/>
              <a:t>13</a:t>
            </a:fld>
            <a:endParaRPr lang="en-US"/>
          </a:p>
        </p:txBody>
      </p:sp>
      <p:pic>
        <p:nvPicPr>
          <p:cNvPr id="258131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588"/>
            <a:ext cx="5381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8130" name="Group 82"/>
          <p:cNvGrpSpPr>
            <a:grpSpLocks/>
          </p:cNvGrpSpPr>
          <p:nvPr/>
        </p:nvGrpSpPr>
        <p:grpSpPr bwMode="auto">
          <a:xfrm>
            <a:off x="152400" y="1143000"/>
            <a:ext cx="8912225" cy="4191000"/>
            <a:chOff x="96" y="720"/>
            <a:chExt cx="5614" cy="2640"/>
          </a:xfrm>
        </p:grpSpPr>
        <p:pic>
          <p:nvPicPr>
            <p:cNvPr id="258052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20"/>
              <a:ext cx="9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3" name="Picture 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88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4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80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5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80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6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80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7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13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8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113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59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13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0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50"/>
              <a:ext cx="7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1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850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2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850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3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850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86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1186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1186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1186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46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6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146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0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46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1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80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2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180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3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180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4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13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5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1513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6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1513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7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151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8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49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79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1849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0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1849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1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1849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2" name="Picture 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214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3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214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4" name="Picture 3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14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5" name="Picture 3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248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6" name="Picture 3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248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7" name="Picture 3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48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8" name="Picture 4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28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89" name="Picture 4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28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0" name="Picture 4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8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1" name="Picture 4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314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2" name="Picture 4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314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3" name="Picture 4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314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4" name="Picture 4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94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5" name="Picture 4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2194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6" name="Picture 4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2194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7" name="Picture 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2194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8" name="Picture 5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530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099" name="Picture 51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2530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0" name="Picture 52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2530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1" name="Picture 5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2530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2" name="Picture 5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9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3" name="Picture 5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57"/>
              <a:ext cx="6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4" name="Picture 56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2857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5" name="Picture 57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2857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6" name="Picture 58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2857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7" name="Picture 59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319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8" name="Picture 60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319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09" name="Picture 61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" y="319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0" name="Picture 62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3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1" name="Picture 6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6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2" name="Picture 64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80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3" name="Picture 65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14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4" name="Picture 66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83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5" name="Picture 67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16" name="Picture 68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4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8133" name="Group 85"/>
          <p:cNvGrpSpPr>
            <a:grpSpLocks/>
          </p:cNvGrpSpPr>
          <p:nvPr/>
        </p:nvGrpSpPr>
        <p:grpSpPr bwMode="auto">
          <a:xfrm>
            <a:off x="2133600" y="2133600"/>
            <a:ext cx="6861175" cy="3200400"/>
            <a:chOff x="1344" y="1344"/>
            <a:chExt cx="4322" cy="2016"/>
          </a:xfrm>
        </p:grpSpPr>
        <p:sp>
          <p:nvSpPr>
            <p:cNvPr id="258117" name="Line 69"/>
            <p:cNvSpPr>
              <a:spLocks noChangeShapeType="1"/>
            </p:cNvSpPr>
            <p:nvPr/>
          </p:nvSpPr>
          <p:spPr bwMode="auto">
            <a:xfrm>
              <a:off x="4992" y="1344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8" name="Line 70"/>
            <p:cNvSpPr>
              <a:spLocks noChangeShapeType="1"/>
            </p:cNvSpPr>
            <p:nvPr/>
          </p:nvSpPr>
          <p:spPr bwMode="auto">
            <a:xfrm>
              <a:off x="4992" y="1680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9" name="Line 71"/>
            <p:cNvSpPr>
              <a:spLocks noChangeShapeType="1"/>
            </p:cNvSpPr>
            <p:nvPr/>
          </p:nvSpPr>
          <p:spPr bwMode="auto">
            <a:xfrm>
              <a:off x="2544" y="2016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0" name="Line 72"/>
            <p:cNvSpPr>
              <a:spLocks noChangeShapeType="1"/>
            </p:cNvSpPr>
            <p:nvPr/>
          </p:nvSpPr>
          <p:spPr bwMode="auto">
            <a:xfrm>
              <a:off x="3792" y="2016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1" name="Line 73"/>
            <p:cNvSpPr>
              <a:spLocks noChangeShapeType="1"/>
            </p:cNvSpPr>
            <p:nvPr/>
          </p:nvSpPr>
          <p:spPr bwMode="auto">
            <a:xfrm>
              <a:off x="4992" y="2352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2" name="Line 74"/>
            <p:cNvSpPr>
              <a:spLocks noChangeShapeType="1"/>
            </p:cNvSpPr>
            <p:nvPr/>
          </p:nvSpPr>
          <p:spPr bwMode="auto">
            <a:xfrm>
              <a:off x="2544" y="2688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3" name="Line 75"/>
            <p:cNvSpPr>
              <a:spLocks noChangeShapeType="1"/>
            </p:cNvSpPr>
            <p:nvPr/>
          </p:nvSpPr>
          <p:spPr bwMode="auto">
            <a:xfrm>
              <a:off x="3792" y="2688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4" name="Line 76"/>
            <p:cNvSpPr>
              <a:spLocks noChangeShapeType="1"/>
            </p:cNvSpPr>
            <p:nvPr/>
          </p:nvSpPr>
          <p:spPr bwMode="auto">
            <a:xfrm>
              <a:off x="2544" y="3024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5" name="Line 77"/>
            <p:cNvSpPr>
              <a:spLocks noChangeShapeType="1"/>
            </p:cNvSpPr>
            <p:nvPr/>
          </p:nvSpPr>
          <p:spPr bwMode="auto">
            <a:xfrm>
              <a:off x="3792" y="3024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6" name="Line 78"/>
            <p:cNvSpPr>
              <a:spLocks noChangeShapeType="1"/>
            </p:cNvSpPr>
            <p:nvPr/>
          </p:nvSpPr>
          <p:spPr bwMode="auto">
            <a:xfrm flipV="1">
              <a:off x="1344" y="3360"/>
              <a:ext cx="67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27" name="Rectangle 7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128" name="Rectangle 8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129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CB36-9692-4510-B156-892FBD5537DC}" type="slidenum">
              <a:rPr lang="en-US"/>
              <a:pPr/>
              <a:t>14</a:t>
            </a:fld>
            <a:endParaRPr lang="en-US"/>
          </a:p>
        </p:txBody>
      </p:sp>
      <p:pic>
        <p:nvPicPr>
          <p:cNvPr id="259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27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018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935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935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4829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0163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0163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68888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5354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8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5354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E41-0B1E-4314-A0F5-0F2D597AF6EF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60098" name="Group 2"/>
          <p:cNvGrpSpPr>
            <a:grpSpLocks/>
          </p:cNvGrpSpPr>
          <p:nvPr/>
        </p:nvGrpSpPr>
        <p:grpSpPr bwMode="auto">
          <a:xfrm>
            <a:off x="2441575" y="1774825"/>
            <a:ext cx="1060450" cy="4989513"/>
            <a:chOff x="1538" y="1118"/>
            <a:chExt cx="668" cy="3143"/>
          </a:xfrm>
        </p:grpSpPr>
        <p:pic>
          <p:nvPicPr>
            <p:cNvPr id="260099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1118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0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1445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1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1781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2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2103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3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400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4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736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5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072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6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4094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7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3399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08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3735"/>
              <a:ext cx="66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010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27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0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018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935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935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4829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0163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0163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68888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5354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1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5354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19" name="Line 23"/>
          <p:cNvSpPr>
            <a:spLocks noChangeShapeType="1"/>
          </p:cNvSpPr>
          <p:nvPr/>
        </p:nvSpPr>
        <p:spPr bwMode="auto">
          <a:xfrm>
            <a:off x="2362200" y="1600200"/>
            <a:ext cx="3108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0120" name="Group 24"/>
          <p:cNvGrpSpPr>
            <a:grpSpLocks/>
          </p:cNvGrpSpPr>
          <p:nvPr/>
        </p:nvGrpSpPr>
        <p:grpSpPr bwMode="auto">
          <a:xfrm>
            <a:off x="2438400" y="981075"/>
            <a:ext cx="1116013" cy="561975"/>
            <a:chOff x="1536" y="618"/>
            <a:chExt cx="703" cy="354"/>
          </a:xfrm>
        </p:grpSpPr>
        <p:pic>
          <p:nvPicPr>
            <p:cNvPr id="260121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93"/>
              <a:ext cx="7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122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618"/>
              <a:ext cx="68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0123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124" name="Rectangle 2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L -0.59167 -0.01111 " pathEditMode="relative" ptsTypes="AA">
                                      <p:cBhvr>
                                        <p:cTn id="6" dur="500" fill="hold"/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59584 -0.0138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16667 -0.01111 " pathEditMode="relative" ptsTypes="AA">
                                      <p:cBhvr>
                                        <p:cTn id="10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22222E-6 L -0.38333 0.05556 " pathEditMode="relative" ptsTypes="AA">
                                      <p:cBhvr>
                                        <p:cTn id="12" dur="500" fill="hold"/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59584 0.050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75 0.04444 " pathEditMode="relative" ptsTypes="AA">
                                      <p:cBhvr>
                                        <p:cTn id="16" dur="500" fill="hold"/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11111E-6 L -0.38333 0.12222 " pathEditMode="relative" ptsTypes="AA">
                                      <p:cBhvr>
                                        <p:cTn id="18" dur="500" fill="hold"/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16667 0.12222 " pathEditMode="relative" ptsTypes="AA">
                                      <p:cBhvr>
                                        <p:cTn id="20" dur="500" fill="hold"/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22222E-6 L -0.39166 0.2 " pathEditMode="relative" ptsTypes="AA">
                                      <p:cBhvr>
                                        <p:cTn id="22" dur="500" fill="hold"/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3385 0.2083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4953-A96A-48AC-A57A-E3AAF4D672BE}" type="slidenum">
              <a:rPr lang="en-US"/>
              <a:pPr/>
              <a:t>16</a:t>
            </a:fld>
            <a:endParaRPr lang="en-US"/>
          </a:p>
        </p:txBody>
      </p:sp>
      <p:pic>
        <p:nvPicPr>
          <p:cNvPr id="261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77482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29393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82733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338513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3810000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343400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876800"/>
            <a:ext cx="10588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6499225"/>
            <a:ext cx="10588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5395913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929313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698625"/>
            <a:ext cx="1304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11388"/>
            <a:ext cx="1304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765425"/>
            <a:ext cx="1304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3756025"/>
            <a:ext cx="132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89425"/>
            <a:ext cx="132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822825"/>
            <a:ext cx="1343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8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7175"/>
            <a:ext cx="132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3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5867400"/>
            <a:ext cx="1343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4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23025"/>
            <a:ext cx="132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41" name="Line 21"/>
          <p:cNvSpPr>
            <a:spLocks noChangeShapeType="1"/>
          </p:cNvSpPr>
          <p:nvPr/>
        </p:nvSpPr>
        <p:spPr bwMode="auto">
          <a:xfrm>
            <a:off x="2378075" y="20796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>
            <a:off x="2362200" y="26130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3" name="Line 23"/>
          <p:cNvSpPr>
            <a:spLocks noChangeShapeType="1"/>
          </p:cNvSpPr>
          <p:nvPr/>
        </p:nvSpPr>
        <p:spPr bwMode="auto">
          <a:xfrm>
            <a:off x="2362200" y="31464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4" name="Line 24"/>
          <p:cNvSpPr>
            <a:spLocks noChangeShapeType="1"/>
          </p:cNvSpPr>
          <p:nvPr/>
        </p:nvSpPr>
        <p:spPr bwMode="auto">
          <a:xfrm>
            <a:off x="2378075" y="36798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>
            <a:off x="2378075" y="41370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6" name="Line 26"/>
          <p:cNvSpPr>
            <a:spLocks noChangeShapeType="1"/>
          </p:cNvSpPr>
          <p:nvPr/>
        </p:nvSpPr>
        <p:spPr bwMode="auto">
          <a:xfrm>
            <a:off x="2362200" y="46704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7" name="Line 27"/>
          <p:cNvSpPr>
            <a:spLocks noChangeShapeType="1"/>
          </p:cNvSpPr>
          <p:nvPr/>
        </p:nvSpPr>
        <p:spPr bwMode="auto">
          <a:xfrm>
            <a:off x="2362200" y="52038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8" name="Line 28"/>
          <p:cNvSpPr>
            <a:spLocks noChangeShapeType="1"/>
          </p:cNvSpPr>
          <p:nvPr/>
        </p:nvSpPr>
        <p:spPr bwMode="auto">
          <a:xfrm>
            <a:off x="2378075" y="57372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49" name="Line 29"/>
          <p:cNvSpPr>
            <a:spLocks noChangeShapeType="1"/>
          </p:cNvSpPr>
          <p:nvPr/>
        </p:nvSpPr>
        <p:spPr bwMode="auto">
          <a:xfrm>
            <a:off x="2362200" y="6270625"/>
            <a:ext cx="310832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0" name="Line 30"/>
          <p:cNvSpPr>
            <a:spLocks noChangeShapeType="1"/>
          </p:cNvSpPr>
          <p:nvPr/>
        </p:nvSpPr>
        <p:spPr bwMode="auto">
          <a:xfrm>
            <a:off x="2362200" y="1600200"/>
            <a:ext cx="3108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115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258888"/>
            <a:ext cx="1116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5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2286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5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76200"/>
            <a:ext cx="2555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54" name="Line 34"/>
          <p:cNvSpPr>
            <a:spLocks noChangeShapeType="1"/>
          </p:cNvSpPr>
          <p:nvPr/>
        </p:nvSpPr>
        <p:spPr bwMode="auto">
          <a:xfrm>
            <a:off x="5562600" y="1524000"/>
            <a:ext cx="0" cy="525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1155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81363"/>
            <a:ext cx="1323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172" name="Group 52"/>
          <p:cNvGrpSpPr>
            <a:grpSpLocks/>
          </p:cNvGrpSpPr>
          <p:nvPr/>
        </p:nvGrpSpPr>
        <p:grpSpPr bwMode="auto">
          <a:xfrm>
            <a:off x="5791200" y="2154238"/>
            <a:ext cx="2971800" cy="1076325"/>
            <a:chOff x="3648" y="1357"/>
            <a:chExt cx="1872" cy="678"/>
          </a:xfrm>
        </p:grpSpPr>
        <p:pic>
          <p:nvPicPr>
            <p:cNvPr id="261157" name="Picture 3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357"/>
              <a:ext cx="5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1170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584"/>
              <a:ext cx="160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67" name="Picture 4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824"/>
              <a:ext cx="10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1175" name="Group 55"/>
          <p:cNvGrpSpPr>
            <a:grpSpLocks/>
          </p:cNvGrpSpPr>
          <p:nvPr/>
        </p:nvGrpSpPr>
        <p:grpSpPr bwMode="auto">
          <a:xfrm>
            <a:off x="5791200" y="4273550"/>
            <a:ext cx="3200400" cy="1074738"/>
            <a:chOff x="3648" y="2692"/>
            <a:chExt cx="2016" cy="677"/>
          </a:xfrm>
        </p:grpSpPr>
        <p:pic>
          <p:nvPicPr>
            <p:cNvPr id="261161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9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1173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2919"/>
              <a:ext cx="17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63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159"/>
              <a:ext cx="10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1164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981075"/>
            <a:ext cx="10842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1165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66" name="Rectangle 4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46" grpId="0" animBg="1"/>
      <p:bldP spid="261147" grpId="0" animBg="1"/>
      <p:bldP spid="261148" grpId="0" animBg="1"/>
      <p:bldP spid="261149" grpId="0" animBg="1"/>
      <p:bldP spid="261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7D4A-52AD-4FCB-8EEE-4CEE3523CD32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62183" name="Group 39"/>
          <p:cNvGrpSpPr>
            <a:grpSpLocks/>
          </p:cNvGrpSpPr>
          <p:nvPr/>
        </p:nvGrpSpPr>
        <p:grpSpPr bwMode="auto">
          <a:xfrm>
            <a:off x="609600" y="1682750"/>
            <a:ext cx="2971800" cy="1076325"/>
            <a:chOff x="3648" y="1357"/>
            <a:chExt cx="1872" cy="678"/>
          </a:xfrm>
        </p:grpSpPr>
        <p:pic>
          <p:nvPicPr>
            <p:cNvPr id="262184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357"/>
              <a:ext cx="5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185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584"/>
              <a:ext cx="160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2186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824"/>
              <a:ext cx="10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2175" name="Group 31"/>
          <p:cNvGrpSpPr>
            <a:grpSpLocks/>
          </p:cNvGrpSpPr>
          <p:nvPr/>
        </p:nvGrpSpPr>
        <p:grpSpPr bwMode="auto">
          <a:xfrm>
            <a:off x="5791200" y="2154238"/>
            <a:ext cx="2971800" cy="1076325"/>
            <a:chOff x="3648" y="1357"/>
            <a:chExt cx="1872" cy="678"/>
          </a:xfrm>
        </p:grpSpPr>
        <p:pic>
          <p:nvPicPr>
            <p:cNvPr id="262176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357"/>
              <a:ext cx="5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177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584"/>
              <a:ext cx="160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2178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824"/>
              <a:ext cx="10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2187" name="Group 43"/>
          <p:cNvGrpSpPr>
            <a:grpSpLocks/>
          </p:cNvGrpSpPr>
          <p:nvPr/>
        </p:nvGrpSpPr>
        <p:grpSpPr bwMode="auto">
          <a:xfrm>
            <a:off x="5334000" y="1662113"/>
            <a:ext cx="3200400" cy="1074737"/>
            <a:chOff x="3648" y="2692"/>
            <a:chExt cx="2016" cy="677"/>
          </a:xfrm>
        </p:grpSpPr>
        <p:pic>
          <p:nvPicPr>
            <p:cNvPr id="262188" name="Picture 4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9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189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2919"/>
              <a:ext cx="17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2190" name="Picture 4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159"/>
              <a:ext cx="10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2179" name="Group 35"/>
          <p:cNvGrpSpPr>
            <a:grpSpLocks/>
          </p:cNvGrpSpPr>
          <p:nvPr/>
        </p:nvGrpSpPr>
        <p:grpSpPr bwMode="auto">
          <a:xfrm>
            <a:off x="5791200" y="4273550"/>
            <a:ext cx="3200400" cy="1074738"/>
            <a:chOff x="3648" y="2692"/>
            <a:chExt cx="2016" cy="677"/>
          </a:xfrm>
        </p:grpSpPr>
        <p:pic>
          <p:nvPicPr>
            <p:cNvPr id="262180" name="Picture 3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9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181" name="Picture 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2919"/>
              <a:ext cx="17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2182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159"/>
              <a:ext cx="10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2192" name="Group 48"/>
          <p:cNvGrpSpPr>
            <a:grpSpLocks/>
          </p:cNvGrpSpPr>
          <p:nvPr/>
        </p:nvGrpSpPr>
        <p:grpSpPr bwMode="auto">
          <a:xfrm>
            <a:off x="304800" y="382588"/>
            <a:ext cx="7439025" cy="434975"/>
            <a:chOff x="192" y="241"/>
            <a:chExt cx="4686" cy="274"/>
          </a:xfrm>
        </p:grpSpPr>
        <p:pic>
          <p:nvPicPr>
            <p:cNvPr id="262170" name="Picture 2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1"/>
              <a:ext cx="339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216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5607E-6 L -0.56666 -0.06659 " pathEditMode="relative" ptsTypes="AA">
                                      <p:cBhvr>
                                        <p:cTn id="6" dur="500" fill="hold"/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9.82659E-7 L -0.05 -0.37734 " pathEditMode="relative" ptsTypes="AA">
                                      <p:cBhvr>
                                        <p:cTn id="8" dur="500" fill="hold"/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875B-AB55-4EC0-A799-1873F913B6B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63197" name="Group 29"/>
          <p:cNvGrpSpPr>
            <a:grpSpLocks/>
          </p:cNvGrpSpPr>
          <p:nvPr/>
        </p:nvGrpSpPr>
        <p:grpSpPr bwMode="auto">
          <a:xfrm>
            <a:off x="609600" y="1682750"/>
            <a:ext cx="2971800" cy="1076325"/>
            <a:chOff x="3648" y="1357"/>
            <a:chExt cx="1872" cy="678"/>
          </a:xfrm>
        </p:grpSpPr>
        <p:pic>
          <p:nvPicPr>
            <p:cNvPr id="263198" name="Picture 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357"/>
              <a:ext cx="5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3199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584"/>
              <a:ext cx="160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00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824"/>
              <a:ext cx="10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201" name="Group 33"/>
          <p:cNvGrpSpPr>
            <a:grpSpLocks/>
          </p:cNvGrpSpPr>
          <p:nvPr/>
        </p:nvGrpSpPr>
        <p:grpSpPr bwMode="auto">
          <a:xfrm>
            <a:off x="5334000" y="1662113"/>
            <a:ext cx="3200400" cy="1074737"/>
            <a:chOff x="3648" y="2692"/>
            <a:chExt cx="2016" cy="677"/>
          </a:xfrm>
        </p:grpSpPr>
        <p:pic>
          <p:nvPicPr>
            <p:cNvPr id="263202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9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3203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2919"/>
              <a:ext cx="17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04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159"/>
              <a:ext cx="10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3194" name="Group 26"/>
          <p:cNvGrpSpPr>
            <a:grpSpLocks/>
          </p:cNvGrpSpPr>
          <p:nvPr/>
        </p:nvGrpSpPr>
        <p:grpSpPr bwMode="auto">
          <a:xfrm>
            <a:off x="304800" y="382588"/>
            <a:ext cx="7439025" cy="434975"/>
            <a:chOff x="192" y="241"/>
            <a:chExt cx="4686" cy="274"/>
          </a:xfrm>
        </p:grpSpPr>
        <p:pic>
          <p:nvPicPr>
            <p:cNvPr id="263195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1"/>
              <a:ext cx="339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196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318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952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9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7938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0" y="3589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3217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9525"/>
            <a:ext cx="4079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1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19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9138"/>
            <a:ext cx="18700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9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206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13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5722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216" name="Group 48"/>
          <p:cNvGrpSpPr>
            <a:grpSpLocks/>
          </p:cNvGrpSpPr>
          <p:nvPr/>
        </p:nvGrpSpPr>
        <p:grpSpPr bwMode="auto">
          <a:xfrm>
            <a:off x="1271588" y="4468813"/>
            <a:ext cx="1147762" cy="477837"/>
            <a:chOff x="801" y="2815"/>
            <a:chExt cx="723" cy="301"/>
          </a:xfrm>
        </p:grpSpPr>
        <p:pic>
          <p:nvPicPr>
            <p:cNvPr id="263215" name="Picture 4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2976"/>
              <a:ext cx="48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3211" name="Line 43"/>
            <p:cNvSpPr>
              <a:spLocks noChangeShapeType="1"/>
            </p:cNvSpPr>
            <p:nvPr/>
          </p:nvSpPr>
          <p:spPr bwMode="auto">
            <a:xfrm flipV="1">
              <a:off x="1284" y="2815"/>
              <a:ext cx="24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C349-D139-433D-B524-540A054C5E18}" type="slidenum">
              <a:rPr lang="en-US"/>
              <a:pPr/>
              <a:t>19</a:t>
            </a:fld>
            <a:endParaRPr lang="en-US"/>
          </a:p>
        </p:txBody>
      </p:sp>
      <p:pic>
        <p:nvPicPr>
          <p:cNvPr id="26423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206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229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952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4218" name="Group 26"/>
          <p:cNvGrpSpPr>
            <a:grpSpLocks/>
          </p:cNvGrpSpPr>
          <p:nvPr/>
        </p:nvGrpSpPr>
        <p:grpSpPr bwMode="auto">
          <a:xfrm>
            <a:off x="609600" y="1682750"/>
            <a:ext cx="2971800" cy="1076325"/>
            <a:chOff x="3648" y="1357"/>
            <a:chExt cx="1872" cy="678"/>
          </a:xfrm>
        </p:grpSpPr>
        <p:pic>
          <p:nvPicPr>
            <p:cNvPr id="264219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357"/>
              <a:ext cx="5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4220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584"/>
              <a:ext cx="160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4221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1824"/>
              <a:ext cx="104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4222" name="Group 30"/>
          <p:cNvGrpSpPr>
            <a:grpSpLocks/>
          </p:cNvGrpSpPr>
          <p:nvPr/>
        </p:nvGrpSpPr>
        <p:grpSpPr bwMode="auto">
          <a:xfrm>
            <a:off x="5334000" y="1662113"/>
            <a:ext cx="3200400" cy="1074737"/>
            <a:chOff x="3648" y="2692"/>
            <a:chExt cx="2016" cy="677"/>
          </a:xfrm>
        </p:grpSpPr>
        <p:pic>
          <p:nvPicPr>
            <p:cNvPr id="264223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92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4224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2919"/>
              <a:ext cx="1751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4225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159"/>
              <a:ext cx="104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4226" name="Group 34"/>
          <p:cNvGrpSpPr>
            <a:grpSpLocks/>
          </p:cNvGrpSpPr>
          <p:nvPr/>
        </p:nvGrpSpPr>
        <p:grpSpPr bwMode="auto">
          <a:xfrm>
            <a:off x="304800" y="382588"/>
            <a:ext cx="7439025" cy="434975"/>
            <a:chOff x="192" y="241"/>
            <a:chExt cx="4686" cy="274"/>
          </a:xfrm>
        </p:grpSpPr>
        <p:pic>
          <p:nvPicPr>
            <p:cNvPr id="264227" name="Picture 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1"/>
              <a:ext cx="3390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4228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421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7938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0" y="3589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423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9525"/>
            <a:ext cx="4079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23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233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9138"/>
            <a:ext cx="18700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21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4234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6005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1" name="Rectangle 1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51C4-CF1E-4990-8EBF-5E14CA8C1636}" type="slidenum">
              <a:rPr lang="en-US"/>
              <a:pPr/>
              <a:t>2</a:t>
            </a:fld>
            <a:endParaRPr lang="en-US"/>
          </a:p>
        </p:txBody>
      </p:sp>
      <p:pic>
        <p:nvPicPr>
          <p:cNvPr id="329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5725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698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936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8175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0413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40" name="Group 12"/>
          <p:cNvGrpSpPr>
            <a:grpSpLocks/>
          </p:cNvGrpSpPr>
          <p:nvPr/>
        </p:nvGrpSpPr>
        <p:grpSpPr bwMode="auto">
          <a:xfrm>
            <a:off x="1644650" y="2133600"/>
            <a:ext cx="4756150" cy="339725"/>
            <a:chOff x="1036" y="1344"/>
            <a:chExt cx="2996" cy="214"/>
          </a:xfrm>
        </p:grpSpPr>
        <p:pic>
          <p:nvPicPr>
            <p:cNvPr id="329741" name="Picture 13" descr="txp_fig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41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2" name="Picture 14" descr="txp_fig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1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3" name="Picture 15" descr="txp_fig"/>
            <p:cNvPicPr>
              <a:picLocks noChangeAspect="1" noChangeArrowheads="1"/>
            </p:cNvPicPr>
            <p:nvPr>
              <p:custDataLst>
                <p:tags r:id="rId11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4" name="Picture 16" descr="txp_fig"/>
            <p:cNvPicPr>
              <a:picLocks noChangeAspect="1" noChangeArrowheads="1"/>
            </p:cNvPicPr>
            <p:nvPr>
              <p:custDataLst>
                <p:tags r:id="rId11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5" name="Picture 17" descr="txp_fig"/>
            <p:cNvPicPr>
              <a:picLocks noChangeAspect="1" noChangeArrowheads="1"/>
            </p:cNvPicPr>
            <p:nvPr>
              <p:custDataLst>
                <p:tags r:id="rId12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3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6" name="Picture 18" descr="txp_fig"/>
            <p:cNvPicPr>
              <a:picLocks noChangeAspect="1" noChangeArrowheads="1"/>
            </p:cNvPicPr>
            <p:nvPr>
              <p:custDataLst>
                <p:tags r:id="rId121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7" name="Picture 19" descr="txp_fig"/>
            <p:cNvPicPr>
              <a:picLocks noChangeAspect="1" noChangeArrowheads="1"/>
            </p:cNvPicPr>
            <p:nvPr>
              <p:custDataLst>
                <p:tags r:id="rId122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8" name="Picture 20" descr="txp_fig"/>
            <p:cNvPicPr>
              <a:picLocks noChangeAspect="1" noChangeArrowheads="1"/>
            </p:cNvPicPr>
            <p:nvPr>
              <p:custDataLst>
                <p:tags r:id="rId123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391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9749" name="Group 21"/>
          <p:cNvGrpSpPr>
            <a:grpSpLocks/>
          </p:cNvGrpSpPr>
          <p:nvPr/>
        </p:nvGrpSpPr>
        <p:grpSpPr bwMode="auto">
          <a:xfrm>
            <a:off x="1641475" y="3748088"/>
            <a:ext cx="5021263" cy="873125"/>
            <a:chOff x="1034" y="2361"/>
            <a:chExt cx="3163" cy="550"/>
          </a:xfrm>
        </p:grpSpPr>
        <p:pic>
          <p:nvPicPr>
            <p:cNvPr id="329750" name="Picture 22" descr="txp_fig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4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1" name="Picture 23" descr="txp_fig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2" name="Picture 24" descr="txp_fig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3" name="Picture 25" descr="txp_fig"/>
            <p:cNvPicPr>
              <a:picLocks noChangeAspect="1" noChangeArrowheads="1"/>
            </p:cNvPicPr>
            <p:nvPr>
              <p:custDataLst>
                <p:tags r:id="rId10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36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4" name="Picture 26" descr="txp_fig"/>
            <p:cNvPicPr>
              <a:picLocks noChangeAspect="1" noChangeArrowheads="1"/>
            </p:cNvPicPr>
            <p:nvPr>
              <p:custDataLst>
                <p:tags r:id="rId104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08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5" name="Picture 27" descr="txp_fig"/>
            <p:cNvPicPr>
              <a:picLocks noChangeAspect="1" noChangeArrowheads="1"/>
            </p:cNvPicPr>
            <p:nvPr>
              <p:custDataLst>
                <p:tags r:id="rId105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6" name="Picture 28" descr="txp_fig"/>
            <p:cNvPicPr>
              <a:picLocks noChangeAspect="1" noChangeArrowheads="1"/>
            </p:cNvPicPr>
            <p:nvPr>
              <p:custDataLst>
                <p:tags r:id="rId106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7" name="Picture 29" descr="txp_fig"/>
            <p:cNvPicPr>
              <a:picLocks noChangeAspect="1" noChangeArrowheads="1"/>
            </p:cNvPicPr>
            <p:nvPr>
              <p:custDataLst>
                <p:tags r:id="rId107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408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8" name="Picture 30" descr="txp_fig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9" name="Picture 31" descr="txp_fig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0" name="Picture 32" descr="txp_fig"/>
            <p:cNvPicPr>
              <a:picLocks noChangeAspect="1" noChangeArrowheads="1"/>
            </p:cNvPicPr>
            <p:nvPr>
              <p:custDataLst>
                <p:tags r:id="rId11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1" name="Picture 33" descr="txp_fig"/>
            <p:cNvPicPr>
              <a:picLocks noChangeAspect="1" noChangeArrowheads="1"/>
            </p:cNvPicPr>
            <p:nvPr>
              <p:custDataLst>
                <p:tags r:id="rId111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2" name="Picture 34" descr="txp_fig"/>
            <p:cNvPicPr>
              <a:picLocks noChangeAspect="1" noChangeArrowheads="1"/>
            </p:cNvPicPr>
            <p:nvPr>
              <p:custDataLst>
                <p:tags r:id="rId112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3" name="Picture 35" descr="txp_fig"/>
            <p:cNvPicPr>
              <a:picLocks noChangeAspect="1" noChangeArrowheads="1"/>
            </p:cNvPicPr>
            <p:nvPr>
              <p:custDataLst>
                <p:tags r:id="rId113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44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4" name="Picture 36" descr="txp_fig"/>
            <p:cNvPicPr>
              <a:picLocks noChangeAspect="1" noChangeArrowheads="1"/>
            </p:cNvPicPr>
            <p:nvPr>
              <p:custDataLst>
                <p:tags r:id="rId114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44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5" name="Picture 37" descr="txp_fig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" y="269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9766" name="Group 38"/>
          <p:cNvGrpSpPr>
            <a:grpSpLocks/>
          </p:cNvGrpSpPr>
          <p:nvPr/>
        </p:nvGrpSpPr>
        <p:grpSpPr bwMode="auto">
          <a:xfrm>
            <a:off x="1641475" y="2743200"/>
            <a:ext cx="4967288" cy="796925"/>
            <a:chOff x="1034" y="1728"/>
            <a:chExt cx="3129" cy="502"/>
          </a:xfrm>
        </p:grpSpPr>
        <p:pic>
          <p:nvPicPr>
            <p:cNvPr id="329767" name="Picture 39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82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8" name="Picture 40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02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69" name="Picture 41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72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0" name="Picture 42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72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1" name="Picture 43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063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2" name="Picture 44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99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3" name="Picture 45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9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4" name="Picture 46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92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5" name="Picture 47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6" name="Picture 48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7" name="Picture 49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72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8" name="Picture 50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792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79" name="Picture 51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775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0" name="Picture 52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775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1" name="Picture 53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063"/>
              <a:ext cx="274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2" name="Picture 54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3" name="Picture 55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4" name="Picture 56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5" name="Picture 57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6" name="Picture 58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7" name="Picture 59" descr="txp_fig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063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88" name="Picture 60" descr="txp_fig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1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9789" name="Line 61"/>
          <p:cNvSpPr>
            <a:spLocks noChangeShapeType="1"/>
          </p:cNvSpPr>
          <p:nvPr/>
        </p:nvSpPr>
        <p:spPr bwMode="auto">
          <a:xfrm>
            <a:off x="763588" y="4724400"/>
            <a:ext cx="63992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0" name="Line 62"/>
          <p:cNvSpPr>
            <a:spLocks noChangeShapeType="1"/>
          </p:cNvSpPr>
          <p:nvPr/>
        </p:nvSpPr>
        <p:spPr bwMode="auto">
          <a:xfrm>
            <a:off x="838200" y="25400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1" name="Line 63"/>
          <p:cNvSpPr>
            <a:spLocks noChangeShapeType="1"/>
          </p:cNvSpPr>
          <p:nvPr/>
        </p:nvSpPr>
        <p:spPr bwMode="auto">
          <a:xfrm>
            <a:off x="762000" y="11049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2" name="Line 64"/>
          <p:cNvSpPr>
            <a:spLocks noChangeShapeType="1"/>
          </p:cNvSpPr>
          <p:nvPr/>
        </p:nvSpPr>
        <p:spPr bwMode="auto">
          <a:xfrm>
            <a:off x="762000" y="584200"/>
            <a:ext cx="63992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793" name="Group 65"/>
          <p:cNvGrpSpPr>
            <a:grpSpLocks/>
          </p:cNvGrpSpPr>
          <p:nvPr/>
        </p:nvGrpSpPr>
        <p:grpSpPr bwMode="auto">
          <a:xfrm>
            <a:off x="1641475" y="4953000"/>
            <a:ext cx="5292725" cy="1828800"/>
            <a:chOff x="1034" y="3120"/>
            <a:chExt cx="3334" cy="1152"/>
          </a:xfrm>
        </p:grpSpPr>
        <p:pic>
          <p:nvPicPr>
            <p:cNvPr id="329794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20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5" name="Picture 6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178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6" name="Picture 6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12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7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817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8" name="Picture 7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74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9" name="Picture 7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0" name="Picture 7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1" name="Picture 7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12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2" name="Picture 7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167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3" name="Picture 7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4" name="Picture 7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5" name="Picture 7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167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6" name="Picture 7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7" name="Picture 7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8" name="Picture 8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09" name="Picture 8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0" name="Picture 8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1" name="Picture 83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455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2" name="Picture 84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455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3" name="Picture 85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40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4" name="Picture 86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3411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5" name="Picture 87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6" name="Picture 88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7" name="Picture 89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37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8" name="Picture 90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3791"/>
              <a:ext cx="4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19" name="Picture 91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0" name="Picture 92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1" name="Picture 93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3791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2" name="Picture 94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3" name="Picture 95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4" name="Picture 96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5" name="Picture 97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6" name="Picture 98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7" name="Picture 99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4079"/>
              <a:ext cx="40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8" name="Picture 100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4079"/>
              <a:ext cx="39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29" name="Picture 101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03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30" name="Picture 102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403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31" name="Picture 103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" y="377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9832" name="Group 104"/>
          <p:cNvGrpSpPr>
            <a:grpSpLocks/>
          </p:cNvGrpSpPr>
          <p:nvPr/>
        </p:nvGrpSpPr>
        <p:grpSpPr bwMode="auto">
          <a:xfrm>
            <a:off x="7037388" y="6397625"/>
            <a:ext cx="1090612" cy="263525"/>
            <a:chOff x="4433" y="4030"/>
            <a:chExt cx="687" cy="166"/>
          </a:xfrm>
        </p:grpSpPr>
        <p:pic>
          <p:nvPicPr>
            <p:cNvPr id="329833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34" name="Picture 10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4030"/>
              <a:ext cx="41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835" name="Picture 10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6050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36" name="Picture 1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703263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37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133600"/>
            <a:ext cx="1663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38" name="Picture 1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073525"/>
            <a:ext cx="16637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839" name="Group 111"/>
          <p:cNvGrpSpPr>
            <a:grpSpLocks/>
          </p:cNvGrpSpPr>
          <p:nvPr/>
        </p:nvGrpSpPr>
        <p:grpSpPr bwMode="auto">
          <a:xfrm>
            <a:off x="7162800" y="5813425"/>
            <a:ext cx="1828800" cy="587375"/>
            <a:chOff x="4512" y="3662"/>
            <a:chExt cx="1152" cy="370"/>
          </a:xfrm>
        </p:grpSpPr>
        <p:pic>
          <p:nvPicPr>
            <p:cNvPr id="329840" name="Picture 1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662"/>
              <a:ext cx="115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841" name="Line 113"/>
            <p:cNvSpPr>
              <a:spLocks noChangeShapeType="1"/>
            </p:cNvSpPr>
            <p:nvPr/>
          </p:nvSpPr>
          <p:spPr bwMode="auto">
            <a:xfrm flipH="1">
              <a:off x="4944" y="3823"/>
              <a:ext cx="88" cy="20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842" name="Group 114"/>
          <p:cNvGrpSpPr>
            <a:grpSpLocks/>
          </p:cNvGrpSpPr>
          <p:nvPr/>
        </p:nvGrpSpPr>
        <p:grpSpPr bwMode="auto">
          <a:xfrm>
            <a:off x="1641475" y="1219200"/>
            <a:ext cx="2473325" cy="833438"/>
            <a:chOff x="1034" y="768"/>
            <a:chExt cx="1558" cy="525"/>
          </a:xfrm>
        </p:grpSpPr>
        <p:pic>
          <p:nvPicPr>
            <p:cNvPr id="329843" name="Picture 1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82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4" name="Picture 1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76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5" name="Picture 1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81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6" name="Picture 1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815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7" name="Picture 1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815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8" name="Picture 1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7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49" name="Picture 1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76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0" name="Picture 1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05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1" name="Picture 1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56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2" name="Picture 1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56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3" name="Picture 1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5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4" name="Picture 1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05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5" name="Picture 1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1103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856" name="Picture 12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03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9857" name="Picture 1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21238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858" name="Rectangle 1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859" name="Rectangle 13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860" name="Group 132"/>
          <p:cNvGrpSpPr>
            <a:grpSpLocks/>
          </p:cNvGrpSpPr>
          <p:nvPr/>
        </p:nvGrpSpPr>
        <p:grpSpPr bwMode="auto">
          <a:xfrm>
            <a:off x="4191000" y="1219200"/>
            <a:ext cx="2133600" cy="960438"/>
            <a:chOff x="2640" y="768"/>
            <a:chExt cx="1344" cy="605"/>
          </a:xfrm>
        </p:grpSpPr>
        <p:pic>
          <p:nvPicPr>
            <p:cNvPr id="329861" name="Picture 1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768"/>
              <a:ext cx="9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9862" name="Line 134"/>
            <p:cNvSpPr>
              <a:spLocks noChangeShapeType="1"/>
            </p:cNvSpPr>
            <p:nvPr/>
          </p:nvSpPr>
          <p:spPr bwMode="auto">
            <a:xfrm flipH="1">
              <a:off x="2640" y="912"/>
              <a:ext cx="480" cy="4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63" name="Line 135"/>
            <p:cNvSpPr>
              <a:spLocks noChangeShapeType="1"/>
            </p:cNvSpPr>
            <p:nvPr/>
          </p:nvSpPr>
          <p:spPr bwMode="auto">
            <a:xfrm>
              <a:off x="3216" y="912"/>
              <a:ext cx="0" cy="4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864" name="Group 136"/>
          <p:cNvGrpSpPr>
            <a:grpSpLocks/>
          </p:cNvGrpSpPr>
          <p:nvPr/>
        </p:nvGrpSpPr>
        <p:grpSpPr bwMode="auto">
          <a:xfrm>
            <a:off x="6172200" y="1447800"/>
            <a:ext cx="2895600" cy="588963"/>
            <a:chOff x="3888" y="912"/>
            <a:chExt cx="1824" cy="371"/>
          </a:xfrm>
        </p:grpSpPr>
        <p:pic>
          <p:nvPicPr>
            <p:cNvPr id="329865" name="Picture 1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912"/>
              <a:ext cx="163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866" name="Picture 1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17150">
              <a:off x="3888" y="1200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867" name="Picture 1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716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868" name="Picture 1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546725"/>
            <a:ext cx="171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869" name="Picture 1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6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870" name="Picture 1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89" grpId="0" animBg="1"/>
      <p:bldP spid="329790" grpId="0" animBg="1"/>
      <p:bldP spid="329791" grpId="0" animBg="1"/>
      <p:bldP spid="3297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7F78-734C-4F5C-B220-14877A5219E6}" type="slidenum">
              <a:rPr lang="en-US"/>
              <a:pPr/>
              <a:t>20</a:t>
            </a:fld>
            <a:endParaRPr lang="en-US"/>
          </a:p>
        </p:txBody>
      </p:sp>
      <p:pic>
        <p:nvPicPr>
          <p:cNvPr id="26523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206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40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588"/>
            <a:ext cx="5381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4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524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9525"/>
            <a:ext cx="4079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4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44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9138"/>
            <a:ext cx="18700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522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17625"/>
            <a:ext cx="1963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4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9891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2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2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209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3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3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27288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3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427288"/>
            <a:ext cx="4159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E6DA-F5CE-4DE4-9873-7344EF0047E6}" type="slidenum">
              <a:rPr lang="en-US"/>
              <a:pPr/>
              <a:t>21</a:t>
            </a:fld>
            <a:endParaRPr lang="en-US"/>
          </a:p>
        </p:txBody>
      </p:sp>
      <p:sp>
        <p:nvSpPr>
          <p:cNvPr id="266242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5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17625"/>
            <a:ext cx="1963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209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278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5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209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8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9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981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0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9891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4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9525"/>
            <a:ext cx="4079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5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6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9138"/>
            <a:ext cx="18700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209800"/>
            <a:ext cx="8302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1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352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421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0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206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2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588"/>
            <a:ext cx="5381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2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3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352800"/>
            <a:ext cx="8112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4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421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3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6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3352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7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8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9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8" name="Line 58"/>
          <p:cNvSpPr>
            <a:spLocks noChangeShapeType="1"/>
          </p:cNvSpPr>
          <p:nvPr/>
        </p:nvSpPr>
        <p:spPr bwMode="auto">
          <a:xfrm>
            <a:off x="914400" y="2590800"/>
            <a:ext cx="64008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9" name="Line 59"/>
          <p:cNvSpPr>
            <a:spLocks noChangeShapeType="1"/>
          </p:cNvSpPr>
          <p:nvPr/>
        </p:nvSpPr>
        <p:spPr bwMode="auto">
          <a:xfrm>
            <a:off x="3200400" y="2649538"/>
            <a:ext cx="16764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0" name="Line 60"/>
          <p:cNvSpPr>
            <a:spLocks noChangeShapeType="1"/>
          </p:cNvSpPr>
          <p:nvPr/>
        </p:nvSpPr>
        <p:spPr bwMode="auto">
          <a:xfrm flipV="1">
            <a:off x="3200400" y="2743200"/>
            <a:ext cx="16764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06" name="Group 66"/>
          <p:cNvGrpSpPr>
            <a:grpSpLocks/>
          </p:cNvGrpSpPr>
          <p:nvPr/>
        </p:nvGrpSpPr>
        <p:grpSpPr bwMode="auto">
          <a:xfrm>
            <a:off x="6248400" y="1050925"/>
            <a:ext cx="2846388" cy="930275"/>
            <a:chOff x="3936" y="662"/>
            <a:chExt cx="1793" cy="586"/>
          </a:xfrm>
        </p:grpSpPr>
        <p:pic>
          <p:nvPicPr>
            <p:cNvPr id="266305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662"/>
              <a:ext cx="132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304" name="Picture 6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52"/>
              <a:ext cx="179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303" name="Picture 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1057"/>
              <a:ext cx="17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6307" name="Picture 6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213225"/>
            <a:ext cx="409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8" grpId="0" animBg="1"/>
      <p:bldP spid="266299" grpId="0" animBg="1"/>
      <p:bldP spid="2663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470C4-E0B4-4F6B-9D8D-DDB341C2DAB1}" type="slidenum">
              <a:rPr lang="en-US"/>
              <a:pPr/>
              <a:t>22</a:t>
            </a:fld>
            <a:endParaRPr lang="en-US"/>
          </a:p>
        </p:txBody>
      </p:sp>
      <p:sp>
        <p:nvSpPr>
          <p:cNvPr id="309250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2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9525"/>
            <a:ext cx="4079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9138"/>
            <a:ext cx="18700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4" name="Line 6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17625"/>
            <a:ext cx="1963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9891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209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278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981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209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209800"/>
            <a:ext cx="8302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352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421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206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588"/>
            <a:ext cx="5381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0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352800"/>
            <a:ext cx="8112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2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4210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3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124200"/>
            <a:ext cx="7556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4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3352800"/>
            <a:ext cx="8302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5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286000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6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213225"/>
            <a:ext cx="4097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117475" y="1905000"/>
            <a:ext cx="814388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2413000" y="1905000"/>
            <a:ext cx="814388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4816475" y="1905000"/>
            <a:ext cx="814388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2413000" y="3048000"/>
            <a:ext cx="814388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4816475" y="3048000"/>
            <a:ext cx="814388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>
            <a:off x="7275513" y="3048000"/>
            <a:ext cx="814387" cy="1096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83" name="Group 35"/>
          <p:cNvGrpSpPr>
            <a:grpSpLocks/>
          </p:cNvGrpSpPr>
          <p:nvPr/>
        </p:nvGrpSpPr>
        <p:grpSpPr bwMode="auto">
          <a:xfrm>
            <a:off x="5715000" y="1143000"/>
            <a:ext cx="2138363" cy="609600"/>
            <a:chOff x="4317" y="720"/>
            <a:chExt cx="1347" cy="384"/>
          </a:xfrm>
        </p:grpSpPr>
        <p:pic>
          <p:nvPicPr>
            <p:cNvPr id="309284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720"/>
              <a:ext cx="1011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85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926"/>
              <a:ext cx="13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9286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94" name="Group 46"/>
          <p:cNvGrpSpPr>
            <a:grpSpLocks/>
          </p:cNvGrpSpPr>
          <p:nvPr/>
        </p:nvGrpSpPr>
        <p:grpSpPr bwMode="auto">
          <a:xfrm>
            <a:off x="8153400" y="1066800"/>
            <a:ext cx="914400" cy="914400"/>
            <a:chOff x="4853" y="1680"/>
            <a:chExt cx="576" cy="576"/>
          </a:xfrm>
        </p:grpSpPr>
        <p:sp>
          <p:nvSpPr>
            <p:cNvPr id="309295" name="AutoShape 4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96" name="Text Box 4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77" grpId="0" animBg="1"/>
      <p:bldP spid="309278" grpId="0" animBg="1"/>
      <p:bldP spid="309279" grpId="0" animBg="1"/>
      <p:bldP spid="309280" grpId="0" animBg="1"/>
      <p:bldP spid="309281" grpId="0" animBg="1"/>
      <p:bldP spid="3092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F098-B49D-4D56-B134-32D70459D8F2}" type="slidenum">
              <a:rPr lang="en-US"/>
              <a:pPr/>
              <a:t>3</a:t>
            </a:fld>
            <a:endParaRPr lang="en-US"/>
          </a:p>
        </p:txBody>
      </p:sp>
      <p:pic>
        <p:nvPicPr>
          <p:cNvPr id="330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492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9493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817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92175"/>
            <a:ext cx="1116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8921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55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255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4255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6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4255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2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3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4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5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6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446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7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944688"/>
            <a:ext cx="1096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8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944688"/>
            <a:ext cx="1096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79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944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0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80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1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2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3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780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4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5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6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7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8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89" name="Picture 3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0" name="Picture 3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1" name="Picture 3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2" name="Picture 4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3" name="Picture 4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4" name="Picture 4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5" name="Picture 4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6" name="Picture 4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257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7" name="Picture 4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0257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8" name="Picture 46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0257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799" name="Picture 47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025775"/>
            <a:ext cx="1096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0" name="Picture 48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9175"/>
            <a:ext cx="1096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1" name="Picture 49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2" name="Picture 50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3" name="Picture 51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559175"/>
            <a:ext cx="10588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4" name="Picture 52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1688"/>
            <a:ext cx="10588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5" name="Picture 53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8288"/>
            <a:ext cx="10969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6" name="Picture 54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7" name="Picture 55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8" name="Picture 56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0782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09" name="Picture 57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0" name="Picture 58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1" name="Picture 59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611688"/>
            <a:ext cx="10588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2" name="Picture 60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09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3" name="Picture 61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0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4" name="Picture 62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34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5" name="Picture 63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11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6" name="Picture 64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45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7" name="Picture 65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36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18" name="Picture 66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370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819" name="Rectangle 6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820" name="Rectangle 6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821" name="Picture 69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35675"/>
            <a:ext cx="20796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822" name="Picture 70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538"/>
            <a:ext cx="4249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0823" name="Group 71"/>
          <p:cNvGrpSpPr>
            <a:grpSpLocks/>
          </p:cNvGrpSpPr>
          <p:nvPr/>
        </p:nvGrpSpPr>
        <p:grpSpPr bwMode="auto">
          <a:xfrm>
            <a:off x="3208338" y="182563"/>
            <a:ext cx="2293937" cy="1762125"/>
            <a:chOff x="2021" y="115"/>
            <a:chExt cx="1445" cy="1110"/>
          </a:xfrm>
        </p:grpSpPr>
        <p:pic>
          <p:nvPicPr>
            <p:cNvPr id="330824" name="Picture 72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" y="115"/>
              <a:ext cx="4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0825" name="Line 73"/>
            <p:cNvSpPr>
              <a:spLocks noChangeShapeType="1"/>
            </p:cNvSpPr>
            <p:nvPr/>
          </p:nvSpPr>
          <p:spPr bwMode="auto">
            <a:xfrm flipH="1">
              <a:off x="2021" y="240"/>
              <a:ext cx="1048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Line 74"/>
            <p:cNvSpPr>
              <a:spLocks noChangeShapeType="1"/>
            </p:cNvSpPr>
            <p:nvPr/>
          </p:nvSpPr>
          <p:spPr bwMode="auto">
            <a:xfrm flipH="1">
              <a:off x="2021" y="240"/>
              <a:ext cx="1048" cy="98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0827" name="Picture 75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299075"/>
            <a:ext cx="66754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0828" name="Group 76"/>
          <p:cNvGrpSpPr>
            <a:grpSpLocks/>
          </p:cNvGrpSpPr>
          <p:nvPr/>
        </p:nvGrpSpPr>
        <p:grpSpPr bwMode="auto">
          <a:xfrm>
            <a:off x="1801813" y="1600200"/>
            <a:ext cx="636587" cy="304800"/>
            <a:chOff x="1135" y="1008"/>
            <a:chExt cx="401" cy="192"/>
          </a:xfrm>
        </p:grpSpPr>
        <p:pic>
          <p:nvPicPr>
            <p:cNvPr id="330829" name="Picture 77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008"/>
              <a:ext cx="25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830" name="Picture 78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4529">
              <a:off x="1400" y="1041"/>
              <a:ext cx="136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831" name="Picture 79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529" flipV="1">
              <a:off x="1399" y="1148"/>
              <a:ext cx="136" cy="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0832" name="Picture 80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" name="AutoShape 218"/>
          <p:cNvSpPr>
            <a:spLocks noChangeAspect="1" noChangeArrowheads="1"/>
          </p:cNvSpPr>
          <p:nvPr/>
        </p:nvSpPr>
        <p:spPr bwMode="auto">
          <a:xfrm>
            <a:off x="609600" y="5257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7674-0171-4B65-ABA8-718CD000C590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331778" name="Group 2"/>
          <p:cNvGrpSpPr>
            <a:grpSpLocks/>
          </p:cNvGrpSpPr>
          <p:nvPr/>
        </p:nvGrpSpPr>
        <p:grpSpPr bwMode="auto">
          <a:xfrm>
            <a:off x="36513" y="76200"/>
            <a:ext cx="3316287" cy="471488"/>
            <a:chOff x="23" y="48"/>
            <a:chExt cx="2089" cy="297"/>
          </a:xfrm>
        </p:grpSpPr>
        <p:pic>
          <p:nvPicPr>
            <p:cNvPr id="331779" name="Picture 3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0" name="Picture 4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" y="14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1" name="Picture 5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48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2" name="Picture 6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8"/>
              <a:ext cx="57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783" name="Group 7"/>
          <p:cNvGrpSpPr>
            <a:grpSpLocks/>
          </p:cNvGrpSpPr>
          <p:nvPr/>
        </p:nvGrpSpPr>
        <p:grpSpPr bwMode="auto">
          <a:xfrm>
            <a:off x="4841875" y="200025"/>
            <a:ext cx="2168525" cy="263525"/>
            <a:chOff x="3050" y="126"/>
            <a:chExt cx="1366" cy="166"/>
          </a:xfrm>
        </p:grpSpPr>
        <p:pic>
          <p:nvPicPr>
            <p:cNvPr id="331784" name="Picture 8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785" name="Picture 9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178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79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79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1798" name="Group 22"/>
          <p:cNvGrpSpPr>
            <a:grpSpLocks/>
          </p:cNvGrpSpPr>
          <p:nvPr/>
        </p:nvGrpSpPr>
        <p:grpSpPr bwMode="auto">
          <a:xfrm>
            <a:off x="36513" y="1128713"/>
            <a:ext cx="4364037" cy="476250"/>
            <a:chOff x="23" y="711"/>
            <a:chExt cx="2749" cy="300"/>
          </a:xfrm>
        </p:grpSpPr>
        <p:pic>
          <p:nvPicPr>
            <p:cNvPr id="331799" name="Picture 23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711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0" name="Picture 24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" y="75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1" name="Picture 25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85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2" name="Picture 26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85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3" name="Picture 27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773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4" name="Picture 28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713"/>
              <a:ext cx="2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5" name="Picture 29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713"/>
              <a:ext cx="25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1806" name="Group 30"/>
          <p:cNvGrpSpPr>
            <a:grpSpLocks/>
          </p:cNvGrpSpPr>
          <p:nvPr/>
        </p:nvGrpSpPr>
        <p:grpSpPr bwMode="auto">
          <a:xfrm>
            <a:off x="4841875" y="1131888"/>
            <a:ext cx="3692525" cy="473075"/>
            <a:chOff x="3050" y="713"/>
            <a:chExt cx="2326" cy="298"/>
          </a:xfrm>
        </p:grpSpPr>
        <p:pic>
          <p:nvPicPr>
            <p:cNvPr id="331807" name="Picture 31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85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8" name="Picture 32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77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09" name="Picture 33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77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0" name="Picture 34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720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1" name="Picture 35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773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2" name="Picture 36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713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76200" y="2755900"/>
            <a:ext cx="5619750" cy="485775"/>
            <a:chOff x="48" y="1736"/>
            <a:chExt cx="3540" cy="306"/>
          </a:xfrm>
        </p:grpSpPr>
        <p:pic>
          <p:nvPicPr>
            <p:cNvPr id="331814" name="Picture 38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88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5" name="Picture 39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736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6" name="Picture 40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1793"/>
              <a:ext cx="8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17" name="Picture 41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1745"/>
              <a:ext cx="94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1818" name="Group 42"/>
          <p:cNvGrpSpPr>
            <a:grpSpLocks/>
          </p:cNvGrpSpPr>
          <p:nvPr/>
        </p:nvGrpSpPr>
        <p:grpSpPr bwMode="auto">
          <a:xfrm>
            <a:off x="1641475" y="3355975"/>
            <a:ext cx="4987925" cy="473075"/>
            <a:chOff x="1034" y="2114"/>
            <a:chExt cx="3142" cy="298"/>
          </a:xfrm>
        </p:grpSpPr>
        <p:pic>
          <p:nvPicPr>
            <p:cNvPr id="331819" name="Picture 43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25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0" name="Picture 44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16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1" name="Picture 45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160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2" name="Picture 46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16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3" name="Picture 47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86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4" name="Picture 48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2162"/>
              <a:ext cx="80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5" name="Picture 49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121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6" name="Picture 50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174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27" name="Picture 5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114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1828" name="Group 52"/>
          <p:cNvGrpSpPr>
            <a:grpSpLocks/>
          </p:cNvGrpSpPr>
          <p:nvPr/>
        </p:nvGrpSpPr>
        <p:grpSpPr bwMode="auto">
          <a:xfrm>
            <a:off x="1641475" y="3924300"/>
            <a:ext cx="4987925" cy="1006475"/>
            <a:chOff x="1034" y="2472"/>
            <a:chExt cx="3142" cy="634"/>
          </a:xfrm>
        </p:grpSpPr>
        <p:pic>
          <p:nvPicPr>
            <p:cNvPr id="331829" name="Picture 5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262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0" name="Picture 5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51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1" name="Picture 5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54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2" name="Picture 5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1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3" name="Picture 5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518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4" name="Picture 5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85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5" name="Picture 5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88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6" name="Picture 6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5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" y="285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7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2591"/>
              <a:ext cx="13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0" name="Picture 6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479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1" name="Picture 6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32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2" name="Picture 66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47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3" name="Picture 67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907"/>
              <a:ext cx="1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4" name="Picture 6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81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68"/>
              <a:ext cx="4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80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1847" name="Group 71"/>
          <p:cNvGrpSpPr>
            <a:grpSpLocks/>
          </p:cNvGrpSpPr>
          <p:nvPr/>
        </p:nvGrpSpPr>
        <p:grpSpPr bwMode="auto">
          <a:xfrm>
            <a:off x="1641475" y="5067300"/>
            <a:ext cx="5254625" cy="1028700"/>
            <a:chOff x="1034" y="3192"/>
            <a:chExt cx="3310" cy="648"/>
          </a:xfrm>
        </p:grpSpPr>
        <p:pic>
          <p:nvPicPr>
            <p:cNvPr id="331848" name="Picture 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49" name="Picture 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0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1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2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3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4" name="Picture 7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5" name="Picture 7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6" name="Picture 8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7" name="Picture 8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8" name="Picture 8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59" name="Picture 8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1860" name="Picture 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62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61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53163"/>
            <a:ext cx="8667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62" name="Picture 8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6251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63" name="Picture 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51575"/>
            <a:ext cx="5857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864" name="Rectangle 8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65" name="Rectangle 8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866" name="Group 90"/>
          <p:cNvGrpSpPr>
            <a:grpSpLocks/>
          </p:cNvGrpSpPr>
          <p:nvPr/>
        </p:nvGrpSpPr>
        <p:grpSpPr bwMode="auto">
          <a:xfrm>
            <a:off x="4748213" y="1679575"/>
            <a:ext cx="4319587" cy="474663"/>
            <a:chOff x="2991" y="1058"/>
            <a:chExt cx="2721" cy="299"/>
          </a:xfrm>
        </p:grpSpPr>
        <p:pic>
          <p:nvPicPr>
            <p:cNvPr id="331867" name="Picture 9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68" name="Picture 9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69" name="Picture 9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12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70" name="Picture 9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106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71" name="Picture 9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058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72" name="Picture 9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5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873" name="Picture 9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1059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1874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6497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75" name="Picture 9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76" name="Picture 10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77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65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878" name="Picture 10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441A-6B9B-4CD9-9C5E-3E54A0141016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332802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332803" name="Picture 3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04" name="Picture 4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05" name="Picture 5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06" name="Picture 6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07" name="Picture 7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08" name="Picture 8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2809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332810" name="Picture 10" descr="txp_fig"/>
              <p:cNvPicPr>
                <a:picLocks noChangeAspect="1" noChangeArrowheads="1"/>
              </p:cNvPicPr>
              <p:nvPr>
                <p:custDataLst>
                  <p:tags r:id="rId84"/>
                </p:custDataLst>
              </p:nvPr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1" name="Picture 11" descr="txp_fig"/>
              <p:cNvPicPr>
                <a:picLocks noChangeAspect="1" noChangeArrowheads="1"/>
              </p:cNvPicPr>
              <p:nvPr>
                <p:custDataLst>
                  <p:tags r:id="rId85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2" name="Picture 12" descr="txp_fig"/>
              <p:cNvPicPr>
                <a:picLocks noChangeAspect="1" noChangeArrowheads="1"/>
              </p:cNvPicPr>
              <p:nvPr>
                <p:custDataLst>
                  <p:tags r:id="rId86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3" name="Picture 13" descr="txp_fig"/>
              <p:cNvPicPr>
                <a:picLocks noChangeAspect="1" noChangeArrowheads="1"/>
              </p:cNvPicPr>
              <p:nvPr>
                <p:custDataLst>
                  <p:tags r:id="rId87"/>
                </p:custDataLst>
              </p:nvPr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4" name="Picture 14" descr="txp_fig"/>
              <p:cNvPicPr>
                <a:picLocks noChangeAspect="1" noChangeArrowheads="1"/>
              </p:cNvPicPr>
              <p:nvPr>
                <p:custDataLst>
                  <p:tags r:id="rId88"/>
                </p:custDataLst>
              </p:nvPr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5" name="Picture 15" descr="txp_fig"/>
              <p:cNvPicPr>
                <a:picLocks noChangeAspect="1" noChangeArrowheads="1"/>
              </p:cNvPicPr>
              <p:nvPr>
                <p:custDataLst>
                  <p:tags r:id="rId89"/>
                </p:custDataLst>
              </p:nvPr>
            </p:nvPicPr>
            <p:blipFill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2816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332817" name="Picture 17" descr="txp_fig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8" name="Picture 18" descr="txp_fig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19" name="Picture 19" descr="txp_fig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20" name="Picture 20" descr="txp_fig"/>
              <p:cNvPicPr>
                <a:picLocks noChangeAspect="1" noChangeArrowheads="1"/>
              </p:cNvPicPr>
              <p:nvPr>
                <p:custDataLst>
                  <p:tags r:id="rId80"/>
                </p:custDataLst>
              </p:nvPr>
            </p:nvPicPr>
            <p:blipFill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21" name="Picture 21" descr="txp_fig"/>
              <p:cNvPicPr>
                <a:picLocks noChangeAspect="1" noChangeArrowheads="1"/>
              </p:cNvPicPr>
              <p:nvPr>
                <p:custDataLst>
                  <p:tags r:id="rId81"/>
                </p:custDataLst>
              </p:nvPr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22" name="Picture 22" descr="txp_fig"/>
              <p:cNvPicPr>
                <a:picLocks noChangeAspect="1" noChangeArrowheads="1"/>
              </p:cNvPicPr>
              <p:nvPr>
                <p:custDataLst>
                  <p:tags r:id="rId82"/>
                </p:custDataLst>
              </p:nvPr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2823" name="Picture 23" descr="txp_fig"/>
              <p:cNvPicPr>
                <a:picLocks noChangeAspect="1" noChangeArrowheads="1"/>
              </p:cNvPicPr>
              <p:nvPr>
                <p:custDataLst>
                  <p:tags r:id="rId83"/>
                </p:custDataLst>
              </p:nvPr>
            </p:nvPicPr>
            <p:blipFill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3282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5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29" name="Line 2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283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2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6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7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8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39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40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4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42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559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43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4" name="Rectangle 4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2845" name="Group 45"/>
          <p:cNvGrpSpPr>
            <a:grpSpLocks/>
          </p:cNvGrpSpPr>
          <p:nvPr/>
        </p:nvGrpSpPr>
        <p:grpSpPr bwMode="auto">
          <a:xfrm>
            <a:off x="1641475" y="2751138"/>
            <a:ext cx="5268913" cy="1657350"/>
            <a:chOff x="1034" y="3192"/>
            <a:chExt cx="3319" cy="1044"/>
          </a:xfrm>
        </p:grpSpPr>
        <p:pic>
          <p:nvPicPr>
            <p:cNvPr id="332846" name="Picture 4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7" name="Picture 4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8" name="Picture 4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49" name="Picture 4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0" name="Picture 5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1" name="Picture 51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2" name="Picture 52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3" name="Picture 53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4" name="Picture 54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5" name="Picture 55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6" name="Picture 56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7" name="Picture 57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8" name="Picture 58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59" name="Picture 59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0" name="Picture 60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1" name="Picture 6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2" name="Picture 6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4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3" name="Picture 6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939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4" name="Picture 6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393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5" name="Picture 65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3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2866" name="Group 66"/>
          <p:cNvGrpSpPr>
            <a:grpSpLocks/>
          </p:cNvGrpSpPr>
          <p:nvPr/>
        </p:nvGrpSpPr>
        <p:grpSpPr bwMode="auto">
          <a:xfrm>
            <a:off x="1641475" y="5067300"/>
            <a:ext cx="5268913" cy="1657350"/>
            <a:chOff x="1034" y="3192"/>
            <a:chExt cx="3319" cy="1044"/>
          </a:xfrm>
        </p:grpSpPr>
        <p:pic>
          <p:nvPicPr>
            <p:cNvPr id="332867" name="Picture 6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40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8" name="Picture 6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69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0" name="Picture 7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01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1" name="Picture 7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334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2" name="Picture 7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" y="3238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3" name="Picture 7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64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4" name="Picture 7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5" name="Picture 7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6" name="Picture 7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00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7" name="Picture 7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8" name="Picture 7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93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79" name="Picture 7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192"/>
              <a:ext cx="5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0" name="Picture 8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" y="3542"/>
              <a:ext cx="52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1" name="Picture 8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543"/>
              <a:ext cx="53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2" name="Picture 8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3542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3" name="Picture 8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45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4" name="Picture 8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939"/>
              <a:ext cx="54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5" name="Picture 8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3938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6" name="Picture 8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38"/>
              <a:ext cx="36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2887" name="Group 87"/>
          <p:cNvGrpSpPr>
            <a:grpSpLocks/>
          </p:cNvGrpSpPr>
          <p:nvPr/>
        </p:nvGrpSpPr>
        <p:grpSpPr bwMode="auto">
          <a:xfrm>
            <a:off x="2362200" y="5029200"/>
            <a:ext cx="4295775" cy="1111250"/>
            <a:chOff x="1758" y="1747"/>
            <a:chExt cx="2706" cy="700"/>
          </a:xfrm>
        </p:grpSpPr>
        <p:pic>
          <p:nvPicPr>
            <p:cNvPr id="332888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89" name="Picture 8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0" name="Picture 9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1" name="Picture 9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2" name="Picture 9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3" name="Picture 9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4" name="Picture 9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5" name="Picture 9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6" name="Picture 9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2897" name="Picture 9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2898" name="Line 98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899" name="Line 99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2900" name="Picture 10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901" name="Picture 10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9479E-6 L 4.72222E-6 -0.33372 " pathEditMode="relative" ptsTypes="AA">
                                      <p:cBhvr>
                                        <p:cTn id="6" dur="500" fill="hold"/>
                                        <p:tgtEl>
                                          <p:spTgt spid="332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7AA5-EB94-43A0-BAC6-C9055AA901AC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333827" name="Picture 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28" name="Picture 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29" name="Picture 5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30" name="Picture 6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31" name="Picture 7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32" name="Picture 8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3833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333834" name="Picture 10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35" name="Picture 11" descr="txp_fig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36" name="Picture 12" descr="txp_fig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37" name="Picture 13" descr="txp_fig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38" name="Picture 14" descr="txp_fig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39" name="Picture 15" descr="txp_fig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3840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333841" name="Picture 17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2" name="Picture 18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3" name="Picture 19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4" name="Picture 20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5" name="Picture 21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6" name="Picture 22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3847" name="Picture 23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3384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4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53" name="Line 29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5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5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5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3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4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865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6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67" name="Rectangle 4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3868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69" name="Group 45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333870" name="Picture 4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1" name="Picture 4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2" name="Picture 4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3" name="Picture 4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4" name="Picture 5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5" name="Picture 5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6" name="Picture 5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7" name="Picture 5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8" name="Picture 5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79" name="Picture 5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3880" name="Line 56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3881" name="Group 57"/>
          <p:cNvGrpSpPr>
            <a:grpSpLocks/>
          </p:cNvGrpSpPr>
          <p:nvPr/>
        </p:nvGrpSpPr>
        <p:grpSpPr bwMode="auto">
          <a:xfrm>
            <a:off x="2362200" y="5029200"/>
            <a:ext cx="4295775" cy="1111250"/>
            <a:chOff x="1758" y="1747"/>
            <a:chExt cx="2706" cy="700"/>
          </a:xfrm>
        </p:grpSpPr>
        <p:pic>
          <p:nvPicPr>
            <p:cNvPr id="333882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3" name="Picture 5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4" name="Picture 6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5" name="Picture 6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6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7" name="Picture 6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8" name="Picture 6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89" name="Picture 6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90" name="Picture 6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91" name="Picture 6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3892" name="Line 68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3893" name="Group 69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333894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95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96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897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3898" name="Line 7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9" name="Line 75"/>
          <p:cNvSpPr>
            <a:spLocks noChangeShapeType="1"/>
          </p:cNvSpPr>
          <p:nvPr/>
        </p:nvSpPr>
        <p:spPr bwMode="auto">
          <a:xfrm flipH="1">
            <a:off x="3152775" y="2057400"/>
            <a:ext cx="16002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0" name="Line 76"/>
          <p:cNvSpPr>
            <a:spLocks noChangeShapeType="1"/>
          </p:cNvSpPr>
          <p:nvPr/>
        </p:nvSpPr>
        <p:spPr bwMode="auto">
          <a:xfrm flipH="1">
            <a:off x="4305300" y="2057400"/>
            <a:ext cx="1527175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1" name="Line 77"/>
          <p:cNvSpPr>
            <a:spLocks noChangeShapeType="1"/>
          </p:cNvSpPr>
          <p:nvPr/>
        </p:nvSpPr>
        <p:spPr bwMode="auto">
          <a:xfrm flipH="1">
            <a:off x="5602288" y="2057400"/>
            <a:ext cx="1654175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2" name="Line 78"/>
          <p:cNvSpPr>
            <a:spLocks noChangeShapeType="1"/>
          </p:cNvSpPr>
          <p:nvPr/>
        </p:nvSpPr>
        <p:spPr bwMode="auto">
          <a:xfrm flipH="1">
            <a:off x="6873875" y="2065338"/>
            <a:ext cx="1600200" cy="2047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3903" name="Group 79"/>
          <p:cNvGrpSpPr>
            <a:grpSpLocks/>
          </p:cNvGrpSpPr>
          <p:nvPr/>
        </p:nvGrpSpPr>
        <p:grpSpPr bwMode="auto">
          <a:xfrm>
            <a:off x="4173538" y="4513263"/>
            <a:ext cx="3903662" cy="284162"/>
            <a:chOff x="2629" y="2843"/>
            <a:chExt cx="2459" cy="179"/>
          </a:xfrm>
        </p:grpSpPr>
        <p:pic>
          <p:nvPicPr>
            <p:cNvPr id="333904" name="Picture 8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" y="28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905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843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906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2843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3907" name="Picture 8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" y="28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3908" name="Line 84"/>
          <p:cNvSpPr>
            <a:spLocks noChangeShapeType="1"/>
          </p:cNvSpPr>
          <p:nvPr/>
        </p:nvSpPr>
        <p:spPr bwMode="auto">
          <a:xfrm flipH="1">
            <a:off x="4259263" y="2074863"/>
            <a:ext cx="576262" cy="2439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909" name="Line 85"/>
          <p:cNvSpPr>
            <a:spLocks noChangeShapeType="1"/>
          </p:cNvSpPr>
          <p:nvPr/>
        </p:nvSpPr>
        <p:spPr bwMode="auto">
          <a:xfrm flipH="1">
            <a:off x="5538788" y="2082800"/>
            <a:ext cx="374650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910" name="Line 86"/>
          <p:cNvSpPr>
            <a:spLocks noChangeShapeType="1"/>
          </p:cNvSpPr>
          <p:nvPr/>
        </p:nvSpPr>
        <p:spPr bwMode="auto">
          <a:xfrm flipH="1">
            <a:off x="6910388" y="2082800"/>
            <a:ext cx="411162" cy="241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911" name="Line 87"/>
          <p:cNvSpPr>
            <a:spLocks noChangeShapeType="1"/>
          </p:cNvSpPr>
          <p:nvPr/>
        </p:nvSpPr>
        <p:spPr bwMode="auto">
          <a:xfrm flipH="1">
            <a:off x="7988300" y="2074863"/>
            <a:ext cx="557213" cy="2439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3912" name="Picture 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913" name="Picture 8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1912E-6 L 0.04844 -0.325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3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-1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3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3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3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98" grpId="0" animBg="1"/>
      <p:bldP spid="333899" grpId="0" animBg="1"/>
      <p:bldP spid="333899" grpId="1" animBg="1"/>
      <p:bldP spid="333900" grpId="0" animBg="1"/>
      <p:bldP spid="333900" grpId="1" animBg="1"/>
      <p:bldP spid="333901" grpId="0" animBg="1"/>
      <p:bldP spid="333901" grpId="1" animBg="1"/>
      <p:bldP spid="333902" grpId="0" animBg="1"/>
      <p:bldP spid="333902" grpId="1" animBg="1"/>
      <p:bldP spid="333908" grpId="0" animBg="1"/>
      <p:bldP spid="333909" grpId="0" animBg="1"/>
      <p:bldP spid="333910" grpId="0" animBg="1"/>
      <p:bldP spid="3339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0310-2852-498C-8C0B-F2C7CFDBDFF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334850" name="Group 2"/>
          <p:cNvGrpSpPr>
            <a:grpSpLocks/>
          </p:cNvGrpSpPr>
          <p:nvPr/>
        </p:nvGrpSpPr>
        <p:grpSpPr bwMode="auto">
          <a:xfrm>
            <a:off x="4748213" y="200025"/>
            <a:ext cx="4319587" cy="1954213"/>
            <a:chOff x="2991" y="126"/>
            <a:chExt cx="2721" cy="1231"/>
          </a:xfrm>
        </p:grpSpPr>
        <p:pic>
          <p:nvPicPr>
            <p:cNvPr id="334851" name="Picture 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2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2" name="Picture 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3" name="Picture 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49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4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5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56" name="Picture 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4857" name="Group 9"/>
            <p:cNvGrpSpPr>
              <a:grpSpLocks/>
            </p:cNvGrpSpPr>
            <p:nvPr/>
          </p:nvGrpSpPr>
          <p:grpSpPr bwMode="auto">
            <a:xfrm>
              <a:off x="3050" y="713"/>
              <a:ext cx="2326" cy="298"/>
              <a:chOff x="3050" y="713"/>
              <a:chExt cx="2326" cy="298"/>
            </a:xfrm>
          </p:grpSpPr>
          <p:pic>
            <p:nvPicPr>
              <p:cNvPr id="334858" name="Picture 10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55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59" name="Picture 11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0" name="Picture 12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77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1" name="Picture 13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720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2" name="Picture 14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773"/>
                <a:ext cx="404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3" name="Picture 15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" y="713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4864" name="Group 16"/>
            <p:cNvGrpSpPr>
              <a:grpSpLocks/>
            </p:cNvGrpSpPr>
            <p:nvPr/>
          </p:nvGrpSpPr>
          <p:grpSpPr bwMode="auto">
            <a:xfrm>
              <a:off x="2991" y="1058"/>
              <a:ext cx="2721" cy="299"/>
              <a:chOff x="2991" y="1058"/>
              <a:chExt cx="2721" cy="299"/>
            </a:xfrm>
          </p:grpSpPr>
          <p:pic>
            <p:nvPicPr>
              <p:cNvPr id="334865" name="Picture 17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8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6" name="Picture 18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7" name="Picture 19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" y="1122"/>
                <a:ext cx="21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8" name="Picture 20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" y="1065"/>
                <a:ext cx="39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69" name="Picture 21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" y="1058"/>
                <a:ext cx="54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70" name="Picture 22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1058"/>
                <a:ext cx="536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4871" name="Picture 23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" y="1059"/>
                <a:ext cx="36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34872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86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08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254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76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20491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461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7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31888"/>
            <a:ext cx="396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1131888"/>
            <a:ext cx="396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3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4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8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86" name="Line 38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4887" name="Group 39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334888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89" name="Picture 4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0" name="Picture 4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891" name="Picture 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489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9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9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95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97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98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899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900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901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902" name="Line 54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903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4904" name="Group 56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334905" name="Picture 5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6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7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8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09" name="Picture 6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0" name="Picture 6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1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2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3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4914" name="Picture 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4916" name="Picture 6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917" name="Picture 6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4918" name="Picture 7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919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920" name="Rectangle 7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921" name="Picture 7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922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7EC6-C4BD-4885-A334-6DFFEFAE46BC}" type="slidenum">
              <a:rPr lang="en-US"/>
              <a:pPr/>
              <a:t>8</a:t>
            </a:fld>
            <a:endParaRPr lang="en-US"/>
          </a:p>
        </p:txBody>
      </p:sp>
      <p:pic>
        <p:nvPicPr>
          <p:cNvPr id="335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2" name="Group 10"/>
          <p:cNvGrpSpPr>
            <a:grpSpLocks/>
          </p:cNvGrpSpPr>
          <p:nvPr/>
        </p:nvGrpSpPr>
        <p:grpSpPr bwMode="auto">
          <a:xfrm>
            <a:off x="4281488" y="712788"/>
            <a:ext cx="1558925" cy="365125"/>
            <a:chOff x="2697" y="449"/>
            <a:chExt cx="982" cy="230"/>
          </a:xfrm>
        </p:grpSpPr>
        <p:pic>
          <p:nvPicPr>
            <p:cNvPr id="335883" name="Picture 11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84" name="Picture 12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85" name="Picture 1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58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8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0002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8" name="Group 16"/>
          <p:cNvGrpSpPr>
            <a:grpSpLocks/>
          </p:cNvGrpSpPr>
          <p:nvPr/>
        </p:nvGrpSpPr>
        <p:grpSpPr bwMode="auto">
          <a:xfrm>
            <a:off x="6172200" y="712788"/>
            <a:ext cx="1558925" cy="365125"/>
            <a:chOff x="3888" y="449"/>
            <a:chExt cx="982" cy="230"/>
          </a:xfrm>
        </p:grpSpPr>
        <p:pic>
          <p:nvPicPr>
            <p:cNvPr id="335889" name="Picture 17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49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90" name="Picture 18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460"/>
              <a:ext cx="262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891" name="Picture 19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53"/>
              <a:ext cx="26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589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690688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89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0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01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902" name="Line 30"/>
          <p:cNvSpPr>
            <a:spLocks noChangeShapeType="1"/>
          </p:cNvSpPr>
          <p:nvPr/>
        </p:nvSpPr>
        <p:spPr bwMode="auto">
          <a:xfrm>
            <a:off x="0" y="2695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5903" name="Group 31"/>
          <p:cNvGrpSpPr>
            <a:grpSpLocks/>
          </p:cNvGrpSpPr>
          <p:nvPr/>
        </p:nvGrpSpPr>
        <p:grpSpPr bwMode="auto">
          <a:xfrm>
            <a:off x="3048000" y="4095750"/>
            <a:ext cx="3903663" cy="284163"/>
            <a:chOff x="1920" y="2580"/>
            <a:chExt cx="2459" cy="179"/>
          </a:xfrm>
        </p:grpSpPr>
        <p:pic>
          <p:nvPicPr>
            <p:cNvPr id="335904" name="Picture 32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05" name="Picture 33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06" name="Picture 34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580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07" name="Picture 35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590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09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912" name="Line 40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913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4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5" name="Picture 4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6" name="Picture 4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17" name="Picture 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918" name="Line 46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919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920" name="Group 48"/>
          <p:cNvGrpSpPr>
            <a:grpSpLocks/>
          </p:cNvGrpSpPr>
          <p:nvPr/>
        </p:nvGrpSpPr>
        <p:grpSpPr bwMode="auto">
          <a:xfrm>
            <a:off x="2790825" y="2773363"/>
            <a:ext cx="4295775" cy="1111250"/>
            <a:chOff x="1758" y="1747"/>
            <a:chExt cx="2706" cy="700"/>
          </a:xfrm>
        </p:grpSpPr>
        <p:pic>
          <p:nvPicPr>
            <p:cNvPr id="335921" name="Picture 4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754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2" name="Picture 50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199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3" name="Picture 51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2275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4" name="Picture 52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1747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5" name="Picture 53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74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6" name="Picture 5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1978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7" name="Picture 55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8" name="Picture 56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" y="2268"/>
              <a:ext cx="1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29" name="Picture 57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225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30" name="Picture 58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991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5931" name="Line 59"/>
            <p:cNvSpPr>
              <a:spLocks noChangeShapeType="1"/>
            </p:cNvSpPr>
            <p:nvPr/>
          </p:nvSpPr>
          <p:spPr bwMode="auto">
            <a:xfrm>
              <a:off x="1758" y="2218"/>
              <a:ext cx="270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5932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33" name="Picture 6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34" name="Picture 6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935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36" name="Rectangle 6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937" name="Picture 6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38" name="Picture 6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39" name="Picture 6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0" name="Picture 6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1" name="Picture 6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2" name="Picture 7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3" name="Picture 7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4" name="Picture 7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5" name="Picture 7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6" name="Picture 7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5947" name="Picture 7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948" name="Group 76"/>
          <p:cNvGrpSpPr>
            <a:grpSpLocks/>
          </p:cNvGrpSpPr>
          <p:nvPr/>
        </p:nvGrpSpPr>
        <p:grpSpPr bwMode="auto">
          <a:xfrm>
            <a:off x="1525588" y="2192338"/>
            <a:ext cx="7278687" cy="473075"/>
            <a:chOff x="961" y="1381"/>
            <a:chExt cx="4585" cy="298"/>
          </a:xfrm>
        </p:grpSpPr>
        <p:pic>
          <p:nvPicPr>
            <p:cNvPr id="335949" name="Picture 7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1536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0" name="Picture 7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1" name="Picture 79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2" name="Picture 8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3" name="Picture 8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451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4" name="Picture 8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93"/>
              <a:ext cx="3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5" name="Picture 8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81"/>
              <a:ext cx="54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6" name="Picture 8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81"/>
              <a:ext cx="65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7" name="Picture 8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1381"/>
              <a:ext cx="53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5958" name="Picture 8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" y="1393"/>
              <a:ext cx="38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5959" name="Line 87"/>
          <p:cNvSpPr>
            <a:spLocks noChangeShapeType="1"/>
          </p:cNvSpPr>
          <p:nvPr/>
        </p:nvSpPr>
        <p:spPr bwMode="auto">
          <a:xfrm flipH="1" flipV="1">
            <a:off x="2457450" y="2590800"/>
            <a:ext cx="630238" cy="239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60" name="Line 88"/>
          <p:cNvSpPr>
            <a:spLocks noChangeShapeType="1"/>
          </p:cNvSpPr>
          <p:nvPr/>
        </p:nvSpPr>
        <p:spPr bwMode="auto">
          <a:xfrm flipH="1" flipV="1">
            <a:off x="3581400" y="2590800"/>
            <a:ext cx="658813" cy="239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61" name="Line 89"/>
          <p:cNvSpPr>
            <a:spLocks noChangeShapeType="1"/>
          </p:cNvSpPr>
          <p:nvPr/>
        </p:nvSpPr>
        <p:spPr bwMode="auto">
          <a:xfrm flipH="1" flipV="1">
            <a:off x="4922838" y="2590800"/>
            <a:ext cx="576262" cy="236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62" name="Line 90"/>
          <p:cNvSpPr>
            <a:spLocks noChangeShapeType="1"/>
          </p:cNvSpPr>
          <p:nvPr/>
        </p:nvSpPr>
        <p:spPr bwMode="auto">
          <a:xfrm flipH="1" flipV="1">
            <a:off x="6735763" y="2590800"/>
            <a:ext cx="192087" cy="2386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63" name="Line 91"/>
          <p:cNvSpPr>
            <a:spLocks noChangeShapeType="1"/>
          </p:cNvSpPr>
          <p:nvPr/>
        </p:nvSpPr>
        <p:spPr bwMode="auto">
          <a:xfrm flipV="1">
            <a:off x="7997825" y="2590800"/>
            <a:ext cx="274638" cy="2386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964" name="Picture 9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5" name="Picture 93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925E-7 L -0.20833 -2.54925E-7 " pathEditMode="relative" ptsTypes="AA">
                                      <p:cBhvr>
                                        <p:cTn id="6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96524E-7 L -0.2 -9.96524E-7 " pathEditMode="relative" ptsTypes="AA">
                                      <p:cBhvr>
                                        <p:cTn id="8" dur="5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7115E-6 L -0.20833 2.27115E-6 " pathEditMode="relative" ptsTypes="AA">
                                      <p:cBhvr>
                                        <p:cTn id="10" dur="5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0811E-6 L -0.20833 1.00811E-6 " pathEditMode="relative" ptsTypes="AA">
                                      <p:cBhvr>
                                        <p:cTn id="12" dur="500" fill="hold"/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0753E-6 L -0.19166 4.50753E-6 " pathEditMode="relative" ptsTypes="AA">
                                      <p:cBhvr>
                                        <p:cTn id="14" dur="500" fill="hold"/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0811E-6 L -0.175 1.00811E-6 " pathEditMode="relative" ptsTypes="AA">
                                      <p:cBhvr>
                                        <p:cTn id="16" dur="5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9942E-6 L -0.15 -3.49942E-6 " pathEditMode="relative" ptsTypes="AA">
                                      <p:cBhvr>
                                        <p:cTn id="18" dur="500" fill="hold"/>
                                        <p:tgtEl>
                                          <p:spTgt spid="335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8146E-6 L -0.19167 -1.98146E-6 " pathEditMode="relative" ptsTypes="AA">
                                      <p:cBhvr>
                                        <p:cTn id="20" dur="500" fill="hold"/>
                                        <p:tgtEl>
                                          <p:spTgt spid="335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445E-6 L -0.19167 -3.2445E-6 " pathEditMode="relative" ptsTypes="AA">
                                      <p:cBhvr>
                                        <p:cTn id="22" dur="500" fill="hold"/>
                                        <p:tgtEl>
                                          <p:spTgt spid="335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8262E-7 L -0.19166 4.98262E-7 " pathEditMode="relative" ptsTypes="AA">
                                      <p:cBhvr>
                                        <p:cTn id="24" dur="500" fill="hold"/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445E-6 L -0.18333 -3.2445E-6 " pathEditMode="relative" ptsTypes="AA">
                                      <p:cBhvr>
                                        <p:cTn id="26" dur="500" fill="hold"/>
                                        <p:tgtEl>
                                          <p:spTgt spid="335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3812E-6 L -0.175 -1.73812E-6 " pathEditMode="relative" ptsTypes="AA">
                                      <p:cBhvr>
                                        <p:cTn id="28" dur="500" fill="hold"/>
                                        <p:tgtEl>
                                          <p:spTgt spid="335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445E-6 L -0.15 -3.2445E-6 " pathEditMode="relative" ptsTypes="AA">
                                      <p:cBhvr>
                                        <p:cTn id="30" dur="500" fill="hold"/>
                                        <p:tgtEl>
                                          <p:spTgt spid="335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5875E-8 L -0.11667 1.15875E-8 " pathEditMode="relative" ptsTypes="AA">
                                      <p:cBhvr>
                                        <p:cTn id="32" dur="500" fill="hold"/>
                                        <p:tgtEl>
                                          <p:spTgt spid="335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33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33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3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33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33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59" grpId="0" animBg="1"/>
      <p:bldP spid="335960" grpId="0" animBg="1"/>
      <p:bldP spid="335961" grpId="0" animBg="1"/>
      <p:bldP spid="335962" grpId="0" animBg="1"/>
      <p:bldP spid="3359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C8F-C5A9-49AA-A271-32C02C4D41D4}" type="slidenum">
              <a:rPr lang="en-US"/>
              <a:pPr/>
              <a:t>9</a:t>
            </a:fld>
            <a:endParaRPr lang="en-US"/>
          </a:p>
        </p:txBody>
      </p:sp>
      <p:pic>
        <p:nvPicPr>
          <p:cNvPr id="336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338"/>
            <a:ext cx="10398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92338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81175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9575"/>
            <a:ext cx="8667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679575"/>
            <a:ext cx="850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681163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334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0002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303463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712788"/>
            <a:ext cx="339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730250"/>
            <a:ext cx="4159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719138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7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143000"/>
            <a:ext cx="623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8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227138"/>
            <a:ext cx="64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1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1388"/>
            <a:ext cx="62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92338"/>
            <a:ext cx="8683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1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211388"/>
            <a:ext cx="604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2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31888"/>
            <a:ext cx="585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3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4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1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5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3573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6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82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7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92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8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4384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29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30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4732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31" name="Picture 3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76400"/>
            <a:ext cx="1492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32" name="Picture 3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1863"/>
            <a:ext cx="1492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33" name="Rectangle 37"/>
          <p:cNvSpPr>
            <a:spLocks noChangeArrowheads="1"/>
          </p:cNvSpPr>
          <p:nvPr/>
        </p:nvSpPr>
        <p:spPr bwMode="auto">
          <a:xfrm>
            <a:off x="2549525" y="2184400"/>
            <a:ext cx="447675" cy="438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4" name="Rectangle 38"/>
          <p:cNvSpPr>
            <a:spLocks noChangeArrowheads="1"/>
          </p:cNvSpPr>
          <p:nvPr/>
        </p:nvSpPr>
        <p:spPr bwMode="auto">
          <a:xfrm>
            <a:off x="3657600" y="2174875"/>
            <a:ext cx="649288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5" name="Rectangle 39"/>
          <p:cNvSpPr>
            <a:spLocks noChangeArrowheads="1"/>
          </p:cNvSpPr>
          <p:nvPr/>
        </p:nvSpPr>
        <p:spPr bwMode="auto">
          <a:xfrm>
            <a:off x="5018088" y="2173288"/>
            <a:ext cx="85090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6" name="Rectangle 40"/>
          <p:cNvSpPr>
            <a:spLocks noChangeArrowheads="1"/>
          </p:cNvSpPr>
          <p:nvPr/>
        </p:nvSpPr>
        <p:spPr bwMode="auto">
          <a:xfrm>
            <a:off x="6800850" y="2173288"/>
            <a:ext cx="649288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37" name="Rectangle 41"/>
          <p:cNvSpPr>
            <a:spLocks noChangeArrowheads="1"/>
          </p:cNvSpPr>
          <p:nvPr/>
        </p:nvSpPr>
        <p:spPr bwMode="auto">
          <a:xfrm>
            <a:off x="8372475" y="2173288"/>
            <a:ext cx="438150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6938" name="Picture 4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667000"/>
            <a:ext cx="24384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39" name="Picture 4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913063"/>
            <a:ext cx="2649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40" name="Picture 4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136900"/>
            <a:ext cx="15287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41" name="Picture 4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365500"/>
            <a:ext cx="9223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42" name="Picture 46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3594100"/>
            <a:ext cx="9747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43" name="Picture 47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638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4" name="Picture 48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5750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5" name="Picture 49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95750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6" name="Picture 50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638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7" name="Picture 51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8" name="Picture 52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13263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49" name="Picture 53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513263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0" name="Picture 54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533900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51" name="Line 55"/>
          <p:cNvSpPr>
            <a:spLocks noChangeShapeType="1"/>
          </p:cNvSpPr>
          <p:nvPr/>
        </p:nvSpPr>
        <p:spPr bwMode="auto">
          <a:xfrm>
            <a:off x="2819400" y="4873625"/>
            <a:ext cx="533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6952" name="Picture 56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94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3" name="Picture 57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994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4" name="Picture 58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5" name="Picture 59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736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56" name="Picture 60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2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57" name="Line 61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58" name="Line 6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6959" name="Picture 63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42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60" name="Picture 64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42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61" name="Picture 65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404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62" name="Picture 66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21438"/>
            <a:ext cx="188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63" name="Picture 67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404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64" name="Line 68"/>
          <p:cNvSpPr>
            <a:spLocks noChangeShapeType="1"/>
          </p:cNvSpPr>
          <p:nvPr/>
        </p:nvSpPr>
        <p:spPr bwMode="auto">
          <a:xfrm flipH="1">
            <a:off x="37338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65" name="Line 69"/>
          <p:cNvSpPr>
            <a:spLocks noChangeShapeType="1"/>
          </p:cNvSpPr>
          <p:nvPr/>
        </p:nvSpPr>
        <p:spPr bwMode="auto">
          <a:xfrm>
            <a:off x="44196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66" name="Line 70"/>
          <p:cNvSpPr>
            <a:spLocks noChangeShapeType="1"/>
          </p:cNvSpPr>
          <p:nvPr/>
        </p:nvSpPr>
        <p:spPr bwMode="auto">
          <a:xfrm>
            <a:off x="56388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67" name="Line 71"/>
          <p:cNvSpPr>
            <a:spLocks noChangeShapeType="1"/>
          </p:cNvSpPr>
          <p:nvPr/>
        </p:nvSpPr>
        <p:spPr bwMode="auto">
          <a:xfrm flipH="1">
            <a:off x="50292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6968" name="Picture 72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80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69" name="Picture 73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59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70" name="Picture 74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9438"/>
            <a:ext cx="2270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71" name="Picture 75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800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6972" name="Rectangle 7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73" name="Rectangle 77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74" name="Line 78"/>
          <p:cNvSpPr>
            <a:spLocks noChangeShapeType="1"/>
          </p:cNvSpPr>
          <p:nvPr/>
        </p:nvSpPr>
        <p:spPr bwMode="auto">
          <a:xfrm>
            <a:off x="32004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75" name="Line 79"/>
          <p:cNvSpPr>
            <a:spLocks noChangeShapeType="1"/>
          </p:cNvSpPr>
          <p:nvPr/>
        </p:nvSpPr>
        <p:spPr bwMode="auto">
          <a:xfrm flipH="1">
            <a:off x="6324600" y="5943600"/>
            <a:ext cx="457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6976" name="Picture 80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5659438"/>
            <a:ext cx="12271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77" name="Picture 81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82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78" name="Picture 82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33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3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33" grpId="0" animBg="1"/>
      <p:bldP spid="336933" grpId="1" animBg="1"/>
      <p:bldP spid="336934" grpId="0" animBg="1"/>
      <p:bldP spid="336934" grpId="1" animBg="1"/>
      <p:bldP spid="336935" grpId="0" animBg="1"/>
      <p:bldP spid="336935" grpId="1" animBg="1"/>
      <p:bldP spid="336936" grpId="0" animBg="1"/>
      <p:bldP spid="336936" grpId="1" animBg="1"/>
      <p:bldP spid="336937" grpId="0" animBg="1"/>
      <p:bldP spid="336937" grpId="1" animBg="1"/>
      <p:bldP spid="336958" grpId="0" animBg="1"/>
      <p:bldP spid="336964" grpId="0" animBg="1"/>
      <p:bldP spid="336965" grpId="0" animBg="1"/>
      <p:bldP spid="336966" grpId="0" animBg="1"/>
      <p:bldP spid="336967" grpId="0" animBg="1"/>
      <p:bldP spid="336974" grpId="0" animBg="1"/>
      <p:bldP spid="3369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853&quot;&gt;&lt;property id=&quot;20148&quot; value=&quot;5&quot;/&gt;&lt;property id=&quot;20300&quot; value=&quot;Slide 13&quot;/&gt;&lt;property id=&quot;20307&quot; value=&quot;497&quot;/&gt;&lt;/object&gt;&lt;object type=&quot;3&quot; unique_id=&quot;10854&quot;&gt;&lt;property id=&quot;20148&quot; value=&quot;5&quot;/&gt;&lt;property id=&quot;20300&quot; value=&quot;Slide 14&quot;/&gt;&lt;property id=&quot;20307&quot; value=&quot;498&quot;/&gt;&lt;/object&gt;&lt;object type=&quot;3&quot; unique_id=&quot;10855&quot;&gt;&lt;property id=&quot;20148&quot; value=&quot;5&quot;/&gt;&lt;property id=&quot;20300&quot; value=&quot;Slide 15&quot;/&gt;&lt;property id=&quot;20307&quot; value=&quot;499&quot;/&gt;&lt;/object&gt;&lt;object type=&quot;3&quot; unique_id=&quot;10856&quot;&gt;&lt;property id=&quot;20148&quot; value=&quot;5&quot;/&gt;&lt;property id=&quot;20300&quot; value=&quot;Slide 16&quot;/&gt;&lt;property id=&quot;20307&quot; value=&quot;500&quot;/&gt;&lt;/object&gt;&lt;object type=&quot;3&quot; unique_id=&quot;10857&quot;&gt;&lt;property id=&quot;20148&quot; value=&quot;5&quot;/&gt;&lt;property id=&quot;20300&quot; value=&quot;Slide 17&quot;/&gt;&lt;property id=&quot;20307&quot; value=&quot;501&quot;/&gt;&lt;/object&gt;&lt;object type=&quot;3&quot; unique_id=&quot;10858&quot;&gt;&lt;property id=&quot;20148&quot; value=&quot;5&quot;/&gt;&lt;property id=&quot;20300&quot; value=&quot;Slide 18&quot;/&gt;&lt;property id=&quot;20307&quot; value=&quot;502&quot;/&gt;&lt;/object&gt;&lt;object type=&quot;3&quot; unique_id=&quot;10859&quot;&gt;&lt;property id=&quot;20148&quot; value=&quot;5&quot;/&gt;&lt;property id=&quot;20300&quot; value=&quot;Slide 19&quot;/&gt;&lt;property id=&quot;20307&quot; value=&quot;503&quot;/&gt;&lt;/object&gt;&lt;object type=&quot;3&quot; unique_id=&quot;10860&quot;&gt;&lt;property id=&quot;20148&quot; value=&quot;5&quot;/&gt;&lt;property id=&quot;20300&quot; value=&quot;Slide 20&quot;/&gt;&lt;property id=&quot;20307&quot; value=&quot;504&quot;/&gt;&lt;/object&gt;&lt;object type=&quot;3&quot; unique_id=&quot;10861&quot;&gt;&lt;property id=&quot;20148&quot; value=&quot;5&quot;/&gt;&lt;property id=&quot;20300&quot; value=&quot;Slide 21&quot;/&gt;&lt;property id=&quot;20307&quot; value=&quot;505&quot;/&gt;&lt;/object&gt;&lt;object type=&quot;3&quot; unique_id=&quot;44620&quot;&gt;&lt;property id=&quot;20148&quot; value=&quot;5&quot;/&gt;&lt;property id=&quot;20300&quot; value=&quot;Slide 22&quot;/&gt;&lt;property id=&quot;20307&quot; value=&quot;543&quot;/&gt;&lt;/object&gt;&lt;object type=&quot;3&quot; unique_id=&quot;45494&quot;&gt;&lt;property id=&quot;20148&quot; value=&quot;5&quot;/&gt;&lt;property id=&quot;20300&quot; value=&quot;Slide 2&quot;/&gt;&lt;property id=&quot;20307&quot; value=&quot;548&quot;/&gt;&lt;/object&gt;&lt;object type=&quot;3&quot; unique_id=&quot;45495&quot;&gt;&lt;property id=&quot;20148&quot; value=&quot;5&quot;/&gt;&lt;property id=&quot;20300&quot; value=&quot;Slide 3&quot;/&gt;&lt;property id=&quot;20307&quot; value=&quot;549&quot;/&gt;&lt;/object&gt;&lt;object type=&quot;3&quot; unique_id=&quot;45496&quot;&gt;&lt;property id=&quot;20148&quot; value=&quot;5&quot;/&gt;&lt;property id=&quot;20300&quot; value=&quot;Slide 4&quot;/&gt;&lt;property id=&quot;20307&quot; value=&quot;550&quot;/&gt;&lt;/object&gt;&lt;object type=&quot;3&quot; unique_id=&quot;45497&quot;&gt;&lt;property id=&quot;20148&quot; value=&quot;5&quot;/&gt;&lt;property id=&quot;20300&quot; value=&quot;Slide 5&quot;/&gt;&lt;property id=&quot;20307&quot; value=&quot;551&quot;/&gt;&lt;/object&gt;&lt;object type=&quot;3&quot; unique_id=&quot;45498&quot;&gt;&lt;property id=&quot;20148&quot; value=&quot;5&quot;/&gt;&lt;property id=&quot;20300&quot; value=&quot;Slide 6&quot;/&gt;&lt;property id=&quot;20307&quot; value=&quot;552&quot;/&gt;&lt;/object&gt;&lt;object type=&quot;3&quot; unique_id=&quot;45499&quot;&gt;&lt;property id=&quot;20148&quot; value=&quot;5&quot;/&gt;&lt;property id=&quot;20300&quot; value=&quot;Slide 7&quot;/&gt;&lt;property id=&quot;20307&quot; value=&quot;553&quot;/&gt;&lt;/object&gt;&lt;object type=&quot;3&quot; unique_id=&quot;45500&quot;&gt;&lt;property id=&quot;20148&quot; value=&quot;5&quot;/&gt;&lt;property id=&quot;20300&quot; value=&quot;Slide 8&quot;/&gt;&lt;property id=&quot;20307&quot; value=&quot;554&quot;/&gt;&lt;/object&gt;&lt;object type=&quot;3&quot; unique_id=&quot;45501&quot;&gt;&lt;property id=&quot;20148&quot; value=&quot;5&quot;/&gt;&lt;property id=&quot;20300&quot; value=&quot;Slide 9&quot;/&gt;&lt;property id=&quot;20307&quot; value=&quot;555&quot;/&gt;&lt;/object&gt;&lt;object type=&quot;3&quot; unique_id=&quot;45502&quot;&gt;&lt;property id=&quot;20148&quot; value=&quot;5&quot;/&gt;&lt;property id=&quot;20300&quot; value=&quot;Slide 10&quot;/&gt;&lt;property id=&quot;20307&quot; value=&quot;556&quot;/&gt;&lt;/object&gt;&lt;object type=&quot;3&quot; unique_id=&quot;45503&quot;&gt;&lt;property id=&quot;20148&quot; value=&quot;5&quot;/&gt;&lt;property id=&quot;20300&quot; value=&quot;Slide 11&quot;/&gt;&lt;property id=&quot;20307&quot; value=&quot;557&quot;/&gt;&lt;/object&gt;&lt;object type=&quot;3&quot; unique_id=&quot;45504&quot;&gt;&lt;property id=&quot;20148&quot; value=&quot;5&quot;/&gt;&lt;property id=&quot;20300&quot; value=&quot;Slide 12&quot;/&gt;&lt;property id=&quot;20307&quot; value=&quot;5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5 choose 3'',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0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=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176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349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2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hre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9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5 choose 3'',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02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=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17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+y)^5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2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y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12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+y)^5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25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y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12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1y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974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728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7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5 choose 3'',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80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=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17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0y^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44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334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4y^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913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0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5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5y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10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binomial 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5572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n reve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267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coefficie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302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by symmetr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854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5 choose 2'', writt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573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504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2}\right)=1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2019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x+y)^5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8255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504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y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1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1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335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1y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974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0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52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0y^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44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3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02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3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07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4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475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4y^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913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5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29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5y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10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binomial formul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557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inomi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1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effici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0=1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6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1=2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4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14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25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2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2=4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86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6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3=8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17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1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5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17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93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7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5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7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5=32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06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Lots of duplic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4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tart over, avoiding duplica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36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^4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57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e.g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^2+2xy+y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5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upl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6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4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41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0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76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5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^4=16$ 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098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3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98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28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rt with four $x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86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hange an $x$ to a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2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ntinu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8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til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four $y$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56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38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69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2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79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5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0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09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8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^2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7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x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498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0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6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17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x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1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^3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3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x^2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629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x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34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8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83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97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3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737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740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8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0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5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8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4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446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2y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24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3y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33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1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3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08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x+y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5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ASCAL'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76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RIANG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22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x+y)^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6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14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2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3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2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9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23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0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6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3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1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5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17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752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93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81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4615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0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45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72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1234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54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39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xy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788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025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43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x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8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75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y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277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yx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617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180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x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999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2,34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35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3,24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6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4,23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2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3,14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76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4,13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69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25,13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74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4,12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815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35,12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71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45,12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609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12345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541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x$ posi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68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y$ posi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010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5,23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2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138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2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hre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9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04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hre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0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2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hre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91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9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5 choose 2'',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732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=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201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8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$x^2y^3$ in $(x+y)^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8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1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2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hre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0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For 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391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0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\{1,2,3,4,5\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28</Words>
  <Application>Microsoft Office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401</cp:revision>
  <dcterms:created xsi:type="dcterms:W3CDTF">2008-08-29T11:36:52Z</dcterms:created>
  <dcterms:modified xsi:type="dcterms:W3CDTF">2010-09-16T11:06:56Z</dcterms:modified>
</cp:coreProperties>
</file>