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4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6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7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8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9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0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1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12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3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14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15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6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17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8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524" r:id="rId3"/>
    <p:sldId id="479" r:id="rId4"/>
    <p:sldId id="518" r:id="rId5"/>
    <p:sldId id="522" r:id="rId6"/>
    <p:sldId id="526" r:id="rId7"/>
    <p:sldId id="525" r:id="rId8"/>
    <p:sldId id="510" r:id="rId9"/>
    <p:sldId id="523" r:id="rId10"/>
    <p:sldId id="527" r:id="rId11"/>
    <p:sldId id="511" r:id="rId12"/>
    <p:sldId id="512" r:id="rId13"/>
    <p:sldId id="519" r:id="rId14"/>
    <p:sldId id="520" r:id="rId15"/>
    <p:sldId id="514" r:id="rId16"/>
    <p:sldId id="521" r:id="rId17"/>
    <p:sldId id="515" r:id="rId18"/>
    <p:sldId id="516" r:id="rId19"/>
    <p:sldId id="517" r:id="rId20"/>
    <p:sldId id="528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5EB78B-ADB2-4C23-8C2F-04427AA73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65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04361-A476-4922-B4A7-F23B532C381A}" type="slidenum">
              <a:rPr lang="en-US"/>
              <a:pPr/>
              <a:t>2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77F12-2184-477A-806A-A98A4B2C52EE}" type="slidenum">
              <a:rPr lang="en-US"/>
              <a:pPr/>
              <a:t>11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08B87-3564-4E9F-A255-2DAFAF9AB5D1}" type="slidenum">
              <a:rPr lang="en-US"/>
              <a:pPr/>
              <a:t>12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ECD5D-7C22-41DA-8BA0-303A0017736E}" type="slidenum">
              <a:rPr lang="en-US"/>
              <a:pPr/>
              <a:t>13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7ED1B-B066-4499-8DEA-9F384FCA7240}" type="slidenum">
              <a:rPr lang="en-US"/>
              <a:pPr/>
              <a:t>14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501B84-5CDC-4A9D-AEAF-04E5DA36CC11}" type="slidenum">
              <a:rPr lang="en-US"/>
              <a:pPr/>
              <a:t>15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F543D-FC9D-4C22-A709-3EFA190EC3F0}" type="slidenum">
              <a:rPr lang="en-US"/>
              <a:pPr/>
              <a:t>16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910B4-0CF1-4297-8FF5-E8080DDFB976}" type="slidenum">
              <a:rPr lang="en-US"/>
              <a:pPr/>
              <a:t>17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D1340-C63C-4454-AFCA-5D04277DAF0F}" type="slidenum">
              <a:rPr lang="en-US"/>
              <a:pPr/>
              <a:t>18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4C4A7-3C2D-4F3A-95C8-8F9CB46D360F}" type="slidenum">
              <a:rPr lang="en-US"/>
              <a:pPr/>
              <a:t>19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C4454-8DE9-45D9-AEB6-4F10108660CA}" type="slidenum">
              <a:rPr lang="en-US"/>
              <a:pPr/>
              <a:t>20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8A8E9-8FB8-4F0D-9D19-D7300814BECA}" type="slidenum">
              <a:rPr lang="en-US"/>
              <a:pPr/>
              <a:t>3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6B81-CF00-4EE0-AFA9-CDF327F42D26}" type="slidenum">
              <a:rPr lang="en-US"/>
              <a:pPr/>
              <a:t>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DE5BE-9659-43EB-8427-8E2593F2C4BA}" type="slidenum">
              <a:rPr lang="en-US"/>
              <a:pPr/>
              <a:t>5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7B52E-D0A5-4CB1-8CE4-1D5B4028A133}" type="slidenum">
              <a:rPr lang="en-US"/>
              <a:pPr/>
              <a:t>6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5FC41-28CA-413F-9287-60B252B04712}" type="slidenum">
              <a:rPr lang="en-US"/>
              <a:pPr/>
              <a:t>7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DAC8A-38EC-4ADB-9245-ADD1709F6405}" type="slidenum">
              <a:rPr lang="en-US"/>
              <a:pPr/>
              <a:t>8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01594-36EE-4FC2-947F-79F1B7449EC5}" type="slidenum">
              <a:rPr lang="en-US"/>
              <a:pPr/>
              <a:t>9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BCBEA-C7D3-4BA6-BECF-864BC225D968}" type="slidenum">
              <a:rPr lang="en-US"/>
              <a:pPr/>
              <a:t>10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35E9A-44F8-4896-A4B7-2B6BAF7536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7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9744D-31F8-4D20-8ED0-D36C20A387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F2ED-E833-49F2-BD4E-07F66C476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3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40BA6-40E9-4FF3-8799-95B808194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9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AFC41-9C3E-4F32-B9CC-1FF07E5A2C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E620-C3DD-4256-8BB5-B090126F6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1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86902-B2DB-45B3-8B2C-A60441422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0CAD-56D9-48C9-A8AB-66D3653B1F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C280E-C281-415F-A2A5-69FEF72F3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4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BA441-CA22-4E98-AE1E-0A798D5B85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10D56-DD09-4311-ACA6-8639FDF67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9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3916A5-6AB0-4A31-B4FA-924A9F4FCA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39" Type="http://schemas.openxmlformats.org/officeDocument/2006/relationships/tags" Target="../tags/tag242.xml"/><Relationship Id="rId21" Type="http://schemas.openxmlformats.org/officeDocument/2006/relationships/tags" Target="../tags/tag224.xml"/><Relationship Id="rId34" Type="http://schemas.openxmlformats.org/officeDocument/2006/relationships/tags" Target="../tags/tag237.xml"/><Relationship Id="rId42" Type="http://schemas.openxmlformats.org/officeDocument/2006/relationships/tags" Target="../tags/tag245.xml"/><Relationship Id="rId47" Type="http://schemas.openxmlformats.org/officeDocument/2006/relationships/image" Target="../media/image39.png"/><Relationship Id="rId50" Type="http://schemas.openxmlformats.org/officeDocument/2006/relationships/image" Target="../media/image44.png"/><Relationship Id="rId55" Type="http://schemas.openxmlformats.org/officeDocument/2006/relationships/image" Target="../media/image33.png"/><Relationship Id="rId63" Type="http://schemas.openxmlformats.org/officeDocument/2006/relationships/image" Target="../media/image46.png"/><Relationship Id="rId68" Type="http://schemas.openxmlformats.org/officeDocument/2006/relationships/image" Target="../media/image53.png"/><Relationship Id="rId76" Type="http://schemas.openxmlformats.org/officeDocument/2006/relationships/image" Target="../media/image58.png"/><Relationship Id="rId7" Type="http://schemas.openxmlformats.org/officeDocument/2006/relationships/tags" Target="../tags/tag210.xml"/><Relationship Id="rId71" Type="http://schemas.openxmlformats.org/officeDocument/2006/relationships/image" Target="../media/image52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9" Type="http://schemas.openxmlformats.org/officeDocument/2006/relationships/tags" Target="../tags/tag232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tags" Target="../tags/tag235.xml"/><Relationship Id="rId37" Type="http://schemas.openxmlformats.org/officeDocument/2006/relationships/tags" Target="../tags/tag240.xml"/><Relationship Id="rId40" Type="http://schemas.openxmlformats.org/officeDocument/2006/relationships/tags" Target="../tags/tag243.xml"/><Relationship Id="rId45" Type="http://schemas.openxmlformats.org/officeDocument/2006/relationships/notesSlide" Target="../notesSlides/notesSlide9.xml"/><Relationship Id="rId53" Type="http://schemas.openxmlformats.org/officeDocument/2006/relationships/image" Target="../media/image31.png"/><Relationship Id="rId58" Type="http://schemas.openxmlformats.org/officeDocument/2006/relationships/image" Target="../media/image36.png"/><Relationship Id="rId66" Type="http://schemas.openxmlformats.org/officeDocument/2006/relationships/image" Target="../media/image49.png"/><Relationship Id="rId74" Type="http://schemas.openxmlformats.org/officeDocument/2006/relationships/image" Target="../media/image56.png"/><Relationship Id="rId79" Type="http://schemas.openxmlformats.org/officeDocument/2006/relationships/image" Target="../media/image61.png"/><Relationship Id="rId5" Type="http://schemas.openxmlformats.org/officeDocument/2006/relationships/tags" Target="../tags/tag208.xml"/><Relationship Id="rId61" Type="http://schemas.openxmlformats.org/officeDocument/2006/relationships/image" Target="../media/image15.png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tags" Target="../tags/tag234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21.png"/><Relationship Id="rId60" Type="http://schemas.openxmlformats.org/officeDocument/2006/relationships/image" Target="../media/image17.png"/><Relationship Id="rId65" Type="http://schemas.openxmlformats.org/officeDocument/2006/relationships/image" Target="../media/image48.png"/><Relationship Id="rId73" Type="http://schemas.openxmlformats.org/officeDocument/2006/relationships/image" Target="../media/image55.png"/><Relationship Id="rId78" Type="http://schemas.openxmlformats.org/officeDocument/2006/relationships/image" Target="../media/image60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43" Type="http://schemas.openxmlformats.org/officeDocument/2006/relationships/tags" Target="../tags/tag246.xml"/><Relationship Id="rId48" Type="http://schemas.openxmlformats.org/officeDocument/2006/relationships/image" Target="../media/image40.png"/><Relationship Id="rId56" Type="http://schemas.openxmlformats.org/officeDocument/2006/relationships/image" Target="../media/image34.png"/><Relationship Id="rId64" Type="http://schemas.openxmlformats.org/officeDocument/2006/relationships/image" Target="../media/image47.png"/><Relationship Id="rId69" Type="http://schemas.openxmlformats.org/officeDocument/2006/relationships/image" Target="../media/image51.png"/><Relationship Id="rId77" Type="http://schemas.openxmlformats.org/officeDocument/2006/relationships/image" Target="../media/image59.png"/><Relationship Id="rId8" Type="http://schemas.openxmlformats.org/officeDocument/2006/relationships/tags" Target="../tags/tag211.xml"/><Relationship Id="rId51" Type="http://schemas.openxmlformats.org/officeDocument/2006/relationships/image" Target="../media/image45.png"/><Relationship Id="rId72" Type="http://schemas.openxmlformats.org/officeDocument/2006/relationships/image" Target="../media/image54.png"/><Relationship Id="rId3" Type="http://schemas.openxmlformats.org/officeDocument/2006/relationships/tags" Target="../tags/tag206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tags" Target="../tags/tag236.xml"/><Relationship Id="rId38" Type="http://schemas.openxmlformats.org/officeDocument/2006/relationships/tags" Target="../tags/tag241.xml"/><Relationship Id="rId46" Type="http://schemas.openxmlformats.org/officeDocument/2006/relationships/image" Target="../media/image38.png"/><Relationship Id="rId59" Type="http://schemas.openxmlformats.org/officeDocument/2006/relationships/image" Target="../media/image41.png"/><Relationship Id="rId67" Type="http://schemas.openxmlformats.org/officeDocument/2006/relationships/image" Target="../media/image50.png"/><Relationship Id="rId20" Type="http://schemas.openxmlformats.org/officeDocument/2006/relationships/tags" Target="../tags/tag223.xml"/><Relationship Id="rId41" Type="http://schemas.openxmlformats.org/officeDocument/2006/relationships/tags" Target="../tags/tag244.xml"/><Relationship Id="rId54" Type="http://schemas.openxmlformats.org/officeDocument/2006/relationships/image" Target="../media/image32.png"/><Relationship Id="rId62" Type="http://schemas.openxmlformats.org/officeDocument/2006/relationships/image" Target="../media/image42.png"/><Relationship Id="rId70" Type="http://schemas.openxmlformats.org/officeDocument/2006/relationships/image" Target="../media/image16.png"/><Relationship Id="rId75" Type="http://schemas.openxmlformats.org/officeDocument/2006/relationships/image" Target="../media/image57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36" Type="http://schemas.openxmlformats.org/officeDocument/2006/relationships/tags" Target="../tags/tag239.xml"/><Relationship Id="rId49" Type="http://schemas.openxmlformats.org/officeDocument/2006/relationships/image" Target="../media/image43.png"/><Relationship Id="rId57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image" Target="../media/image53.png"/><Relationship Id="rId39" Type="http://schemas.openxmlformats.org/officeDocument/2006/relationships/image" Target="../media/image63.png"/><Relationship Id="rId3" Type="http://schemas.openxmlformats.org/officeDocument/2006/relationships/tags" Target="../tags/tag249.xml"/><Relationship Id="rId21" Type="http://schemas.openxmlformats.org/officeDocument/2006/relationships/tags" Target="../tags/tag267.xml"/><Relationship Id="rId34" Type="http://schemas.openxmlformats.org/officeDocument/2006/relationships/image" Target="../media/image21.png"/><Relationship Id="rId42" Type="http://schemas.openxmlformats.org/officeDocument/2006/relationships/image" Target="../media/image66.png"/><Relationship Id="rId47" Type="http://schemas.openxmlformats.org/officeDocument/2006/relationships/image" Target="../media/image71.png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notesSlide" Target="../notesSlides/notesSlide10.xml"/><Relationship Id="rId33" Type="http://schemas.openxmlformats.org/officeDocument/2006/relationships/image" Target="../media/image45.png"/><Relationship Id="rId38" Type="http://schemas.openxmlformats.org/officeDocument/2006/relationships/image" Target="../media/image16.png"/><Relationship Id="rId46" Type="http://schemas.openxmlformats.org/officeDocument/2006/relationships/image" Target="../media/image70.png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tags" Target="../tags/tag266.xml"/><Relationship Id="rId29" Type="http://schemas.openxmlformats.org/officeDocument/2006/relationships/image" Target="../media/image39.png"/><Relationship Id="rId41" Type="http://schemas.openxmlformats.org/officeDocument/2006/relationships/image" Target="../media/image65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4.png"/><Relationship Id="rId37" Type="http://schemas.openxmlformats.org/officeDocument/2006/relationships/image" Target="../media/image15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28" Type="http://schemas.openxmlformats.org/officeDocument/2006/relationships/image" Target="../media/image38.png"/><Relationship Id="rId36" Type="http://schemas.openxmlformats.org/officeDocument/2006/relationships/image" Target="../media/image17.png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31" Type="http://schemas.openxmlformats.org/officeDocument/2006/relationships/image" Target="../media/image43.png"/><Relationship Id="rId44" Type="http://schemas.openxmlformats.org/officeDocument/2006/relationships/image" Target="../media/image68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Relationship Id="rId27" Type="http://schemas.openxmlformats.org/officeDocument/2006/relationships/image" Target="../media/image55.png"/><Relationship Id="rId30" Type="http://schemas.openxmlformats.org/officeDocument/2006/relationships/image" Target="../media/image40.png"/><Relationship Id="rId35" Type="http://schemas.openxmlformats.org/officeDocument/2006/relationships/image" Target="../media/image62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image" Target="../media/image70.png"/><Relationship Id="rId39" Type="http://schemas.openxmlformats.org/officeDocument/2006/relationships/image" Target="../media/image80.png"/><Relationship Id="rId3" Type="http://schemas.openxmlformats.org/officeDocument/2006/relationships/tags" Target="../tags/tag272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16.png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image" Target="../media/image69.png"/><Relationship Id="rId33" Type="http://schemas.openxmlformats.org/officeDocument/2006/relationships/image" Target="../media/image67.png"/><Relationship Id="rId38" Type="http://schemas.openxmlformats.org/officeDocument/2006/relationships/image" Target="../media/image79.png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3.png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image" Target="../media/image68.png"/><Relationship Id="rId32" Type="http://schemas.openxmlformats.org/officeDocument/2006/relationships/image" Target="../media/image66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image" Target="../media/image65.png"/><Relationship Id="rId28" Type="http://schemas.openxmlformats.org/officeDocument/2006/relationships/image" Target="../media/image15.png"/><Relationship Id="rId36" Type="http://schemas.openxmlformats.org/officeDocument/2006/relationships/image" Target="../media/image77.png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image" Target="../media/image75.pn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image" Target="../media/image21.png"/><Relationship Id="rId27" Type="http://schemas.openxmlformats.org/officeDocument/2006/relationships/image" Target="../media/image17.png"/><Relationship Id="rId30" Type="http://schemas.openxmlformats.org/officeDocument/2006/relationships/image" Target="../media/image74.png"/><Relationship Id="rId35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4.png"/><Relationship Id="rId26" Type="http://schemas.openxmlformats.org/officeDocument/2006/relationships/image" Target="../media/image84.png"/><Relationship Id="rId3" Type="http://schemas.openxmlformats.org/officeDocument/2006/relationships/tags" Target="../tags/tag291.xml"/><Relationship Id="rId21" Type="http://schemas.openxmlformats.org/officeDocument/2006/relationships/image" Target="../media/image73.png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image" Target="../media/image15.png"/><Relationship Id="rId25" Type="http://schemas.openxmlformats.org/officeDocument/2006/relationships/image" Target="../media/image83.png"/><Relationship Id="rId2" Type="http://schemas.openxmlformats.org/officeDocument/2006/relationships/tags" Target="../tags/tag290.xml"/><Relationship Id="rId16" Type="http://schemas.openxmlformats.org/officeDocument/2006/relationships/image" Target="../media/image17.png"/><Relationship Id="rId20" Type="http://schemas.openxmlformats.org/officeDocument/2006/relationships/image" Target="../media/image76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image" Target="../media/image81.png"/><Relationship Id="rId5" Type="http://schemas.openxmlformats.org/officeDocument/2006/relationships/tags" Target="../tags/tag293.xml"/><Relationship Id="rId15" Type="http://schemas.openxmlformats.org/officeDocument/2006/relationships/image" Target="../media/image21.png"/><Relationship Id="rId23" Type="http://schemas.openxmlformats.org/officeDocument/2006/relationships/image" Target="../media/image82.png"/><Relationship Id="rId10" Type="http://schemas.openxmlformats.org/officeDocument/2006/relationships/tags" Target="../tags/tag298.xml"/><Relationship Id="rId19" Type="http://schemas.openxmlformats.org/officeDocument/2006/relationships/image" Target="../media/image16.png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notesSlide" Target="../notesSlides/notesSlide12.xml"/><Relationship Id="rId22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notesSlide" Target="../notesSlides/notesSlide13.xml"/><Relationship Id="rId26" Type="http://schemas.openxmlformats.org/officeDocument/2006/relationships/image" Target="../media/image77.png"/><Relationship Id="rId3" Type="http://schemas.openxmlformats.org/officeDocument/2006/relationships/tags" Target="../tags/tag303.xml"/><Relationship Id="rId21" Type="http://schemas.openxmlformats.org/officeDocument/2006/relationships/image" Target="../media/image15.png"/><Relationship Id="rId34" Type="http://schemas.openxmlformats.org/officeDocument/2006/relationships/image" Target="../media/image90.png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3.png"/><Relationship Id="rId33" Type="http://schemas.openxmlformats.org/officeDocument/2006/relationships/image" Target="../media/image89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image" Target="../media/image17.png"/><Relationship Id="rId29" Type="http://schemas.openxmlformats.org/officeDocument/2006/relationships/image" Target="../media/image85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image" Target="../media/image76.png"/><Relationship Id="rId32" Type="http://schemas.openxmlformats.org/officeDocument/2006/relationships/image" Target="../media/image88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image" Target="../media/image16.png"/><Relationship Id="rId28" Type="http://schemas.openxmlformats.org/officeDocument/2006/relationships/image" Target="../media/image84.png"/><Relationship Id="rId10" Type="http://schemas.openxmlformats.org/officeDocument/2006/relationships/tags" Target="../tags/tag310.xml"/><Relationship Id="rId19" Type="http://schemas.openxmlformats.org/officeDocument/2006/relationships/image" Target="../media/image21.png"/><Relationship Id="rId31" Type="http://schemas.openxmlformats.org/officeDocument/2006/relationships/image" Target="../media/image87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image" Target="../media/image74.png"/><Relationship Id="rId27" Type="http://schemas.openxmlformats.org/officeDocument/2006/relationships/image" Target="../media/image82.png"/><Relationship Id="rId30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image" Target="../media/image85.png"/><Relationship Id="rId3" Type="http://schemas.openxmlformats.org/officeDocument/2006/relationships/tags" Target="../tags/tag319.xml"/><Relationship Id="rId21" Type="http://schemas.openxmlformats.org/officeDocument/2006/relationships/image" Target="../media/image90.png"/><Relationship Id="rId34" Type="http://schemas.openxmlformats.org/officeDocument/2006/relationships/image" Target="../media/image94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image" Target="../media/image82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88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image" Target="../media/image77.png"/><Relationship Id="rId28" Type="http://schemas.openxmlformats.org/officeDocument/2006/relationships/image" Target="../media/image87.png"/><Relationship Id="rId36" Type="http://schemas.openxmlformats.org/officeDocument/2006/relationships/image" Target="../media/image96.png"/><Relationship Id="rId10" Type="http://schemas.openxmlformats.org/officeDocument/2006/relationships/tags" Target="../tags/tag32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1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image" Target="../media/image73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tags" Target="../tags/tag34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1.png"/><Relationship Id="rId3" Type="http://schemas.openxmlformats.org/officeDocument/2006/relationships/tags" Target="../tags/tag337.xml"/><Relationship Id="rId21" Type="http://schemas.openxmlformats.org/officeDocument/2006/relationships/image" Target="../media/image85.png"/><Relationship Id="rId34" Type="http://schemas.openxmlformats.org/officeDocument/2006/relationships/image" Target="../media/image99.png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image" Target="../media/image89.png"/><Relationship Id="rId33" Type="http://schemas.openxmlformats.org/officeDocument/2006/relationships/image" Target="../media/image98.png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image" Target="../media/image82.png"/><Relationship Id="rId29" Type="http://schemas.openxmlformats.org/officeDocument/2006/relationships/image" Target="../media/image94.png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image" Target="../media/image88.png"/><Relationship Id="rId32" Type="http://schemas.openxmlformats.org/officeDocument/2006/relationships/image" Target="../media/image97.png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image" Target="../media/image87.pn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10" Type="http://schemas.openxmlformats.org/officeDocument/2006/relationships/tags" Target="../tags/tag344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96.pn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image" Target="../media/image86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26" Type="http://schemas.openxmlformats.org/officeDocument/2006/relationships/image" Target="../media/image100.png"/><Relationship Id="rId39" Type="http://schemas.openxmlformats.org/officeDocument/2006/relationships/image" Target="../media/image88.png"/><Relationship Id="rId3" Type="http://schemas.openxmlformats.org/officeDocument/2006/relationships/tags" Target="../tags/tag354.xml"/><Relationship Id="rId21" Type="http://schemas.openxmlformats.org/officeDocument/2006/relationships/tags" Target="../tags/tag372.xml"/><Relationship Id="rId34" Type="http://schemas.openxmlformats.org/officeDocument/2006/relationships/image" Target="../media/image98.png"/><Relationship Id="rId42" Type="http://schemas.openxmlformats.org/officeDocument/2006/relationships/image" Target="../media/image102.png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image" Target="../media/image99.png"/><Relationship Id="rId33" Type="http://schemas.openxmlformats.org/officeDocument/2006/relationships/image" Target="../media/image94.png"/><Relationship Id="rId38" Type="http://schemas.openxmlformats.org/officeDocument/2006/relationships/image" Target="../media/image87.png"/><Relationship Id="rId46" Type="http://schemas.openxmlformats.org/officeDocument/2006/relationships/image" Target="../media/image106.png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tags" Target="../tags/tag371.xml"/><Relationship Id="rId29" Type="http://schemas.openxmlformats.org/officeDocument/2006/relationships/image" Target="../media/image92.png"/><Relationship Id="rId41" Type="http://schemas.openxmlformats.org/officeDocument/2006/relationships/image" Target="../media/image82.png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notesSlide" Target="../notesSlides/notesSlide16.xml"/><Relationship Id="rId32" Type="http://schemas.openxmlformats.org/officeDocument/2006/relationships/image" Target="../media/image96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45" Type="http://schemas.openxmlformats.org/officeDocument/2006/relationships/image" Target="../media/image105.png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1.png"/><Relationship Id="rId36" Type="http://schemas.openxmlformats.org/officeDocument/2006/relationships/image" Target="../media/image85.png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31" Type="http://schemas.openxmlformats.org/officeDocument/2006/relationships/image" Target="../media/image95.png"/><Relationship Id="rId44" Type="http://schemas.openxmlformats.org/officeDocument/2006/relationships/image" Target="../media/image104.png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3.xml"/><Relationship Id="rId27" Type="http://schemas.openxmlformats.org/officeDocument/2006/relationships/image" Target="../media/image101.png"/><Relationship Id="rId30" Type="http://schemas.openxmlformats.org/officeDocument/2006/relationships/image" Target="../media/image93.png"/><Relationship Id="rId35" Type="http://schemas.openxmlformats.org/officeDocument/2006/relationships/image" Target="../media/image97.png"/><Relationship Id="rId43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26" Type="http://schemas.openxmlformats.org/officeDocument/2006/relationships/image" Target="../media/image96.png"/><Relationship Id="rId39" Type="http://schemas.openxmlformats.org/officeDocument/2006/relationships/image" Target="../media/image113.png"/><Relationship Id="rId3" Type="http://schemas.openxmlformats.org/officeDocument/2006/relationships/tags" Target="../tags/tag376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108.png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5" Type="http://schemas.openxmlformats.org/officeDocument/2006/relationships/image" Target="../media/image95.png"/><Relationship Id="rId33" Type="http://schemas.openxmlformats.org/officeDocument/2006/relationships/image" Target="../media/image107.png"/><Relationship Id="rId38" Type="http://schemas.openxmlformats.org/officeDocument/2006/relationships/image" Target="../media/image112.png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7.png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24" Type="http://schemas.openxmlformats.org/officeDocument/2006/relationships/image" Target="../media/image93.png"/><Relationship Id="rId32" Type="http://schemas.openxmlformats.org/officeDocument/2006/relationships/image" Target="../media/image105.png"/><Relationship Id="rId37" Type="http://schemas.openxmlformats.org/officeDocument/2006/relationships/image" Target="../media/image111.png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23" Type="http://schemas.openxmlformats.org/officeDocument/2006/relationships/image" Target="../media/image92.png"/><Relationship Id="rId28" Type="http://schemas.openxmlformats.org/officeDocument/2006/relationships/image" Target="../media/image98.png"/><Relationship Id="rId36" Type="http://schemas.openxmlformats.org/officeDocument/2006/relationships/image" Target="../media/image110.png"/><Relationship Id="rId10" Type="http://schemas.openxmlformats.org/officeDocument/2006/relationships/tags" Target="../tags/tag383.xml"/><Relationship Id="rId19" Type="http://schemas.openxmlformats.org/officeDocument/2006/relationships/tags" Target="../tags/tag392.xml"/><Relationship Id="rId31" Type="http://schemas.openxmlformats.org/officeDocument/2006/relationships/image" Target="../media/image104.png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Relationship Id="rId22" Type="http://schemas.openxmlformats.org/officeDocument/2006/relationships/image" Target="../media/image91.png"/><Relationship Id="rId27" Type="http://schemas.openxmlformats.org/officeDocument/2006/relationships/image" Target="../media/image94.png"/><Relationship Id="rId30" Type="http://schemas.openxmlformats.org/officeDocument/2006/relationships/image" Target="../media/image103.png"/><Relationship Id="rId35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tags" Target="../tags/tag405.xml"/><Relationship Id="rId18" Type="http://schemas.openxmlformats.org/officeDocument/2006/relationships/tags" Target="../tags/tag410.xml"/><Relationship Id="rId26" Type="http://schemas.openxmlformats.org/officeDocument/2006/relationships/image" Target="../media/image116.png"/><Relationship Id="rId3" Type="http://schemas.openxmlformats.org/officeDocument/2006/relationships/tags" Target="../tags/tag395.xml"/><Relationship Id="rId21" Type="http://schemas.openxmlformats.org/officeDocument/2006/relationships/image" Target="../media/image91.png"/><Relationship Id="rId34" Type="http://schemas.openxmlformats.org/officeDocument/2006/relationships/image" Target="../media/image123.png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17" Type="http://schemas.openxmlformats.org/officeDocument/2006/relationships/tags" Target="../tags/tag409.xml"/><Relationship Id="rId25" Type="http://schemas.openxmlformats.org/officeDocument/2006/relationships/image" Target="../media/image96.png"/><Relationship Id="rId33" Type="http://schemas.openxmlformats.org/officeDocument/2006/relationships/image" Target="../media/image122.png"/><Relationship Id="rId2" Type="http://schemas.openxmlformats.org/officeDocument/2006/relationships/tags" Target="../tags/tag394.xml"/><Relationship Id="rId16" Type="http://schemas.openxmlformats.org/officeDocument/2006/relationships/tags" Target="../tags/tag408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107.png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24" Type="http://schemas.openxmlformats.org/officeDocument/2006/relationships/image" Target="../media/image115.png"/><Relationship Id="rId32" Type="http://schemas.openxmlformats.org/officeDocument/2006/relationships/image" Target="../media/image121.png"/><Relationship Id="rId37" Type="http://schemas.openxmlformats.org/officeDocument/2006/relationships/image" Target="../media/image126.png"/><Relationship Id="rId5" Type="http://schemas.openxmlformats.org/officeDocument/2006/relationships/tags" Target="../tags/tag397.xml"/><Relationship Id="rId15" Type="http://schemas.openxmlformats.org/officeDocument/2006/relationships/tags" Target="../tags/tag407.xml"/><Relationship Id="rId23" Type="http://schemas.openxmlformats.org/officeDocument/2006/relationships/image" Target="../media/image114.png"/><Relationship Id="rId28" Type="http://schemas.openxmlformats.org/officeDocument/2006/relationships/image" Target="../media/image118.png"/><Relationship Id="rId36" Type="http://schemas.openxmlformats.org/officeDocument/2006/relationships/image" Target="../media/image125.png"/><Relationship Id="rId10" Type="http://schemas.openxmlformats.org/officeDocument/2006/relationships/tags" Target="../tags/tag40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0.png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tags" Target="../tags/tag406.xml"/><Relationship Id="rId22" Type="http://schemas.openxmlformats.org/officeDocument/2006/relationships/image" Target="../media/image92.png"/><Relationship Id="rId27" Type="http://schemas.openxmlformats.org/officeDocument/2006/relationships/image" Target="../media/image117.png"/><Relationship Id="rId30" Type="http://schemas.openxmlformats.org/officeDocument/2006/relationships/image" Target="../media/image119.png"/><Relationship Id="rId35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4.xml"/><Relationship Id="rId21" Type="http://schemas.openxmlformats.org/officeDocument/2006/relationships/image" Target="../media/image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1.xml"/><Relationship Id="rId19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4.png"/><Relationship Id="rId26" Type="http://schemas.openxmlformats.org/officeDocument/2006/relationships/image" Target="../media/image130.png"/><Relationship Id="rId3" Type="http://schemas.openxmlformats.org/officeDocument/2006/relationships/tags" Target="../tags/tag413.xml"/><Relationship Id="rId21" Type="http://schemas.openxmlformats.org/officeDocument/2006/relationships/image" Target="../media/image116.png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image" Target="../media/image92.png"/><Relationship Id="rId25" Type="http://schemas.openxmlformats.org/officeDocument/2006/relationships/image" Target="../media/image129.png"/><Relationship Id="rId2" Type="http://schemas.openxmlformats.org/officeDocument/2006/relationships/tags" Target="../tags/tag412.xml"/><Relationship Id="rId16" Type="http://schemas.openxmlformats.org/officeDocument/2006/relationships/image" Target="../media/image91.png"/><Relationship Id="rId20" Type="http://schemas.openxmlformats.org/officeDocument/2006/relationships/image" Target="../media/image96.png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image" Target="../media/image128.png"/><Relationship Id="rId5" Type="http://schemas.openxmlformats.org/officeDocument/2006/relationships/tags" Target="../tags/tag415.xml"/><Relationship Id="rId15" Type="http://schemas.openxmlformats.org/officeDocument/2006/relationships/image" Target="../media/image127.png"/><Relationship Id="rId23" Type="http://schemas.openxmlformats.org/officeDocument/2006/relationships/image" Target="../media/image118.png"/><Relationship Id="rId10" Type="http://schemas.openxmlformats.org/officeDocument/2006/relationships/tags" Target="../tags/tag420.xml"/><Relationship Id="rId19" Type="http://schemas.openxmlformats.org/officeDocument/2006/relationships/image" Target="../media/image115.png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notesSlide" Target="../notesSlides/notesSlide19.xml"/><Relationship Id="rId22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notesSlide" Target="../notesSlides/notesSlide2.xml"/><Relationship Id="rId39" Type="http://schemas.openxmlformats.org/officeDocument/2006/relationships/image" Target="../media/image27.png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34" Type="http://schemas.openxmlformats.org/officeDocument/2006/relationships/image" Target="../media/image22.png"/><Relationship Id="rId42" Type="http://schemas.openxmlformats.org/officeDocument/2006/relationships/image" Target="../media/image30.png"/><Relationship Id="rId47" Type="http://schemas.openxmlformats.org/officeDocument/2006/relationships/image" Target="../media/image35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46" Type="http://schemas.openxmlformats.org/officeDocument/2006/relationships/image" Target="../media/image34.pn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image" Target="../media/image17.png"/><Relationship Id="rId41" Type="http://schemas.openxmlformats.org/officeDocument/2006/relationships/image" Target="../media/image29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45" Type="http://schemas.openxmlformats.org/officeDocument/2006/relationships/image" Target="../media/image33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image" Target="../media/image19.png"/><Relationship Id="rId44" Type="http://schemas.openxmlformats.org/officeDocument/2006/relationships/image" Target="../media/image3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43" Type="http://schemas.openxmlformats.org/officeDocument/2006/relationships/image" Target="../media/image31.png"/><Relationship Id="rId48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9" Type="http://schemas.openxmlformats.org/officeDocument/2006/relationships/image" Target="../media/image36.png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34" Type="http://schemas.openxmlformats.org/officeDocument/2006/relationships/image" Target="../media/image31.png"/><Relationship Id="rId42" Type="http://schemas.openxmlformats.org/officeDocument/2006/relationships/image" Target="../media/image23.png"/><Relationship Id="rId47" Type="http://schemas.openxmlformats.org/officeDocument/2006/relationships/image" Target="../media/image29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image" Target="../media/image21.png"/><Relationship Id="rId38" Type="http://schemas.openxmlformats.org/officeDocument/2006/relationships/image" Target="../media/image35.png"/><Relationship Id="rId46" Type="http://schemas.openxmlformats.org/officeDocument/2006/relationships/image" Target="../media/image26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tags" Target="../tags/tag68.xml"/><Relationship Id="rId41" Type="http://schemas.openxmlformats.org/officeDocument/2006/relationships/image" Target="../media/image16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image" Target="../media/image15.png"/><Relationship Id="rId37" Type="http://schemas.openxmlformats.org/officeDocument/2006/relationships/image" Target="../media/image34.png"/><Relationship Id="rId40" Type="http://schemas.openxmlformats.org/officeDocument/2006/relationships/image" Target="../media/image17.png"/><Relationship Id="rId45" Type="http://schemas.openxmlformats.org/officeDocument/2006/relationships/image" Target="../media/image25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image" Target="../media/image33.png"/><Relationship Id="rId49" Type="http://schemas.openxmlformats.org/officeDocument/2006/relationships/image" Target="../media/image37.pn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notesSlide" Target="../notesSlides/notesSlide3.xml"/><Relationship Id="rId44" Type="http://schemas.openxmlformats.org/officeDocument/2006/relationships/image" Target="../media/image28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32.png"/><Relationship Id="rId43" Type="http://schemas.openxmlformats.org/officeDocument/2006/relationships/image" Target="../media/image24.png"/><Relationship Id="rId48" Type="http://schemas.openxmlformats.org/officeDocument/2006/relationships/image" Target="../media/image27.png"/><Relationship Id="rId8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image" Target="../media/image15.png"/><Relationship Id="rId39" Type="http://schemas.openxmlformats.org/officeDocument/2006/relationships/image" Target="../media/image23.png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34" Type="http://schemas.openxmlformats.org/officeDocument/2006/relationships/image" Target="../media/image26.png"/><Relationship Id="rId42" Type="http://schemas.openxmlformats.org/officeDocument/2006/relationships/image" Target="../media/image25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notesSlide" Target="../notesSlides/notesSlide4.xml"/><Relationship Id="rId33" Type="http://schemas.openxmlformats.org/officeDocument/2006/relationships/image" Target="../media/image36.png"/><Relationship Id="rId38" Type="http://schemas.openxmlformats.org/officeDocument/2006/relationships/image" Target="../media/image37.png"/><Relationship Id="rId46" Type="http://schemas.openxmlformats.org/officeDocument/2006/relationships/image" Target="../media/image16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image" Target="../media/image32.png"/><Relationship Id="rId41" Type="http://schemas.openxmlformats.org/officeDocument/2006/relationships/image" Target="../media/image28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5.png"/><Relationship Id="rId37" Type="http://schemas.openxmlformats.org/officeDocument/2006/relationships/image" Target="../media/image17.png"/><Relationship Id="rId40" Type="http://schemas.openxmlformats.org/officeDocument/2006/relationships/image" Target="../media/image24.png"/><Relationship Id="rId45" Type="http://schemas.openxmlformats.org/officeDocument/2006/relationships/image" Target="../media/image40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image" Target="../media/image31.png"/><Relationship Id="rId36" Type="http://schemas.openxmlformats.org/officeDocument/2006/relationships/image" Target="../media/image27.png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image" Target="../media/image34.png"/><Relationship Id="rId44" Type="http://schemas.openxmlformats.org/officeDocument/2006/relationships/image" Target="../media/image39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image" Target="../media/image21.png"/><Relationship Id="rId30" Type="http://schemas.openxmlformats.org/officeDocument/2006/relationships/image" Target="../media/image33.png"/><Relationship Id="rId35" Type="http://schemas.openxmlformats.org/officeDocument/2006/relationships/image" Target="../media/image29.png"/><Relationship Id="rId43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image" Target="../media/image15.png"/><Relationship Id="rId39" Type="http://schemas.openxmlformats.org/officeDocument/2006/relationships/image" Target="../media/image42.png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34" Type="http://schemas.openxmlformats.org/officeDocument/2006/relationships/image" Target="../media/image17.png"/><Relationship Id="rId42" Type="http://schemas.openxmlformats.org/officeDocument/2006/relationships/image" Target="../media/image44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notesSlide" Target="../notesSlides/notesSlide5.xml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image" Target="../media/image32.png"/><Relationship Id="rId41" Type="http://schemas.openxmlformats.org/officeDocument/2006/relationships/image" Target="../media/image43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5.png"/><Relationship Id="rId37" Type="http://schemas.openxmlformats.org/officeDocument/2006/relationships/image" Target="../media/image39.png"/><Relationship Id="rId40" Type="http://schemas.openxmlformats.org/officeDocument/2006/relationships/image" Target="../media/image40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image" Target="../media/image31.png"/><Relationship Id="rId36" Type="http://schemas.openxmlformats.org/officeDocument/2006/relationships/image" Target="../media/image16.png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image" Target="../media/image34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image" Target="../media/image21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image" Target="../media/image40.png"/><Relationship Id="rId39" Type="http://schemas.openxmlformats.org/officeDocument/2006/relationships/image" Target="../media/image42.png"/><Relationship Id="rId3" Type="http://schemas.openxmlformats.org/officeDocument/2006/relationships/tags" Target="../tags/tag11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4.png"/><Relationship Id="rId42" Type="http://schemas.openxmlformats.org/officeDocument/2006/relationships/image" Target="../media/image16.png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image" Target="../media/image39.png"/><Relationship Id="rId33" Type="http://schemas.openxmlformats.org/officeDocument/2006/relationships/image" Target="../media/image33.png"/><Relationship Id="rId38" Type="http://schemas.openxmlformats.org/officeDocument/2006/relationships/image" Target="../media/image17.png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29" Type="http://schemas.openxmlformats.org/officeDocument/2006/relationships/image" Target="../media/image45.png"/><Relationship Id="rId41" Type="http://schemas.openxmlformats.org/officeDocument/2006/relationships/image" Target="../media/image47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38.png"/><Relationship Id="rId32" Type="http://schemas.openxmlformats.org/officeDocument/2006/relationships/image" Target="../media/image32.png"/><Relationship Id="rId37" Type="http://schemas.openxmlformats.org/officeDocument/2006/relationships/image" Target="../media/image41.png"/><Relationship Id="rId40" Type="http://schemas.openxmlformats.org/officeDocument/2006/relationships/image" Target="../media/image46.png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image" Target="../media/image15.png"/><Relationship Id="rId28" Type="http://schemas.openxmlformats.org/officeDocument/2006/relationships/image" Target="../media/image44.png"/><Relationship Id="rId36" Type="http://schemas.openxmlformats.org/officeDocument/2006/relationships/image" Target="../media/image36.png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31" Type="http://schemas.openxmlformats.org/officeDocument/2006/relationships/image" Target="../media/image31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notesSlide" Target="../notesSlides/notesSlide6.xml"/><Relationship Id="rId27" Type="http://schemas.openxmlformats.org/officeDocument/2006/relationships/image" Target="../media/image43.png"/><Relationship Id="rId30" Type="http://schemas.openxmlformats.org/officeDocument/2006/relationships/image" Target="../media/image21.png"/><Relationship Id="rId35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image" Target="../media/image31.png"/><Relationship Id="rId21" Type="http://schemas.openxmlformats.org/officeDocument/2006/relationships/tags" Target="../tags/tag155.xml"/><Relationship Id="rId34" Type="http://schemas.openxmlformats.org/officeDocument/2006/relationships/image" Target="../media/image40.png"/><Relationship Id="rId42" Type="http://schemas.openxmlformats.org/officeDocument/2006/relationships/image" Target="../media/image34.png"/><Relationship Id="rId47" Type="http://schemas.openxmlformats.org/officeDocument/2006/relationships/image" Target="../media/image42.png"/><Relationship Id="rId50" Type="http://schemas.openxmlformats.org/officeDocument/2006/relationships/image" Target="../media/image48.png"/><Relationship Id="rId55" Type="http://schemas.openxmlformats.org/officeDocument/2006/relationships/image" Target="../media/image52.pn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image" Target="../media/image39.png"/><Relationship Id="rId38" Type="http://schemas.openxmlformats.org/officeDocument/2006/relationships/image" Target="../media/image21.png"/><Relationship Id="rId46" Type="http://schemas.openxmlformats.org/officeDocument/2006/relationships/image" Target="../media/image17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33.png"/><Relationship Id="rId54" Type="http://schemas.openxmlformats.org/officeDocument/2006/relationships/image" Target="../media/image16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image" Target="../media/image38.png"/><Relationship Id="rId37" Type="http://schemas.openxmlformats.org/officeDocument/2006/relationships/image" Target="../media/image45.png"/><Relationship Id="rId40" Type="http://schemas.openxmlformats.org/officeDocument/2006/relationships/image" Target="../media/image32.png"/><Relationship Id="rId45" Type="http://schemas.openxmlformats.org/officeDocument/2006/relationships/image" Target="../media/image41.png"/><Relationship Id="rId53" Type="http://schemas.openxmlformats.org/officeDocument/2006/relationships/image" Target="../media/image51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image" Target="../media/image44.png"/><Relationship Id="rId49" Type="http://schemas.openxmlformats.org/officeDocument/2006/relationships/image" Target="../media/image47.png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image" Target="../media/image15.png"/><Relationship Id="rId44" Type="http://schemas.openxmlformats.org/officeDocument/2006/relationships/image" Target="../media/image36.png"/><Relationship Id="rId52" Type="http://schemas.openxmlformats.org/officeDocument/2006/relationships/image" Target="../media/image50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notesSlide" Target="../notesSlides/notesSlide7.xml"/><Relationship Id="rId35" Type="http://schemas.openxmlformats.org/officeDocument/2006/relationships/image" Target="../media/image43.png"/><Relationship Id="rId43" Type="http://schemas.openxmlformats.org/officeDocument/2006/relationships/image" Target="../media/image35.png"/><Relationship Id="rId48" Type="http://schemas.openxmlformats.org/officeDocument/2006/relationships/image" Target="../media/image46.png"/><Relationship Id="rId8" Type="http://schemas.openxmlformats.org/officeDocument/2006/relationships/tags" Target="../tags/tag142.xml"/><Relationship Id="rId51" Type="http://schemas.openxmlformats.org/officeDocument/2006/relationships/image" Target="../media/image49.png"/><Relationship Id="rId3" Type="http://schemas.openxmlformats.org/officeDocument/2006/relationships/tags" Target="../tags/tag13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9" Type="http://schemas.openxmlformats.org/officeDocument/2006/relationships/tags" Target="../tags/tag201.xml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43.png"/><Relationship Id="rId50" Type="http://schemas.openxmlformats.org/officeDocument/2006/relationships/image" Target="../media/image21.png"/><Relationship Id="rId55" Type="http://schemas.openxmlformats.org/officeDocument/2006/relationships/image" Target="../media/image35.png"/><Relationship Id="rId63" Type="http://schemas.openxmlformats.org/officeDocument/2006/relationships/image" Target="../media/image48.png"/><Relationship Id="rId68" Type="http://schemas.openxmlformats.org/officeDocument/2006/relationships/image" Target="../media/image16.png"/><Relationship Id="rId76" Type="http://schemas.openxmlformats.org/officeDocument/2006/relationships/image" Target="../media/image60.png"/><Relationship Id="rId7" Type="http://schemas.openxmlformats.org/officeDocument/2006/relationships/tags" Target="../tags/tag169.xml"/><Relationship Id="rId71" Type="http://schemas.openxmlformats.org/officeDocument/2006/relationships/image" Target="../media/image55.png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9" Type="http://schemas.openxmlformats.org/officeDocument/2006/relationships/tags" Target="../tags/tag191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37" Type="http://schemas.openxmlformats.org/officeDocument/2006/relationships/tags" Target="../tags/tag199.xml"/><Relationship Id="rId40" Type="http://schemas.openxmlformats.org/officeDocument/2006/relationships/tags" Target="../tags/tag202.xml"/><Relationship Id="rId45" Type="http://schemas.openxmlformats.org/officeDocument/2006/relationships/image" Target="../media/image39.png"/><Relationship Id="rId53" Type="http://schemas.openxmlformats.org/officeDocument/2006/relationships/image" Target="../media/image33.png"/><Relationship Id="rId58" Type="http://schemas.openxmlformats.org/officeDocument/2006/relationships/image" Target="../media/image17.png"/><Relationship Id="rId66" Type="http://schemas.openxmlformats.org/officeDocument/2006/relationships/image" Target="../media/image53.png"/><Relationship Id="rId74" Type="http://schemas.openxmlformats.org/officeDocument/2006/relationships/image" Target="../media/image58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tags" Target="../tags/tag198.xml"/><Relationship Id="rId49" Type="http://schemas.openxmlformats.org/officeDocument/2006/relationships/image" Target="../media/image45.png"/><Relationship Id="rId57" Type="http://schemas.openxmlformats.org/officeDocument/2006/relationships/image" Target="../media/image41.png"/><Relationship Id="rId61" Type="http://schemas.openxmlformats.org/officeDocument/2006/relationships/image" Target="../media/image46.pn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4" Type="http://schemas.openxmlformats.org/officeDocument/2006/relationships/image" Target="../media/image38.png"/><Relationship Id="rId52" Type="http://schemas.openxmlformats.org/officeDocument/2006/relationships/image" Target="../media/image32.png"/><Relationship Id="rId60" Type="http://schemas.openxmlformats.org/officeDocument/2006/relationships/image" Target="../media/image42.png"/><Relationship Id="rId65" Type="http://schemas.openxmlformats.org/officeDocument/2006/relationships/image" Target="../media/image50.png"/><Relationship Id="rId73" Type="http://schemas.openxmlformats.org/officeDocument/2006/relationships/image" Target="../media/image57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Relationship Id="rId43" Type="http://schemas.openxmlformats.org/officeDocument/2006/relationships/notesSlide" Target="../notesSlides/notesSlide8.xml"/><Relationship Id="rId48" Type="http://schemas.openxmlformats.org/officeDocument/2006/relationships/image" Target="../media/image44.png"/><Relationship Id="rId56" Type="http://schemas.openxmlformats.org/officeDocument/2006/relationships/image" Target="../media/image36.png"/><Relationship Id="rId64" Type="http://schemas.openxmlformats.org/officeDocument/2006/relationships/image" Target="../media/image49.png"/><Relationship Id="rId69" Type="http://schemas.openxmlformats.org/officeDocument/2006/relationships/image" Target="../media/image52.png"/><Relationship Id="rId77" Type="http://schemas.openxmlformats.org/officeDocument/2006/relationships/image" Target="../media/image61.png"/><Relationship Id="rId8" Type="http://schemas.openxmlformats.org/officeDocument/2006/relationships/tags" Target="../tags/tag170.xml"/><Relationship Id="rId51" Type="http://schemas.openxmlformats.org/officeDocument/2006/relationships/image" Target="../media/image31.png"/><Relationship Id="rId72" Type="http://schemas.openxmlformats.org/officeDocument/2006/relationships/image" Target="../media/image56.png"/><Relationship Id="rId3" Type="http://schemas.openxmlformats.org/officeDocument/2006/relationships/tags" Target="../tags/tag165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38" Type="http://schemas.openxmlformats.org/officeDocument/2006/relationships/tags" Target="../tags/tag200.xml"/><Relationship Id="rId46" Type="http://schemas.openxmlformats.org/officeDocument/2006/relationships/image" Target="../media/image40.png"/><Relationship Id="rId59" Type="http://schemas.openxmlformats.org/officeDocument/2006/relationships/image" Target="../media/image15.png"/><Relationship Id="rId67" Type="http://schemas.openxmlformats.org/officeDocument/2006/relationships/image" Target="../media/image51.png"/><Relationship Id="rId20" Type="http://schemas.openxmlformats.org/officeDocument/2006/relationships/tags" Target="../tags/tag182.xml"/><Relationship Id="rId41" Type="http://schemas.openxmlformats.org/officeDocument/2006/relationships/tags" Target="../tags/tag203.xml"/><Relationship Id="rId54" Type="http://schemas.openxmlformats.org/officeDocument/2006/relationships/image" Target="../media/image34.png"/><Relationship Id="rId62" Type="http://schemas.openxmlformats.org/officeDocument/2006/relationships/image" Target="../media/image47.png"/><Relationship Id="rId70" Type="http://schemas.openxmlformats.org/officeDocument/2006/relationships/image" Target="../media/image54.png"/><Relationship Id="rId75" Type="http://schemas.openxmlformats.org/officeDocument/2006/relationships/image" Target="../media/image59.png"/><Relationship Id="rId1" Type="http://schemas.openxmlformats.org/officeDocument/2006/relationships/tags" Target="../tags/tag163.xml"/><Relationship Id="rId6" Type="http://schemas.openxmlformats.org/officeDocument/2006/relationships/tags" Target="../tags/tag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E141-3E35-4C42-B188-3A4C84F8F228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The Fundamental Theorem of Calculus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778F4-E1DF-4635-B6D4-B8F8FE7DBF3A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391170" name="Group 2"/>
          <p:cNvGrpSpPr>
            <a:grpSpLocks/>
          </p:cNvGrpSpPr>
          <p:nvPr/>
        </p:nvGrpSpPr>
        <p:grpSpPr bwMode="auto">
          <a:xfrm>
            <a:off x="2819400" y="1927225"/>
            <a:ext cx="3559175" cy="1503363"/>
            <a:chOff x="1776" y="1214"/>
            <a:chExt cx="2242" cy="947"/>
          </a:xfrm>
        </p:grpSpPr>
        <p:pic>
          <p:nvPicPr>
            <p:cNvPr id="391171" name="Picture 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75"/>
              <a:ext cx="5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172" name="Picture 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975"/>
              <a:ext cx="63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173" name="Picture 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1977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174" name="Picture 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21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175" name="Picture 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698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176" name="Picture 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468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1177" name="Line 9"/>
            <p:cNvSpPr>
              <a:spLocks noChangeShapeType="1"/>
            </p:cNvSpPr>
            <p:nvPr/>
          </p:nvSpPr>
          <p:spPr bwMode="auto">
            <a:xfrm>
              <a:off x="3640" y="1914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117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1184" name="Group 16"/>
          <p:cNvGrpSpPr>
            <a:grpSpLocks/>
          </p:cNvGrpSpPr>
          <p:nvPr/>
        </p:nvGrpSpPr>
        <p:grpSpPr bwMode="auto">
          <a:xfrm>
            <a:off x="7824788" y="895350"/>
            <a:ext cx="1155700" cy="328613"/>
            <a:chOff x="4936" y="552"/>
            <a:chExt cx="728" cy="207"/>
          </a:xfrm>
        </p:grpSpPr>
        <p:pic>
          <p:nvPicPr>
            <p:cNvPr id="391185" name="Picture 1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1186" name="Line 18"/>
            <p:cNvSpPr>
              <a:spLocks noChangeShapeType="1"/>
            </p:cNvSpPr>
            <p:nvPr/>
          </p:nvSpPr>
          <p:spPr bwMode="auto">
            <a:xfrm flipH="1" flipV="1">
              <a:off x="4944" y="552"/>
              <a:ext cx="144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118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67250"/>
            <a:ext cx="2644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118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1189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11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1191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2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22813"/>
            <a:ext cx="1563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3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1724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4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722813"/>
            <a:ext cx="5254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5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86375"/>
            <a:ext cx="773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6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76850"/>
            <a:ext cx="1531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7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276850"/>
            <a:ext cx="1706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8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021388"/>
            <a:ext cx="11096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9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1501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00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6388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01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5638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02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56388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03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04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276850"/>
            <a:ext cx="18811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1206" name="Group 38"/>
          <p:cNvGrpSpPr>
            <a:grpSpLocks/>
          </p:cNvGrpSpPr>
          <p:nvPr/>
        </p:nvGrpSpPr>
        <p:grpSpPr bwMode="auto">
          <a:xfrm>
            <a:off x="1476375" y="6064250"/>
            <a:ext cx="6496050" cy="292100"/>
            <a:chOff x="930" y="3820"/>
            <a:chExt cx="4092" cy="184"/>
          </a:xfrm>
        </p:grpSpPr>
        <p:pic>
          <p:nvPicPr>
            <p:cNvPr id="391207" name="Picture 3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3833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08" name="Picture 4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" y="3834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09" name="Picture 4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87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10" name="Picture 4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" y="3820"/>
              <a:ext cx="71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11" name="Picture 4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3820"/>
              <a:ext cx="71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12" name="Picture 4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3820"/>
              <a:ext cx="8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91215" name="Group 47"/>
          <p:cNvGrpSpPr>
            <a:grpSpLocks/>
          </p:cNvGrpSpPr>
          <p:nvPr/>
        </p:nvGrpSpPr>
        <p:grpSpPr bwMode="auto">
          <a:xfrm>
            <a:off x="1476375" y="6489700"/>
            <a:ext cx="6232525" cy="292100"/>
            <a:chOff x="960" y="4088"/>
            <a:chExt cx="3926" cy="184"/>
          </a:xfrm>
        </p:grpSpPr>
        <p:pic>
          <p:nvPicPr>
            <p:cNvPr id="391216" name="Picture 4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17" name="Picture 4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18" name="Picture 5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4088"/>
              <a:ext cx="6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19" name="Picture 5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" y="4101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20" name="Picture 5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102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21" name="Picture 5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414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1223" name="Line 55"/>
          <p:cNvSpPr>
            <a:spLocks noChangeShapeType="1"/>
          </p:cNvSpPr>
          <p:nvPr/>
        </p:nvSpPr>
        <p:spPr bwMode="auto">
          <a:xfrm flipV="1">
            <a:off x="1296988" y="3371850"/>
            <a:ext cx="5594350" cy="2797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1224" name="Group 56"/>
          <p:cNvGrpSpPr>
            <a:grpSpLocks/>
          </p:cNvGrpSpPr>
          <p:nvPr/>
        </p:nvGrpSpPr>
        <p:grpSpPr bwMode="auto">
          <a:xfrm>
            <a:off x="6526213" y="3106738"/>
            <a:ext cx="1493837" cy="379412"/>
            <a:chOff x="4111" y="1957"/>
            <a:chExt cx="941" cy="239"/>
          </a:xfrm>
        </p:grpSpPr>
        <p:pic>
          <p:nvPicPr>
            <p:cNvPr id="391225" name="Picture 5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1957"/>
              <a:ext cx="69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26" name="Picture 5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" y="204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1228" name="Line 60"/>
          <p:cNvSpPr>
            <a:spLocks noChangeShapeType="1"/>
          </p:cNvSpPr>
          <p:nvPr/>
        </p:nvSpPr>
        <p:spPr bwMode="auto">
          <a:xfrm flipV="1">
            <a:off x="2797175" y="2797175"/>
            <a:ext cx="1828800" cy="37020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29" name="Line 61"/>
          <p:cNvSpPr>
            <a:spLocks noChangeShapeType="1"/>
          </p:cNvSpPr>
          <p:nvPr/>
        </p:nvSpPr>
        <p:spPr bwMode="auto">
          <a:xfrm flipV="1">
            <a:off x="5008563" y="2430463"/>
            <a:ext cx="0" cy="40497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30" name="Line 62"/>
          <p:cNvSpPr>
            <a:spLocks noChangeShapeType="1"/>
          </p:cNvSpPr>
          <p:nvPr/>
        </p:nvSpPr>
        <p:spPr bwMode="auto">
          <a:xfrm flipV="1">
            <a:off x="7358063" y="2895600"/>
            <a:ext cx="1176337" cy="3584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31" name="Line 63"/>
          <p:cNvSpPr>
            <a:spLocks noChangeShapeType="1"/>
          </p:cNvSpPr>
          <p:nvPr/>
        </p:nvSpPr>
        <p:spPr bwMode="auto">
          <a:xfrm>
            <a:off x="4614863" y="2805113"/>
            <a:ext cx="13430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32" name="Line 64"/>
          <p:cNvSpPr>
            <a:spLocks noChangeShapeType="1"/>
          </p:cNvSpPr>
          <p:nvPr/>
        </p:nvSpPr>
        <p:spPr bwMode="auto">
          <a:xfrm>
            <a:off x="4999038" y="2438400"/>
            <a:ext cx="96043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33" name="Line 65"/>
          <p:cNvSpPr>
            <a:spLocks noChangeShapeType="1"/>
          </p:cNvSpPr>
          <p:nvPr/>
        </p:nvSpPr>
        <p:spPr bwMode="auto">
          <a:xfrm flipH="1" flipV="1">
            <a:off x="6307138" y="2028825"/>
            <a:ext cx="2227262" cy="87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9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9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223" grpId="0" animBg="1"/>
      <p:bldP spid="391228" grpId="0" animBg="1"/>
      <p:bldP spid="391229" grpId="0" animBg="1"/>
      <p:bldP spid="391230" grpId="0" animBg="1"/>
      <p:bldP spid="391231" grpId="0" animBg="1"/>
      <p:bldP spid="391232" grpId="0" animBg="1"/>
      <p:bldP spid="3912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7682-6DE2-4708-B224-B0905883F81A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314563" name="Group 195"/>
          <p:cNvGrpSpPr>
            <a:grpSpLocks/>
          </p:cNvGrpSpPr>
          <p:nvPr/>
        </p:nvGrpSpPr>
        <p:grpSpPr bwMode="auto">
          <a:xfrm>
            <a:off x="6526213" y="3106738"/>
            <a:ext cx="1493837" cy="379412"/>
            <a:chOff x="4111" y="1957"/>
            <a:chExt cx="941" cy="239"/>
          </a:xfrm>
        </p:grpSpPr>
        <p:pic>
          <p:nvPicPr>
            <p:cNvPr id="314564" name="Picture 19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1957"/>
              <a:ext cx="69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65" name="Picture 19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" y="204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4555" name="Group 187"/>
          <p:cNvGrpSpPr>
            <a:grpSpLocks/>
          </p:cNvGrpSpPr>
          <p:nvPr/>
        </p:nvGrpSpPr>
        <p:grpSpPr bwMode="auto">
          <a:xfrm>
            <a:off x="2819400" y="1927225"/>
            <a:ext cx="3559175" cy="1503363"/>
            <a:chOff x="1776" y="1214"/>
            <a:chExt cx="2242" cy="947"/>
          </a:xfrm>
        </p:grpSpPr>
        <p:pic>
          <p:nvPicPr>
            <p:cNvPr id="314556" name="Picture 18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75"/>
              <a:ext cx="5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57" name="Picture 18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975"/>
              <a:ext cx="63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58" name="Picture 19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1977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59" name="Picture 19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21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60" name="Picture 19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698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61" name="Picture 19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468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4562" name="Line 194"/>
            <p:cNvSpPr>
              <a:spLocks noChangeShapeType="1"/>
            </p:cNvSpPr>
            <p:nvPr/>
          </p:nvSpPr>
          <p:spPr bwMode="auto">
            <a:xfrm>
              <a:off x="3640" y="1914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4539" name="Picture 17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482" name="Picture 1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965700"/>
            <a:ext cx="2486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437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437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447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519" name="Picture 15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4953000"/>
            <a:ext cx="11112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4530" name="Rectangle 162"/>
          <p:cNvSpPr>
            <a:spLocks noChangeArrowheads="1"/>
          </p:cNvSpPr>
          <p:nvPr/>
        </p:nvSpPr>
        <p:spPr bwMode="auto">
          <a:xfrm>
            <a:off x="4660900" y="5127625"/>
            <a:ext cx="182563" cy="1524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4534" name="Picture 1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27563"/>
            <a:ext cx="28813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520" name="Picture 1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432425"/>
            <a:ext cx="44751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472" name="Picture 10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6057900"/>
            <a:ext cx="1885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479" name="Picture 1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6057900"/>
            <a:ext cx="16081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4480" name="Rectangle 112"/>
          <p:cNvSpPr>
            <a:spLocks noChangeArrowheads="1"/>
          </p:cNvSpPr>
          <p:nvPr/>
        </p:nvSpPr>
        <p:spPr bwMode="auto">
          <a:xfrm>
            <a:off x="5684838" y="6019800"/>
            <a:ext cx="1325562" cy="7318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475" name="Group 107"/>
          <p:cNvGrpSpPr>
            <a:grpSpLocks/>
          </p:cNvGrpSpPr>
          <p:nvPr/>
        </p:nvGrpSpPr>
        <p:grpSpPr bwMode="auto">
          <a:xfrm>
            <a:off x="5692775" y="5538788"/>
            <a:ext cx="2003425" cy="461962"/>
            <a:chOff x="3586" y="3489"/>
            <a:chExt cx="1262" cy="291"/>
          </a:xfrm>
        </p:grpSpPr>
        <p:pic>
          <p:nvPicPr>
            <p:cNvPr id="314476" name="Picture 10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3489"/>
              <a:ext cx="100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477" name="Picture 10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3633"/>
              <a:ext cx="126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4478" name="Picture 1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767388"/>
            <a:ext cx="13303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4540" name="Group 172"/>
          <p:cNvGrpSpPr>
            <a:grpSpLocks/>
          </p:cNvGrpSpPr>
          <p:nvPr/>
        </p:nvGrpSpPr>
        <p:grpSpPr bwMode="auto">
          <a:xfrm>
            <a:off x="76200" y="3733800"/>
            <a:ext cx="7205663" cy="582613"/>
            <a:chOff x="375" y="3905"/>
            <a:chExt cx="4539" cy="367"/>
          </a:xfrm>
        </p:grpSpPr>
        <p:pic>
          <p:nvPicPr>
            <p:cNvPr id="314541" name="Picture 17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" y="3905"/>
              <a:ext cx="33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42" name="Picture 17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4097"/>
              <a:ext cx="362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4538" name="AutoShape 170"/>
          <p:cNvSpPr>
            <a:spLocks noChangeAspect="1" noChangeArrowheads="1"/>
          </p:cNvSpPr>
          <p:nvPr/>
        </p:nvSpPr>
        <p:spPr bwMode="auto">
          <a:xfrm>
            <a:off x="609600" y="40386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489" name="Line 121"/>
          <p:cNvSpPr>
            <a:spLocks noChangeShapeType="1"/>
          </p:cNvSpPr>
          <p:nvPr/>
        </p:nvSpPr>
        <p:spPr bwMode="auto">
          <a:xfrm flipV="1">
            <a:off x="4495800" y="1600200"/>
            <a:ext cx="228600" cy="46164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85" name="Line 117"/>
          <p:cNvSpPr>
            <a:spLocks noChangeShapeType="1"/>
          </p:cNvSpPr>
          <p:nvPr/>
        </p:nvSpPr>
        <p:spPr bwMode="auto">
          <a:xfrm flipH="1">
            <a:off x="1717675" y="3429000"/>
            <a:ext cx="1563688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86" name="Line 118"/>
          <p:cNvSpPr>
            <a:spLocks noChangeShapeType="1"/>
          </p:cNvSpPr>
          <p:nvPr/>
        </p:nvSpPr>
        <p:spPr bwMode="auto">
          <a:xfrm flipH="1">
            <a:off x="3162300" y="3429000"/>
            <a:ext cx="1196975" cy="1535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90" name="Line 122"/>
          <p:cNvSpPr>
            <a:spLocks noChangeShapeType="1"/>
          </p:cNvSpPr>
          <p:nvPr/>
        </p:nvSpPr>
        <p:spPr bwMode="auto">
          <a:xfrm>
            <a:off x="5638800" y="1600200"/>
            <a:ext cx="850900" cy="45704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87" name="Line 119"/>
          <p:cNvSpPr>
            <a:spLocks noChangeShapeType="1"/>
          </p:cNvSpPr>
          <p:nvPr/>
        </p:nvSpPr>
        <p:spPr bwMode="auto">
          <a:xfrm flipH="1">
            <a:off x="5486400" y="3429000"/>
            <a:ext cx="1524000" cy="1516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14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4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4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3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3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530" grpId="0" animBg="1"/>
      <p:bldP spid="314530" grpId="1" animBg="1"/>
      <p:bldP spid="314530" grpId="2" animBg="1"/>
      <p:bldP spid="314480" grpId="0" animBg="1"/>
      <p:bldP spid="314538" grpId="0" animBg="1"/>
      <p:bldP spid="314489" grpId="0" animBg="1"/>
      <p:bldP spid="314489" grpId="1" animBg="1"/>
      <p:bldP spid="314485" grpId="0" animBg="1"/>
      <p:bldP spid="314485" grpId="1" animBg="1"/>
      <p:bldP spid="314486" grpId="0" animBg="1"/>
      <p:bldP spid="314486" grpId="1" animBg="1"/>
      <p:bldP spid="314490" grpId="0" animBg="1"/>
      <p:bldP spid="314490" grpId="1" animBg="1"/>
      <p:bldP spid="314487" grpId="0" animBg="1"/>
      <p:bldP spid="31448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44D3-6766-4C52-9326-5919AD4F4864}" type="slidenum">
              <a:rPr lang="en-US"/>
              <a:pPr/>
              <a:t>12</a:t>
            </a:fld>
            <a:endParaRPr lang="en-US"/>
          </a:p>
        </p:txBody>
      </p:sp>
      <p:pic>
        <p:nvPicPr>
          <p:cNvPr id="316531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6526" name="Line 110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6506" name="Picture 9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432425"/>
            <a:ext cx="44751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6499" name="Group 83"/>
          <p:cNvGrpSpPr>
            <a:grpSpLocks/>
          </p:cNvGrpSpPr>
          <p:nvPr/>
        </p:nvGrpSpPr>
        <p:grpSpPr bwMode="auto">
          <a:xfrm>
            <a:off x="5692775" y="5538788"/>
            <a:ext cx="2003425" cy="461962"/>
            <a:chOff x="3586" y="3489"/>
            <a:chExt cx="1262" cy="291"/>
          </a:xfrm>
        </p:grpSpPr>
        <p:pic>
          <p:nvPicPr>
            <p:cNvPr id="316476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3489"/>
              <a:ext cx="100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77" name="Picture 6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3633"/>
              <a:ext cx="126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6498" name="Picture 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767388"/>
            <a:ext cx="13303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641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642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62" name="Picture 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874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56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7213"/>
            <a:ext cx="16192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64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352800"/>
            <a:ext cx="16335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71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6057900"/>
            <a:ext cx="1885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96" name="Picture 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6057900"/>
            <a:ext cx="16081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6474" name="Rectangle 58"/>
          <p:cNvSpPr>
            <a:spLocks noChangeArrowheads="1"/>
          </p:cNvSpPr>
          <p:nvPr/>
        </p:nvSpPr>
        <p:spPr bwMode="auto">
          <a:xfrm>
            <a:off x="5684838" y="6019800"/>
            <a:ext cx="1325562" cy="7318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6500" name="Picture 8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59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97050"/>
            <a:ext cx="6332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51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69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65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2625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6533" name="Group 117"/>
          <p:cNvGrpSpPr>
            <a:grpSpLocks/>
          </p:cNvGrpSpPr>
          <p:nvPr/>
        </p:nvGrpSpPr>
        <p:grpSpPr bwMode="auto">
          <a:xfrm>
            <a:off x="285750" y="4572000"/>
            <a:ext cx="4037013" cy="762000"/>
            <a:chOff x="180" y="2880"/>
            <a:chExt cx="2543" cy="480"/>
          </a:xfrm>
        </p:grpSpPr>
        <p:pic>
          <p:nvPicPr>
            <p:cNvPr id="316532" name="Picture 1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2880"/>
              <a:ext cx="254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88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5395">
              <a:off x="1392" y="3194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6492" name="Rectangle 76"/>
          <p:cNvSpPr>
            <a:spLocks noChangeArrowheads="1"/>
          </p:cNvSpPr>
          <p:nvPr/>
        </p:nvSpPr>
        <p:spPr bwMode="auto">
          <a:xfrm>
            <a:off x="7162800" y="463391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93" name="Line 77"/>
          <p:cNvSpPr>
            <a:spLocks noChangeShapeType="1"/>
          </p:cNvSpPr>
          <p:nvPr/>
        </p:nvSpPr>
        <p:spPr bwMode="auto">
          <a:xfrm>
            <a:off x="1900238" y="4606925"/>
            <a:ext cx="182562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94" name="Line 78"/>
          <p:cNvSpPr>
            <a:spLocks noChangeShapeType="1"/>
          </p:cNvSpPr>
          <p:nvPr/>
        </p:nvSpPr>
        <p:spPr bwMode="auto">
          <a:xfrm>
            <a:off x="4057650" y="4606925"/>
            <a:ext cx="182563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6511" name="Picture 9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551363"/>
            <a:ext cx="26463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6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6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6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6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526" grpId="0" animBg="1"/>
      <p:bldP spid="316492" grpId="0" animBg="1"/>
      <p:bldP spid="316493" grpId="0" animBg="1"/>
      <p:bldP spid="3164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D743-5D78-40F3-A96D-92A9E5483487}" type="slidenum">
              <a:rPr lang="en-US"/>
              <a:pPr/>
              <a:t>13</a:t>
            </a:fld>
            <a:endParaRPr lang="en-US"/>
          </a:p>
        </p:txBody>
      </p:sp>
      <p:pic>
        <p:nvPicPr>
          <p:cNvPr id="337976" name="Picture 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9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0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2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7213"/>
            <a:ext cx="16192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3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4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97050"/>
            <a:ext cx="6332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3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874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4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69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8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4188"/>
            <a:ext cx="39766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7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4551363"/>
            <a:ext cx="2646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6057900"/>
            <a:ext cx="12430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5" name="Line 45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66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179763"/>
            <a:ext cx="18859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 L -0.42795 -0.431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7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2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14705 -0.2013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37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9E43-E449-4069-A8BC-BE01C414B991}" type="slidenum">
              <a:rPr lang="en-US"/>
              <a:pPr/>
              <a:t>14</a:t>
            </a:fld>
            <a:endParaRPr lang="en-US"/>
          </a:p>
        </p:txBody>
      </p:sp>
      <p:pic>
        <p:nvPicPr>
          <p:cNvPr id="340003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7213"/>
            <a:ext cx="16192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97050"/>
            <a:ext cx="6332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997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874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69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8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4188"/>
            <a:ext cx="39766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998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179763"/>
            <a:ext cx="18859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8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65788"/>
            <a:ext cx="13287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8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1500"/>
            <a:ext cx="45989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9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70588"/>
            <a:ext cx="3182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9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275388"/>
            <a:ext cx="5534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9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580188"/>
            <a:ext cx="2073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0004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733800"/>
            <a:ext cx="2822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C10F-1055-411D-A28A-6AEFB892C994}" type="slidenum">
              <a:rPr lang="en-US"/>
              <a:pPr/>
              <a:t>15</a:t>
            </a:fld>
            <a:endParaRPr lang="en-US"/>
          </a:p>
        </p:txBody>
      </p:sp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1608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733800"/>
            <a:ext cx="2822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154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874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4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69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69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179763"/>
            <a:ext cx="18859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6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4188"/>
            <a:ext cx="39766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77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65788"/>
            <a:ext cx="13287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79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1500"/>
            <a:ext cx="45989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81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70588"/>
            <a:ext cx="3182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83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275388"/>
            <a:ext cx="5534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85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580188"/>
            <a:ext cx="2073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1594" name="Line 58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1586" name="Group 50"/>
          <p:cNvGrpSpPr>
            <a:grpSpLocks/>
          </p:cNvGrpSpPr>
          <p:nvPr/>
        </p:nvGrpSpPr>
        <p:grpSpPr bwMode="auto">
          <a:xfrm>
            <a:off x="76200" y="76200"/>
            <a:ext cx="8996363" cy="533400"/>
            <a:chOff x="42" y="960"/>
            <a:chExt cx="5667" cy="336"/>
          </a:xfrm>
        </p:grpSpPr>
        <p:pic>
          <p:nvPicPr>
            <p:cNvPr id="321587" name="Picture 5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960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1588" name="Picture 5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1130"/>
              <a:ext cx="39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1596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95" name="Picture 5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46113"/>
            <a:ext cx="574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1604" name="Group 68"/>
          <p:cNvGrpSpPr>
            <a:grpSpLocks/>
          </p:cNvGrpSpPr>
          <p:nvPr/>
        </p:nvGrpSpPr>
        <p:grpSpPr bwMode="auto">
          <a:xfrm>
            <a:off x="1457325" y="1381125"/>
            <a:ext cx="4348163" cy="671513"/>
            <a:chOff x="918" y="870"/>
            <a:chExt cx="2739" cy="423"/>
          </a:xfrm>
        </p:grpSpPr>
        <p:pic>
          <p:nvPicPr>
            <p:cNvPr id="321598" name="Picture 6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" y="870"/>
              <a:ext cx="83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1592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1020"/>
              <a:ext cx="46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1603" name="Picture 6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970"/>
              <a:ext cx="111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1600" name="Picture 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93850"/>
            <a:ext cx="25701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1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43B-6BA8-435B-829F-2243AB0F5C66}" type="slidenum">
              <a:rPr lang="en-US"/>
              <a:pPr/>
              <a:t>16</a:t>
            </a:fld>
            <a:endParaRPr lang="en-US"/>
          </a:p>
        </p:txBody>
      </p:sp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202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4188"/>
            <a:ext cx="39766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27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65788"/>
            <a:ext cx="13287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2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1500"/>
            <a:ext cx="45989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2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70588"/>
            <a:ext cx="3182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275388"/>
            <a:ext cx="5534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1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580188"/>
            <a:ext cx="2073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2032" name="Line 16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2033" name="Group 17"/>
          <p:cNvGrpSpPr>
            <a:grpSpLocks/>
          </p:cNvGrpSpPr>
          <p:nvPr/>
        </p:nvGrpSpPr>
        <p:grpSpPr bwMode="auto">
          <a:xfrm>
            <a:off x="76200" y="76200"/>
            <a:ext cx="8996363" cy="533400"/>
            <a:chOff x="42" y="960"/>
            <a:chExt cx="5667" cy="336"/>
          </a:xfrm>
        </p:grpSpPr>
        <p:pic>
          <p:nvPicPr>
            <p:cNvPr id="342034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960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35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1130"/>
              <a:ext cx="39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203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7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46113"/>
            <a:ext cx="574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2038" name="Group 22"/>
          <p:cNvGrpSpPr>
            <a:grpSpLocks/>
          </p:cNvGrpSpPr>
          <p:nvPr/>
        </p:nvGrpSpPr>
        <p:grpSpPr bwMode="auto">
          <a:xfrm>
            <a:off x="1457325" y="1381125"/>
            <a:ext cx="4348163" cy="671513"/>
            <a:chOff x="918" y="870"/>
            <a:chExt cx="2739" cy="423"/>
          </a:xfrm>
        </p:grpSpPr>
        <p:pic>
          <p:nvPicPr>
            <p:cNvPr id="342039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" y="870"/>
              <a:ext cx="837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40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1020"/>
              <a:ext cx="46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41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970"/>
              <a:ext cx="111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2042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93850"/>
            <a:ext cx="25701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2046" name="Line 30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2065" name="Group 49"/>
          <p:cNvGrpSpPr>
            <a:grpSpLocks/>
          </p:cNvGrpSpPr>
          <p:nvPr/>
        </p:nvGrpSpPr>
        <p:grpSpPr bwMode="auto">
          <a:xfrm>
            <a:off x="61913" y="2286000"/>
            <a:ext cx="9005887" cy="561975"/>
            <a:chOff x="39" y="1440"/>
            <a:chExt cx="5673" cy="354"/>
          </a:xfrm>
        </p:grpSpPr>
        <p:pic>
          <p:nvPicPr>
            <p:cNvPr id="342055" name="Picture 3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1440"/>
              <a:ext cx="428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61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19"/>
              <a:ext cx="413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63" name="Picture 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" y="1619"/>
              <a:ext cx="7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EF6-1027-4866-A8A6-A6FE47A03B24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327760" name="Group 80"/>
          <p:cNvGrpSpPr>
            <a:grpSpLocks/>
          </p:cNvGrpSpPr>
          <p:nvPr/>
        </p:nvGrpSpPr>
        <p:grpSpPr bwMode="auto">
          <a:xfrm>
            <a:off x="61913" y="2286000"/>
            <a:ext cx="9005887" cy="561975"/>
            <a:chOff x="39" y="1440"/>
            <a:chExt cx="5673" cy="354"/>
          </a:xfrm>
        </p:grpSpPr>
        <p:pic>
          <p:nvPicPr>
            <p:cNvPr id="327761" name="Picture 8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1440"/>
              <a:ext cx="428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2" name="Picture 8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19"/>
              <a:ext cx="413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3" name="Picture 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" y="1619"/>
              <a:ext cx="7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7751" name="Line 71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696" name="Group 16"/>
          <p:cNvGrpSpPr>
            <a:grpSpLocks/>
          </p:cNvGrpSpPr>
          <p:nvPr/>
        </p:nvGrpSpPr>
        <p:grpSpPr bwMode="auto">
          <a:xfrm>
            <a:off x="76200" y="76200"/>
            <a:ext cx="8996363" cy="533400"/>
            <a:chOff x="42" y="960"/>
            <a:chExt cx="5667" cy="336"/>
          </a:xfrm>
        </p:grpSpPr>
        <p:pic>
          <p:nvPicPr>
            <p:cNvPr id="327697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960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698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1130"/>
              <a:ext cx="39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7699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01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1381125"/>
            <a:ext cx="132873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02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0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46113"/>
            <a:ext cx="574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4" name="Line 24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09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93850"/>
            <a:ext cx="25701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39875"/>
            <a:ext cx="1766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5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65788"/>
            <a:ext cx="13287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6" name="Picture 6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1500"/>
            <a:ext cx="45989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7" name="Picture 6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70588"/>
            <a:ext cx="3182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8" name="Picture 6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275388"/>
            <a:ext cx="5534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9" name="Picture 6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580188"/>
            <a:ext cx="2073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15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4188"/>
            <a:ext cx="39766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4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810000"/>
            <a:ext cx="36369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8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47625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0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6715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2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724400"/>
            <a:ext cx="1401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3" name="Picture 7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00685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4" name="Line 74"/>
          <p:cNvSpPr>
            <a:spLocks noChangeShapeType="1"/>
          </p:cNvSpPr>
          <p:nvPr/>
        </p:nvSpPr>
        <p:spPr bwMode="auto">
          <a:xfrm flipH="1">
            <a:off x="2311400" y="2743200"/>
            <a:ext cx="1590675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5" name="Line 75"/>
          <p:cNvSpPr>
            <a:spLocks noChangeShapeType="1"/>
          </p:cNvSpPr>
          <p:nvPr/>
        </p:nvSpPr>
        <p:spPr bwMode="auto">
          <a:xfrm flipH="1">
            <a:off x="1828800" y="2743200"/>
            <a:ext cx="415925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2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4" grpId="0" animBg="1"/>
      <p:bldP spid="327754" grpId="1" animBg="1"/>
      <p:bldP spid="327755" grpId="0" animBg="1"/>
      <p:bldP spid="32775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B491-EF92-4FC1-9A7F-FD0B618346C2}" type="slidenum">
              <a:rPr lang="en-US"/>
              <a:pPr/>
              <a:t>18</a:t>
            </a:fld>
            <a:endParaRPr lang="en-US"/>
          </a:p>
        </p:txBody>
      </p: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76200" y="76200"/>
            <a:ext cx="8996363" cy="533400"/>
            <a:chOff x="42" y="960"/>
            <a:chExt cx="5667" cy="336"/>
          </a:xfrm>
        </p:grpSpPr>
        <p:pic>
          <p:nvPicPr>
            <p:cNvPr id="329733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960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34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1130"/>
              <a:ext cx="39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973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3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1381125"/>
            <a:ext cx="132873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3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3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46113"/>
            <a:ext cx="574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9739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974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93850"/>
            <a:ext cx="25701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4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39875"/>
            <a:ext cx="1766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4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47625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4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6715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4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724400"/>
            <a:ext cx="1401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9752" name="Group 24"/>
          <p:cNvGrpSpPr>
            <a:grpSpLocks/>
          </p:cNvGrpSpPr>
          <p:nvPr/>
        </p:nvGrpSpPr>
        <p:grpSpPr bwMode="auto">
          <a:xfrm>
            <a:off x="61913" y="2362200"/>
            <a:ext cx="9010650" cy="533400"/>
            <a:chOff x="39" y="3456"/>
            <a:chExt cx="5676" cy="336"/>
          </a:xfrm>
        </p:grpSpPr>
        <p:pic>
          <p:nvPicPr>
            <p:cNvPr id="329747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3456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48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3626"/>
              <a:ext cx="355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975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4363"/>
            <a:ext cx="38560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53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09975"/>
            <a:ext cx="4368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66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789363"/>
            <a:ext cx="30543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9756" name="Line 28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9764" name="Group 36"/>
          <p:cNvGrpSpPr>
            <a:grpSpLocks/>
          </p:cNvGrpSpPr>
          <p:nvPr/>
        </p:nvGrpSpPr>
        <p:grpSpPr bwMode="auto">
          <a:xfrm>
            <a:off x="6515100" y="685800"/>
            <a:ext cx="2439988" cy="590550"/>
            <a:chOff x="4104" y="432"/>
            <a:chExt cx="1537" cy="372"/>
          </a:xfrm>
        </p:grpSpPr>
        <p:pic>
          <p:nvPicPr>
            <p:cNvPr id="329763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" y="432"/>
              <a:ext cx="153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62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676"/>
              <a:ext cx="58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9760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206750"/>
            <a:ext cx="98583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E2E8-40F4-404A-8AEA-A0ADEFD3451F}" type="slidenum">
              <a:rPr lang="en-US"/>
              <a:pPr/>
              <a:t>19</a:t>
            </a:fld>
            <a:endParaRPr lang="en-US"/>
          </a:p>
        </p:txBody>
      </p: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1780" name="Group 4"/>
          <p:cNvGrpSpPr>
            <a:grpSpLocks/>
          </p:cNvGrpSpPr>
          <p:nvPr/>
        </p:nvGrpSpPr>
        <p:grpSpPr bwMode="auto">
          <a:xfrm>
            <a:off x="76200" y="76200"/>
            <a:ext cx="8996363" cy="533400"/>
            <a:chOff x="42" y="960"/>
            <a:chExt cx="5667" cy="336"/>
          </a:xfrm>
        </p:grpSpPr>
        <p:pic>
          <p:nvPicPr>
            <p:cNvPr id="331781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960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82" name="Picture 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1130"/>
              <a:ext cx="39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1803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4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87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806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1793" name="Group 17"/>
          <p:cNvGrpSpPr>
            <a:grpSpLocks/>
          </p:cNvGrpSpPr>
          <p:nvPr/>
        </p:nvGrpSpPr>
        <p:grpSpPr bwMode="auto">
          <a:xfrm>
            <a:off x="61913" y="2362200"/>
            <a:ext cx="9010650" cy="533400"/>
            <a:chOff x="39" y="3456"/>
            <a:chExt cx="5676" cy="336"/>
          </a:xfrm>
        </p:grpSpPr>
        <p:pic>
          <p:nvPicPr>
            <p:cNvPr id="331794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3456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95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3626"/>
              <a:ext cx="355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1807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1543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8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09975"/>
            <a:ext cx="43973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33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789363"/>
            <a:ext cx="3068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99" name="Line 23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817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83150"/>
            <a:ext cx="1651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19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719638"/>
            <a:ext cx="2776537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21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5405438"/>
            <a:ext cx="3141662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27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57925"/>
            <a:ext cx="6356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824" name="Line 48"/>
          <p:cNvSpPr>
            <a:spLocks noChangeShapeType="1"/>
          </p:cNvSpPr>
          <p:nvPr/>
        </p:nvSpPr>
        <p:spPr bwMode="auto">
          <a:xfrm flipH="1" flipV="1">
            <a:off x="3124200" y="5867400"/>
            <a:ext cx="1306513" cy="4016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5" name="Line 49"/>
          <p:cNvSpPr>
            <a:spLocks noChangeShapeType="1"/>
          </p:cNvSpPr>
          <p:nvPr/>
        </p:nvSpPr>
        <p:spPr bwMode="auto">
          <a:xfrm flipH="1" flipV="1">
            <a:off x="4222750" y="5748338"/>
            <a:ext cx="1600200" cy="533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6" name="Line 50"/>
          <p:cNvSpPr>
            <a:spLocks noChangeShapeType="1"/>
          </p:cNvSpPr>
          <p:nvPr/>
        </p:nvSpPr>
        <p:spPr bwMode="auto">
          <a:xfrm flipH="1" flipV="1">
            <a:off x="3024188" y="5529263"/>
            <a:ext cx="100012" cy="3476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1834" name="Group 58"/>
          <p:cNvGrpSpPr>
            <a:grpSpLocks/>
          </p:cNvGrpSpPr>
          <p:nvPr/>
        </p:nvGrpSpPr>
        <p:grpSpPr bwMode="auto">
          <a:xfrm>
            <a:off x="2590800" y="3994150"/>
            <a:ext cx="3009900" cy="728663"/>
            <a:chOff x="1632" y="2516"/>
            <a:chExt cx="1896" cy="459"/>
          </a:xfrm>
        </p:grpSpPr>
        <p:pic>
          <p:nvPicPr>
            <p:cNvPr id="331829" name="Picture 5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809"/>
              <a:ext cx="189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1830" name="Line 54"/>
            <p:cNvSpPr>
              <a:spLocks noChangeShapeType="1"/>
            </p:cNvSpPr>
            <p:nvPr/>
          </p:nvSpPr>
          <p:spPr bwMode="auto">
            <a:xfrm flipH="1" flipV="1">
              <a:off x="2326" y="2516"/>
              <a:ext cx="651" cy="3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1" name="Line 55"/>
            <p:cNvSpPr>
              <a:spLocks noChangeShapeType="1"/>
            </p:cNvSpPr>
            <p:nvPr/>
          </p:nvSpPr>
          <p:spPr bwMode="auto">
            <a:xfrm flipH="1" flipV="1">
              <a:off x="2614" y="2516"/>
              <a:ext cx="363" cy="3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24" grpId="0" animBg="1"/>
      <p:bldP spid="331825" grpId="0" animBg="1"/>
      <p:bldP spid="3318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E362-9C57-4ABB-8372-102ED2AEF59A}" type="slidenum">
              <a:rPr lang="en-US"/>
              <a:pPr/>
              <a:t>2</a:t>
            </a:fld>
            <a:endParaRPr lang="en-US"/>
          </a:p>
        </p:txBody>
      </p:sp>
      <p:sp>
        <p:nvSpPr>
          <p:cNvPr id="385039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5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5104" name="Group 80"/>
          <p:cNvGrpSpPr>
            <a:grpSpLocks/>
          </p:cNvGrpSpPr>
          <p:nvPr/>
        </p:nvGrpSpPr>
        <p:grpSpPr bwMode="auto">
          <a:xfrm>
            <a:off x="36513" y="304800"/>
            <a:ext cx="8032750" cy="2362200"/>
            <a:chOff x="23" y="192"/>
            <a:chExt cx="5060" cy="1488"/>
          </a:xfrm>
        </p:grpSpPr>
        <p:pic>
          <p:nvPicPr>
            <p:cNvPr id="385048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2"/>
              <a:ext cx="84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5050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92"/>
              <a:ext cx="417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5051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432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5052" name="Rectangle 28"/>
            <p:cNvSpPr>
              <a:spLocks noChangeArrowheads="1"/>
            </p:cNvSpPr>
            <p:nvPr/>
          </p:nvSpPr>
          <p:spPr bwMode="auto">
            <a:xfrm>
              <a:off x="3719" y="417"/>
              <a:ext cx="881" cy="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5066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" y="1524"/>
              <a:ext cx="185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5067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44"/>
              <a:ext cx="428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5069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1096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107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6638"/>
            <a:ext cx="5621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87" name="Picture 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881438"/>
            <a:ext cx="58547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89" name="Picture 6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962525"/>
            <a:ext cx="13731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102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962525"/>
            <a:ext cx="54340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93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5299075"/>
            <a:ext cx="63531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5119" name="Group 95"/>
          <p:cNvGrpSpPr>
            <a:grpSpLocks/>
          </p:cNvGrpSpPr>
          <p:nvPr/>
        </p:nvGrpSpPr>
        <p:grpSpPr bwMode="auto">
          <a:xfrm>
            <a:off x="531813" y="6199188"/>
            <a:ext cx="7481887" cy="582612"/>
            <a:chOff x="335" y="3905"/>
            <a:chExt cx="4713" cy="367"/>
          </a:xfrm>
        </p:grpSpPr>
        <p:pic>
          <p:nvPicPr>
            <p:cNvPr id="385113" name="Picture 8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3905"/>
              <a:ext cx="304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5112" name="Picture 8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97"/>
              <a:ext cx="389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51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5943600"/>
            <a:ext cx="2927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5118" name="Rectangle 94"/>
          <p:cNvSpPr>
            <a:spLocks noChangeArrowheads="1"/>
          </p:cNvSpPr>
          <p:nvPr/>
        </p:nvSpPr>
        <p:spPr bwMode="auto">
          <a:xfrm>
            <a:off x="4222750" y="6172200"/>
            <a:ext cx="1160463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385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1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6CDD-BC66-4FDA-B728-3776A7ACB041}" type="slidenum">
              <a:rPr lang="en-US"/>
              <a:pPr/>
              <a:t>20</a:t>
            </a:fld>
            <a:endParaRPr lang="en-US"/>
          </a:p>
        </p:txBody>
      </p:sp>
      <p:pic>
        <p:nvPicPr>
          <p:cNvPr id="393262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438400"/>
            <a:ext cx="52705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3220" name="Group 4"/>
          <p:cNvGrpSpPr>
            <a:grpSpLocks/>
          </p:cNvGrpSpPr>
          <p:nvPr/>
        </p:nvGrpSpPr>
        <p:grpSpPr bwMode="auto">
          <a:xfrm>
            <a:off x="76200" y="76200"/>
            <a:ext cx="8996363" cy="533400"/>
            <a:chOff x="42" y="960"/>
            <a:chExt cx="5667" cy="336"/>
          </a:xfrm>
        </p:grpSpPr>
        <p:pic>
          <p:nvPicPr>
            <p:cNvPr id="393221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960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22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1130"/>
              <a:ext cx="39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322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27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322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55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519488"/>
            <a:ext cx="2963863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57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73463"/>
            <a:ext cx="147478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59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6013"/>
            <a:ext cx="5699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60" name="Rectangle 44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3248" name="Group 32"/>
          <p:cNvGrpSpPr>
            <a:grpSpLocks/>
          </p:cNvGrpSpPr>
          <p:nvPr/>
        </p:nvGrpSpPr>
        <p:grpSpPr bwMode="auto">
          <a:xfrm>
            <a:off x="7924800" y="3505200"/>
            <a:ext cx="914400" cy="914400"/>
            <a:chOff x="4853" y="1680"/>
            <a:chExt cx="576" cy="576"/>
          </a:xfrm>
        </p:grpSpPr>
        <p:sp>
          <p:nvSpPr>
            <p:cNvPr id="393249" name="AutoShape 3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250" name="Text Box 3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240" name="Picture 7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8FBB-3423-4BE0-95EB-1A605D639FEB}" type="slidenum">
              <a:rPr lang="en-US"/>
              <a:pPr/>
              <a:t>3</a:t>
            </a:fld>
            <a:endParaRPr lang="en-US"/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3204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3202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3337" name="Picture 1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527300"/>
            <a:ext cx="1431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38" name="Picture 1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527300"/>
            <a:ext cx="3778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260" name="Picture 9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486400"/>
            <a:ext cx="4102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59" name="Picture 19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04" name="Picture 1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5791200"/>
            <a:ext cx="19129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3334" name="Group 166"/>
          <p:cNvGrpSpPr>
            <a:grpSpLocks/>
          </p:cNvGrpSpPr>
          <p:nvPr/>
        </p:nvGrpSpPr>
        <p:grpSpPr bwMode="auto">
          <a:xfrm>
            <a:off x="3475038" y="3124200"/>
            <a:ext cx="5516562" cy="914400"/>
            <a:chOff x="2189" y="1968"/>
            <a:chExt cx="3475" cy="576"/>
          </a:xfrm>
        </p:grpSpPr>
        <p:pic>
          <p:nvPicPr>
            <p:cNvPr id="263279" name="Picture 1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" y="1968"/>
              <a:ext cx="13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80" name="Picture 1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" y="2360"/>
              <a:ext cx="12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18" name="Picture 15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" y="1976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19" name="Picture 1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" y="1976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21" name="Picture 1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" y="2360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22" name="Picture 15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2360"/>
              <a:ext cx="31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3333" name="Group 165"/>
          <p:cNvGrpSpPr>
            <a:grpSpLocks/>
          </p:cNvGrpSpPr>
          <p:nvPr/>
        </p:nvGrpSpPr>
        <p:grpSpPr bwMode="auto">
          <a:xfrm>
            <a:off x="1863725" y="4343400"/>
            <a:ext cx="3317875" cy="292100"/>
            <a:chOff x="1174" y="2736"/>
            <a:chExt cx="2090" cy="184"/>
          </a:xfrm>
        </p:grpSpPr>
        <p:pic>
          <p:nvPicPr>
            <p:cNvPr id="263277" name="Picture 10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2736"/>
              <a:ext cx="12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24" name="Picture 15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" y="2736"/>
              <a:ext cx="42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25" name="Picture 15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2736"/>
              <a:ext cx="31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3303" name="Line 135"/>
          <p:cNvSpPr>
            <a:spLocks noChangeShapeType="1"/>
          </p:cNvSpPr>
          <p:nvPr/>
        </p:nvSpPr>
        <p:spPr bwMode="auto">
          <a:xfrm>
            <a:off x="3733800" y="2759075"/>
            <a:ext cx="1196975" cy="3016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327" name="Line 159"/>
          <p:cNvSpPr>
            <a:spLocks noChangeShapeType="1"/>
          </p:cNvSpPr>
          <p:nvPr/>
        </p:nvSpPr>
        <p:spPr bwMode="auto">
          <a:xfrm>
            <a:off x="5584825" y="2759075"/>
            <a:ext cx="868363" cy="1004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328" name="Line 160"/>
          <p:cNvSpPr>
            <a:spLocks noChangeShapeType="1"/>
          </p:cNvSpPr>
          <p:nvPr/>
        </p:nvSpPr>
        <p:spPr bwMode="auto">
          <a:xfrm>
            <a:off x="7696200" y="2743200"/>
            <a:ext cx="722313" cy="420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330" name="Line 162"/>
          <p:cNvSpPr>
            <a:spLocks noChangeShapeType="1"/>
          </p:cNvSpPr>
          <p:nvPr/>
        </p:nvSpPr>
        <p:spPr bwMode="auto">
          <a:xfrm flipV="1">
            <a:off x="4935538" y="4572000"/>
            <a:ext cx="0" cy="1206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3339" name="Picture 1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6172200"/>
            <a:ext cx="59944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42" name="Picture 17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44" name="Picture 17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46" name="Picture 17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48" name="Picture 18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50" name="Picture 18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3354" name="Group 186"/>
          <p:cNvGrpSpPr>
            <a:grpSpLocks/>
          </p:cNvGrpSpPr>
          <p:nvPr/>
        </p:nvGrpSpPr>
        <p:grpSpPr bwMode="auto">
          <a:xfrm>
            <a:off x="6781800" y="328613"/>
            <a:ext cx="1143000" cy="265112"/>
            <a:chOff x="4272" y="207"/>
            <a:chExt cx="720" cy="167"/>
          </a:xfrm>
        </p:grpSpPr>
        <p:sp>
          <p:nvSpPr>
            <p:cNvPr id="263351" name="Line 183"/>
            <p:cNvSpPr>
              <a:spLocks noChangeShapeType="1"/>
            </p:cNvSpPr>
            <p:nvPr/>
          </p:nvSpPr>
          <p:spPr bwMode="auto">
            <a:xfrm flipH="1" flipV="1">
              <a:off x="4272" y="207"/>
              <a:ext cx="192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352" name="Line 184"/>
            <p:cNvSpPr>
              <a:spLocks noChangeShapeType="1"/>
            </p:cNvSpPr>
            <p:nvPr/>
          </p:nvSpPr>
          <p:spPr bwMode="auto">
            <a:xfrm flipV="1">
              <a:off x="4608" y="207"/>
              <a:ext cx="0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353" name="Line 185"/>
            <p:cNvSpPr>
              <a:spLocks noChangeShapeType="1"/>
            </p:cNvSpPr>
            <p:nvPr/>
          </p:nvSpPr>
          <p:spPr bwMode="auto">
            <a:xfrm flipV="1">
              <a:off x="4800" y="207"/>
              <a:ext cx="192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3358" name="Group 190"/>
          <p:cNvGrpSpPr>
            <a:grpSpLocks/>
          </p:cNvGrpSpPr>
          <p:nvPr/>
        </p:nvGrpSpPr>
        <p:grpSpPr bwMode="auto">
          <a:xfrm>
            <a:off x="7824788" y="895350"/>
            <a:ext cx="1155700" cy="328613"/>
            <a:chOff x="4936" y="552"/>
            <a:chExt cx="728" cy="207"/>
          </a:xfrm>
        </p:grpSpPr>
        <p:pic>
          <p:nvPicPr>
            <p:cNvPr id="263356" name="Picture 18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3357" name="Line 189"/>
            <p:cNvSpPr>
              <a:spLocks noChangeShapeType="1"/>
            </p:cNvSpPr>
            <p:nvPr/>
          </p:nvSpPr>
          <p:spPr bwMode="auto">
            <a:xfrm flipH="1" flipV="1">
              <a:off x="4944" y="552"/>
              <a:ext cx="144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3255" name="Line 87"/>
          <p:cNvSpPr>
            <a:spLocks noChangeShapeType="1"/>
          </p:cNvSpPr>
          <p:nvPr/>
        </p:nvSpPr>
        <p:spPr bwMode="auto">
          <a:xfrm flipH="1">
            <a:off x="3875088" y="1552575"/>
            <a:ext cx="1727200" cy="1004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3360" name="Group 192"/>
          <p:cNvGrpSpPr>
            <a:grpSpLocks/>
          </p:cNvGrpSpPr>
          <p:nvPr/>
        </p:nvGrpSpPr>
        <p:grpSpPr bwMode="auto">
          <a:xfrm>
            <a:off x="5127625" y="1581150"/>
            <a:ext cx="1900238" cy="1033463"/>
            <a:chOff x="3230" y="996"/>
            <a:chExt cx="1197" cy="651"/>
          </a:xfrm>
        </p:grpSpPr>
        <p:sp>
          <p:nvSpPr>
            <p:cNvPr id="263256" name="Line 88"/>
            <p:cNvSpPr>
              <a:spLocks noChangeShapeType="1"/>
            </p:cNvSpPr>
            <p:nvPr/>
          </p:nvSpPr>
          <p:spPr bwMode="auto">
            <a:xfrm>
              <a:off x="3552" y="996"/>
              <a:ext cx="875" cy="65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300" name="Line 132"/>
            <p:cNvSpPr>
              <a:spLocks noChangeShapeType="1"/>
            </p:cNvSpPr>
            <p:nvPr/>
          </p:nvSpPr>
          <p:spPr bwMode="auto">
            <a:xfrm flipH="1">
              <a:off x="3230" y="996"/>
              <a:ext cx="328" cy="65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6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26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5" dur="500"/>
                                        <p:tgtEl>
                                          <p:spTgt spid="26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6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26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03" grpId="0" animBg="1"/>
      <p:bldP spid="263303" grpId="1" animBg="1"/>
      <p:bldP spid="263327" grpId="0" animBg="1"/>
      <p:bldP spid="263328" grpId="0" animBg="1"/>
      <p:bldP spid="263330" grpId="0" animBg="1"/>
      <p:bldP spid="263330" grpId="1" animBg="1"/>
      <p:bldP spid="263255" grpId="0" animBg="1"/>
      <p:bldP spid="2632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725C-70DB-41F8-8C36-2DD60312D01F}" type="slidenum">
              <a:rPr lang="en-US"/>
              <a:pPr/>
              <a:t>4</a:t>
            </a:fld>
            <a:endParaRPr lang="en-US"/>
          </a:p>
        </p:txBody>
      </p:sp>
      <p:pic>
        <p:nvPicPr>
          <p:cNvPr id="335975" name="Picture 10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7" name="Picture 9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8" name="Picture 9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9" name="Picture 9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70" name="Picture 9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71" name="Picture 9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5972" name="Group 100"/>
          <p:cNvGrpSpPr>
            <a:grpSpLocks/>
          </p:cNvGrpSpPr>
          <p:nvPr/>
        </p:nvGrpSpPr>
        <p:grpSpPr bwMode="auto">
          <a:xfrm>
            <a:off x="7824788" y="895350"/>
            <a:ext cx="1155700" cy="328613"/>
            <a:chOff x="4936" y="552"/>
            <a:chExt cx="728" cy="207"/>
          </a:xfrm>
        </p:grpSpPr>
        <p:pic>
          <p:nvPicPr>
            <p:cNvPr id="335973" name="Picture 10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5974" name="Line 102"/>
            <p:cNvSpPr>
              <a:spLocks noChangeShapeType="1"/>
            </p:cNvSpPr>
            <p:nvPr/>
          </p:nvSpPr>
          <p:spPr bwMode="auto">
            <a:xfrm flipH="1" flipV="1">
              <a:off x="4944" y="552"/>
              <a:ext cx="144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5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76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951" name="Group 79"/>
          <p:cNvGrpSpPr>
            <a:grpSpLocks/>
          </p:cNvGrpSpPr>
          <p:nvPr/>
        </p:nvGrpSpPr>
        <p:grpSpPr bwMode="auto">
          <a:xfrm>
            <a:off x="2819400" y="1916113"/>
            <a:ext cx="6143625" cy="1054100"/>
            <a:chOff x="1776" y="1207"/>
            <a:chExt cx="3870" cy="664"/>
          </a:xfrm>
        </p:grpSpPr>
        <p:pic>
          <p:nvPicPr>
            <p:cNvPr id="335900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7"/>
              <a:ext cx="13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01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1455"/>
              <a:ext cx="12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02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" y="1687"/>
              <a:ext cx="12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03" name="Picture 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1207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34" name="Picture 6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" y="1207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05" name="Picture 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1687"/>
              <a:ext cx="42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36" name="Picture 6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" y="1687"/>
              <a:ext cx="31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04" name="Picture 3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1455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35" name="Picture 6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" y="1455"/>
              <a:ext cx="31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5910" name="Line 38"/>
          <p:cNvSpPr>
            <a:spLocks noChangeShapeType="1"/>
          </p:cNvSpPr>
          <p:nvPr/>
        </p:nvSpPr>
        <p:spPr bwMode="auto">
          <a:xfrm>
            <a:off x="2787650" y="3048000"/>
            <a:ext cx="6207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5911" name="Group 39"/>
          <p:cNvGrpSpPr>
            <a:grpSpLocks/>
          </p:cNvGrpSpPr>
          <p:nvPr/>
        </p:nvGrpSpPr>
        <p:grpSpPr bwMode="auto">
          <a:xfrm>
            <a:off x="1752600" y="1905000"/>
            <a:ext cx="958850" cy="1096963"/>
            <a:chOff x="1104" y="1200"/>
            <a:chExt cx="604" cy="691"/>
          </a:xfrm>
        </p:grpSpPr>
        <p:pic>
          <p:nvPicPr>
            <p:cNvPr id="335912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476"/>
              <a:ext cx="4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5913" name="AutoShape 41"/>
            <p:cNvSpPr>
              <a:spLocks/>
            </p:cNvSpPr>
            <p:nvPr/>
          </p:nvSpPr>
          <p:spPr bwMode="auto">
            <a:xfrm>
              <a:off x="1610" y="1200"/>
              <a:ext cx="98" cy="691"/>
            </a:xfrm>
            <a:prstGeom prst="leftBrace">
              <a:avLst>
                <a:gd name="adj1" fmla="val 5875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5953" name="Picture 8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124200"/>
            <a:ext cx="21320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54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3746500"/>
            <a:ext cx="1957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55" name="Picture 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3136900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56" name="Picture 8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3136900"/>
            <a:ext cx="6715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57" name="Picture 8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746500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2" name="Picture 9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343400"/>
            <a:ext cx="495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4" name="Picture 9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746500"/>
            <a:ext cx="496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5" name="Picture 9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4343400"/>
            <a:ext cx="1957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6" name="Picture 9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4343400"/>
            <a:ext cx="6699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27014 -0.176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5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-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92593E-6 L 8.33333E-7 -0.17777 " pathEditMode="relative" ptsTypes="AA">
                                      <p:cBhvr>
                                        <p:cTn id="8" dur="500" fill="hold"/>
                                        <p:tgtEl>
                                          <p:spTgt spid="335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92593E-6 L -5.55556E-6 -0.17777 " pathEditMode="relative" ptsTypes="AA">
                                      <p:cBhvr>
                                        <p:cTn id="10" dur="500" fill="hold"/>
                                        <p:tgtEl>
                                          <p:spTgt spid="335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7135 -0.2009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35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100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20989 -0.2009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3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100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41042 -0.2324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35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11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23021 -0.2009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35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0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38091 -0.2324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3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5" y="-1162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3908 -0.2321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35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9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0BBC-5929-4183-B632-BC17B96581EF}" type="slidenum">
              <a:rPr lang="en-US"/>
              <a:pPr/>
              <a:t>5</a:t>
            </a:fld>
            <a:endParaRPr lang="en-US"/>
          </a:p>
        </p:txBody>
      </p:sp>
      <p:pic>
        <p:nvPicPr>
          <p:cNvPr id="378983" name="Picture 10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4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5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8887" name="Group 7"/>
          <p:cNvGrpSpPr>
            <a:grpSpLocks/>
          </p:cNvGrpSpPr>
          <p:nvPr/>
        </p:nvGrpSpPr>
        <p:grpSpPr bwMode="auto">
          <a:xfrm>
            <a:off x="7824788" y="895350"/>
            <a:ext cx="1155700" cy="328613"/>
            <a:chOff x="4936" y="552"/>
            <a:chExt cx="728" cy="207"/>
          </a:xfrm>
        </p:grpSpPr>
        <p:pic>
          <p:nvPicPr>
            <p:cNvPr id="378888" name="Picture 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H="1" flipV="1">
              <a:off x="4944" y="552"/>
              <a:ext cx="144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889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916113"/>
            <a:ext cx="6715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9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2678113"/>
            <a:ext cx="495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9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2309813"/>
            <a:ext cx="496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89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89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8" name="Line 18"/>
          <p:cNvSpPr>
            <a:spLocks noChangeShapeType="1"/>
          </p:cNvSpPr>
          <p:nvPr/>
        </p:nvSpPr>
        <p:spPr bwMode="auto">
          <a:xfrm>
            <a:off x="2787650" y="3048000"/>
            <a:ext cx="6207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899" name="Group 19"/>
          <p:cNvGrpSpPr>
            <a:grpSpLocks/>
          </p:cNvGrpSpPr>
          <p:nvPr/>
        </p:nvGrpSpPr>
        <p:grpSpPr bwMode="auto">
          <a:xfrm>
            <a:off x="1752600" y="1905000"/>
            <a:ext cx="958850" cy="1096963"/>
            <a:chOff x="1104" y="1200"/>
            <a:chExt cx="604" cy="691"/>
          </a:xfrm>
        </p:grpSpPr>
        <p:pic>
          <p:nvPicPr>
            <p:cNvPr id="378900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476"/>
              <a:ext cx="4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01" name="AutoShape 21"/>
            <p:cNvSpPr>
              <a:spLocks/>
            </p:cNvSpPr>
            <p:nvPr/>
          </p:nvSpPr>
          <p:spPr bwMode="auto">
            <a:xfrm>
              <a:off x="1610" y="1200"/>
              <a:ext cx="98" cy="691"/>
            </a:xfrm>
            <a:prstGeom prst="leftBrace">
              <a:avLst>
                <a:gd name="adj1" fmla="val 5875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890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16113"/>
            <a:ext cx="21320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9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2309813"/>
            <a:ext cx="1957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0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678113"/>
            <a:ext cx="1957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1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916113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2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2309813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3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2678113"/>
            <a:ext cx="6699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5" name="Line 35"/>
          <p:cNvSpPr>
            <a:spLocks noChangeShapeType="1"/>
          </p:cNvSpPr>
          <p:nvPr/>
        </p:nvSpPr>
        <p:spPr bwMode="auto">
          <a:xfrm>
            <a:off x="4114800" y="1905000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6" name="Line 36"/>
          <p:cNvSpPr>
            <a:spLocks noChangeShapeType="1"/>
          </p:cNvSpPr>
          <p:nvPr/>
        </p:nvSpPr>
        <p:spPr bwMode="auto">
          <a:xfrm>
            <a:off x="4114800" y="2286000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7" name="Line 37"/>
          <p:cNvSpPr>
            <a:spLocks noChangeShapeType="1"/>
          </p:cNvSpPr>
          <p:nvPr/>
        </p:nvSpPr>
        <p:spPr bwMode="auto">
          <a:xfrm flipV="1">
            <a:off x="5334000" y="2286000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9" name="Line 39"/>
          <p:cNvSpPr>
            <a:spLocks noChangeShapeType="1"/>
          </p:cNvSpPr>
          <p:nvPr/>
        </p:nvSpPr>
        <p:spPr bwMode="auto">
          <a:xfrm flipV="1">
            <a:off x="5334000" y="2667000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20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35313"/>
            <a:ext cx="936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1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135313"/>
            <a:ext cx="10080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6" name="Picture 4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3148013"/>
            <a:ext cx="1416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4" name="Picture 5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5" grpId="0" animBg="1"/>
      <p:bldP spid="378916" grpId="0" animBg="1"/>
      <p:bldP spid="378917" grpId="0" animBg="1"/>
      <p:bldP spid="3789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23E0-0421-41D3-808C-9534F3753498}" type="slidenum">
              <a:rPr lang="en-US"/>
              <a:pPr/>
              <a:t>6</a:t>
            </a:fld>
            <a:endParaRPr lang="en-US"/>
          </a:p>
        </p:txBody>
      </p:sp>
      <p:pic>
        <p:nvPicPr>
          <p:cNvPr id="38912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9128" name="Group 8"/>
          <p:cNvGrpSpPr>
            <a:grpSpLocks/>
          </p:cNvGrpSpPr>
          <p:nvPr/>
        </p:nvGrpSpPr>
        <p:grpSpPr bwMode="auto">
          <a:xfrm>
            <a:off x="7824788" y="895350"/>
            <a:ext cx="1155700" cy="328613"/>
            <a:chOff x="4936" y="552"/>
            <a:chExt cx="728" cy="207"/>
          </a:xfrm>
        </p:grpSpPr>
        <p:pic>
          <p:nvPicPr>
            <p:cNvPr id="389129" name="Picture 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130" name="Line 10"/>
            <p:cNvSpPr>
              <a:spLocks noChangeShapeType="1"/>
            </p:cNvSpPr>
            <p:nvPr/>
          </p:nvSpPr>
          <p:spPr bwMode="auto">
            <a:xfrm flipH="1" flipV="1">
              <a:off x="4944" y="552"/>
              <a:ext cx="144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34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3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3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52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35313"/>
            <a:ext cx="936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8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135313"/>
            <a:ext cx="10080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135313"/>
            <a:ext cx="10080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0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67250"/>
            <a:ext cx="2644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1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22813"/>
            <a:ext cx="1563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9174" name="Group 54"/>
          <p:cNvGrpSpPr>
            <a:grpSpLocks/>
          </p:cNvGrpSpPr>
          <p:nvPr/>
        </p:nvGrpSpPr>
        <p:grpSpPr bwMode="auto">
          <a:xfrm>
            <a:off x="4962525" y="1927225"/>
            <a:ext cx="1416050" cy="1503363"/>
            <a:chOff x="4754" y="1220"/>
            <a:chExt cx="892" cy="947"/>
          </a:xfrm>
        </p:grpSpPr>
        <p:pic>
          <p:nvPicPr>
            <p:cNvPr id="389175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1983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76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1220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77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1704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78" name="Picture 5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" y="1474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179" name="Line 59"/>
            <p:cNvSpPr>
              <a:spLocks noChangeShapeType="1"/>
            </p:cNvSpPr>
            <p:nvPr/>
          </p:nvSpPr>
          <p:spPr bwMode="auto">
            <a:xfrm>
              <a:off x="5268" y="1920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173" name="Group 53"/>
          <p:cNvGrpSpPr>
            <a:grpSpLocks/>
          </p:cNvGrpSpPr>
          <p:nvPr/>
        </p:nvGrpSpPr>
        <p:grpSpPr bwMode="auto">
          <a:xfrm>
            <a:off x="7546975" y="1936750"/>
            <a:ext cx="1416050" cy="1503363"/>
            <a:chOff x="4754" y="1220"/>
            <a:chExt cx="892" cy="947"/>
          </a:xfrm>
        </p:grpSpPr>
        <p:pic>
          <p:nvPicPr>
            <p:cNvPr id="389154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1983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68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1220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71" name="Picture 5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1704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69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" y="1474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172" name="Line 52"/>
            <p:cNvSpPr>
              <a:spLocks noChangeShapeType="1"/>
            </p:cNvSpPr>
            <p:nvPr/>
          </p:nvSpPr>
          <p:spPr bwMode="auto">
            <a:xfrm>
              <a:off x="5268" y="1920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275 4.44444E-6 " pathEditMode="relative" ptsTypes="AA">
                                      <p:cBhvr>
                                        <p:cTn id="6" dur="500" fill="hold"/>
                                        <p:tgtEl>
                                          <p:spTgt spid="389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275 1.48148E-6 " pathEditMode="relative" ptsTypes="AA">
                                      <p:cBhvr>
                                        <p:cTn id="8" dur="500" fill="hold"/>
                                        <p:tgtEl>
                                          <p:spTgt spid="389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557-AB1C-43D5-953F-72881E64B64D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387139" name="Group 67"/>
          <p:cNvGrpSpPr>
            <a:grpSpLocks/>
          </p:cNvGrpSpPr>
          <p:nvPr/>
        </p:nvGrpSpPr>
        <p:grpSpPr bwMode="auto">
          <a:xfrm>
            <a:off x="2819400" y="1927225"/>
            <a:ext cx="3559175" cy="1503363"/>
            <a:chOff x="1776" y="1214"/>
            <a:chExt cx="2242" cy="947"/>
          </a:xfrm>
        </p:grpSpPr>
        <p:pic>
          <p:nvPicPr>
            <p:cNvPr id="387122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75"/>
              <a:ext cx="5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23" name="Picture 5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975"/>
              <a:ext cx="63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34" name="Picture 6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1977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35" name="Picture 6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21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36" name="Picture 6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698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37" name="Picture 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468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7138" name="Line 66"/>
            <p:cNvSpPr>
              <a:spLocks noChangeShapeType="1"/>
            </p:cNvSpPr>
            <p:nvPr/>
          </p:nvSpPr>
          <p:spPr bwMode="auto">
            <a:xfrm>
              <a:off x="3640" y="1914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707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7080" name="Group 8"/>
          <p:cNvGrpSpPr>
            <a:grpSpLocks/>
          </p:cNvGrpSpPr>
          <p:nvPr/>
        </p:nvGrpSpPr>
        <p:grpSpPr bwMode="auto">
          <a:xfrm>
            <a:off x="7824788" y="895350"/>
            <a:ext cx="1155700" cy="328613"/>
            <a:chOff x="4936" y="552"/>
            <a:chExt cx="728" cy="207"/>
          </a:xfrm>
        </p:grpSpPr>
        <p:pic>
          <p:nvPicPr>
            <p:cNvPr id="387081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7082" name="Line 10"/>
            <p:cNvSpPr>
              <a:spLocks noChangeShapeType="1"/>
            </p:cNvSpPr>
            <p:nvPr/>
          </p:nvSpPr>
          <p:spPr bwMode="auto">
            <a:xfrm flipH="1" flipV="1">
              <a:off x="4944" y="552"/>
              <a:ext cx="144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708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67250"/>
            <a:ext cx="2644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08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708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089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709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22813"/>
            <a:ext cx="1563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9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1724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9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722813"/>
            <a:ext cx="5254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111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112" name="Line 40"/>
          <p:cNvSpPr>
            <a:spLocks noChangeShapeType="1"/>
          </p:cNvSpPr>
          <p:nvPr/>
        </p:nvSpPr>
        <p:spPr bwMode="auto">
          <a:xfrm flipV="1">
            <a:off x="4114800" y="4038600"/>
            <a:ext cx="19050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3" name="Line 41"/>
          <p:cNvSpPr>
            <a:spLocks noChangeShapeType="1"/>
          </p:cNvSpPr>
          <p:nvPr/>
        </p:nvSpPr>
        <p:spPr bwMode="auto">
          <a:xfrm flipV="1">
            <a:off x="3962400" y="4038600"/>
            <a:ext cx="2971800" cy="87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4" name="Line 42"/>
          <p:cNvSpPr>
            <a:spLocks noChangeShapeType="1"/>
          </p:cNvSpPr>
          <p:nvPr/>
        </p:nvSpPr>
        <p:spPr bwMode="auto">
          <a:xfrm>
            <a:off x="3629025" y="4972050"/>
            <a:ext cx="2009775" cy="895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5" name="Line 43"/>
          <p:cNvSpPr>
            <a:spLocks noChangeShapeType="1"/>
          </p:cNvSpPr>
          <p:nvPr/>
        </p:nvSpPr>
        <p:spPr bwMode="auto">
          <a:xfrm>
            <a:off x="6013450" y="4038600"/>
            <a:ext cx="630238" cy="46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6" name="Line 44"/>
          <p:cNvSpPr>
            <a:spLocks noChangeShapeType="1"/>
          </p:cNvSpPr>
          <p:nvPr/>
        </p:nvSpPr>
        <p:spPr bwMode="auto">
          <a:xfrm>
            <a:off x="6927850" y="4038600"/>
            <a:ext cx="430213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7" name="Line 45"/>
          <p:cNvSpPr>
            <a:spLocks noChangeShapeType="1"/>
          </p:cNvSpPr>
          <p:nvPr/>
        </p:nvSpPr>
        <p:spPr bwMode="auto">
          <a:xfrm flipV="1">
            <a:off x="5630863" y="5105400"/>
            <a:ext cx="135255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8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8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112" grpId="0" animBg="1"/>
      <p:bldP spid="387112" grpId="1" animBg="1"/>
      <p:bldP spid="387113" grpId="0" animBg="1"/>
      <p:bldP spid="387113" grpId="1" animBg="1"/>
      <p:bldP spid="387114" grpId="0" animBg="1"/>
      <p:bldP spid="387114" grpId="1" animBg="1"/>
      <p:bldP spid="387115" grpId="0" animBg="1"/>
      <p:bldP spid="387115" grpId="1" animBg="1"/>
      <p:bldP spid="387116" grpId="0" animBg="1"/>
      <p:bldP spid="387116" grpId="1" animBg="1"/>
      <p:bldP spid="387117" grpId="0" animBg="1"/>
      <p:bldP spid="3871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CF1C-6DC6-48E5-BE00-4586A9365207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312558" name="Group 238"/>
          <p:cNvGrpSpPr>
            <a:grpSpLocks/>
          </p:cNvGrpSpPr>
          <p:nvPr/>
        </p:nvGrpSpPr>
        <p:grpSpPr bwMode="auto">
          <a:xfrm>
            <a:off x="2819400" y="1927225"/>
            <a:ext cx="3559175" cy="1503363"/>
            <a:chOff x="1776" y="1214"/>
            <a:chExt cx="2242" cy="947"/>
          </a:xfrm>
        </p:grpSpPr>
        <p:pic>
          <p:nvPicPr>
            <p:cNvPr id="312559" name="Picture 23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75"/>
              <a:ext cx="5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560" name="Picture 2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975"/>
              <a:ext cx="63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561" name="Picture 2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1977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562" name="Picture 24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21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563" name="Picture 24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698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564" name="Picture 24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468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2565" name="Line 245"/>
            <p:cNvSpPr>
              <a:spLocks noChangeShapeType="1"/>
            </p:cNvSpPr>
            <p:nvPr/>
          </p:nvSpPr>
          <p:spPr bwMode="auto">
            <a:xfrm>
              <a:off x="3640" y="1914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2545" name="Picture 2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10" name="Picture 19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11" name="Picture 19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12" name="Picture 1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13" name="Picture 1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14" name="Picture 1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2515" name="Group 195"/>
          <p:cNvGrpSpPr>
            <a:grpSpLocks/>
          </p:cNvGrpSpPr>
          <p:nvPr/>
        </p:nvGrpSpPr>
        <p:grpSpPr bwMode="auto">
          <a:xfrm>
            <a:off x="7824788" y="895350"/>
            <a:ext cx="1155700" cy="328613"/>
            <a:chOff x="4936" y="552"/>
            <a:chExt cx="728" cy="207"/>
          </a:xfrm>
        </p:grpSpPr>
        <p:pic>
          <p:nvPicPr>
            <p:cNvPr id="312516" name="Picture 19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2517" name="Line 197"/>
            <p:cNvSpPr>
              <a:spLocks noChangeShapeType="1"/>
            </p:cNvSpPr>
            <p:nvPr/>
          </p:nvSpPr>
          <p:spPr bwMode="auto">
            <a:xfrm flipH="1" flipV="1">
              <a:off x="4944" y="552"/>
              <a:ext cx="144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2462" name="Picture 1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67250"/>
            <a:ext cx="2644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2323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2361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22813"/>
            <a:ext cx="1563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91" name="Picture 7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1724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93" name="Picture 7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722813"/>
            <a:ext cx="5254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95" name="Picture 7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86375"/>
            <a:ext cx="773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97" name="Picture 7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76850"/>
            <a:ext cx="1531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99" name="Picture 7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276850"/>
            <a:ext cx="1706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497" name="Picture 17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1501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498" name="Picture 17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6388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499" name="Picture 17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5638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00" name="Picture 18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56388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445" name="Picture 1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447" name="Line 127"/>
          <p:cNvSpPr>
            <a:spLocks noChangeShapeType="1"/>
          </p:cNvSpPr>
          <p:nvPr/>
        </p:nvSpPr>
        <p:spPr bwMode="auto">
          <a:xfrm>
            <a:off x="2068513" y="5378450"/>
            <a:ext cx="666750" cy="365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48" name="Line 128"/>
          <p:cNvSpPr>
            <a:spLocks noChangeShapeType="1"/>
          </p:cNvSpPr>
          <p:nvPr/>
        </p:nvSpPr>
        <p:spPr bwMode="auto">
          <a:xfrm flipH="1">
            <a:off x="3481388" y="4819650"/>
            <a:ext cx="4516437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49" name="Line 129"/>
          <p:cNvSpPr>
            <a:spLocks noChangeShapeType="1"/>
          </p:cNvSpPr>
          <p:nvPr/>
        </p:nvSpPr>
        <p:spPr bwMode="auto">
          <a:xfrm>
            <a:off x="2068513" y="5378450"/>
            <a:ext cx="2843212" cy="365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50" name="Line 130"/>
          <p:cNvSpPr>
            <a:spLocks noChangeShapeType="1"/>
          </p:cNvSpPr>
          <p:nvPr/>
        </p:nvSpPr>
        <p:spPr bwMode="auto">
          <a:xfrm flipH="1">
            <a:off x="5840413" y="4819650"/>
            <a:ext cx="2166937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2486" name="Picture 16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276850"/>
            <a:ext cx="18811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487" name="Line 167"/>
          <p:cNvSpPr>
            <a:spLocks noChangeShapeType="1"/>
          </p:cNvSpPr>
          <p:nvPr/>
        </p:nvSpPr>
        <p:spPr bwMode="auto">
          <a:xfrm>
            <a:off x="2068513" y="5378450"/>
            <a:ext cx="5146675" cy="5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8" name="Line 168"/>
          <p:cNvSpPr>
            <a:spLocks noChangeShapeType="1"/>
          </p:cNvSpPr>
          <p:nvPr/>
        </p:nvSpPr>
        <p:spPr bwMode="auto">
          <a:xfrm>
            <a:off x="8077200" y="4938713"/>
            <a:ext cx="0" cy="3381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46" name="Line 126"/>
          <p:cNvSpPr>
            <a:spLocks noChangeShapeType="1"/>
          </p:cNvSpPr>
          <p:nvPr/>
        </p:nvSpPr>
        <p:spPr bwMode="auto">
          <a:xfrm flipH="1">
            <a:off x="2065338" y="839788"/>
            <a:ext cx="5046662" cy="4451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5" name="Line 215"/>
          <p:cNvSpPr>
            <a:spLocks noChangeShapeType="1"/>
          </p:cNvSpPr>
          <p:nvPr/>
        </p:nvSpPr>
        <p:spPr bwMode="auto">
          <a:xfrm>
            <a:off x="2082800" y="5456238"/>
            <a:ext cx="850900" cy="2460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6" name="Line 216"/>
          <p:cNvSpPr>
            <a:spLocks noChangeShapeType="1"/>
          </p:cNvSpPr>
          <p:nvPr/>
        </p:nvSpPr>
        <p:spPr bwMode="auto">
          <a:xfrm flipH="1">
            <a:off x="3089275" y="5419725"/>
            <a:ext cx="1060450" cy="28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7" name="Line 217"/>
          <p:cNvSpPr>
            <a:spLocks noChangeShapeType="1"/>
          </p:cNvSpPr>
          <p:nvPr/>
        </p:nvSpPr>
        <p:spPr bwMode="auto">
          <a:xfrm>
            <a:off x="4213225" y="5419725"/>
            <a:ext cx="931863" cy="28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8" name="Line 218"/>
          <p:cNvSpPr>
            <a:spLocks noChangeShapeType="1"/>
          </p:cNvSpPr>
          <p:nvPr/>
        </p:nvSpPr>
        <p:spPr bwMode="auto">
          <a:xfrm flipH="1">
            <a:off x="5300663" y="5429250"/>
            <a:ext cx="1179512" cy="274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9" name="Line 219"/>
          <p:cNvSpPr>
            <a:spLocks noChangeShapeType="1"/>
          </p:cNvSpPr>
          <p:nvPr/>
        </p:nvSpPr>
        <p:spPr bwMode="auto">
          <a:xfrm>
            <a:off x="6629400" y="5429250"/>
            <a:ext cx="795338" cy="255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0" name="Line 220"/>
          <p:cNvSpPr>
            <a:spLocks noChangeShapeType="1"/>
          </p:cNvSpPr>
          <p:nvPr/>
        </p:nvSpPr>
        <p:spPr bwMode="auto">
          <a:xfrm flipH="1">
            <a:off x="7742238" y="5429250"/>
            <a:ext cx="1050925" cy="255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1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1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1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1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2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31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31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1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1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1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1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447" grpId="0" animBg="1"/>
      <p:bldP spid="312447" grpId="1" animBg="1"/>
      <p:bldP spid="312448" grpId="0" animBg="1"/>
      <p:bldP spid="312448" grpId="1" animBg="1"/>
      <p:bldP spid="312449" grpId="0" animBg="1"/>
      <p:bldP spid="312449" grpId="1" animBg="1"/>
      <p:bldP spid="312450" grpId="0" animBg="1"/>
      <p:bldP spid="312450" grpId="1" animBg="1"/>
      <p:bldP spid="312487" grpId="0" animBg="1"/>
      <p:bldP spid="312487" grpId="1" animBg="1"/>
      <p:bldP spid="312488" grpId="0" animBg="1"/>
      <p:bldP spid="312488" grpId="1" animBg="1"/>
      <p:bldP spid="312446" grpId="0" animBg="1"/>
      <p:bldP spid="312446" grpId="1" animBg="1"/>
      <p:bldP spid="312535" grpId="0" animBg="1"/>
      <p:bldP spid="312536" grpId="0" animBg="1"/>
      <p:bldP spid="312537" grpId="0" animBg="1"/>
      <p:bldP spid="312538" grpId="0" animBg="1"/>
      <p:bldP spid="312539" grpId="0" animBg="1"/>
      <p:bldP spid="3125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AE34-42D0-404A-BE7B-4B1BF57CFFD7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383078" name="Group 102"/>
          <p:cNvGrpSpPr>
            <a:grpSpLocks/>
          </p:cNvGrpSpPr>
          <p:nvPr/>
        </p:nvGrpSpPr>
        <p:grpSpPr bwMode="auto">
          <a:xfrm>
            <a:off x="2819400" y="1927225"/>
            <a:ext cx="3559175" cy="1503363"/>
            <a:chOff x="1776" y="1214"/>
            <a:chExt cx="2242" cy="947"/>
          </a:xfrm>
        </p:grpSpPr>
        <p:pic>
          <p:nvPicPr>
            <p:cNvPr id="383079" name="Picture 10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75"/>
              <a:ext cx="5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0" name="Picture 10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975"/>
              <a:ext cx="63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1" name="Picture 10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1977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2" name="Picture 10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21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3" name="Picture 10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698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4" name="Picture 10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468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3085" name="Line 109"/>
            <p:cNvSpPr>
              <a:spLocks noChangeShapeType="1"/>
            </p:cNvSpPr>
            <p:nvPr/>
          </p:nvSpPr>
          <p:spPr bwMode="auto">
            <a:xfrm>
              <a:off x="3640" y="1914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3062" name="Picture 8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7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7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2983" name="Group 7"/>
          <p:cNvGrpSpPr>
            <a:grpSpLocks/>
          </p:cNvGrpSpPr>
          <p:nvPr/>
        </p:nvGrpSpPr>
        <p:grpSpPr bwMode="auto">
          <a:xfrm>
            <a:off x="7824788" y="895350"/>
            <a:ext cx="1155700" cy="328613"/>
            <a:chOff x="4936" y="552"/>
            <a:chExt cx="728" cy="207"/>
          </a:xfrm>
        </p:grpSpPr>
        <p:pic>
          <p:nvPicPr>
            <p:cNvPr id="382984" name="Picture 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2985" name="Line 9"/>
            <p:cNvSpPr>
              <a:spLocks noChangeShapeType="1"/>
            </p:cNvSpPr>
            <p:nvPr/>
          </p:nvSpPr>
          <p:spPr bwMode="auto">
            <a:xfrm flipH="1" flipV="1">
              <a:off x="4944" y="552"/>
              <a:ext cx="144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298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67250"/>
            <a:ext cx="2644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2990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299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6525"/>
            <a:ext cx="29352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299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27100"/>
            <a:ext cx="441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8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22813"/>
            <a:ext cx="1563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9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1724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0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722813"/>
            <a:ext cx="5254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1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86375"/>
            <a:ext cx="773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2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76850"/>
            <a:ext cx="1531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3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276850"/>
            <a:ext cx="1706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14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021388"/>
            <a:ext cx="11096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18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1501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19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6388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0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5638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1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56388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30" name="Picture 5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47" name="Picture 7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276850"/>
            <a:ext cx="18811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3050" name="Line 74"/>
          <p:cNvSpPr>
            <a:spLocks noChangeShapeType="1"/>
          </p:cNvSpPr>
          <p:nvPr/>
        </p:nvSpPr>
        <p:spPr bwMode="auto">
          <a:xfrm flipH="1">
            <a:off x="1143000" y="4938713"/>
            <a:ext cx="2028825" cy="1050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3023" name="Group 47"/>
          <p:cNvGrpSpPr>
            <a:grpSpLocks/>
          </p:cNvGrpSpPr>
          <p:nvPr/>
        </p:nvGrpSpPr>
        <p:grpSpPr bwMode="auto">
          <a:xfrm>
            <a:off x="1476375" y="6064250"/>
            <a:ext cx="6496050" cy="292100"/>
            <a:chOff x="930" y="3820"/>
            <a:chExt cx="4092" cy="184"/>
          </a:xfrm>
        </p:grpSpPr>
        <p:pic>
          <p:nvPicPr>
            <p:cNvPr id="383024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3833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25" name="Picture 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" y="3834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26" name="Picture 5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87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27" name="Picture 5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" y="3820"/>
              <a:ext cx="71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28" name="Picture 5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3820"/>
              <a:ext cx="71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29" name="Picture 5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3820"/>
              <a:ext cx="8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3035" name="Line 59"/>
          <p:cNvSpPr>
            <a:spLocks noChangeShapeType="1"/>
          </p:cNvSpPr>
          <p:nvPr/>
        </p:nvSpPr>
        <p:spPr bwMode="auto">
          <a:xfrm flipV="1">
            <a:off x="3060700" y="1600200"/>
            <a:ext cx="2532063" cy="447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3036" name="Line 60"/>
          <p:cNvSpPr>
            <a:spLocks noChangeShapeType="1"/>
          </p:cNvSpPr>
          <p:nvPr/>
        </p:nvSpPr>
        <p:spPr bwMode="auto">
          <a:xfrm flipV="1">
            <a:off x="5210175" y="1600200"/>
            <a:ext cx="457200" cy="4479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3037" name="Group 61"/>
          <p:cNvGrpSpPr>
            <a:grpSpLocks/>
          </p:cNvGrpSpPr>
          <p:nvPr/>
        </p:nvGrpSpPr>
        <p:grpSpPr bwMode="auto">
          <a:xfrm>
            <a:off x="1476375" y="6489700"/>
            <a:ext cx="6232525" cy="292100"/>
            <a:chOff x="960" y="4088"/>
            <a:chExt cx="3926" cy="184"/>
          </a:xfrm>
        </p:grpSpPr>
        <p:pic>
          <p:nvPicPr>
            <p:cNvPr id="383038" name="Picture 6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39" name="Picture 6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0" name="Picture 6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4088"/>
              <a:ext cx="6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1" name="Picture 6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" y="4101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2" name="Picture 6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102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3" name="Picture 6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414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3051" name="Line 75"/>
          <p:cNvSpPr>
            <a:spLocks noChangeShapeType="1"/>
          </p:cNvSpPr>
          <p:nvPr/>
        </p:nvSpPr>
        <p:spPr bwMode="auto">
          <a:xfrm flipH="1" flipV="1">
            <a:off x="5730875" y="1600200"/>
            <a:ext cx="1828800" cy="4479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8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8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38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50" grpId="0" animBg="1"/>
      <p:bldP spid="383050" grpId="1" animBg="1"/>
      <p:bldP spid="383035" grpId="0" animBg="1"/>
      <p:bldP spid="383036" grpId="0" animBg="1"/>
      <p:bldP spid="3830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981&quot;&gt;&lt;property id=&quot;20148&quot; value=&quot;5&quot;/&gt;&lt;property id=&quot;20300&quot; value=&quot;Slide 3&quot;/&gt;&lt;property id=&quot;20307&quot; value=&quot;479&quot;/&gt;&lt;/object&gt;&lt;object type=&quot;3&quot; unique_id=&quot;14010&quot;&gt;&lt;property id=&quot;20148&quot; value=&quot;5&quot;/&gt;&lt;property id=&quot;20300&quot; value=&quot;Slide 8&quot;/&gt;&lt;property id=&quot;20307&quot; value=&quot;510&quot;/&gt;&lt;/object&gt;&lt;object type=&quot;3&quot; unique_id=&quot;14468&quot;&gt;&lt;property id=&quot;20148&quot; value=&quot;5&quot;/&gt;&lt;property id=&quot;20300&quot; value=&quot;Slide 11&quot;/&gt;&lt;property id=&quot;20307&quot; value=&quot;511&quot;/&gt;&lt;/object&gt;&lt;object type=&quot;3&quot; unique_id=&quot;14469&quot;&gt;&lt;property id=&quot;20148&quot; value=&quot;5&quot;/&gt;&lt;property id=&quot;20300&quot; value=&quot;Slide 12&quot;/&gt;&lt;property id=&quot;20307&quot; value=&quot;512&quot;/&gt;&lt;/object&gt;&lt;object type=&quot;3&quot; unique_id=&quot;15214&quot;&gt;&lt;property id=&quot;20148&quot; value=&quot;5&quot;/&gt;&lt;property id=&quot;20300&quot; value=&quot;Slide 15&quot;/&gt;&lt;property id=&quot;20307&quot; value=&quot;514&quot;/&gt;&lt;/object&gt;&lt;object type=&quot;3&quot; unique_id=&quot;15491&quot;&gt;&lt;property id=&quot;20148&quot; value=&quot;5&quot;/&gt;&lt;property id=&quot;20300&quot; value=&quot;Slide 17&quot;/&gt;&lt;property id=&quot;20307&quot; value=&quot;515&quot;/&gt;&lt;/object&gt;&lt;object type=&quot;3&quot; unique_id=&quot;15702&quot;&gt;&lt;property id=&quot;20148&quot; value=&quot;5&quot;/&gt;&lt;property id=&quot;20300&quot; value=&quot;Slide 18&quot;/&gt;&lt;property id=&quot;20307&quot; value=&quot;516&quot;/&gt;&lt;/object&gt;&lt;object type=&quot;3&quot; unique_id=&quot;15774&quot;&gt;&lt;property id=&quot;20148&quot; value=&quot;5&quot;/&gt;&lt;property id=&quot;20300&quot; value=&quot;Slide 19&quot;/&gt;&lt;property id=&quot;20307&quot; value=&quot;517&quot;/&gt;&lt;/object&gt;&lt;object type=&quot;3&quot; unique_id=&quot;16426&quot;&gt;&lt;property id=&quot;20148&quot; value=&quot;5&quot;/&gt;&lt;property id=&quot;20300&quot; value=&quot;Slide 4&quot;/&gt;&lt;property id=&quot;20307&quot; value=&quot;518&quot;/&gt;&lt;/object&gt;&lt;object type=&quot;3&quot; unique_id=&quot;17084&quot;&gt;&lt;property id=&quot;20148&quot; value=&quot;5&quot;/&gt;&lt;property id=&quot;20300&quot; value=&quot;Slide 13&quot;/&gt;&lt;property id=&quot;20307&quot; value=&quot;519&quot;/&gt;&lt;/object&gt;&lt;object type=&quot;3&quot; unique_id=&quot;17455&quot;&gt;&lt;property id=&quot;20148&quot; value=&quot;5&quot;/&gt;&lt;property id=&quot;20300&quot; value=&quot;Slide 14&quot;/&gt;&lt;property id=&quot;20307&quot; value=&quot;520&quot;/&gt;&lt;/object&gt;&lt;object type=&quot;3&quot; unique_id=&quot;17681&quot;&gt;&lt;property id=&quot;20148&quot; value=&quot;5&quot;/&gt;&lt;property id=&quot;20300&quot; value=&quot;Slide 16&quot;/&gt;&lt;property id=&quot;20307&quot; value=&quot;521&quot;/&gt;&lt;/object&gt;&lt;object type=&quot;3&quot; unique_id=&quot;17712&quot;&gt;&lt;property id=&quot;20148&quot; value=&quot;5&quot;/&gt;&lt;property id=&quot;20300&quot; value=&quot;Slide 5&quot;/&gt;&lt;property id=&quot;20307&quot; value=&quot;522&quot;/&gt;&lt;/object&gt;&lt;object type=&quot;3&quot; unique_id=&quot;17777&quot;&gt;&lt;property id=&quot;20148&quot; value=&quot;5&quot;/&gt;&lt;property id=&quot;20300&quot; value=&quot;Slide 9&quot;/&gt;&lt;property id=&quot;20307&quot; value=&quot;523&quot;/&gt;&lt;/object&gt;&lt;object type=&quot;3&quot; unique_id=&quot;17795&quot;&gt;&lt;property id=&quot;20148&quot; value=&quot;5&quot;/&gt;&lt;property id=&quot;20300&quot; value=&quot;Slide 2&quot;/&gt;&lt;property id=&quot;20307&quot; value=&quot;524&quot;/&gt;&lt;/object&gt;&lt;object type=&quot;3&quot; unique_id=&quot;17814&quot;&gt;&lt;property id=&quot;20148&quot; value=&quot;5&quot;/&gt;&lt;property id=&quot;20300&quot; value=&quot;Slide 7&quot;/&gt;&lt;property id=&quot;20307&quot; value=&quot;525&quot;/&gt;&lt;/object&gt;&lt;object type=&quot;3&quot; unique_id=&quot;17891&quot;&gt;&lt;property id=&quot;20148&quot; value=&quot;5&quot;/&gt;&lt;property id=&quot;20300&quot; value=&quot;Slide 6&quot;/&gt;&lt;property id=&quot;20307&quot; value=&quot;526&quot;/&gt;&lt;/object&gt;&lt;object type=&quot;3&quot; unique_id=&quot;18112&quot;&gt;&lt;property id=&quot;20148&quot; value=&quot;5&quot;/&gt;&lt;property id=&quot;20300&quot; value=&quot;Slide 10&quot;/&gt;&lt;property id=&quot;20307&quot; value=&quot;527&quot;/&gt;&lt;/object&gt;&lt;object type=&quot;3&quot; unique_id=&quot;140975&quot;&gt;&lt;property id=&quot;20148&quot; value=&quot;5&quot;/&gt;&lt;property id=&quot;20300&quot; value=&quot;Slide 20&quot;/&gt;&lt;property id=&quot;20307&quot; value=&quot;52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area under the graph of velocity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22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_3S_5^{11}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7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lated 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1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_3S_5^{11}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7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lated 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1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11-5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2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 {\color[rgb]{1,0,1}Are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2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_3S_5^{11}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74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lated 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1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11-5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2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0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h_3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04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2h_3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5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nd now, for something completely differen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7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38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3h_3=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05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_3S_5^{11}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7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lated 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1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11-5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2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0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h_3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04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2h_3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54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_3S_5^{11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35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3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3h_3=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05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9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7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({\color{blue}6})=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9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v({\color{blue}6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94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v({\color{blue}8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905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v({\color{blue}10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75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r is i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1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 v({\color{blue}8})=64,\quad v({\color{blue}10})=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5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ime $5$ and time $7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052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_3S_5^{11}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74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lated 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1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11-5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2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0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h_3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04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2h_3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54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_3S_5^{11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3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38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3h_3=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05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_3S_5^{11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35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2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$\approx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51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77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v({\color{blue}6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94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v({\color{blue}8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905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v({\color{blue}10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Estimate velocity using the {\color{blue}midpoint time}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905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-[p(5)]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65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_nS_5^{11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42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rror$\to0$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8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p(11)]-[p(5)]=\lim_{n\to\infty}M_nS_5^{11}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899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5^{11}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13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5^{11}\,t^2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04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BU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93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'll connect change in positio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04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rea under the graph of velocity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2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ARD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061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CUL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85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_3S_5^{11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35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p(11)]-[p(5)]=\lim_{n\to\infty}M_nS_5^{11}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899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BU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93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 t^2\,dt=(t^3/3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99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'(t)=v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7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some}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74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5^{11}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13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5^{11}\,t^2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0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&#10;$p(t)$ is an antiderivative of $t^2$ w.r.t.~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112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{\hbox{antiderivatives of }t^2\hbox{ w.r.t.}~t\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68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=(t^3/3)+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81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79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11^3/3)-C]-[(5^3/3)-C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15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ARD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061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CUL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85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'(t)=v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78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&#10;$p(t)$ is an antiderivative of $t^2$ w.r.t.~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112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 t^2\,dt=(t^3/3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99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{\hbox{antiderivatives of }t^2\hbox{ w.r.t.}~t\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68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478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79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9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necting antidifferentiation to area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4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t^3/3]_{t:\to5}^{t:\to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86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'(t)=v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78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&#10;$p(t)$ is an antiderivative of $t^2$ w.r.t.~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112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 t^2\,dt=(t^3/3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99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{\hbox{antiderivatives of }t^2\hbox{ w.r.t.}~t\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68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478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7)]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56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t^3/3]_{t:\to5}^{t:\to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86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 a definite integr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11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anti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89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evaluate} at limits of integ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85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subtrac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78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(t^3/3)+C]_{t:\to5}^{t:\to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57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(t^3/3)+C]_{t:\to5}^{t:\to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57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 t^2\,dt=(t^3/3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99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{\hbox{antiderivatives of }t^2\hbox{ w.r.t.}~t\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68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t^3/3]_{t:\to5}^{t:\to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86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478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 a definite integr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11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anti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89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evaluate} at limits of integ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85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subtrac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78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n antiderivative of $v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87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37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V(b)]-[V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2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7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V(t)]_{t:\to a}^{t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55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DEFINITE INTEGR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959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478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 a definite integr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11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anti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89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evaluate} at limits of integ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8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-[p(9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43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subtrac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7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n antiderivative of $v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87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37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V(b)]-[V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24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re's another version of this th'm, i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68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integrate to a variable, then differ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39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.r.t.~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19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V(t)]_{t:\to a}^{t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5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9)]-[p(7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76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DEFINITE INTEGR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959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n antiderivative of $v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87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37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V(b)]-[V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24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V(t)]_{t:\to a}^{t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55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 a definite integr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1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anti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89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evaluate} at limits of integ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85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subtrac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78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478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5^x\,t^2\,dt=[x^3/3]-[5^3/3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361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\int_5^x\,t^2\,dt=\frac{d}{dx}\left([x^3/3]-[5^3/3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487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4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t^2]_{t:\to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53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6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DEFINITE INTEGR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959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re's another version of this th'm, i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68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integrate to a variable, then differ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39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.r.t.~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1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an antiderivative of $v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87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37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V(b)]-[V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24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V(t)]_{t:\to a}^{t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55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\int_5^x\,t^2\,dt=\frac{d}{dx}\left([x^3/3]-[5^3/3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487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4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t^2]_{t:\to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53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v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44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v(t)\,dt=[v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74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v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6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v:\to 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01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v:\to f$},&#10;{\color{blue}$V:\to F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853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t:\to 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42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3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ANTI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12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DEFINITE INTEGR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959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ndamental Theorem of 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875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f(t)\,dt=[f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14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x\,f}$ is accept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913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&#10;$\displaystyle{\int_a^x\,f(x)\,dx}$ is {\color{red}no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148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n't} use the same variable&#10;{\color[rgb]{1,0,1}here} and {\color[rgb]{1,0,1}her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065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n't} change $t$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27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ANTI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12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DEFINITE INTEGR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959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 easier way&#10;to show $\displaystyle{\int_0^1x^2\,dx=\frac{1}{3}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3289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1\,x^2\,dx=\left[\frac{x^3}{3}\right]_{x:\to0}^{x:\to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627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^3}{3}-\frac{0^3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04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33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DEFINITE INTEGR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95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-[p(9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4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9)]-[p(7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76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6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7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3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7)]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56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D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7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-[p(9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4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 position is veloc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758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9)]-[p(7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7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7)]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5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7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3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, position is an antiderivative of velocit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217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6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7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3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erivative of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575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-[p(9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43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9)]-[p(7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76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7)]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56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'll connect change in 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0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D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7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position $p(t)$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46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47</Words>
  <Application>Microsoft Office PowerPoint</Application>
  <PresentationFormat>On-screen Show (4:3)</PresentationFormat>
  <Paragraphs>42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362</cp:revision>
  <dcterms:created xsi:type="dcterms:W3CDTF">2008-08-29T11:36:52Z</dcterms:created>
  <dcterms:modified xsi:type="dcterms:W3CDTF">2010-09-23T21:19:35Z</dcterms:modified>
</cp:coreProperties>
</file>