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79" r:id="rId3"/>
    <p:sldId id="289" r:id="rId4"/>
    <p:sldId id="535" r:id="rId5"/>
    <p:sldId id="545" r:id="rId6"/>
    <p:sldId id="546" r:id="rId7"/>
    <p:sldId id="293" r:id="rId8"/>
    <p:sldId id="474" r:id="rId9"/>
    <p:sldId id="537" r:id="rId10"/>
    <p:sldId id="538" r:id="rId11"/>
    <p:sldId id="539" r:id="rId12"/>
    <p:sldId id="543" r:id="rId13"/>
    <p:sldId id="544" r:id="rId14"/>
    <p:sldId id="476" r:id="rId15"/>
    <p:sldId id="290" r:id="rId16"/>
    <p:sldId id="547" r:id="rId17"/>
    <p:sldId id="291" r:id="rId18"/>
    <p:sldId id="292" r:id="rId19"/>
    <p:sldId id="473" r:id="rId20"/>
    <p:sldId id="542" r:id="rId21"/>
    <p:sldId id="477" r:id="rId22"/>
    <p:sldId id="294" r:id="rId23"/>
    <p:sldId id="540" r:id="rId24"/>
    <p:sldId id="531" r:id="rId25"/>
    <p:sldId id="541" r:id="rId26"/>
    <p:sldId id="532" r:id="rId27"/>
    <p:sldId id="533" r:id="rId28"/>
    <p:sldId id="534" r:id="rId29"/>
    <p:sldId id="519" r:id="rId30"/>
    <p:sldId id="295" r:id="rId31"/>
    <p:sldId id="536" r:id="rId32"/>
    <p:sldId id="296" r:id="rId33"/>
    <p:sldId id="297" r:id="rId34"/>
    <p:sldId id="298" r:id="rId35"/>
  </p:sldIdLst>
  <p:sldSz cx="9144000" cy="6858000" type="screen4x3"/>
  <p:notesSz cx="7315200" cy="96012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51" autoAdjust="0"/>
    <p:restoredTop sz="95387" autoAdjust="0"/>
  </p:normalViewPr>
  <p:slideViewPr>
    <p:cSldViewPr>
      <p:cViewPr varScale="1">
        <p:scale>
          <a:sx n="78" d="100"/>
          <a:sy n="78" d="100"/>
        </p:scale>
        <p:origin x="-9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5058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5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5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505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7D3E8FBA-4F2A-4CD1-BB44-9C6F631DAF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85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A46F2-7D40-40FA-8A27-782973A0C1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6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EB3EA-DFDE-41D3-ADC0-A905585B89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02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3AB16-24BE-4CFD-889F-C1F0F63E36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1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E0ED8-ABC5-43C7-B255-474CFDDE38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1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B89EA-8E03-4AC6-99F1-9B3C132EC5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5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E7B50-5A03-4529-A85D-82005D48CE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67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043CE-AC30-4C37-B997-1D56F21F8C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6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365C0-F311-42F9-8FE6-4014856E48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7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25FE0-5C2C-4871-9000-410726420D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7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4062C-08F6-4256-8CB6-D301C5F2A6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0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F2D5F-C607-46FB-BEF0-38C3519C06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5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C6A9D32-0364-40AC-9B94-011D03F4898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tags" Target="../tags/tag156.xml"/><Relationship Id="rId18" Type="http://schemas.openxmlformats.org/officeDocument/2006/relationships/tags" Target="../tags/tag161.xml"/><Relationship Id="rId26" Type="http://schemas.openxmlformats.org/officeDocument/2006/relationships/image" Target="../media/image61.png"/><Relationship Id="rId39" Type="http://schemas.openxmlformats.org/officeDocument/2006/relationships/image" Target="../media/image92.png"/><Relationship Id="rId3" Type="http://schemas.openxmlformats.org/officeDocument/2006/relationships/tags" Target="../tags/tag146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84.png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17" Type="http://schemas.openxmlformats.org/officeDocument/2006/relationships/tags" Target="../tags/tag160.xml"/><Relationship Id="rId25" Type="http://schemas.openxmlformats.org/officeDocument/2006/relationships/image" Target="../media/image60.png"/><Relationship Id="rId33" Type="http://schemas.openxmlformats.org/officeDocument/2006/relationships/image" Target="../media/image87.png"/><Relationship Id="rId38" Type="http://schemas.openxmlformats.org/officeDocument/2006/relationships/image" Target="../media/image91.png"/><Relationship Id="rId2" Type="http://schemas.openxmlformats.org/officeDocument/2006/relationships/tags" Target="../tags/tag145.xml"/><Relationship Id="rId16" Type="http://schemas.openxmlformats.org/officeDocument/2006/relationships/tags" Target="../tags/tag159.xml"/><Relationship Id="rId20" Type="http://schemas.openxmlformats.org/officeDocument/2006/relationships/tags" Target="../tags/tag163.xml"/><Relationship Id="rId29" Type="http://schemas.openxmlformats.org/officeDocument/2006/relationships/image" Target="../media/image73.png"/><Relationship Id="rId41" Type="http://schemas.openxmlformats.org/officeDocument/2006/relationships/image" Target="../media/image94.png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24" Type="http://schemas.openxmlformats.org/officeDocument/2006/relationships/image" Target="../media/image88.png"/><Relationship Id="rId32" Type="http://schemas.openxmlformats.org/officeDocument/2006/relationships/image" Target="../media/image89.png"/><Relationship Id="rId37" Type="http://schemas.openxmlformats.org/officeDocument/2006/relationships/image" Target="../media/image90.png"/><Relationship Id="rId40" Type="http://schemas.openxmlformats.org/officeDocument/2006/relationships/image" Target="../media/image93.png"/><Relationship Id="rId5" Type="http://schemas.openxmlformats.org/officeDocument/2006/relationships/tags" Target="../tags/tag148.xml"/><Relationship Id="rId15" Type="http://schemas.openxmlformats.org/officeDocument/2006/relationships/tags" Target="../tags/tag158.xml"/><Relationship Id="rId23" Type="http://schemas.openxmlformats.org/officeDocument/2006/relationships/image" Target="../media/image79.png"/><Relationship Id="rId28" Type="http://schemas.openxmlformats.org/officeDocument/2006/relationships/image" Target="../media/image27.png"/><Relationship Id="rId36" Type="http://schemas.openxmlformats.org/officeDocument/2006/relationships/image" Target="../media/image82.png"/><Relationship Id="rId10" Type="http://schemas.openxmlformats.org/officeDocument/2006/relationships/tags" Target="../tags/tag153.xml"/><Relationship Id="rId19" Type="http://schemas.openxmlformats.org/officeDocument/2006/relationships/tags" Target="../tags/tag162.xml"/><Relationship Id="rId31" Type="http://schemas.openxmlformats.org/officeDocument/2006/relationships/image" Target="../media/image66.png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tags" Target="../tags/tag157.xml"/><Relationship Id="rId22" Type="http://schemas.openxmlformats.org/officeDocument/2006/relationships/image" Target="../media/image83.png"/><Relationship Id="rId27" Type="http://schemas.openxmlformats.org/officeDocument/2006/relationships/image" Target="../media/image69.png"/><Relationship Id="rId30" Type="http://schemas.openxmlformats.org/officeDocument/2006/relationships/image" Target="../media/image74.png"/><Relationship Id="rId35" Type="http://schemas.openxmlformats.org/officeDocument/2006/relationships/image" Target="../media/image8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13" Type="http://schemas.openxmlformats.org/officeDocument/2006/relationships/image" Target="../media/image84.png"/><Relationship Id="rId3" Type="http://schemas.openxmlformats.org/officeDocument/2006/relationships/tags" Target="../tags/tag166.xml"/><Relationship Id="rId7" Type="http://schemas.openxmlformats.org/officeDocument/2006/relationships/tags" Target="../tags/tag170.xml"/><Relationship Id="rId12" Type="http://schemas.openxmlformats.org/officeDocument/2006/relationships/image" Target="../media/image87.png"/><Relationship Id="rId17" Type="http://schemas.openxmlformats.org/officeDocument/2006/relationships/image" Target="../media/image10.png"/><Relationship Id="rId2" Type="http://schemas.openxmlformats.org/officeDocument/2006/relationships/tags" Target="../tags/tag165.xml"/><Relationship Id="rId16" Type="http://schemas.openxmlformats.org/officeDocument/2006/relationships/image" Target="../media/image95.png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image" Target="../media/image61.png"/><Relationship Id="rId5" Type="http://schemas.openxmlformats.org/officeDocument/2006/relationships/tags" Target="../tags/tag168.xml"/><Relationship Id="rId15" Type="http://schemas.openxmlformats.org/officeDocument/2006/relationships/image" Target="../media/image94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4" Type="http://schemas.openxmlformats.org/officeDocument/2006/relationships/image" Target="../media/image9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94.png"/><Relationship Id="rId3" Type="http://schemas.openxmlformats.org/officeDocument/2006/relationships/tags" Target="../tags/tag175.xml"/><Relationship Id="rId21" Type="http://schemas.openxmlformats.org/officeDocument/2006/relationships/image" Target="../media/image96.png"/><Relationship Id="rId7" Type="http://schemas.openxmlformats.org/officeDocument/2006/relationships/tags" Target="../tags/tag179.xml"/><Relationship Id="rId12" Type="http://schemas.openxmlformats.org/officeDocument/2006/relationships/tags" Target="../tags/tag184.xml"/><Relationship Id="rId17" Type="http://schemas.openxmlformats.org/officeDocument/2006/relationships/image" Target="../media/image91.png"/><Relationship Id="rId25" Type="http://schemas.openxmlformats.org/officeDocument/2006/relationships/image" Target="../media/image64.png"/><Relationship Id="rId2" Type="http://schemas.openxmlformats.org/officeDocument/2006/relationships/tags" Target="../tags/tag174.xml"/><Relationship Id="rId16" Type="http://schemas.openxmlformats.org/officeDocument/2006/relationships/image" Target="../media/image61.png"/><Relationship Id="rId20" Type="http://schemas.openxmlformats.org/officeDocument/2006/relationships/image" Target="../media/image10.png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tags" Target="../tags/tag183.xml"/><Relationship Id="rId24" Type="http://schemas.openxmlformats.org/officeDocument/2006/relationships/image" Target="../media/image99.png"/><Relationship Id="rId5" Type="http://schemas.openxmlformats.org/officeDocument/2006/relationships/tags" Target="../tags/tag177.xml"/><Relationship Id="rId15" Type="http://schemas.openxmlformats.org/officeDocument/2006/relationships/image" Target="../media/image84.png"/><Relationship Id="rId23" Type="http://schemas.openxmlformats.org/officeDocument/2006/relationships/image" Target="../media/image98.png"/><Relationship Id="rId10" Type="http://schemas.openxmlformats.org/officeDocument/2006/relationships/tags" Target="../tags/tag182.xml"/><Relationship Id="rId19" Type="http://schemas.openxmlformats.org/officeDocument/2006/relationships/image" Target="../media/image95.png"/><Relationship Id="rId4" Type="http://schemas.openxmlformats.org/officeDocument/2006/relationships/tags" Target="../tags/tag176.xml"/><Relationship Id="rId9" Type="http://schemas.openxmlformats.org/officeDocument/2006/relationships/tags" Target="../tags/tag181.xml"/><Relationship Id="rId14" Type="http://schemas.openxmlformats.org/officeDocument/2006/relationships/image" Target="../media/image87.png"/><Relationship Id="rId22" Type="http://schemas.openxmlformats.org/officeDocument/2006/relationships/image" Target="../media/image9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tags" Target="../tags/tag197.xml"/><Relationship Id="rId18" Type="http://schemas.openxmlformats.org/officeDocument/2006/relationships/tags" Target="../tags/tag202.xml"/><Relationship Id="rId26" Type="http://schemas.openxmlformats.org/officeDocument/2006/relationships/image" Target="../media/image95.png"/><Relationship Id="rId39" Type="http://schemas.openxmlformats.org/officeDocument/2006/relationships/image" Target="../media/image106.png"/><Relationship Id="rId3" Type="http://schemas.openxmlformats.org/officeDocument/2006/relationships/tags" Target="../tags/tag187.xml"/><Relationship Id="rId21" Type="http://schemas.openxmlformats.org/officeDocument/2006/relationships/tags" Target="../tags/tag205.xml"/><Relationship Id="rId34" Type="http://schemas.openxmlformats.org/officeDocument/2006/relationships/image" Target="../media/image101.png"/><Relationship Id="rId42" Type="http://schemas.openxmlformats.org/officeDocument/2006/relationships/image" Target="../media/image108.png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17" Type="http://schemas.openxmlformats.org/officeDocument/2006/relationships/tags" Target="../tags/tag201.xml"/><Relationship Id="rId25" Type="http://schemas.openxmlformats.org/officeDocument/2006/relationships/image" Target="../media/image94.png"/><Relationship Id="rId33" Type="http://schemas.openxmlformats.org/officeDocument/2006/relationships/image" Target="../media/image100.png"/><Relationship Id="rId38" Type="http://schemas.openxmlformats.org/officeDocument/2006/relationships/image" Target="../media/image105.png"/><Relationship Id="rId2" Type="http://schemas.openxmlformats.org/officeDocument/2006/relationships/tags" Target="../tags/tag186.xml"/><Relationship Id="rId16" Type="http://schemas.openxmlformats.org/officeDocument/2006/relationships/tags" Target="../tags/tag200.xml"/><Relationship Id="rId20" Type="http://schemas.openxmlformats.org/officeDocument/2006/relationships/tags" Target="../tags/tag204.xml"/><Relationship Id="rId29" Type="http://schemas.openxmlformats.org/officeDocument/2006/relationships/image" Target="../media/image97.png"/><Relationship Id="rId41" Type="http://schemas.openxmlformats.org/officeDocument/2006/relationships/image" Target="../media/image107.png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24" Type="http://schemas.openxmlformats.org/officeDocument/2006/relationships/image" Target="../media/image91.png"/><Relationship Id="rId32" Type="http://schemas.openxmlformats.org/officeDocument/2006/relationships/image" Target="../media/image64.png"/><Relationship Id="rId37" Type="http://schemas.openxmlformats.org/officeDocument/2006/relationships/image" Target="../media/image104.png"/><Relationship Id="rId40" Type="http://schemas.openxmlformats.org/officeDocument/2006/relationships/image" Target="../media/image23.png"/><Relationship Id="rId5" Type="http://schemas.openxmlformats.org/officeDocument/2006/relationships/tags" Target="../tags/tag189.xml"/><Relationship Id="rId15" Type="http://schemas.openxmlformats.org/officeDocument/2006/relationships/tags" Target="../tags/tag199.xml"/><Relationship Id="rId23" Type="http://schemas.openxmlformats.org/officeDocument/2006/relationships/image" Target="../media/image61.png"/><Relationship Id="rId28" Type="http://schemas.openxmlformats.org/officeDocument/2006/relationships/image" Target="../media/image96.png"/><Relationship Id="rId36" Type="http://schemas.openxmlformats.org/officeDocument/2006/relationships/image" Target="../media/image103.png"/><Relationship Id="rId10" Type="http://schemas.openxmlformats.org/officeDocument/2006/relationships/tags" Target="../tags/tag194.xml"/><Relationship Id="rId19" Type="http://schemas.openxmlformats.org/officeDocument/2006/relationships/tags" Target="../tags/tag203.xml"/><Relationship Id="rId31" Type="http://schemas.openxmlformats.org/officeDocument/2006/relationships/image" Target="../media/image99.png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tags" Target="../tags/tag198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0.png"/><Relationship Id="rId30" Type="http://schemas.openxmlformats.org/officeDocument/2006/relationships/image" Target="../media/image98.png"/><Relationship Id="rId35" Type="http://schemas.openxmlformats.org/officeDocument/2006/relationships/image" Target="../media/image102.png"/><Relationship Id="rId43" Type="http://schemas.openxmlformats.org/officeDocument/2006/relationships/image" Target="../media/image10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tags" Target="../tags/tag218.xml"/><Relationship Id="rId18" Type="http://schemas.openxmlformats.org/officeDocument/2006/relationships/tags" Target="../tags/tag223.xml"/><Relationship Id="rId26" Type="http://schemas.openxmlformats.org/officeDocument/2006/relationships/image" Target="../media/image112.png"/><Relationship Id="rId39" Type="http://schemas.openxmlformats.org/officeDocument/2006/relationships/image" Target="../media/image125.png"/><Relationship Id="rId3" Type="http://schemas.openxmlformats.org/officeDocument/2006/relationships/tags" Target="../tags/tag208.xml"/><Relationship Id="rId21" Type="http://schemas.openxmlformats.org/officeDocument/2006/relationships/tags" Target="../tags/tag226.xml"/><Relationship Id="rId34" Type="http://schemas.openxmlformats.org/officeDocument/2006/relationships/image" Target="../media/image120.png"/><Relationship Id="rId7" Type="http://schemas.openxmlformats.org/officeDocument/2006/relationships/tags" Target="../tags/tag212.xml"/><Relationship Id="rId12" Type="http://schemas.openxmlformats.org/officeDocument/2006/relationships/tags" Target="../tags/tag217.xml"/><Relationship Id="rId17" Type="http://schemas.openxmlformats.org/officeDocument/2006/relationships/tags" Target="../tags/tag222.xml"/><Relationship Id="rId25" Type="http://schemas.openxmlformats.org/officeDocument/2006/relationships/image" Target="../media/image111.png"/><Relationship Id="rId33" Type="http://schemas.openxmlformats.org/officeDocument/2006/relationships/image" Target="../media/image119.png"/><Relationship Id="rId38" Type="http://schemas.openxmlformats.org/officeDocument/2006/relationships/image" Target="../media/image124.png"/><Relationship Id="rId2" Type="http://schemas.openxmlformats.org/officeDocument/2006/relationships/tags" Target="../tags/tag207.xml"/><Relationship Id="rId16" Type="http://schemas.openxmlformats.org/officeDocument/2006/relationships/tags" Target="../tags/tag221.xml"/><Relationship Id="rId20" Type="http://schemas.openxmlformats.org/officeDocument/2006/relationships/tags" Target="../tags/tag225.xml"/><Relationship Id="rId29" Type="http://schemas.openxmlformats.org/officeDocument/2006/relationships/image" Target="../media/image115.png"/><Relationship Id="rId41" Type="http://schemas.openxmlformats.org/officeDocument/2006/relationships/image" Target="../media/image127.png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24" Type="http://schemas.openxmlformats.org/officeDocument/2006/relationships/image" Target="../media/image110.png"/><Relationship Id="rId32" Type="http://schemas.openxmlformats.org/officeDocument/2006/relationships/image" Target="../media/image118.png"/><Relationship Id="rId37" Type="http://schemas.openxmlformats.org/officeDocument/2006/relationships/image" Target="../media/image123.png"/><Relationship Id="rId40" Type="http://schemas.openxmlformats.org/officeDocument/2006/relationships/image" Target="../media/image126.png"/><Relationship Id="rId5" Type="http://schemas.openxmlformats.org/officeDocument/2006/relationships/tags" Target="../tags/tag210.xml"/><Relationship Id="rId15" Type="http://schemas.openxmlformats.org/officeDocument/2006/relationships/tags" Target="../tags/tag220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14.png"/><Relationship Id="rId36" Type="http://schemas.openxmlformats.org/officeDocument/2006/relationships/image" Target="../media/image122.png"/><Relationship Id="rId10" Type="http://schemas.openxmlformats.org/officeDocument/2006/relationships/tags" Target="../tags/tag215.xml"/><Relationship Id="rId19" Type="http://schemas.openxmlformats.org/officeDocument/2006/relationships/tags" Target="../tags/tag224.xml"/><Relationship Id="rId31" Type="http://schemas.openxmlformats.org/officeDocument/2006/relationships/image" Target="../media/image117.png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tags" Target="../tags/tag219.xml"/><Relationship Id="rId22" Type="http://schemas.openxmlformats.org/officeDocument/2006/relationships/tags" Target="../tags/tag227.xml"/><Relationship Id="rId27" Type="http://schemas.openxmlformats.org/officeDocument/2006/relationships/image" Target="../media/image113.png"/><Relationship Id="rId30" Type="http://schemas.openxmlformats.org/officeDocument/2006/relationships/image" Target="../media/image116.png"/><Relationship Id="rId35" Type="http://schemas.openxmlformats.org/officeDocument/2006/relationships/image" Target="../media/image1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13" Type="http://schemas.openxmlformats.org/officeDocument/2006/relationships/tags" Target="../tags/tag24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35.png"/><Relationship Id="rId3" Type="http://schemas.openxmlformats.org/officeDocument/2006/relationships/tags" Target="../tags/tag230.xml"/><Relationship Id="rId21" Type="http://schemas.openxmlformats.org/officeDocument/2006/relationships/image" Target="../media/image130.png"/><Relationship Id="rId34" Type="http://schemas.openxmlformats.org/officeDocument/2006/relationships/image" Target="../media/image139.png"/><Relationship Id="rId7" Type="http://schemas.openxmlformats.org/officeDocument/2006/relationships/tags" Target="../tags/tag234.xml"/><Relationship Id="rId12" Type="http://schemas.openxmlformats.org/officeDocument/2006/relationships/tags" Target="../tags/tag239.xml"/><Relationship Id="rId17" Type="http://schemas.openxmlformats.org/officeDocument/2006/relationships/tags" Target="../tags/tag244.xml"/><Relationship Id="rId25" Type="http://schemas.openxmlformats.org/officeDocument/2006/relationships/image" Target="../media/image134.png"/><Relationship Id="rId33" Type="http://schemas.openxmlformats.org/officeDocument/2006/relationships/image" Target="../media/image23.png"/><Relationship Id="rId2" Type="http://schemas.openxmlformats.org/officeDocument/2006/relationships/tags" Target="../tags/tag229.xml"/><Relationship Id="rId16" Type="http://schemas.openxmlformats.org/officeDocument/2006/relationships/tags" Target="../tags/tag243.xml"/><Relationship Id="rId20" Type="http://schemas.openxmlformats.org/officeDocument/2006/relationships/image" Target="../media/image129.png"/><Relationship Id="rId29" Type="http://schemas.openxmlformats.org/officeDocument/2006/relationships/image" Target="../media/image136.png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11" Type="http://schemas.openxmlformats.org/officeDocument/2006/relationships/tags" Target="../tags/tag238.xml"/><Relationship Id="rId24" Type="http://schemas.openxmlformats.org/officeDocument/2006/relationships/image" Target="../media/image133.png"/><Relationship Id="rId32" Type="http://schemas.openxmlformats.org/officeDocument/2006/relationships/image" Target="../media/image10.png"/><Relationship Id="rId5" Type="http://schemas.openxmlformats.org/officeDocument/2006/relationships/tags" Target="../tags/tag232.xml"/><Relationship Id="rId15" Type="http://schemas.openxmlformats.org/officeDocument/2006/relationships/tags" Target="../tags/tag242.xml"/><Relationship Id="rId23" Type="http://schemas.openxmlformats.org/officeDocument/2006/relationships/image" Target="../media/image132.png"/><Relationship Id="rId28" Type="http://schemas.openxmlformats.org/officeDocument/2006/relationships/image" Target="../media/image29.png"/><Relationship Id="rId10" Type="http://schemas.openxmlformats.org/officeDocument/2006/relationships/tags" Target="../tags/tag237.xml"/><Relationship Id="rId19" Type="http://schemas.openxmlformats.org/officeDocument/2006/relationships/image" Target="../media/image128.png"/><Relationship Id="rId31" Type="http://schemas.openxmlformats.org/officeDocument/2006/relationships/image" Target="../media/image138.png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tags" Target="../tags/tag241.xml"/><Relationship Id="rId22" Type="http://schemas.openxmlformats.org/officeDocument/2006/relationships/image" Target="../media/image131.png"/><Relationship Id="rId27" Type="http://schemas.openxmlformats.org/officeDocument/2006/relationships/image" Target="../media/image27.png"/><Relationship Id="rId30" Type="http://schemas.openxmlformats.org/officeDocument/2006/relationships/image" Target="../media/image1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13" Type="http://schemas.openxmlformats.org/officeDocument/2006/relationships/tags" Target="../tags/tag257.xml"/><Relationship Id="rId18" Type="http://schemas.openxmlformats.org/officeDocument/2006/relationships/image" Target="../media/image142.png"/><Relationship Id="rId26" Type="http://schemas.openxmlformats.org/officeDocument/2006/relationships/image" Target="../media/image150.png"/><Relationship Id="rId3" Type="http://schemas.openxmlformats.org/officeDocument/2006/relationships/tags" Target="../tags/tag247.xml"/><Relationship Id="rId21" Type="http://schemas.openxmlformats.org/officeDocument/2006/relationships/image" Target="../media/image145.png"/><Relationship Id="rId7" Type="http://schemas.openxmlformats.org/officeDocument/2006/relationships/tags" Target="../tags/tag251.xml"/><Relationship Id="rId12" Type="http://schemas.openxmlformats.org/officeDocument/2006/relationships/tags" Target="../tags/tag256.xml"/><Relationship Id="rId17" Type="http://schemas.openxmlformats.org/officeDocument/2006/relationships/image" Target="../media/image141.png"/><Relationship Id="rId25" Type="http://schemas.openxmlformats.org/officeDocument/2006/relationships/image" Target="../media/image149.png"/><Relationship Id="rId2" Type="http://schemas.openxmlformats.org/officeDocument/2006/relationships/tags" Target="../tags/tag246.xml"/><Relationship Id="rId16" Type="http://schemas.openxmlformats.org/officeDocument/2006/relationships/image" Target="../media/image140.png"/><Relationship Id="rId20" Type="http://schemas.openxmlformats.org/officeDocument/2006/relationships/image" Target="../media/image144.png"/><Relationship Id="rId29" Type="http://schemas.openxmlformats.org/officeDocument/2006/relationships/image" Target="../media/image153.png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tags" Target="../tags/tag255.xml"/><Relationship Id="rId24" Type="http://schemas.openxmlformats.org/officeDocument/2006/relationships/image" Target="../media/image148.png"/><Relationship Id="rId5" Type="http://schemas.openxmlformats.org/officeDocument/2006/relationships/tags" Target="../tags/tag249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47.png"/><Relationship Id="rId28" Type="http://schemas.openxmlformats.org/officeDocument/2006/relationships/image" Target="../media/image152.png"/><Relationship Id="rId10" Type="http://schemas.openxmlformats.org/officeDocument/2006/relationships/tags" Target="../tags/tag254.xml"/><Relationship Id="rId19" Type="http://schemas.openxmlformats.org/officeDocument/2006/relationships/image" Target="../media/image143.png"/><Relationship Id="rId4" Type="http://schemas.openxmlformats.org/officeDocument/2006/relationships/tags" Target="../tags/tag248.xml"/><Relationship Id="rId9" Type="http://schemas.openxmlformats.org/officeDocument/2006/relationships/tags" Target="../tags/tag253.xml"/><Relationship Id="rId14" Type="http://schemas.openxmlformats.org/officeDocument/2006/relationships/tags" Target="../tags/tag258.xml"/><Relationship Id="rId22" Type="http://schemas.openxmlformats.org/officeDocument/2006/relationships/image" Target="../media/image146.png"/><Relationship Id="rId27" Type="http://schemas.openxmlformats.org/officeDocument/2006/relationships/image" Target="../media/image1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66.xml"/><Relationship Id="rId13" Type="http://schemas.openxmlformats.org/officeDocument/2006/relationships/tags" Target="../tags/tag271.xml"/><Relationship Id="rId18" Type="http://schemas.openxmlformats.org/officeDocument/2006/relationships/image" Target="../media/image27.png"/><Relationship Id="rId26" Type="http://schemas.openxmlformats.org/officeDocument/2006/relationships/image" Target="../media/image160.png"/><Relationship Id="rId3" Type="http://schemas.openxmlformats.org/officeDocument/2006/relationships/tags" Target="../tags/tag261.xml"/><Relationship Id="rId21" Type="http://schemas.openxmlformats.org/officeDocument/2006/relationships/image" Target="../media/image111.png"/><Relationship Id="rId7" Type="http://schemas.openxmlformats.org/officeDocument/2006/relationships/tags" Target="../tags/tag265.xml"/><Relationship Id="rId12" Type="http://schemas.openxmlformats.org/officeDocument/2006/relationships/tags" Target="../tags/tag270.xml"/><Relationship Id="rId17" Type="http://schemas.openxmlformats.org/officeDocument/2006/relationships/image" Target="../media/image154.png"/><Relationship Id="rId25" Type="http://schemas.openxmlformats.org/officeDocument/2006/relationships/image" Target="../media/image159.png"/><Relationship Id="rId2" Type="http://schemas.openxmlformats.org/officeDocument/2006/relationships/tags" Target="../tags/tag260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55.png"/><Relationship Id="rId29" Type="http://schemas.openxmlformats.org/officeDocument/2006/relationships/image" Target="../media/image162.png"/><Relationship Id="rId1" Type="http://schemas.openxmlformats.org/officeDocument/2006/relationships/tags" Target="../tags/tag259.xml"/><Relationship Id="rId6" Type="http://schemas.openxmlformats.org/officeDocument/2006/relationships/tags" Target="../tags/tag264.xml"/><Relationship Id="rId11" Type="http://schemas.openxmlformats.org/officeDocument/2006/relationships/tags" Target="../tags/tag269.xml"/><Relationship Id="rId24" Type="http://schemas.openxmlformats.org/officeDocument/2006/relationships/image" Target="../media/image158.png"/><Relationship Id="rId5" Type="http://schemas.openxmlformats.org/officeDocument/2006/relationships/tags" Target="../tags/tag263.xml"/><Relationship Id="rId15" Type="http://schemas.openxmlformats.org/officeDocument/2006/relationships/tags" Target="../tags/tag273.xml"/><Relationship Id="rId23" Type="http://schemas.openxmlformats.org/officeDocument/2006/relationships/image" Target="../media/image157.png"/><Relationship Id="rId28" Type="http://schemas.openxmlformats.org/officeDocument/2006/relationships/image" Target="../media/image161.png"/><Relationship Id="rId10" Type="http://schemas.openxmlformats.org/officeDocument/2006/relationships/tags" Target="../tags/tag268.xml"/><Relationship Id="rId19" Type="http://schemas.openxmlformats.org/officeDocument/2006/relationships/image" Target="../media/image10.png"/><Relationship Id="rId4" Type="http://schemas.openxmlformats.org/officeDocument/2006/relationships/tags" Target="../tags/tag262.xml"/><Relationship Id="rId9" Type="http://schemas.openxmlformats.org/officeDocument/2006/relationships/tags" Target="../tags/tag267.xml"/><Relationship Id="rId14" Type="http://schemas.openxmlformats.org/officeDocument/2006/relationships/tags" Target="../tags/tag272.xml"/><Relationship Id="rId22" Type="http://schemas.openxmlformats.org/officeDocument/2006/relationships/image" Target="../media/image156.png"/><Relationship Id="rId27" Type="http://schemas.openxmlformats.org/officeDocument/2006/relationships/image" Target="../media/image23.png"/><Relationship Id="rId30" Type="http://schemas.openxmlformats.org/officeDocument/2006/relationships/image" Target="../media/image16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81.xml"/><Relationship Id="rId13" Type="http://schemas.openxmlformats.org/officeDocument/2006/relationships/tags" Target="../tags/tag286.xml"/><Relationship Id="rId18" Type="http://schemas.openxmlformats.org/officeDocument/2006/relationships/tags" Target="../tags/tag291.xml"/><Relationship Id="rId26" Type="http://schemas.openxmlformats.org/officeDocument/2006/relationships/image" Target="../media/image166.png"/><Relationship Id="rId3" Type="http://schemas.openxmlformats.org/officeDocument/2006/relationships/tags" Target="../tags/tag276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74.png"/><Relationship Id="rId7" Type="http://schemas.openxmlformats.org/officeDocument/2006/relationships/tags" Target="../tags/tag280.xml"/><Relationship Id="rId12" Type="http://schemas.openxmlformats.org/officeDocument/2006/relationships/tags" Target="../tags/tag285.xml"/><Relationship Id="rId17" Type="http://schemas.openxmlformats.org/officeDocument/2006/relationships/tags" Target="../tags/tag290.xml"/><Relationship Id="rId25" Type="http://schemas.openxmlformats.org/officeDocument/2006/relationships/image" Target="../media/image165.png"/><Relationship Id="rId33" Type="http://schemas.openxmlformats.org/officeDocument/2006/relationships/image" Target="../media/image173.png"/><Relationship Id="rId38" Type="http://schemas.openxmlformats.org/officeDocument/2006/relationships/image" Target="../media/image176.png"/><Relationship Id="rId2" Type="http://schemas.openxmlformats.org/officeDocument/2006/relationships/tags" Target="../tags/tag275.xml"/><Relationship Id="rId16" Type="http://schemas.openxmlformats.org/officeDocument/2006/relationships/tags" Target="../tags/tag289.xml"/><Relationship Id="rId20" Type="http://schemas.openxmlformats.org/officeDocument/2006/relationships/tags" Target="../tags/tag293.xml"/><Relationship Id="rId29" Type="http://schemas.openxmlformats.org/officeDocument/2006/relationships/image" Target="../media/image169.png"/><Relationship Id="rId1" Type="http://schemas.openxmlformats.org/officeDocument/2006/relationships/tags" Target="../tags/tag274.xml"/><Relationship Id="rId6" Type="http://schemas.openxmlformats.org/officeDocument/2006/relationships/tags" Target="../tags/tag279.xml"/><Relationship Id="rId11" Type="http://schemas.openxmlformats.org/officeDocument/2006/relationships/tags" Target="../tags/tag284.xml"/><Relationship Id="rId24" Type="http://schemas.openxmlformats.org/officeDocument/2006/relationships/image" Target="../media/image154.png"/><Relationship Id="rId32" Type="http://schemas.openxmlformats.org/officeDocument/2006/relationships/image" Target="../media/image172.png"/><Relationship Id="rId37" Type="http://schemas.openxmlformats.org/officeDocument/2006/relationships/image" Target="../media/image128.png"/><Relationship Id="rId5" Type="http://schemas.openxmlformats.org/officeDocument/2006/relationships/tags" Target="../tags/tag278.xml"/><Relationship Id="rId15" Type="http://schemas.openxmlformats.org/officeDocument/2006/relationships/tags" Target="../tags/tag288.xml"/><Relationship Id="rId23" Type="http://schemas.openxmlformats.org/officeDocument/2006/relationships/image" Target="../media/image164.png"/><Relationship Id="rId28" Type="http://schemas.openxmlformats.org/officeDocument/2006/relationships/image" Target="../media/image168.png"/><Relationship Id="rId36" Type="http://schemas.openxmlformats.org/officeDocument/2006/relationships/image" Target="../media/image175.png"/><Relationship Id="rId10" Type="http://schemas.openxmlformats.org/officeDocument/2006/relationships/tags" Target="../tags/tag283.xml"/><Relationship Id="rId19" Type="http://schemas.openxmlformats.org/officeDocument/2006/relationships/tags" Target="../tags/tag292.xml"/><Relationship Id="rId31" Type="http://schemas.openxmlformats.org/officeDocument/2006/relationships/image" Target="../media/image171.png"/><Relationship Id="rId4" Type="http://schemas.openxmlformats.org/officeDocument/2006/relationships/tags" Target="../tags/tag277.xml"/><Relationship Id="rId9" Type="http://schemas.openxmlformats.org/officeDocument/2006/relationships/tags" Target="../tags/tag282.xml"/><Relationship Id="rId14" Type="http://schemas.openxmlformats.org/officeDocument/2006/relationships/tags" Target="../tags/tag287.xml"/><Relationship Id="rId22" Type="http://schemas.openxmlformats.org/officeDocument/2006/relationships/image" Target="../media/image156.png"/><Relationship Id="rId27" Type="http://schemas.openxmlformats.org/officeDocument/2006/relationships/image" Target="../media/image167.png"/><Relationship Id="rId30" Type="http://schemas.openxmlformats.org/officeDocument/2006/relationships/image" Target="../media/image170.png"/><Relationship Id="rId35" Type="http://schemas.openxmlformats.org/officeDocument/2006/relationships/image" Target="../media/image1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01.xml"/><Relationship Id="rId13" Type="http://schemas.openxmlformats.org/officeDocument/2006/relationships/tags" Target="../tags/tag306.xml"/><Relationship Id="rId18" Type="http://schemas.openxmlformats.org/officeDocument/2006/relationships/image" Target="../media/image61.png"/><Relationship Id="rId26" Type="http://schemas.openxmlformats.org/officeDocument/2006/relationships/image" Target="../media/image183.png"/><Relationship Id="rId3" Type="http://schemas.openxmlformats.org/officeDocument/2006/relationships/tags" Target="../tags/tag296.xml"/><Relationship Id="rId21" Type="http://schemas.openxmlformats.org/officeDocument/2006/relationships/image" Target="../media/image179.png"/><Relationship Id="rId7" Type="http://schemas.openxmlformats.org/officeDocument/2006/relationships/tags" Target="../tags/tag300.xml"/><Relationship Id="rId12" Type="http://schemas.openxmlformats.org/officeDocument/2006/relationships/tags" Target="../tags/tag305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74.png"/><Relationship Id="rId33" Type="http://schemas.openxmlformats.org/officeDocument/2006/relationships/image" Target="../media/image187.png"/><Relationship Id="rId2" Type="http://schemas.openxmlformats.org/officeDocument/2006/relationships/tags" Target="../tags/tag295.xml"/><Relationship Id="rId16" Type="http://schemas.openxmlformats.org/officeDocument/2006/relationships/tags" Target="../tags/tag309.xml"/><Relationship Id="rId20" Type="http://schemas.openxmlformats.org/officeDocument/2006/relationships/image" Target="../media/image178.png"/><Relationship Id="rId29" Type="http://schemas.openxmlformats.org/officeDocument/2006/relationships/image" Target="../media/image176.png"/><Relationship Id="rId1" Type="http://schemas.openxmlformats.org/officeDocument/2006/relationships/tags" Target="../tags/tag294.xml"/><Relationship Id="rId6" Type="http://schemas.openxmlformats.org/officeDocument/2006/relationships/tags" Target="../tags/tag299.xml"/><Relationship Id="rId11" Type="http://schemas.openxmlformats.org/officeDocument/2006/relationships/tags" Target="../tags/tag304.xml"/><Relationship Id="rId24" Type="http://schemas.openxmlformats.org/officeDocument/2006/relationships/image" Target="../media/image182.png"/><Relationship Id="rId32" Type="http://schemas.openxmlformats.org/officeDocument/2006/relationships/image" Target="../media/image186.png"/><Relationship Id="rId5" Type="http://schemas.openxmlformats.org/officeDocument/2006/relationships/tags" Target="../tags/tag298.xml"/><Relationship Id="rId15" Type="http://schemas.openxmlformats.org/officeDocument/2006/relationships/tags" Target="../tags/tag308.xml"/><Relationship Id="rId23" Type="http://schemas.openxmlformats.org/officeDocument/2006/relationships/image" Target="../media/image181.png"/><Relationship Id="rId28" Type="http://schemas.openxmlformats.org/officeDocument/2006/relationships/image" Target="../media/image79.png"/><Relationship Id="rId10" Type="http://schemas.openxmlformats.org/officeDocument/2006/relationships/tags" Target="../tags/tag303.xml"/><Relationship Id="rId19" Type="http://schemas.openxmlformats.org/officeDocument/2006/relationships/image" Target="../media/image177.png"/><Relationship Id="rId31" Type="http://schemas.openxmlformats.org/officeDocument/2006/relationships/image" Target="../media/image185.png"/><Relationship Id="rId4" Type="http://schemas.openxmlformats.org/officeDocument/2006/relationships/tags" Target="../tags/tag297.xml"/><Relationship Id="rId9" Type="http://schemas.openxmlformats.org/officeDocument/2006/relationships/tags" Target="../tags/tag302.xml"/><Relationship Id="rId14" Type="http://schemas.openxmlformats.org/officeDocument/2006/relationships/tags" Target="../tags/tag307.xml"/><Relationship Id="rId22" Type="http://schemas.openxmlformats.org/officeDocument/2006/relationships/image" Target="../media/image180.png"/><Relationship Id="rId27" Type="http://schemas.openxmlformats.org/officeDocument/2006/relationships/image" Target="../media/image111.png"/><Relationship Id="rId30" Type="http://schemas.openxmlformats.org/officeDocument/2006/relationships/image" Target="../media/image184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image" Target="../media/image11.png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34" Type="http://schemas.openxmlformats.org/officeDocument/2006/relationships/image" Target="../media/image6.png"/><Relationship Id="rId42" Type="http://schemas.openxmlformats.org/officeDocument/2006/relationships/image" Target="../media/image14.png"/><Relationship Id="rId47" Type="http://schemas.openxmlformats.org/officeDocument/2006/relationships/image" Target="../media/image19.png"/><Relationship Id="rId50" Type="http://schemas.openxmlformats.org/officeDocument/2006/relationships/image" Target="../media/image22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image" Target="../media/image5.png"/><Relationship Id="rId38" Type="http://schemas.openxmlformats.org/officeDocument/2006/relationships/image" Target="../media/image10.png"/><Relationship Id="rId46" Type="http://schemas.openxmlformats.org/officeDocument/2006/relationships/image" Target="../media/image18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image" Target="../media/image1.png"/><Relationship Id="rId41" Type="http://schemas.openxmlformats.org/officeDocument/2006/relationships/image" Target="../media/image13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image" Target="../media/image4.png"/><Relationship Id="rId37" Type="http://schemas.openxmlformats.org/officeDocument/2006/relationships/image" Target="../media/image9.png"/><Relationship Id="rId40" Type="http://schemas.openxmlformats.org/officeDocument/2006/relationships/image" Target="../media/image12.png"/><Relationship Id="rId45" Type="http://schemas.openxmlformats.org/officeDocument/2006/relationships/image" Target="../media/image17.png"/><Relationship Id="rId53" Type="http://schemas.openxmlformats.org/officeDocument/2006/relationships/image" Target="../media/image25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8.png"/><Relationship Id="rId49" Type="http://schemas.openxmlformats.org/officeDocument/2006/relationships/image" Target="../media/image21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3.png"/><Relationship Id="rId44" Type="http://schemas.openxmlformats.org/officeDocument/2006/relationships/image" Target="../media/image16.png"/><Relationship Id="rId52" Type="http://schemas.openxmlformats.org/officeDocument/2006/relationships/image" Target="../media/image24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image" Target="../media/image2.png"/><Relationship Id="rId35" Type="http://schemas.openxmlformats.org/officeDocument/2006/relationships/image" Target="../media/image7.png"/><Relationship Id="rId43" Type="http://schemas.openxmlformats.org/officeDocument/2006/relationships/image" Target="../media/image15.png"/><Relationship Id="rId48" Type="http://schemas.openxmlformats.org/officeDocument/2006/relationships/image" Target="../media/image20.png"/><Relationship Id="rId8" Type="http://schemas.openxmlformats.org/officeDocument/2006/relationships/tags" Target="../tags/tag9.xml"/><Relationship Id="rId51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12.xml"/><Relationship Id="rId7" Type="http://schemas.openxmlformats.org/officeDocument/2006/relationships/tags" Target="../tags/tag316.xml"/><Relationship Id="rId12" Type="http://schemas.openxmlformats.org/officeDocument/2006/relationships/image" Target="../media/image188.png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6" Type="http://schemas.openxmlformats.org/officeDocument/2006/relationships/tags" Target="../tags/tag315.xml"/><Relationship Id="rId11" Type="http://schemas.openxmlformats.org/officeDocument/2006/relationships/image" Target="../media/image111.png"/><Relationship Id="rId5" Type="http://schemas.openxmlformats.org/officeDocument/2006/relationships/tags" Target="../tags/tag314.xml"/><Relationship Id="rId10" Type="http://schemas.openxmlformats.org/officeDocument/2006/relationships/image" Target="../media/image183.png"/><Relationship Id="rId4" Type="http://schemas.openxmlformats.org/officeDocument/2006/relationships/tags" Target="../tags/tag313.xml"/><Relationship Id="rId9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24.xml"/><Relationship Id="rId13" Type="http://schemas.openxmlformats.org/officeDocument/2006/relationships/tags" Target="../tags/tag329.xml"/><Relationship Id="rId18" Type="http://schemas.openxmlformats.org/officeDocument/2006/relationships/image" Target="../media/image190.png"/><Relationship Id="rId26" Type="http://schemas.openxmlformats.org/officeDocument/2006/relationships/image" Target="../media/image193.png"/><Relationship Id="rId3" Type="http://schemas.openxmlformats.org/officeDocument/2006/relationships/tags" Target="../tags/tag319.xml"/><Relationship Id="rId21" Type="http://schemas.openxmlformats.org/officeDocument/2006/relationships/image" Target="../media/image174.png"/><Relationship Id="rId7" Type="http://schemas.openxmlformats.org/officeDocument/2006/relationships/tags" Target="../tags/tag323.xml"/><Relationship Id="rId12" Type="http://schemas.openxmlformats.org/officeDocument/2006/relationships/tags" Target="../tags/tag328.xml"/><Relationship Id="rId17" Type="http://schemas.openxmlformats.org/officeDocument/2006/relationships/image" Target="../media/image189.png"/><Relationship Id="rId25" Type="http://schemas.openxmlformats.org/officeDocument/2006/relationships/image" Target="../media/image192.png"/><Relationship Id="rId2" Type="http://schemas.openxmlformats.org/officeDocument/2006/relationships/tags" Target="../tags/tag318.xml"/><Relationship Id="rId16" Type="http://schemas.openxmlformats.org/officeDocument/2006/relationships/image" Target="../media/image61.png"/><Relationship Id="rId20" Type="http://schemas.openxmlformats.org/officeDocument/2006/relationships/image" Target="../media/image111.png"/><Relationship Id="rId1" Type="http://schemas.openxmlformats.org/officeDocument/2006/relationships/tags" Target="../tags/tag317.xml"/><Relationship Id="rId6" Type="http://schemas.openxmlformats.org/officeDocument/2006/relationships/tags" Target="../tags/tag322.xml"/><Relationship Id="rId11" Type="http://schemas.openxmlformats.org/officeDocument/2006/relationships/tags" Target="../tags/tag327.xml"/><Relationship Id="rId24" Type="http://schemas.openxmlformats.org/officeDocument/2006/relationships/image" Target="../media/image191.png"/><Relationship Id="rId5" Type="http://schemas.openxmlformats.org/officeDocument/2006/relationships/tags" Target="../tags/tag32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56.png"/><Relationship Id="rId10" Type="http://schemas.openxmlformats.org/officeDocument/2006/relationships/tags" Target="../tags/tag326.xml"/><Relationship Id="rId19" Type="http://schemas.openxmlformats.org/officeDocument/2006/relationships/image" Target="../media/image188.png"/><Relationship Id="rId4" Type="http://schemas.openxmlformats.org/officeDocument/2006/relationships/tags" Target="../tags/tag320.xml"/><Relationship Id="rId9" Type="http://schemas.openxmlformats.org/officeDocument/2006/relationships/tags" Target="../tags/tag325.xml"/><Relationship Id="rId14" Type="http://schemas.openxmlformats.org/officeDocument/2006/relationships/tags" Target="../tags/tag330.xml"/><Relationship Id="rId22" Type="http://schemas.openxmlformats.org/officeDocument/2006/relationships/image" Target="../media/image183.png"/><Relationship Id="rId27" Type="http://schemas.openxmlformats.org/officeDocument/2006/relationships/image" Target="../media/image17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38.xml"/><Relationship Id="rId13" Type="http://schemas.openxmlformats.org/officeDocument/2006/relationships/tags" Target="../tags/tag343.xml"/><Relationship Id="rId18" Type="http://schemas.openxmlformats.org/officeDocument/2006/relationships/tags" Target="../tags/tag348.xml"/><Relationship Id="rId26" Type="http://schemas.openxmlformats.org/officeDocument/2006/relationships/image" Target="../media/image195.png"/><Relationship Id="rId39" Type="http://schemas.openxmlformats.org/officeDocument/2006/relationships/image" Target="../media/image176.png"/><Relationship Id="rId3" Type="http://schemas.openxmlformats.org/officeDocument/2006/relationships/tags" Target="../tags/tag333.xml"/><Relationship Id="rId21" Type="http://schemas.openxmlformats.org/officeDocument/2006/relationships/tags" Target="../tags/tag351.xml"/><Relationship Id="rId34" Type="http://schemas.openxmlformats.org/officeDocument/2006/relationships/image" Target="../media/image201.png"/><Relationship Id="rId42" Type="http://schemas.openxmlformats.org/officeDocument/2006/relationships/image" Target="../media/image208.png"/><Relationship Id="rId7" Type="http://schemas.openxmlformats.org/officeDocument/2006/relationships/tags" Target="../tags/tag337.xml"/><Relationship Id="rId12" Type="http://schemas.openxmlformats.org/officeDocument/2006/relationships/tags" Target="../tags/tag342.xml"/><Relationship Id="rId17" Type="http://schemas.openxmlformats.org/officeDocument/2006/relationships/tags" Target="../tags/tag347.xml"/><Relationship Id="rId25" Type="http://schemas.openxmlformats.org/officeDocument/2006/relationships/image" Target="../media/image194.png"/><Relationship Id="rId33" Type="http://schemas.openxmlformats.org/officeDocument/2006/relationships/image" Target="../media/image200.png"/><Relationship Id="rId38" Type="http://schemas.openxmlformats.org/officeDocument/2006/relationships/image" Target="../media/image205.png"/><Relationship Id="rId2" Type="http://schemas.openxmlformats.org/officeDocument/2006/relationships/tags" Target="../tags/tag332.xml"/><Relationship Id="rId16" Type="http://schemas.openxmlformats.org/officeDocument/2006/relationships/tags" Target="../tags/tag346.xml"/><Relationship Id="rId20" Type="http://schemas.openxmlformats.org/officeDocument/2006/relationships/tags" Target="../tags/tag350.xml"/><Relationship Id="rId29" Type="http://schemas.openxmlformats.org/officeDocument/2006/relationships/image" Target="../media/image27.png"/><Relationship Id="rId41" Type="http://schemas.openxmlformats.org/officeDocument/2006/relationships/image" Target="../media/image207.png"/><Relationship Id="rId1" Type="http://schemas.openxmlformats.org/officeDocument/2006/relationships/tags" Target="../tags/tag331.xml"/><Relationship Id="rId6" Type="http://schemas.openxmlformats.org/officeDocument/2006/relationships/tags" Target="../tags/tag336.xml"/><Relationship Id="rId11" Type="http://schemas.openxmlformats.org/officeDocument/2006/relationships/tags" Target="../tags/tag341.xml"/><Relationship Id="rId24" Type="http://schemas.openxmlformats.org/officeDocument/2006/relationships/image" Target="../media/image162.png"/><Relationship Id="rId32" Type="http://schemas.openxmlformats.org/officeDocument/2006/relationships/image" Target="../media/image199.png"/><Relationship Id="rId37" Type="http://schemas.openxmlformats.org/officeDocument/2006/relationships/image" Target="../media/image204.png"/><Relationship Id="rId40" Type="http://schemas.openxmlformats.org/officeDocument/2006/relationships/image" Target="../media/image206.png"/><Relationship Id="rId5" Type="http://schemas.openxmlformats.org/officeDocument/2006/relationships/tags" Target="../tags/tag335.xml"/><Relationship Id="rId15" Type="http://schemas.openxmlformats.org/officeDocument/2006/relationships/tags" Target="../tags/tag345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97.png"/><Relationship Id="rId36" Type="http://schemas.openxmlformats.org/officeDocument/2006/relationships/image" Target="../media/image203.png"/><Relationship Id="rId10" Type="http://schemas.openxmlformats.org/officeDocument/2006/relationships/tags" Target="../tags/tag340.xml"/><Relationship Id="rId19" Type="http://schemas.openxmlformats.org/officeDocument/2006/relationships/tags" Target="../tags/tag349.xml"/><Relationship Id="rId31" Type="http://schemas.openxmlformats.org/officeDocument/2006/relationships/image" Target="../media/image198.png"/><Relationship Id="rId4" Type="http://schemas.openxmlformats.org/officeDocument/2006/relationships/tags" Target="../tags/tag334.xml"/><Relationship Id="rId9" Type="http://schemas.openxmlformats.org/officeDocument/2006/relationships/tags" Target="../tags/tag339.xml"/><Relationship Id="rId14" Type="http://schemas.openxmlformats.org/officeDocument/2006/relationships/tags" Target="../tags/tag344.xml"/><Relationship Id="rId22" Type="http://schemas.openxmlformats.org/officeDocument/2006/relationships/tags" Target="../tags/tag352.xml"/><Relationship Id="rId27" Type="http://schemas.openxmlformats.org/officeDocument/2006/relationships/image" Target="../media/image196.png"/><Relationship Id="rId30" Type="http://schemas.openxmlformats.org/officeDocument/2006/relationships/image" Target="../media/image111.png"/><Relationship Id="rId35" Type="http://schemas.openxmlformats.org/officeDocument/2006/relationships/image" Target="../media/image202.png"/><Relationship Id="rId43" Type="http://schemas.openxmlformats.org/officeDocument/2006/relationships/image" Target="../media/image209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365.xml"/><Relationship Id="rId18" Type="http://schemas.openxmlformats.org/officeDocument/2006/relationships/tags" Target="../tags/tag370.xml"/><Relationship Id="rId26" Type="http://schemas.openxmlformats.org/officeDocument/2006/relationships/tags" Target="../tags/tag378.xml"/><Relationship Id="rId39" Type="http://schemas.openxmlformats.org/officeDocument/2006/relationships/image" Target="../media/image217.png"/><Relationship Id="rId3" Type="http://schemas.openxmlformats.org/officeDocument/2006/relationships/tags" Target="../tags/tag355.xml"/><Relationship Id="rId21" Type="http://schemas.openxmlformats.org/officeDocument/2006/relationships/tags" Target="../tags/tag373.xml"/><Relationship Id="rId34" Type="http://schemas.openxmlformats.org/officeDocument/2006/relationships/image" Target="../media/image212.png"/><Relationship Id="rId42" Type="http://schemas.openxmlformats.org/officeDocument/2006/relationships/image" Target="../media/image220.png"/><Relationship Id="rId47" Type="http://schemas.openxmlformats.org/officeDocument/2006/relationships/image" Target="../media/image225.png"/><Relationship Id="rId50" Type="http://schemas.openxmlformats.org/officeDocument/2006/relationships/image" Target="../media/image228.png"/><Relationship Id="rId7" Type="http://schemas.openxmlformats.org/officeDocument/2006/relationships/tags" Target="../tags/tag359.xml"/><Relationship Id="rId12" Type="http://schemas.openxmlformats.org/officeDocument/2006/relationships/tags" Target="../tags/tag364.xml"/><Relationship Id="rId17" Type="http://schemas.openxmlformats.org/officeDocument/2006/relationships/tags" Target="../tags/tag369.xml"/><Relationship Id="rId25" Type="http://schemas.openxmlformats.org/officeDocument/2006/relationships/tags" Target="../tags/tag377.xml"/><Relationship Id="rId33" Type="http://schemas.openxmlformats.org/officeDocument/2006/relationships/image" Target="../media/image211.png"/><Relationship Id="rId38" Type="http://schemas.openxmlformats.org/officeDocument/2006/relationships/image" Target="../media/image216.png"/><Relationship Id="rId46" Type="http://schemas.openxmlformats.org/officeDocument/2006/relationships/image" Target="../media/image224.png"/><Relationship Id="rId2" Type="http://schemas.openxmlformats.org/officeDocument/2006/relationships/tags" Target="../tags/tag354.xml"/><Relationship Id="rId16" Type="http://schemas.openxmlformats.org/officeDocument/2006/relationships/tags" Target="../tags/tag368.xml"/><Relationship Id="rId20" Type="http://schemas.openxmlformats.org/officeDocument/2006/relationships/tags" Target="../tags/tag372.xml"/><Relationship Id="rId29" Type="http://schemas.openxmlformats.org/officeDocument/2006/relationships/tags" Target="../tags/tag381.xml"/><Relationship Id="rId41" Type="http://schemas.openxmlformats.org/officeDocument/2006/relationships/image" Target="../media/image219.png"/><Relationship Id="rId54" Type="http://schemas.openxmlformats.org/officeDocument/2006/relationships/image" Target="../media/image232.png"/><Relationship Id="rId1" Type="http://schemas.openxmlformats.org/officeDocument/2006/relationships/tags" Target="../tags/tag353.xml"/><Relationship Id="rId6" Type="http://schemas.openxmlformats.org/officeDocument/2006/relationships/tags" Target="../tags/tag358.xml"/><Relationship Id="rId11" Type="http://schemas.openxmlformats.org/officeDocument/2006/relationships/tags" Target="../tags/tag363.xml"/><Relationship Id="rId24" Type="http://schemas.openxmlformats.org/officeDocument/2006/relationships/tags" Target="../tags/tag376.xml"/><Relationship Id="rId32" Type="http://schemas.openxmlformats.org/officeDocument/2006/relationships/image" Target="../media/image210.png"/><Relationship Id="rId37" Type="http://schemas.openxmlformats.org/officeDocument/2006/relationships/image" Target="../media/image215.png"/><Relationship Id="rId40" Type="http://schemas.openxmlformats.org/officeDocument/2006/relationships/image" Target="../media/image218.png"/><Relationship Id="rId45" Type="http://schemas.openxmlformats.org/officeDocument/2006/relationships/image" Target="../media/image223.png"/><Relationship Id="rId53" Type="http://schemas.openxmlformats.org/officeDocument/2006/relationships/image" Target="../media/image231.png"/><Relationship Id="rId5" Type="http://schemas.openxmlformats.org/officeDocument/2006/relationships/tags" Target="../tags/tag357.xml"/><Relationship Id="rId15" Type="http://schemas.openxmlformats.org/officeDocument/2006/relationships/tags" Target="../tags/tag367.xml"/><Relationship Id="rId23" Type="http://schemas.openxmlformats.org/officeDocument/2006/relationships/tags" Target="../tags/tag375.xml"/><Relationship Id="rId28" Type="http://schemas.openxmlformats.org/officeDocument/2006/relationships/tags" Target="../tags/tag380.xml"/><Relationship Id="rId36" Type="http://schemas.openxmlformats.org/officeDocument/2006/relationships/image" Target="../media/image214.png"/><Relationship Id="rId49" Type="http://schemas.openxmlformats.org/officeDocument/2006/relationships/image" Target="../media/image227.png"/><Relationship Id="rId10" Type="http://schemas.openxmlformats.org/officeDocument/2006/relationships/tags" Target="../tags/tag362.xml"/><Relationship Id="rId19" Type="http://schemas.openxmlformats.org/officeDocument/2006/relationships/tags" Target="../tags/tag371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222.png"/><Relationship Id="rId52" Type="http://schemas.openxmlformats.org/officeDocument/2006/relationships/image" Target="../media/image230.png"/><Relationship Id="rId4" Type="http://schemas.openxmlformats.org/officeDocument/2006/relationships/tags" Target="../tags/tag356.xml"/><Relationship Id="rId9" Type="http://schemas.openxmlformats.org/officeDocument/2006/relationships/tags" Target="../tags/tag361.xml"/><Relationship Id="rId14" Type="http://schemas.openxmlformats.org/officeDocument/2006/relationships/tags" Target="../tags/tag366.xml"/><Relationship Id="rId22" Type="http://schemas.openxmlformats.org/officeDocument/2006/relationships/tags" Target="../tags/tag374.xml"/><Relationship Id="rId27" Type="http://schemas.openxmlformats.org/officeDocument/2006/relationships/tags" Target="../tags/tag379.xml"/><Relationship Id="rId30" Type="http://schemas.openxmlformats.org/officeDocument/2006/relationships/tags" Target="../tags/tag382.xml"/><Relationship Id="rId35" Type="http://schemas.openxmlformats.org/officeDocument/2006/relationships/image" Target="../media/image213.png"/><Relationship Id="rId43" Type="http://schemas.openxmlformats.org/officeDocument/2006/relationships/image" Target="../media/image221.png"/><Relationship Id="rId48" Type="http://schemas.openxmlformats.org/officeDocument/2006/relationships/image" Target="../media/image226.png"/><Relationship Id="rId8" Type="http://schemas.openxmlformats.org/officeDocument/2006/relationships/tags" Target="../tags/tag360.xml"/><Relationship Id="rId51" Type="http://schemas.openxmlformats.org/officeDocument/2006/relationships/image" Target="../media/image229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395.xml"/><Relationship Id="rId18" Type="http://schemas.openxmlformats.org/officeDocument/2006/relationships/tags" Target="../tags/tag400.xml"/><Relationship Id="rId26" Type="http://schemas.openxmlformats.org/officeDocument/2006/relationships/tags" Target="../tags/tag408.xml"/><Relationship Id="rId39" Type="http://schemas.openxmlformats.org/officeDocument/2006/relationships/image" Target="../media/image233.png"/><Relationship Id="rId21" Type="http://schemas.openxmlformats.org/officeDocument/2006/relationships/tags" Target="../tags/tag403.xml"/><Relationship Id="rId34" Type="http://schemas.openxmlformats.org/officeDocument/2006/relationships/tags" Target="../tags/tag416.xml"/><Relationship Id="rId42" Type="http://schemas.openxmlformats.org/officeDocument/2006/relationships/image" Target="../media/image212.png"/><Relationship Id="rId47" Type="http://schemas.openxmlformats.org/officeDocument/2006/relationships/image" Target="../media/image218.png"/><Relationship Id="rId50" Type="http://schemas.openxmlformats.org/officeDocument/2006/relationships/image" Target="../media/image221.png"/><Relationship Id="rId55" Type="http://schemas.openxmlformats.org/officeDocument/2006/relationships/image" Target="../media/image234.png"/><Relationship Id="rId7" Type="http://schemas.openxmlformats.org/officeDocument/2006/relationships/tags" Target="../tags/tag389.xml"/><Relationship Id="rId2" Type="http://schemas.openxmlformats.org/officeDocument/2006/relationships/tags" Target="../tags/tag384.xml"/><Relationship Id="rId16" Type="http://schemas.openxmlformats.org/officeDocument/2006/relationships/tags" Target="../tags/tag398.xml"/><Relationship Id="rId20" Type="http://schemas.openxmlformats.org/officeDocument/2006/relationships/tags" Target="../tags/tag402.xml"/><Relationship Id="rId29" Type="http://schemas.openxmlformats.org/officeDocument/2006/relationships/tags" Target="../tags/tag411.xml"/><Relationship Id="rId41" Type="http://schemas.openxmlformats.org/officeDocument/2006/relationships/image" Target="../media/image210.png"/><Relationship Id="rId54" Type="http://schemas.openxmlformats.org/officeDocument/2006/relationships/image" Target="../media/image225.png"/><Relationship Id="rId62" Type="http://schemas.openxmlformats.org/officeDocument/2006/relationships/image" Target="../media/image239.png"/><Relationship Id="rId1" Type="http://schemas.openxmlformats.org/officeDocument/2006/relationships/tags" Target="../tags/tag383.xml"/><Relationship Id="rId6" Type="http://schemas.openxmlformats.org/officeDocument/2006/relationships/tags" Target="../tags/tag388.xml"/><Relationship Id="rId11" Type="http://schemas.openxmlformats.org/officeDocument/2006/relationships/tags" Target="../tags/tag393.xml"/><Relationship Id="rId24" Type="http://schemas.openxmlformats.org/officeDocument/2006/relationships/tags" Target="../tags/tag406.xml"/><Relationship Id="rId32" Type="http://schemas.openxmlformats.org/officeDocument/2006/relationships/tags" Target="../tags/tag414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211.png"/><Relationship Id="rId45" Type="http://schemas.openxmlformats.org/officeDocument/2006/relationships/image" Target="../media/image215.png"/><Relationship Id="rId53" Type="http://schemas.openxmlformats.org/officeDocument/2006/relationships/image" Target="../media/image224.png"/><Relationship Id="rId58" Type="http://schemas.openxmlformats.org/officeDocument/2006/relationships/image" Target="../media/image232.png"/><Relationship Id="rId5" Type="http://schemas.openxmlformats.org/officeDocument/2006/relationships/tags" Target="../tags/tag387.xml"/><Relationship Id="rId15" Type="http://schemas.openxmlformats.org/officeDocument/2006/relationships/tags" Target="../tags/tag397.xml"/><Relationship Id="rId23" Type="http://schemas.openxmlformats.org/officeDocument/2006/relationships/tags" Target="../tags/tag405.xml"/><Relationship Id="rId28" Type="http://schemas.openxmlformats.org/officeDocument/2006/relationships/tags" Target="../tags/tag410.xml"/><Relationship Id="rId36" Type="http://schemas.openxmlformats.org/officeDocument/2006/relationships/tags" Target="../tags/tag418.xml"/><Relationship Id="rId49" Type="http://schemas.openxmlformats.org/officeDocument/2006/relationships/image" Target="../media/image220.png"/><Relationship Id="rId57" Type="http://schemas.openxmlformats.org/officeDocument/2006/relationships/image" Target="../media/image231.png"/><Relationship Id="rId61" Type="http://schemas.openxmlformats.org/officeDocument/2006/relationships/image" Target="../media/image238.png"/><Relationship Id="rId10" Type="http://schemas.openxmlformats.org/officeDocument/2006/relationships/tags" Target="../tags/tag392.xml"/><Relationship Id="rId19" Type="http://schemas.openxmlformats.org/officeDocument/2006/relationships/tags" Target="../tags/tag401.xml"/><Relationship Id="rId31" Type="http://schemas.openxmlformats.org/officeDocument/2006/relationships/tags" Target="../tags/tag413.xml"/><Relationship Id="rId44" Type="http://schemas.openxmlformats.org/officeDocument/2006/relationships/image" Target="../media/image214.png"/><Relationship Id="rId52" Type="http://schemas.openxmlformats.org/officeDocument/2006/relationships/image" Target="../media/image223.png"/><Relationship Id="rId60" Type="http://schemas.openxmlformats.org/officeDocument/2006/relationships/image" Target="../media/image237.png"/><Relationship Id="rId4" Type="http://schemas.openxmlformats.org/officeDocument/2006/relationships/tags" Target="../tags/tag386.xml"/><Relationship Id="rId9" Type="http://schemas.openxmlformats.org/officeDocument/2006/relationships/tags" Target="../tags/tag391.xml"/><Relationship Id="rId14" Type="http://schemas.openxmlformats.org/officeDocument/2006/relationships/tags" Target="../tags/tag396.xml"/><Relationship Id="rId22" Type="http://schemas.openxmlformats.org/officeDocument/2006/relationships/tags" Target="../tags/tag404.xml"/><Relationship Id="rId27" Type="http://schemas.openxmlformats.org/officeDocument/2006/relationships/tags" Target="../tags/tag409.xml"/><Relationship Id="rId30" Type="http://schemas.openxmlformats.org/officeDocument/2006/relationships/tags" Target="../tags/tag412.xml"/><Relationship Id="rId35" Type="http://schemas.openxmlformats.org/officeDocument/2006/relationships/tags" Target="../tags/tag417.xml"/><Relationship Id="rId43" Type="http://schemas.openxmlformats.org/officeDocument/2006/relationships/image" Target="../media/image213.png"/><Relationship Id="rId48" Type="http://schemas.openxmlformats.org/officeDocument/2006/relationships/image" Target="../media/image219.png"/><Relationship Id="rId56" Type="http://schemas.openxmlformats.org/officeDocument/2006/relationships/image" Target="../media/image235.png"/><Relationship Id="rId8" Type="http://schemas.openxmlformats.org/officeDocument/2006/relationships/tags" Target="../tags/tag390.xml"/><Relationship Id="rId51" Type="http://schemas.openxmlformats.org/officeDocument/2006/relationships/image" Target="../media/image222.png"/><Relationship Id="rId3" Type="http://schemas.openxmlformats.org/officeDocument/2006/relationships/tags" Target="../tags/tag385.xml"/><Relationship Id="rId12" Type="http://schemas.openxmlformats.org/officeDocument/2006/relationships/tags" Target="../tags/tag394.xml"/><Relationship Id="rId17" Type="http://schemas.openxmlformats.org/officeDocument/2006/relationships/tags" Target="../tags/tag399.xml"/><Relationship Id="rId25" Type="http://schemas.openxmlformats.org/officeDocument/2006/relationships/tags" Target="../tags/tag407.xml"/><Relationship Id="rId33" Type="http://schemas.openxmlformats.org/officeDocument/2006/relationships/tags" Target="../tags/tag415.xml"/><Relationship Id="rId38" Type="http://schemas.openxmlformats.org/officeDocument/2006/relationships/image" Target="../media/image217.png"/><Relationship Id="rId46" Type="http://schemas.openxmlformats.org/officeDocument/2006/relationships/image" Target="../media/image216.png"/><Relationship Id="rId59" Type="http://schemas.openxmlformats.org/officeDocument/2006/relationships/image" Target="../media/image236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431.xml"/><Relationship Id="rId18" Type="http://schemas.openxmlformats.org/officeDocument/2006/relationships/tags" Target="../tags/tag436.xml"/><Relationship Id="rId26" Type="http://schemas.openxmlformats.org/officeDocument/2006/relationships/tags" Target="../tags/tag444.xml"/><Relationship Id="rId39" Type="http://schemas.openxmlformats.org/officeDocument/2006/relationships/image" Target="../media/image233.png"/><Relationship Id="rId21" Type="http://schemas.openxmlformats.org/officeDocument/2006/relationships/tags" Target="../tags/tag439.xml"/><Relationship Id="rId34" Type="http://schemas.openxmlformats.org/officeDocument/2006/relationships/tags" Target="../tags/tag452.xml"/><Relationship Id="rId42" Type="http://schemas.openxmlformats.org/officeDocument/2006/relationships/image" Target="../media/image210.png"/><Relationship Id="rId47" Type="http://schemas.openxmlformats.org/officeDocument/2006/relationships/image" Target="../media/image218.png"/><Relationship Id="rId50" Type="http://schemas.openxmlformats.org/officeDocument/2006/relationships/image" Target="../media/image221.png"/><Relationship Id="rId55" Type="http://schemas.openxmlformats.org/officeDocument/2006/relationships/image" Target="../media/image226.png"/><Relationship Id="rId7" Type="http://schemas.openxmlformats.org/officeDocument/2006/relationships/tags" Target="../tags/tag425.xml"/><Relationship Id="rId12" Type="http://schemas.openxmlformats.org/officeDocument/2006/relationships/tags" Target="../tags/tag430.xml"/><Relationship Id="rId17" Type="http://schemas.openxmlformats.org/officeDocument/2006/relationships/tags" Target="../tags/tag435.xml"/><Relationship Id="rId25" Type="http://schemas.openxmlformats.org/officeDocument/2006/relationships/tags" Target="../tags/tag443.xml"/><Relationship Id="rId33" Type="http://schemas.openxmlformats.org/officeDocument/2006/relationships/tags" Target="../tags/tag451.xml"/><Relationship Id="rId38" Type="http://schemas.openxmlformats.org/officeDocument/2006/relationships/image" Target="../media/image217.png"/><Relationship Id="rId46" Type="http://schemas.openxmlformats.org/officeDocument/2006/relationships/image" Target="../media/image216.png"/><Relationship Id="rId2" Type="http://schemas.openxmlformats.org/officeDocument/2006/relationships/tags" Target="../tags/tag420.xml"/><Relationship Id="rId16" Type="http://schemas.openxmlformats.org/officeDocument/2006/relationships/tags" Target="../tags/tag434.xml"/><Relationship Id="rId20" Type="http://schemas.openxmlformats.org/officeDocument/2006/relationships/tags" Target="../tags/tag438.xml"/><Relationship Id="rId29" Type="http://schemas.openxmlformats.org/officeDocument/2006/relationships/tags" Target="../tags/tag447.xml"/><Relationship Id="rId41" Type="http://schemas.openxmlformats.org/officeDocument/2006/relationships/image" Target="../media/image231.png"/><Relationship Id="rId54" Type="http://schemas.openxmlformats.org/officeDocument/2006/relationships/image" Target="../media/image225.png"/><Relationship Id="rId1" Type="http://schemas.openxmlformats.org/officeDocument/2006/relationships/tags" Target="../tags/tag419.xml"/><Relationship Id="rId6" Type="http://schemas.openxmlformats.org/officeDocument/2006/relationships/tags" Target="../tags/tag424.xml"/><Relationship Id="rId11" Type="http://schemas.openxmlformats.org/officeDocument/2006/relationships/tags" Target="../tags/tag429.xml"/><Relationship Id="rId24" Type="http://schemas.openxmlformats.org/officeDocument/2006/relationships/tags" Target="../tags/tag442.xml"/><Relationship Id="rId32" Type="http://schemas.openxmlformats.org/officeDocument/2006/relationships/tags" Target="../tags/tag450.xml"/><Relationship Id="rId37" Type="http://schemas.openxmlformats.org/officeDocument/2006/relationships/image" Target="../media/image213.png"/><Relationship Id="rId40" Type="http://schemas.openxmlformats.org/officeDocument/2006/relationships/image" Target="../media/image211.png"/><Relationship Id="rId45" Type="http://schemas.openxmlformats.org/officeDocument/2006/relationships/image" Target="../media/image215.png"/><Relationship Id="rId53" Type="http://schemas.openxmlformats.org/officeDocument/2006/relationships/image" Target="../media/image224.png"/><Relationship Id="rId58" Type="http://schemas.openxmlformats.org/officeDocument/2006/relationships/image" Target="../media/image232.png"/><Relationship Id="rId5" Type="http://schemas.openxmlformats.org/officeDocument/2006/relationships/tags" Target="../tags/tag423.xml"/><Relationship Id="rId15" Type="http://schemas.openxmlformats.org/officeDocument/2006/relationships/tags" Target="../tags/tag433.xml"/><Relationship Id="rId23" Type="http://schemas.openxmlformats.org/officeDocument/2006/relationships/tags" Target="../tags/tag441.xml"/><Relationship Id="rId28" Type="http://schemas.openxmlformats.org/officeDocument/2006/relationships/tags" Target="../tags/tag446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220.png"/><Relationship Id="rId57" Type="http://schemas.openxmlformats.org/officeDocument/2006/relationships/image" Target="../media/image235.png"/><Relationship Id="rId10" Type="http://schemas.openxmlformats.org/officeDocument/2006/relationships/tags" Target="../tags/tag428.xml"/><Relationship Id="rId19" Type="http://schemas.openxmlformats.org/officeDocument/2006/relationships/tags" Target="../tags/tag437.xml"/><Relationship Id="rId31" Type="http://schemas.openxmlformats.org/officeDocument/2006/relationships/tags" Target="../tags/tag449.xml"/><Relationship Id="rId44" Type="http://schemas.openxmlformats.org/officeDocument/2006/relationships/image" Target="../media/image214.png"/><Relationship Id="rId52" Type="http://schemas.openxmlformats.org/officeDocument/2006/relationships/image" Target="../media/image223.png"/><Relationship Id="rId4" Type="http://schemas.openxmlformats.org/officeDocument/2006/relationships/tags" Target="../tags/tag422.xml"/><Relationship Id="rId9" Type="http://schemas.openxmlformats.org/officeDocument/2006/relationships/tags" Target="../tags/tag427.xml"/><Relationship Id="rId14" Type="http://schemas.openxmlformats.org/officeDocument/2006/relationships/tags" Target="../tags/tag432.xml"/><Relationship Id="rId22" Type="http://schemas.openxmlformats.org/officeDocument/2006/relationships/tags" Target="../tags/tag440.xml"/><Relationship Id="rId27" Type="http://schemas.openxmlformats.org/officeDocument/2006/relationships/tags" Target="../tags/tag445.xml"/><Relationship Id="rId30" Type="http://schemas.openxmlformats.org/officeDocument/2006/relationships/tags" Target="../tags/tag448.xml"/><Relationship Id="rId35" Type="http://schemas.openxmlformats.org/officeDocument/2006/relationships/tags" Target="../tags/tag453.xml"/><Relationship Id="rId43" Type="http://schemas.openxmlformats.org/officeDocument/2006/relationships/image" Target="../media/image212.png"/><Relationship Id="rId48" Type="http://schemas.openxmlformats.org/officeDocument/2006/relationships/image" Target="../media/image219.png"/><Relationship Id="rId56" Type="http://schemas.openxmlformats.org/officeDocument/2006/relationships/image" Target="../media/image234.png"/><Relationship Id="rId8" Type="http://schemas.openxmlformats.org/officeDocument/2006/relationships/tags" Target="../tags/tag426.xml"/><Relationship Id="rId51" Type="http://schemas.openxmlformats.org/officeDocument/2006/relationships/image" Target="../media/image222.png"/><Relationship Id="rId3" Type="http://schemas.openxmlformats.org/officeDocument/2006/relationships/tags" Target="../tags/tag42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61.xml"/><Relationship Id="rId13" Type="http://schemas.openxmlformats.org/officeDocument/2006/relationships/image" Target="../media/image217.png"/><Relationship Id="rId3" Type="http://schemas.openxmlformats.org/officeDocument/2006/relationships/tags" Target="../tags/tag456.xml"/><Relationship Id="rId7" Type="http://schemas.openxmlformats.org/officeDocument/2006/relationships/tags" Target="../tags/tag460.xml"/><Relationship Id="rId12" Type="http://schemas.openxmlformats.org/officeDocument/2006/relationships/image" Target="../media/image211.png"/><Relationship Id="rId17" Type="http://schemas.openxmlformats.org/officeDocument/2006/relationships/image" Target="../media/image242.png"/><Relationship Id="rId2" Type="http://schemas.openxmlformats.org/officeDocument/2006/relationships/tags" Target="../tags/tag455.xml"/><Relationship Id="rId16" Type="http://schemas.openxmlformats.org/officeDocument/2006/relationships/image" Target="../media/image241.png"/><Relationship Id="rId1" Type="http://schemas.openxmlformats.org/officeDocument/2006/relationships/tags" Target="../tags/tag454.xml"/><Relationship Id="rId6" Type="http://schemas.openxmlformats.org/officeDocument/2006/relationships/tags" Target="../tags/tag459.xml"/><Relationship Id="rId11" Type="http://schemas.openxmlformats.org/officeDocument/2006/relationships/image" Target="../media/image213.png"/><Relationship Id="rId5" Type="http://schemas.openxmlformats.org/officeDocument/2006/relationships/tags" Target="../tags/tag458.xml"/><Relationship Id="rId15" Type="http://schemas.openxmlformats.org/officeDocument/2006/relationships/image" Target="../media/image231.png"/><Relationship Id="rId10" Type="http://schemas.openxmlformats.org/officeDocument/2006/relationships/image" Target="../media/image240.png"/><Relationship Id="rId4" Type="http://schemas.openxmlformats.org/officeDocument/2006/relationships/tags" Target="../tags/tag457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2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69.xml"/><Relationship Id="rId13" Type="http://schemas.openxmlformats.org/officeDocument/2006/relationships/tags" Target="../tags/tag474.xml"/><Relationship Id="rId18" Type="http://schemas.openxmlformats.org/officeDocument/2006/relationships/image" Target="../media/image243.png"/><Relationship Id="rId26" Type="http://schemas.openxmlformats.org/officeDocument/2006/relationships/image" Target="../media/image250.png"/><Relationship Id="rId3" Type="http://schemas.openxmlformats.org/officeDocument/2006/relationships/tags" Target="../tags/tag464.xml"/><Relationship Id="rId21" Type="http://schemas.openxmlformats.org/officeDocument/2006/relationships/image" Target="../media/image245.png"/><Relationship Id="rId7" Type="http://schemas.openxmlformats.org/officeDocument/2006/relationships/tags" Target="../tags/tag468.xml"/><Relationship Id="rId12" Type="http://schemas.openxmlformats.org/officeDocument/2006/relationships/tags" Target="../tags/tag473.xml"/><Relationship Id="rId17" Type="http://schemas.openxmlformats.org/officeDocument/2006/relationships/image" Target="../media/image240.png"/><Relationship Id="rId25" Type="http://schemas.openxmlformats.org/officeDocument/2006/relationships/image" Target="../media/image249.png"/><Relationship Id="rId2" Type="http://schemas.openxmlformats.org/officeDocument/2006/relationships/tags" Target="../tags/tag46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44.png"/><Relationship Id="rId29" Type="http://schemas.openxmlformats.org/officeDocument/2006/relationships/image" Target="../media/image252.png"/><Relationship Id="rId1" Type="http://schemas.openxmlformats.org/officeDocument/2006/relationships/tags" Target="../tags/tag462.xml"/><Relationship Id="rId6" Type="http://schemas.openxmlformats.org/officeDocument/2006/relationships/tags" Target="../tags/tag467.xml"/><Relationship Id="rId11" Type="http://schemas.openxmlformats.org/officeDocument/2006/relationships/tags" Target="../tags/tag472.xml"/><Relationship Id="rId24" Type="http://schemas.openxmlformats.org/officeDocument/2006/relationships/image" Target="../media/image248.png"/><Relationship Id="rId5" Type="http://schemas.openxmlformats.org/officeDocument/2006/relationships/tags" Target="../tags/tag466.xml"/><Relationship Id="rId15" Type="http://schemas.openxmlformats.org/officeDocument/2006/relationships/tags" Target="../tags/tag476.xml"/><Relationship Id="rId23" Type="http://schemas.openxmlformats.org/officeDocument/2006/relationships/image" Target="../media/image247.png"/><Relationship Id="rId28" Type="http://schemas.openxmlformats.org/officeDocument/2006/relationships/image" Target="../media/image74.png"/><Relationship Id="rId10" Type="http://schemas.openxmlformats.org/officeDocument/2006/relationships/tags" Target="../tags/tag471.xml"/><Relationship Id="rId19" Type="http://schemas.openxmlformats.org/officeDocument/2006/relationships/image" Target="../media/image242.png"/><Relationship Id="rId31" Type="http://schemas.openxmlformats.org/officeDocument/2006/relationships/image" Target="../media/image254.png"/><Relationship Id="rId4" Type="http://schemas.openxmlformats.org/officeDocument/2006/relationships/tags" Target="../tags/tag465.xml"/><Relationship Id="rId9" Type="http://schemas.openxmlformats.org/officeDocument/2006/relationships/tags" Target="../tags/tag470.xml"/><Relationship Id="rId14" Type="http://schemas.openxmlformats.org/officeDocument/2006/relationships/tags" Target="../tags/tag475.xml"/><Relationship Id="rId22" Type="http://schemas.openxmlformats.org/officeDocument/2006/relationships/image" Target="../media/image246.png"/><Relationship Id="rId27" Type="http://schemas.openxmlformats.org/officeDocument/2006/relationships/image" Target="../media/image251.png"/><Relationship Id="rId30" Type="http://schemas.openxmlformats.org/officeDocument/2006/relationships/image" Target="../media/image25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84.xml"/><Relationship Id="rId13" Type="http://schemas.openxmlformats.org/officeDocument/2006/relationships/tags" Target="../tags/tag489.xml"/><Relationship Id="rId18" Type="http://schemas.openxmlformats.org/officeDocument/2006/relationships/tags" Target="../tags/tag494.xml"/><Relationship Id="rId26" Type="http://schemas.openxmlformats.org/officeDocument/2006/relationships/image" Target="../media/image256.png"/><Relationship Id="rId39" Type="http://schemas.openxmlformats.org/officeDocument/2006/relationships/image" Target="../media/image266.png"/><Relationship Id="rId3" Type="http://schemas.openxmlformats.org/officeDocument/2006/relationships/tags" Target="../tags/tag479.xml"/><Relationship Id="rId21" Type="http://schemas.openxmlformats.org/officeDocument/2006/relationships/tags" Target="../tags/tag497.xml"/><Relationship Id="rId34" Type="http://schemas.openxmlformats.org/officeDocument/2006/relationships/image" Target="../media/image263.png"/><Relationship Id="rId42" Type="http://schemas.openxmlformats.org/officeDocument/2006/relationships/image" Target="../media/image269.png"/><Relationship Id="rId7" Type="http://schemas.openxmlformats.org/officeDocument/2006/relationships/tags" Target="../tags/tag483.xml"/><Relationship Id="rId12" Type="http://schemas.openxmlformats.org/officeDocument/2006/relationships/tags" Target="../tags/tag488.xml"/><Relationship Id="rId17" Type="http://schemas.openxmlformats.org/officeDocument/2006/relationships/tags" Target="../tags/tag493.xml"/><Relationship Id="rId25" Type="http://schemas.openxmlformats.org/officeDocument/2006/relationships/image" Target="../media/image255.png"/><Relationship Id="rId33" Type="http://schemas.openxmlformats.org/officeDocument/2006/relationships/image" Target="../media/image262.png"/><Relationship Id="rId38" Type="http://schemas.openxmlformats.org/officeDocument/2006/relationships/image" Target="../media/image265.png"/><Relationship Id="rId2" Type="http://schemas.openxmlformats.org/officeDocument/2006/relationships/tags" Target="../tags/tag478.xml"/><Relationship Id="rId16" Type="http://schemas.openxmlformats.org/officeDocument/2006/relationships/tags" Target="../tags/tag492.xml"/><Relationship Id="rId20" Type="http://schemas.openxmlformats.org/officeDocument/2006/relationships/tags" Target="../tags/tag496.xml"/><Relationship Id="rId29" Type="http://schemas.openxmlformats.org/officeDocument/2006/relationships/image" Target="../media/image259.png"/><Relationship Id="rId41" Type="http://schemas.openxmlformats.org/officeDocument/2006/relationships/image" Target="../media/image268.png"/><Relationship Id="rId1" Type="http://schemas.openxmlformats.org/officeDocument/2006/relationships/tags" Target="../tags/tag477.xml"/><Relationship Id="rId6" Type="http://schemas.openxmlformats.org/officeDocument/2006/relationships/tags" Target="../tags/tag482.xml"/><Relationship Id="rId11" Type="http://schemas.openxmlformats.org/officeDocument/2006/relationships/tags" Target="../tags/tag487.xml"/><Relationship Id="rId24" Type="http://schemas.openxmlformats.org/officeDocument/2006/relationships/image" Target="../media/image38.png"/><Relationship Id="rId32" Type="http://schemas.openxmlformats.org/officeDocument/2006/relationships/image" Target="../media/image50.png"/><Relationship Id="rId37" Type="http://schemas.openxmlformats.org/officeDocument/2006/relationships/image" Target="../media/image264.png"/><Relationship Id="rId40" Type="http://schemas.openxmlformats.org/officeDocument/2006/relationships/image" Target="../media/image267.png"/><Relationship Id="rId5" Type="http://schemas.openxmlformats.org/officeDocument/2006/relationships/tags" Target="../tags/tag481.xml"/><Relationship Id="rId15" Type="http://schemas.openxmlformats.org/officeDocument/2006/relationships/tags" Target="../tags/tag491.xml"/><Relationship Id="rId23" Type="http://schemas.openxmlformats.org/officeDocument/2006/relationships/image" Target="../media/image37.png"/><Relationship Id="rId28" Type="http://schemas.openxmlformats.org/officeDocument/2006/relationships/image" Target="../media/image258.png"/><Relationship Id="rId36" Type="http://schemas.openxmlformats.org/officeDocument/2006/relationships/image" Target="../media/image54.png"/><Relationship Id="rId10" Type="http://schemas.openxmlformats.org/officeDocument/2006/relationships/tags" Target="../tags/tag486.xml"/><Relationship Id="rId19" Type="http://schemas.openxmlformats.org/officeDocument/2006/relationships/tags" Target="../tags/tag495.xml"/><Relationship Id="rId31" Type="http://schemas.openxmlformats.org/officeDocument/2006/relationships/image" Target="../media/image261.png"/><Relationship Id="rId4" Type="http://schemas.openxmlformats.org/officeDocument/2006/relationships/tags" Target="../tags/tag480.xml"/><Relationship Id="rId9" Type="http://schemas.openxmlformats.org/officeDocument/2006/relationships/tags" Target="../tags/tag485.xml"/><Relationship Id="rId14" Type="http://schemas.openxmlformats.org/officeDocument/2006/relationships/tags" Target="../tags/tag490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57.png"/><Relationship Id="rId30" Type="http://schemas.openxmlformats.org/officeDocument/2006/relationships/image" Target="../media/image260.png"/><Relationship Id="rId35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505.xml"/><Relationship Id="rId13" Type="http://schemas.openxmlformats.org/officeDocument/2006/relationships/image" Target="../media/image111.png"/><Relationship Id="rId18" Type="http://schemas.openxmlformats.org/officeDocument/2006/relationships/image" Target="../media/image273.png"/><Relationship Id="rId3" Type="http://schemas.openxmlformats.org/officeDocument/2006/relationships/tags" Target="../tags/tag500.xml"/><Relationship Id="rId21" Type="http://schemas.openxmlformats.org/officeDocument/2006/relationships/image" Target="../media/image274.png"/><Relationship Id="rId7" Type="http://schemas.openxmlformats.org/officeDocument/2006/relationships/tags" Target="../tags/tag504.xml"/><Relationship Id="rId12" Type="http://schemas.openxmlformats.org/officeDocument/2006/relationships/image" Target="../media/image194.png"/><Relationship Id="rId17" Type="http://schemas.openxmlformats.org/officeDocument/2006/relationships/image" Target="../media/image272.png"/><Relationship Id="rId2" Type="http://schemas.openxmlformats.org/officeDocument/2006/relationships/tags" Target="../tags/tag499.xml"/><Relationship Id="rId16" Type="http://schemas.openxmlformats.org/officeDocument/2006/relationships/image" Target="../media/image271.png"/><Relationship Id="rId20" Type="http://schemas.openxmlformats.org/officeDocument/2006/relationships/image" Target="../media/image23.png"/><Relationship Id="rId1" Type="http://schemas.openxmlformats.org/officeDocument/2006/relationships/tags" Target="../tags/tag498.xml"/><Relationship Id="rId6" Type="http://schemas.openxmlformats.org/officeDocument/2006/relationships/tags" Target="../tags/tag50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02.xml"/><Relationship Id="rId15" Type="http://schemas.openxmlformats.org/officeDocument/2006/relationships/image" Target="../media/image10.png"/><Relationship Id="rId10" Type="http://schemas.openxmlformats.org/officeDocument/2006/relationships/tags" Target="../tags/tag507.xml"/><Relationship Id="rId19" Type="http://schemas.openxmlformats.org/officeDocument/2006/relationships/image" Target="../media/image240.png"/><Relationship Id="rId4" Type="http://schemas.openxmlformats.org/officeDocument/2006/relationships/tags" Target="../tags/tag501.xml"/><Relationship Id="rId9" Type="http://schemas.openxmlformats.org/officeDocument/2006/relationships/tags" Target="../tags/tag506.xml"/><Relationship Id="rId14" Type="http://schemas.openxmlformats.org/officeDocument/2006/relationships/image" Target="../media/image27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9.png"/><Relationship Id="rId3" Type="http://schemas.openxmlformats.org/officeDocument/2006/relationships/tags" Target="../tags/tag31.xml"/><Relationship Id="rId21" Type="http://schemas.openxmlformats.org/officeDocument/2006/relationships/image" Target="../media/image32.png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image" Target="../media/image28.png"/><Relationship Id="rId25" Type="http://schemas.openxmlformats.org/officeDocument/2006/relationships/image" Target="../media/image35.png"/><Relationship Id="rId2" Type="http://schemas.openxmlformats.org/officeDocument/2006/relationships/tags" Target="../tags/tag30.xml"/><Relationship Id="rId16" Type="http://schemas.openxmlformats.org/officeDocument/2006/relationships/image" Target="../media/image10.png"/><Relationship Id="rId20" Type="http://schemas.openxmlformats.org/officeDocument/2006/relationships/image" Target="../media/image31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image" Target="../media/image23.png"/><Relationship Id="rId5" Type="http://schemas.openxmlformats.org/officeDocument/2006/relationships/tags" Target="../tags/tag33.xml"/><Relationship Id="rId15" Type="http://schemas.openxmlformats.org/officeDocument/2006/relationships/image" Target="../media/image27.png"/><Relationship Id="rId23" Type="http://schemas.openxmlformats.org/officeDocument/2006/relationships/image" Target="../media/image34.png"/><Relationship Id="rId10" Type="http://schemas.openxmlformats.org/officeDocument/2006/relationships/tags" Target="../tags/tag38.xml"/><Relationship Id="rId19" Type="http://schemas.openxmlformats.org/officeDocument/2006/relationships/image" Target="../media/image30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image" Target="../media/image26.png"/><Relationship Id="rId22" Type="http://schemas.openxmlformats.org/officeDocument/2006/relationships/image" Target="../media/image3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515.xml"/><Relationship Id="rId13" Type="http://schemas.openxmlformats.org/officeDocument/2006/relationships/image" Target="../media/image196.png"/><Relationship Id="rId18" Type="http://schemas.openxmlformats.org/officeDocument/2006/relationships/image" Target="../media/image158.png"/><Relationship Id="rId3" Type="http://schemas.openxmlformats.org/officeDocument/2006/relationships/tags" Target="../tags/tag510.xml"/><Relationship Id="rId7" Type="http://schemas.openxmlformats.org/officeDocument/2006/relationships/tags" Target="../tags/tag514.xml"/><Relationship Id="rId12" Type="http://schemas.openxmlformats.org/officeDocument/2006/relationships/image" Target="../media/image194.png"/><Relationship Id="rId17" Type="http://schemas.openxmlformats.org/officeDocument/2006/relationships/image" Target="../media/image156.png"/><Relationship Id="rId2" Type="http://schemas.openxmlformats.org/officeDocument/2006/relationships/tags" Target="../tags/tag509.xml"/><Relationship Id="rId16" Type="http://schemas.openxmlformats.org/officeDocument/2006/relationships/image" Target="../media/image111.png"/><Relationship Id="rId20" Type="http://schemas.openxmlformats.org/officeDocument/2006/relationships/image" Target="../media/image277.png"/><Relationship Id="rId1" Type="http://schemas.openxmlformats.org/officeDocument/2006/relationships/tags" Target="../tags/tag508.xml"/><Relationship Id="rId6" Type="http://schemas.openxmlformats.org/officeDocument/2006/relationships/tags" Target="../tags/tag51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12.xml"/><Relationship Id="rId15" Type="http://schemas.openxmlformats.org/officeDocument/2006/relationships/image" Target="../media/image275.png"/><Relationship Id="rId10" Type="http://schemas.openxmlformats.org/officeDocument/2006/relationships/tags" Target="../tags/tag517.xml"/><Relationship Id="rId19" Type="http://schemas.openxmlformats.org/officeDocument/2006/relationships/image" Target="../media/image276.png"/><Relationship Id="rId4" Type="http://schemas.openxmlformats.org/officeDocument/2006/relationships/tags" Target="../tags/tag511.xml"/><Relationship Id="rId9" Type="http://schemas.openxmlformats.org/officeDocument/2006/relationships/tags" Target="../tags/tag516.xml"/><Relationship Id="rId1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525.xml"/><Relationship Id="rId13" Type="http://schemas.openxmlformats.org/officeDocument/2006/relationships/image" Target="../media/image194.png"/><Relationship Id="rId18" Type="http://schemas.openxmlformats.org/officeDocument/2006/relationships/image" Target="../media/image276.png"/><Relationship Id="rId3" Type="http://schemas.openxmlformats.org/officeDocument/2006/relationships/tags" Target="../tags/tag520.xml"/><Relationship Id="rId21" Type="http://schemas.openxmlformats.org/officeDocument/2006/relationships/image" Target="../media/image279.png"/><Relationship Id="rId7" Type="http://schemas.openxmlformats.org/officeDocument/2006/relationships/tags" Target="../tags/tag524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58.png"/><Relationship Id="rId2" Type="http://schemas.openxmlformats.org/officeDocument/2006/relationships/tags" Target="../tags/tag519.xml"/><Relationship Id="rId16" Type="http://schemas.openxmlformats.org/officeDocument/2006/relationships/image" Target="../media/image156.png"/><Relationship Id="rId20" Type="http://schemas.openxmlformats.org/officeDocument/2006/relationships/image" Target="../media/image278.png"/><Relationship Id="rId1" Type="http://schemas.openxmlformats.org/officeDocument/2006/relationships/tags" Target="../tags/tag518.xml"/><Relationship Id="rId6" Type="http://schemas.openxmlformats.org/officeDocument/2006/relationships/tags" Target="../tags/tag523.xml"/><Relationship Id="rId11" Type="http://schemas.openxmlformats.org/officeDocument/2006/relationships/tags" Target="../tags/tag528.xml"/><Relationship Id="rId5" Type="http://schemas.openxmlformats.org/officeDocument/2006/relationships/tags" Target="../tags/tag522.xml"/><Relationship Id="rId15" Type="http://schemas.openxmlformats.org/officeDocument/2006/relationships/image" Target="../media/image111.png"/><Relationship Id="rId10" Type="http://schemas.openxmlformats.org/officeDocument/2006/relationships/tags" Target="../tags/tag527.xml"/><Relationship Id="rId19" Type="http://schemas.openxmlformats.org/officeDocument/2006/relationships/image" Target="../media/image277.png"/><Relationship Id="rId4" Type="http://schemas.openxmlformats.org/officeDocument/2006/relationships/tags" Target="../tags/tag521.xml"/><Relationship Id="rId9" Type="http://schemas.openxmlformats.org/officeDocument/2006/relationships/tags" Target="../tags/tag526.xml"/><Relationship Id="rId14" Type="http://schemas.openxmlformats.org/officeDocument/2006/relationships/image" Target="../media/image196.png"/><Relationship Id="rId22" Type="http://schemas.openxmlformats.org/officeDocument/2006/relationships/image" Target="../media/image17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536.xml"/><Relationship Id="rId13" Type="http://schemas.openxmlformats.org/officeDocument/2006/relationships/image" Target="../media/image194.png"/><Relationship Id="rId18" Type="http://schemas.openxmlformats.org/officeDocument/2006/relationships/image" Target="../media/image111.png"/><Relationship Id="rId3" Type="http://schemas.openxmlformats.org/officeDocument/2006/relationships/tags" Target="../tags/tag531.xml"/><Relationship Id="rId7" Type="http://schemas.openxmlformats.org/officeDocument/2006/relationships/tags" Target="../tags/tag535.xml"/><Relationship Id="rId12" Type="http://schemas.openxmlformats.org/officeDocument/2006/relationships/image" Target="../media/image196.png"/><Relationship Id="rId17" Type="http://schemas.openxmlformats.org/officeDocument/2006/relationships/image" Target="../media/image278.png"/><Relationship Id="rId2" Type="http://schemas.openxmlformats.org/officeDocument/2006/relationships/tags" Target="../tags/tag530.xml"/><Relationship Id="rId16" Type="http://schemas.openxmlformats.org/officeDocument/2006/relationships/image" Target="../media/image174.png"/><Relationship Id="rId20" Type="http://schemas.openxmlformats.org/officeDocument/2006/relationships/image" Target="../media/image158.png"/><Relationship Id="rId1" Type="http://schemas.openxmlformats.org/officeDocument/2006/relationships/tags" Target="../tags/tag529.xml"/><Relationship Id="rId6" Type="http://schemas.openxmlformats.org/officeDocument/2006/relationships/tags" Target="../tags/tag53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33.xml"/><Relationship Id="rId15" Type="http://schemas.openxmlformats.org/officeDocument/2006/relationships/image" Target="../media/image277.png"/><Relationship Id="rId10" Type="http://schemas.openxmlformats.org/officeDocument/2006/relationships/tags" Target="../tags/tag538.xml"/><Relationship Id="rId19" Type="http://schemas.openxmlformats.org/officeDocument/2006/relationships/image" Target="../media/image156.png"/><Relationship Id="rId4" Type="http://schemas.openxmlformats.org/officeDocument/2006/relationships/tags" Target="../tags/tag532.xml"/><Relationship Id="rId9" Type="http://schemas.openxmlformats.org/officeDocument/2006/relationships/tags" Target="../tags/tag537.xml"/><Relationship Id="rId14" Type="http://schemas.openxmlformats.org/officeDocument/2006/relationships/image" Target="../media/image27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46.xml"/><Relationship Id="rId13" Type="http://schemas.openxmlformats.org/officeDocument/2006/relationships/image" Target="../media/image278.png"/><Relationship Id="rId18" Type="http://schemas.openxmlformats.org/officeDocument/2006/relationships/image" Target="../media/image174.png"/><Relationship Id="rId3" Type="http://schemas.openxmlformats.org/officeDocument/2006/relationships/tags" Target="../tags/tag541.xml"/><Relationship Id="rId21" Type="http://schemas.openxmlformats.org/officeDocument/2006/relationships/image" Target="../media/image111.png"/><Relationship Id="rId7" Type="http://schemas.openxmlformats.org/officeDocument/2006/relationships/tags" Target="../tags/tag545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76.png"/><Relationship Id="rId2" Type="http://schemas.openxmlformats.org/officeDocument/2006/relationships/tags" Target="../tags/tag540.xml"/><Relationship Id="rId16" Type="http://schemas.openxmlformats.org/officeDocument/2006/relationships/image" Target="../media/image277.png"/><Relationship Id="rId20" Type="http://schemas.openxmlformats.org/officeDocument/2006/relationships/image" Target="../media/image158.png"/><Relationship Id="rId1" Type="http://schemas.openxmlformats.org/officeDocument/2006/relationships/tags" Target="../tags/tag539.xml"/><Relationship Id="rId6" Type="http://schemas.openxmlformats.org/officeDocument/2006/relationships/tags" Target="../tags/tag544.xml"/><Relationship Id="rId11" Type="http://schemas.openxmlformats.org/officeDocument/2006/relationships/tags" Target="../tags/tag549.xml"/><Relationship Id="rId5" Type="http://schemas.openxmlformats.org/officeDocument/2006/relationships/tags" Target="../tags/tag543.xml"/><Relationship Id="rId15" Type="http://schemas.openxmlformats.org/officeDocument/2006/relationships/image" Target="../media/image194.png"/><Relationship Id="rId10" Type="http://schemas.openxmlformats.org/officeDocument/2006/relationships/tags" Target="../tags/tag548.xml"/><Relationship Id="rId19" Type="http://schemas.openxmlformats.org/officeDocument/2006/relationships/image" Target="../media/image156.png"/><Relationship Id="rId4" Type="http://schemas.openxmlformats.org/officeDocument/2006/relationships/tags" Target="../tags/tag542.xml"/><Relationship Id="rId9" Type="http://schemas.openxmlformats.org/officeDocument/2006/relationships/tags" Target="../tags/tag547.xml"/><Relationship Id="rId14" Type="http://schemas.openxmlformats.org/officeDocument/2006/relationships/image" Target="../media/image196.png"/><Relationship Id="rId22" Type="http://schemas.openxmlformats.org/officeDocument/2006/relationships/image" Target="../media/image28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57.xml"/><Relationship Id="rId13" Type="http://schemas.openxmlformats.org/officeDocument/2006/relationships/tags" Target="../tags/tag562.xml"/><Relationship Id="rId18" Type="http://schemas.openxmlformats.org/officeDocument/2006/relationships/image" Target="../media/image156.png"/><Relationship Id="rId26" Type="http://schemas.openxmlformats.org/officeDocument/2006/relationships/image" Target="../media/image280.png"/><Relationship Id="rId3" Type="http://schemas.openxmlformats.org/officeDocument/2006/relationships/tags" Target="../tags/tag552.xml"/><Relationship Id="rId21" Type="http://schemas.openxmlformats.org/officeDocument/2006/relationships/image" Target="../media/image196.png"/><Relationship Id="rId7" Type="http://schemas.openxmlformats.org/officeDocument/2006/relationships/tags" Target="../tags/tag556.xml"/><Relationship Id="rId12" Type="http://schemas.openxmlformats.org/officeDocument/2006/relationships/tags" Target="../tags/tag561.xml"/><Relationship Id="rId17" Type="http://schemas.openxmlformats.org/officeDocument/2006/relationships/image" Target="../media/image174.png"/><Relationship Id="rId25" Type="http://schemas.openxmlformats.org/officeDocument/2006/relationships/image" Target="../media/image176.png"/><Relationship Id="rId2" Type="http://schemas.openxmlformats.org/officeDocument/2006/relationships/tags" Target="../tags/tag551.xml"/><Relationship Id="rId16" Type="http://schemas.openxmlformats.org/officeDocument/2006/relationships/image" Target="../media/image276.png"/><Relationship Id="rId20" Type="http://schemas.openxmlformats.org/officeDocument/2006/relationships/image" Target="../media/image111.png"/><Relationship Id="rId1" Type="http://schemas.openxmlformats.org/officeDocument/2006/relationships/tags" Target="../tags/tag550.xml"/><Relationship Id="rId6" Type="http://schemas.openxmlformats.org/officeDocument/2006/relationships/tags" Target="../tags/tag555.xml"/><Relationship Id="rId11" Type="http://schemas.openxmlformats.org/officeDocument/2006/relationships/tags" Target="../tags/tag560.xml"/><Relationship Id="rId24" Type="http://schemas.openxmlformats.org/officeDocument/2006/relationships/image" Target="../media/image281.png"/><Relationship Id="rId5" Type="http://schemas.openxmlformats.org/officeDocument/2006/relationships/tags" Target="../tags/tag554.xml"/><Relationship Id="rId15" Type="http://schemas.openxmlformats.org/officeDocument/2006/relationships/image" Target="../media/image278.png"/><Relationship Id="rId23" Type="http://schemas.openxmlformats.org/officeDocument/2006/relationships/image" Target="../media/image277.png"/><Relationship Id="rId10" Type="http://schemas.openxmlformats.org/officeDocument/2006/relationships/tags" Target="../tags/tag559.xml"/><Relationship Id="rId19" Type="http://schemas.openxmlformats.org/officeDocument/2006/relationships/image" Target="../media/image158.png"/><Relationship Id="rId4" Type="http://schemas.openxmlformats.org/officeDocument/2006/relationships/tags" Target="../tags/tag553.xml"/><Relationship Id="rId9" Type="http://schemas.openxmlformats.org/officeDocument/2006/relationships/tags" Target="../tags/tag558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9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image" Target="../media/image41.png"/><Relationship Id="rId39" Type="http://schemas.openxmlformats.org/officeDocument/2006/relationships/image" Target="../media/image54.png"/><Relationship Id="rId3" Type="http://schemas.openxmlformats.org/officeDocument/2006/relationships/tags" Target="../tags/tag43.xml"/><Relationship Id="rId21" Type="http://schemas.openxmlformats.org/officeDocument/2006/relationships/image" Target="../media/image36.png"/><Relationship Id="rId34" Type="http://schemas.openxmlformats.org/officeDocument/2006/relationships/image" Target="../media/image49.png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38" Type="http://schemas.openxmlformats.org/officeDocument/2006/relationships/image" Target="../media/image53.png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4.png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37" Type="http://schemas.openxmlformats.org/officeDocument/2006/relationships/image" Target="../media/image52.png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31" Type="http://schemas.openxmlformats.org/officeDocument/2006/relationships/image" Target="../media/image46.png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18" Type="http://schemas.openxmlformats.org/officeDocument/2006/relationships/tags" Target="../tags/tag77.xml"/><Relationship Id="rId26" Type="http://schemas.openxmlformats.org/officeDocument/2006/relationships/image" Target="../media/image41.png"/><Relationship Id="rId39" Type="http://schemas.openxmlformats.org/officeDocument/2006/relationships/image" Target="../media/image56.png"/><Relationship Id="rId3" Type="http://schemas.openxmlformats.org/officeDocument/2006/relationships/tags" Target="../tags/tag62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51.png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tags" Target="../tags/tag76.xml"/><Relationship Id="rId25" Type="http://schemas.openxmlformats.org/officeDocument/2006/relationships/image" Target="../media/image40.png"/><Relationship Id="rId33" Type="http://schemas.openxmlformats.org/officeDocument/2006/relationships/image" Target="../media/image50.png"/><Relationship Id="rId38" Type="http://schemas.openxmlformats.org/officeDocument/2006/relationships/image" Target="../media/image55.png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20" Type="http://schemas.openxmlformats.org/officeDocument/2006/relationships/tags" Target="../tags/tag79.xml"/><Relationship Id="rId29" Type="http://schemas.openxmlformats.org/officeDocument/2006/relationships/image" Target="../media/image44.png"/><Relationship Id="rId41" Type="http://schemas.openxmlformats.org/officeDocument/2006/relationships/image" Target="../media/image39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image" Target="../media/image38.png"/><Relationship Id="rId32" Type="http://schemas.openxmlformats.org/officeDocument/2006/relationships/image" Target="../media/image49.png"/><Relationship Id="rId37" Type="http://schemas.openxmlformats.org/officeDocument/2006/relationships/image" Target="../media/image54.png"/><Relationship Id="rId40" Type="http://schemas.openxmlformats.org/officeDocument/2006/relationships/image" Target="../media/image57.png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23" Type="http://schemas.openxmlformats.org/officeDocument/2006/relationships/image" Target="../media/image37.png"/><Relationship Id="rId28" Type="http://schemas.openxmlformats.org/officeDocument/2006/relationships/image" Target="../media/image43.png"/><Relationship Id="rId36" Type="http://schemas.openxmlformats.org/officeDocument/2006/relationships/image" Target="../media/image53.png"/><Relationship Id="rId10" Type="http://schemas.openxmlformats.org/officeDocument/2006/relationships/tags" Target="../tags/tag69.xml"/><Relationship Id="rId19" Type="http://schemas.openxmlformats.org/officeDocument/2006/relationships/tags" Target="../tags/tag78.xml"/><Relationship Id="rId31" Type="http://schemas.openxmlformats.org/officeDocument/2006/relationships/image" Target="../media/image46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Relationship Id="rId22" Type="http://schemas.openxmlformats.org/officeDocument/2006/relationships/image" Target="../media/image36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tags" Target="../tags/tag92.xml"/><Relationship Id="rId18" Type="http://schemas.openxmlformats.org/officeDocument/2006/relationships/tags" Target="../tags/tag97.xml"/><Relationship Id="rId26" Type="http://schemas.openxmlformats.org/officeDocument/2006/relationships/image" Target="../media/image41.png"/><Relationship Id="rId39" Type="http://schemas.openxmlformats.org/officeDocument/2006/relationships/image" Target="../media/image56.png"/><Relationship Id="rId3" Type="http://schemas.openxmlformats.org/officeDocument/2006/relationships/tags" Target="../tags/tag82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51.png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17" Type="http://schemas.openxmlformats.org/officeDocument/2006/relationships/tags" Target="../tags/tag96.xml"/><Relationship Id="rId25" Type="http://schemas.openxmlformats.org/officeDocument/2006/relationships/image" Target="../media/image40.png"/><Relationship Id="rId33" Type="http://schemas.openxmlformats.org/officeDocument/2006/relationships/image" Target="../media/image50.png"/><Relationship Id="rId38" Type="http://schemas.openxmlformats.org/officeDocument/2006/relationships/image" Target="../media/image58.png"/><Relationship Id="rId2" Type="http://schemas.openxmlformats.org/officeDocument/2006/relationships/tags" Target="../tags/tag81.xml"/><Relationship Id="rId16" Type="http://schemas.openxmlformats.org/officeDocument/2006/relationships/tags" Target="../tags/tag95.xml"/><Relationship Id="rId20" Type="http://schemas.openxmlformats.org/officeDocument/2006/relationships/tags" Target="../tags/tag99.xml"/><Relationship Id="rId29" Type="http://schemas.openxmlformats.org/officeDocument/2006/relationships/image" Target="../media/image44.png"/><Relationship Id="rId41" Type="http://schemas.openxmlformats.org/officeDocument/2006/relationships/image" Target="../media/image39.png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24" Type="http://schemas.openxmlformats.org/officeDocument/2006/relationships/image" Target="../media/image38.png"/><Relationship Id="rId32" Type="http://schemas.openxmlformats.org/officeDocument/2006/relationships/image" Target="../media/image49.png"/><Relationship Id="rId37" Type="http://schemas.openxmlformats.org/officeDocument/2006/relationships/image" Target="../media/image54.png"/><Relationship Id="rId40" Type="http://schemas.openxmlformats.org/officeDocument/2006/relationships/image" Target="../media/image59.png"/><Relationship Id="rId5" Type="http://schemas.openxmlformats.org/officeDocument/2006/relationships/tags" Target="../tags/tag84.xml"/><Relationship Id="rId15" Type="http://schemas.openxmlformats.org/officeDocument/2006/relationships/tags" Target="../tags/tag94.xml"/><Relationship Id="rId23" Type="http://schemas.openxmlformats.org/officeDocument/2006/relationships/image" Target="../media/image37.png"/><Relationship Id="rId28" Type="http://schemas.openxmlformats.org/officeDocument/2006/relationships/image" Target="../media/image43.png"/><Relationship Id="rId36" Type="http://schemas.openxmlformats.org/officeDocument/2006/relationships/image" Target="../media/image53.png"/><Relationship Id="rId10" Type="http://schemas.openxmlformats.org/officeDocument/2006/relationships/tags" Target="../tags/tag89.xml"/><Relationship Id="rId19" Type="http://schemas.openxmlformats.org/officeDocument/2006/relationships/tags" Target="../tags/tag98.xml"/><Relationship Id="rId31" Type="http://schemas.openxmlformats.org/officeDocument/2006/relationships/image" Target="../media/image46.png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tags" Target="../tags/tag93.xml"/><Relationship Id="rId22" Type="http://schemas.openxmlformats.org/officeDocument/2006/relationships/image" Target="../media/image36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image" Target="../media/image60.png"/><Relationship Id="rId18" Type="http://schemas.openxmlformats.org/officeDocument/2006/relationships/image" Target="../media/image63.png"/><Relationship Id="rId3" Type="http://schemas.openxmlformats.org/officeDocument/2006/relationships/tags" Target="../tags/tag102.xml"/><Relationship Id="rId21" Type="http://schemas.openxmlformats.org/officeDocument/2006/relationships/image" Target="../media/image66.png"/><Relationship Id="rId7" Type="http://schemas.openxmlformats.org/officeDocument/2006/relationships/tags" Target="../tags/tag10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62.png"/><Relationship Id="rId2" Type="http://schemas.openxmlformats.org/officeDocument/2006/relationships/tags" Target="../tags/tag101.xml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5" Type="http://schemas.openxmlformats.org/officeDocument/2006/relationships/tags" Target="../tags/tag104.xml"/><Relationship Id="rId15" Type="http://schemas.openxmlformats.org/officeDocument/2006/relationships/image" Target="../media/image10.png"/><Relationship Id="rId23" Type="http://schemas.openxmlformats.org/officeDocument/2006/relationships/image" Target="../media/image67.png"/><Relationship Id="rId10" Type="http://schemas.openxmlformats.org/officeDocument/2006/relationships/tags" Target="../tags/tag109.xml"/><Relationship Id="rId19" Type="http://schemas.openxmlformats.org/officeDocument/2006/relationships/image" Target="../media/image64.png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image" Target="../media/image27.png"/><Relationship Id="rId22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tags" Target="../tags/tag12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72.png"/><Relationship Id="rId3" Type="http://schemas.openxmlformats.org/officeDocument/2006/relationships/tags" Target="../tags/tag113.xml"/><Relationship Id="rId21" Type="http://schemas.openxmlformats.org/officeDocument/2006/relationships/image" Target="../media/image61.png"/><Relationship Id="rId34" Type="http://schemas.openxmlformats.org/officeDocument/2006/relationships/image" Target="../media/image80.png"/><Relationship Id="rId7" Type="http://schemas.openxmlformats.org/officeDocument/2006/relationships/tags" Target="../tags/tag117.xml"/><Relationship Id="rId12" Type="http://schemas.openxmlformats.org/officeDocument/2006/relationships/tags" Target="../tags/tag122.xml"/><Relationship Id="rId17" Type="http://schemas.openxmlformats.org/officeDocument/2006/relationships/tags" Target="../tags/tag127.xml"/><Relationship Id="rId25" Type="http://schemas.openxmlformats.org/officeDocument/2006/relationships/image" Target="../media/image71.png"/><Relationship Id="rId33" Type="http://schemas.openxmlformats.org/officeDocument/2006/relationships/image" Target="../media/image79.png"/><Relationship Id="rId2" Type="http://schemas.openxmlformats.org/officeDocument/2006/relationships/tags" Target="../tags/tag112.xml"/><Relationship Id="rId16" Type="http://schemas.openxmlformats.org/officeDocument/2006/relationships/tags" Target="../tags/tag126.xml"/><Relationship Id="rId20" Type="http://schemas.openxmlformats.org/officeDocument/2006/relationships/image" Target="../media/image60.png"/><Relationship Id="rId29" Type="http://schemas.openxmlformats.org/officeDocument/2006/relationships/image" Target="../media/image75.png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24" Type="http://schemas.openxmlformats.org/officeDocument/2006/relationships/image" Target="../media/image27.png"/><Relationship Id="rId32" Type="http://schemas.openxmlformats.org/officeDocument/2006/relationships/image" Target="../media/image78.png"/><Relationship Id="rId5" Type="http://schemas.openxmlformats.org/officeDocument/2006/relationships/tags" Target="../tags/tag115.xml"/><Relationship Id="rId15" Type="http://schemas.openxmlformats.org/officeDocument/2006/relationships/tags" Target="../tags/tag125.xml"/><Relationship Id="rId23" Type="http://schemas.openxmlformats.org/officeDocument/2006/relationships/image" Target="../media/image70.png"/><Relationship Id="rId28" Type="http://schemas.openxmlformats.org/officeDocument/2006/relationships/image" Target="../media/image74.png"/><Relationship Id="rId10" Type="http://schemas.openxmlformats.org/officeDocument/2006/relationships/tags" Target="../tags/tag120.xml"/><Relationship Id="rId19" Type="http://schemas.openxmlformats.org/officeDocument/2006/relationships/image" Target="../media/image68.png"/><Relationship Id="rId31" Type="http://schemas.openxmlformats.org/officeDocument/2006/relationships/image" Target="../media/image77.png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tags" Target="../tags/tag124.xml"/><Relationship Id="rId22" Type="http://schemas.openxmlformats.org/officeDocument/2006/relationships/image" Target="../media/image69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Relationship Id="rId35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tags" Target="../tags/tag140.xml"/><Relationship Id="rId18" Type="http://schemas.openxmlformats.org/officeDocument/2006/relationships/image" Target="../media/image81.png"/><Relationship Id="rId26" Type="http://schemas.openxmlformats.org/officeDocument/2006/relationships/image" Target="../media/image73.png"/><Relationship Id="rId3" Type="http://schemas.openxmlformats.org/officeDocument/2006/relationships/tags" Target="../tags/tag130.xml"/><Relationship Id="rId21" Type="http://schemas.openxmlformats.org/officeDocument/2006/relationships/image" Target="../media/image79.png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7.png"/><Relationship Id="rId2" Type="http://schemas.openxmlformats.org/officeDocument/2006/relationships/tags" Target="../tags/tag129.xml"/><Relationship Id="rId16" Type="http://schemas.openxmlformats.org/officeDocument/2006/relationships/tags" Target="../tags/tag143.xml"/><Relationship Id="rId20" Type="http://schemas.openxmlformats.org/officeDocument/2006/relationships/image" Target="../media/image83.png"/><Relationship Id="rId29" Type="http://schemas.openxmlformats.org/officeDocument/2006/relationships/image" Target="../media/image84.png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24" Type="http://schemas.openxmlformats.org/officeDocument/2006/relationships/image" Target="../media/image69.png"/><Relationship Id="rId32" Type="http://schemas.openxmlformats.org/officeDocument/2006/relationships/image" Target="../media/image87.png"/><Relationship Id="rId5" Type="http://schemas.openxmlformats.org/officeDocument/2006/relationships/tags" Target="../tags/tag132.xml"/><Relationship Id="rId15" Type="http://schemas.openxmlformats.org/officeDocument/2006/relationships/tags" Target="../tags/tag142.xml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10" Type="http://schemas.openxmlformats.org/officeDocument/2006/relationships/tags" Target="../tags/tag137.xml"/><Relationship Id="rId19" Type="http://schemas.openxmlformats.org/officeDocument/2006/relationships/image" Target="../media/image82.png"/><Relationship Id="rId31" Type="http://schemas.openxmlformats.org/officeDocument/2006/relationships/image" Target="../media/image86.png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tags" Target="../tags/tag141.xml"/><Relationship Id="rId22" Type="http://schemas.openxmlformats.org/officeDocument/2006/relationships/image" Target="../media/image60.png"/><Relationship Id="rId27" Type="http://schemas.openxmlformats.org/officeDocument/2006/relationships/image" Target="../media/image74.png"/><Relationship Id="rId30" Type="http://schemas.openxmlformats.org/officeDocument/2006/relationships/image" Target="../media/image8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6F1F-5388-40B2-A982-3067F0E32F9A}" type="slidenum">
              <a:rPr lang="en-US"/>
              <a:pPr/>
              <a:t>1</a:t>
            </a:fld>
            <a:endParaRPr lang="en-US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  <a:endParaRPr lang="en-US" sz="2400"/>
          </a:p>
          <a:p>
            <a:pPr algn="ctr"/>
            <a:r>
              <a:rPr lang="en-US" sz="2400"/>
              <a:t>Complex numbers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259C-F683-4547-B2D4-E3C9CA2CAE93}" type="slidenum">
              <a:rPr lang="en-US"/>
              <a:pPr/>
              <a:t>10</a:t>
            </a:fld>
            <a:endParaRPr lang="en-US"/>
          </a:p>
        </p:txBody>
      </p:sp>
      <p:pic>
        <p:nvPicPr>
          <p:cNvPr id="549965" name="Picture 7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476875"/>
            <a:ext cx="14335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9966" name="Picture 7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5475288"/>
            <a:ext cx="750887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9937" name="Picture 4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924425"/>
            <a:ext cx="4484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9890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62163"/>
            <a:ext cx="3173413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9891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6816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9892" name="Line 4"/>
          <p:cNvSpPr>
            <a:spLocks noChangeShapeType="1"/>
          </p:cNvSpPr>
          <p:nvPr/>
        </p:nvSpPr>
        <p:spPr bwMode="auto">
          <a:xfrm flipV="1">
            <a:off x="3657600" y="2971800"/>
            <a:ext cx="0" cy="281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9893" name="Line 5"/>
          <p:cNvSpPr>
            <a:spLocks noChangeShapeType="1"/>
          </p:cNvSpPr>
          <p:nvPr/>
        </p:nvSpPr>
        <p:spPr bwMode="auto">
          <a:xfrm>
            <a:off x="1752600" y="4495800"/>
            <a:ext cx="434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9894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1622425"/>
            <a:ext cx="64214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9895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9896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1641475"/>
            <a:ext cx="10382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9897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1717675"/>
            <a:ext cx="1889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9901" name="Rectangle 1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9902" name="Rectangle 14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9903" name="Group 15"/>
          <p:cNvGrpSpPr>
            <a:grpSpLocks/>
          </p:cNvGrpSpPr>
          <p:nvPr/>
        </p:nvGrpSpPr>
        <p:grpSpPr bwMode="auto">
          <a:xfrm>
            <a:off x="4038600" y="1330325"/>
            <a:ext cx="1644650" cy="382588"/>
            <a:chOff x="2496" y="838"/>
            <a:chExt cx="1036" cy="241"/>
          </a:xfrm>
        </p:grpSpPr>
        <p:pic>
          <p:nvPicPr>
            <p:cNvPr id="549904" name="Picture 1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9" y="838"/>
              <a:ext cx="971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49905" name="AutoShape 17"/>
            <p:cNvSpPr>
              <a:spLocks/>
            </p:cNvSpPr>
            <p:nvPr/>
          </p:nvSpPr>
          <p:spPr bwMode="auto">
            <a:xfrm rot="-5400000">
              <a:off x="2942" y="489"/>
              <a:ext cx="144" cy="1036"/>
            </a:xfrm>
            <a:prstGeom prst="leftBrace">
              <a:avLst>
                <a:gd name="adj1" fmla="val 59954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9921" name="Line 33"/>
          <p:cNvSpPr>
            <a:spLocks noChangeShapeType="1"/>
          </p:cNvSpPr>
          <p:nvPr/>
        </p:nvSpPr>
        <p:spPr bwMode="auto">
          <a:xfrm>
            <a:off x="4191000" y="3381375"/>
            <a:ext cx="758825" cy="609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9922" name="Line 34"/>
          <p:cNvSpPr>
            <a:spLocks noChangeShapeType="1"/>
          </p:cNvSpPr>
          <p:nvPr/>
        </p:nvSpPr>
        <p:spPr bwMode="auto">
          <a:xfrm>
            <a:off x="4560888" y="3505200"/>
            <a:ext cx="758825" cy="609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9935" name="Picture 4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4572000"/>
            <a:ext cx="12509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9927" name="Picture 3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3171825"/>
            <a:ext cx="200025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9928" name="Oval 40"/>
          <p:cNvSpPr>
            <a:spLocks noChangeAspect="1" noChangeArrowheads="1"/>
          </p:cNvSpPr>
          <p:nvPr/>
        </p:nvSpPr>
        <p:spPr bwMode="auto">
          <a:xfrm>
            <a:off x="4191000" y="3367088"/>
            <a:ext cx="46038" cy="46037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9929" name="Picture 4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4057650"/>
            <a:ext cx="184150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9930" name="Oval 42"/>
          <p:cNvSpPr>
            <a:spLocks noChangeAspect="1" noChangeArrowheads="1"/>
          </p:cNvSpPr>
          <p:nvPr/>
        </p:nvSpPr>
        <p:spPr bwMode="auto">
          <a:xfrm>
            <a:off x="4953000" y="3992563"/>
            <a:ext cx="46038" cy="46037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9931" name="Picture 4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3352800"/>
            <a:ext cx="733425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9932" name="Picture 4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3967163"/>
            <a:ext cx="717550" cy="16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9933" name="Oval 45"/>
          <p:cNvSpPr>
            <a:spLocks noChangeAspect="1" noChangeArrowheads="1"/>
          </p:cNvSpPr>
          <p:nvPr/>
        </p:nvSpPr>
        <p:spPr bwMode="auto">
          <a:xfrm>
            <a:off x="5300663" y="4103688"/>
            <a:ext cx="46037" cy="46037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9934" name="Oval 46"/>
          <p:cNvSpPr>
            <a:spLocks noChangeAspect="1" noChangeArrowheads="1"/>
          </p:cNvSpPr>
          <p:nvPr/>
        </p:nvSpPr>
        <p:spPr bwMode="auto">
          <a:xfrm>
            <a:off x="4541838" y="3481388"/>
            <a:ext cx="46037" cy="46037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9939" name="Picture 5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648200"/>
            <a:ext cx="1100137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9950" name="Picture 6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67425"/>
            <a:ext cx="14335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9949" name="Picture 6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6069013"/>
            <a:ext cx="27670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49956" name="Group 68"/>
          <p:cNvGrpSpPr>
            <a:grpSpLocks/>
          </p:cNvGrpSpPr>
          <p:nvPr/>
        </p:nvGrpSpPr>
        <p:grpSpPr bwMode="auto">
          <a:xfrm>
            <a:off x="4191000" y="3692525"/>
            <a:ext cx="649288" cy="1217613"/>
            <a:chOff x="2640" y="2326"/>
            <a:chExt cx="409" cy="767"/>
          </a:xfrm>
        </p:grpSpPr>
        <p:sp>
          <p:nvSpPr>
            <p:cNvPr id="549952" name="Line 64"/>
            <p:cNvSpPr>
              <a:spLocks noChangeShapeType="1"/>
            </p:cNvSpPr>
            <p:nvPr/>
          </p:nvSpPr>
          <p:spPr bwMode="auto">
            <a:xfrm flipH="1">
              <a:off x="2640" y="2326"/>
              <a:ext cx="213" cy="26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953" name="Line 65"/>
            <p:cNvSpPr>
              <a:spLocks noChangeShapeType="1"/>
            </p:cNvSpPr>
            <p:nvPr/>
          </p:nvSpPr>
          <p:spPr bwMode="auto">
            <a:xfrm>
              <a:off x="2640" y="2592"/>
              <a:ext cx="409" cy="50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9957" name="Group 69"/>
          <p:cNvGrpSpPr>
            <a:grpSpLocks/>
          </p:cNvGrpSpPr>
          <p:nvPr/>
        </p:nvGrpSpPr>
        <p:grpSpPr bwMode="auto">
          <a:xfrm>
            <a:off x="4989513" y="3352800"/>
            <a:ext cx="1792287" cy="1563688"/>
            <a:chOff x="3143" y="2112"/>
            <a:chExt cx="1129" cy="985"/>
          </a:xfrm>
        </p:grpSpPr>
        <p:sp>
          <p:nvSpPr>
            <p:cNvPr id="549954" name="Line 66"/>
            <p:cNvSpPr>
              <a:spLocks noChangeShapeType="1"/>
            </p:cNvSpPr>
            <p:nvPr/>
          </p:nvSpPr>
          <p:spPr bwMode="auto">
            <a:xfrm flipV="1">
              <a:off x="3143" y="2112"/>
              <a:ext cx="985" cy="28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955" name="Line 67"/>
            <p:cNvSpPr>
              <a:spLocks noChangeShapeType="1"/>
            </p:cNvSpPr>
            <p:nvPr/>
          </p:nvSpPr>
          <p:spPr bwMode="auto">
            <a:xfrm>
              <a:off x="4128" y="2112"/>
              <a:ext cx="144" cy="98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9958" name="Line 70"/>
          <p:cNvSpPr>
            <a:spLocks noChangeShapeType="1"/>
          </p:cNvSpPr>
          <p:nvPr/>
        </p:nvSpPr>
        <p:spPr bwMode="auto">
          <a:xfrm flipH="1">
            <a:off x="4149725" y="5164138"/>
            <a:ext cx="3602038" cy="1033462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9960" name="Line 72"/>
          <p:cNvSpPr>
            <a:spLocks noChangeShapeType="1"/>
          </p:cNvSpPr>
          <p:nvPr/>
        </p:nvSpPr>
        <p:spPr bwMode="auto">
          <a:xfrm flipH="1">
            <a:off x="4945063" y="5164138"/>
            <a:ext cx="3675062" cy="1033462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9968" name="Line 80"/>
          <p:cNvSpPr>
            <a:spLocks noChangeShapeType="1"/>
          </p:cNvSpPr>
          <p:nvPr/>
        </p:nvSpPr>
        <p:spPr bwMode="auto">
          <a:xfrm>
            <a:off x="4332288" y="6122988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9969" name="Line 81"/>
          <p:cNvSpPr>
            <a:spLocks noChangeShapeType="1"/>
          </p:cNvSpPr>
          <p:nvPr/>
        </p:nvSpPr>
        <p:spPr bwMode="auto">
          <a:xfrm>
            <a:off x="4789488" y="6122988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9944" name="Picture 5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6448425"/>
            <a:ext cx="23336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9947" name="Picture 5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6443663"/>
            <a:ext cx="12350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9961" name="Line 73"/>
          <p:cNvSpPr>
            <a:spLocks noChangeShapeType="1"/>
          </p:cNvSpPr>
          <p:nvPr/>
        </p:nvSpPr>
        <p:spPr bwMode="auto">
          <a:xfrm flipV="1">
            <a:off x="3838575" y="5730875"/>
            <a:ext cx="1408113" cy="84137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9967" name="Line 79"/>
          <p:cNvSpPr>
            <a:spLocks noChangeShapeType="1"/>
          </p:cNvSpPr>
          <p:nvPr/>
        </p:nvSpPr>
        <p:spPr bwMode="auto">
          <a:xfrm flipH="1">
            <a:off x="5621338" y="5740400"/>
            <a:ext cx="968375" cy="8509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9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9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9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9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9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9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54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54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9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9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49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49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500"/>
                                        <p:tgtEl>
                                          <p:spTgt spid="54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49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49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921" grpId="0" animBg="1"/>
      <p:bldP spid="549922" grpId="0" animBg="1"/>
      <p:bldP spid="549958" grpId="0" animBg="1"/>
      <p:bldP spid="549958" grpId="1" animBg="1"/>
      <p:bldP spid="549960" grpId="0" animBg="1"/>
      <p:bldP spid="549960" grpId="1" animBg="1"/>
      <p:bldP spid="549968" grpId="0" animBg="1"/>
      <p:bldP spid="549969" grpId="0" animBg="1"/>
      <p:bldP spid="549961" grpId="0" animBg="1"/>
      <p:bldP spid="5499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1F69-FA8C-4345-8675-4CA929A9EA1D}" type="slidenum">
              <a:rPr lang="en-US"/>
              <a:pPr/>
              <a:t>11</a:t>
            </a:fld>
            <a:endParaRPr lang="en-US"/>
          </a:p>
        </p:txBody>
      </p:sp>
      <p:pic>
        <p:nvPicPr>
          <p:cNvPr id="55091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6816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0917" name="Line 5"/>
          <p:cNvSpPr>
            <a:spLocks noChangeShapeType="1"/>
          </p:cNvSpPr>
          <p:nvPr/>
        </p:nvSpPr>
        <p:spPr bwMode="auto">
          <a:xfrm flipV="1">
            <a:off x="3657600" y="2971800"/>
            <a:ext cx="0" cy="281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18" name="Line 6"/>
          <p:cNvSpPr>
            <a:spLocks noChangeShapeType="1"/>
          </p:cNvSpPr>
          <p:nvPr/>
        </p:nvSpPr>
        <p:spPr bwMode="auto">
          <a:xfrm>
            <a:off x="1752600" y="4495800"/>
            <a:ext cx="434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6" name="Rectangle 1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31" name="Line 19"/>
          <p:cNvSpPr>
            <a:spLocks noChangeShapeType="1"/>
          </p:cNvSpPr>
          <p:nvPr/>
        </p:nvSpPr>
        <p:spPr bwMode="auto">
          <a:xfrm>
            <a:off x="4191000" y="3381375"/>
            <a:ext cx="758825" cy="609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0934" name="Picture 2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3171825"/>
            <a:ext cx="200025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0935" name="Oval 23"/>
          <p:cNvSpPr>
            <a:spLocks noChangeAspect="1" noChangeArrowheads="1"/>
          </p:cNvSpPr>
          <p:nvPr/>
        </p:nvSpPr>
        <p:spPr bwMode="auto">
          <a:xfrm>
            <a:off x="4191000" y="3367088"/>
            <a:ext cx="46038" cy="46037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36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4057650"/>
            <a:ext cx="184150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0937" name="Oval 25"/>
          <p:cNvSpPr>
            <a:spLocks noChangeAspect="1" noChangeArrowheads="1"/>
          </p:cNvSpPr>
          <p:nvPr/>
        </p:nvSpPr>
        <p:spPr bwMode="auto">
          <a:xfrm>
            <a:off x="4953000" y="3992563"/>
            <a:ext cx="46038" cy="46037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59" name="Picture 4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867400"/>
            <a:ext cx="14335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64" name="Picture 5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5867400"/>
            <a:ext cx="1235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43" name="Picture 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67425"/>
            <a:ext cx="14335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45" name="Picture 3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6443663"/>
            <a:ext cx="12350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76" name="Picture 6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09625"/>
            <a:ext cx="30670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77" name="Picture 6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85825"/>
            <a:ext cx="6842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13599E-6 L 0.3967 -0.0201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50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26" y="-10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56152E-6 L 0.1342 -0.07608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50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1" y="-38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0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0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5294-A67F-48AC-ACC6-F13B2435261E}" type="slidenum">
              <a:rPr lang="en-US"/>
              <a:pPr/>
              <a:t>12</a:t>
            </a:fld>
            <a:endParaRPr lang="en-US"/>
          </a:p>
        </p:txBody>
      </p:sp>
      <p:sp>
        <p:nvSpPr>
          <p:cNvPr id="556089" name="Line 57"/>
          <p:cNvSpPr>
            <a:spLocks noChangeShapeType="1"/>
          </p:cNvSpPr>
          <p:nvPr/>
        </p:nvSpPr>
        <p:spPr bwMode="auto">
          <a:xfrm flipV="1">
            <a:off x="3657600" y="2971800"/>
            <a:ext cx="0" cy="281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6090" name="Line 58"/>
          <p:cNvSpPr>
            <a:spLocks noChangeShapeType="1"/>
          </p:cNvSpPr>
          <p:nvPr/>
        </p:nvSpPr>
        <p:spPr bwMode="auto">
          <a:xfrm>
            <a:off x="1752600" y="4495800"/>
            <a:ext cx="434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6091" name="Line 59"/>
          <p:cNvSpPr>
            <a:spLocks noChangeShapeType="1"/>
          </p:cNvSpPr>
          <p:nvPr/>
        </p:nvSpPr>
        <p:spPr bwMode="auto">
          <a:xfrm>
            <a:off x="4191000" y="3381375"/>
            <a:ext cx="758825" cy="609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6092" name="Picture 6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3171825"/>
            <a:ext cx="200025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6093" name="Oval 61"/>
          <p:cNvSpPr>
            <a:spLocks noChangeAspect="1" noChangeArrowheads="1"/>
          </p:cNvSpPr>
          <p:nvPr/>
        </p:nvSpPr>
        <p:spPr bwMode="auto">
          <a:xfrm>
            <a:off x="4191000" y="3367088"/>
            <a:ext cx="46038" cy="46037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6094" name="Picture 6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4057650"/>
            <a:ext cx="184150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6095" name="Oval 63"/>
          <p:cNvSpPr>
            <a:spLocks noChangeAspect="1" noChangeArrowheads="1"/>
          </p:cNvSpPr>
          <p:nvPr/>
        </p:nvSpPr>
        <p:spPr bwMode="auto">
          <a:xfrm>
            <a:off x="4953000" y="3992563"/>
            <a:ext cx="46038" cy="46037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6088" name="Picture 5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6816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6044" name="Rectangle 1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6045" name="Rectangle 13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6054" name="Picture 2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867400"/>
            <a:ext cx="14335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6055" name="Picture 2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5867400"/>
            <a:ext cx="1235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6082" name="Picture 5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09625"/>
            <a:ext cx="30670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6066" name="Picture 3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85825"/>
            <a:ext cx="6842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6079" name="Picture 4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63" y="792163"/>
            <a:ext cx="3667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6080" name="Picture 4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63" y="1377950"/>
            <a:ext cx="3500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6075" name="Picture 4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63" y="1973263"/>
            <a:ext cx="2017712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6084" name="Picture 5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1820863"/>
            <a:ext cx="25511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6086" name="Picture 5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2570163"/>
            <a:ext cx="6000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6087" name="Rectangle 55"/>
          <p:cNvSpPr>
            <a:spLocks noChangeArrowheads="1"/>
          </p:cNvSpPr>
          <p:nvPr/>
        </p:nvSpPr>
        <p:spPr bwMode="auto">
          <a:xfrm>
            <a:off x="7070725" y="25527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6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6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8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5C4E-FB3B-4FEB-B95C-1D70554F99AB}" type="slidenum">
              <a:rPr lang="en-US"/>
              <a:pPr/>
              <a:t>13</a:t>
            </a:fld>
            <a:endParaRPr lang="en-US"/>
          </a:p>
        </p:txBody>
      </p:sp>
      <p:sp>
        <p:nvSpPr>
          <p:cNvPr id="557110" name="Line 54"/>
          <p:cNvSpPr>
            <a:spLocks noChangeShapeType="1"/>
          </p:cNvSpPr>
          <p:nvPr/>
        </p:nvSpPr>
        <p:spPr bwMode="auto">
          <a:xfrm>
            <a:off x="3962400" y="32766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107" name="Line 51"/>
          <p:cNvSpPr>
            <a:spLocks noChangeShapeType="1"/>
          </p:cNvSpPr>
          <p:nvPr/>
        </p:nvSpPr>
        <p:spPr bwMode="auto">
          <a:xfrm>
            <a:off x="4419600" y="3886200"/>
            <a:ext cx="0" cy="609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106" name="Line 50"/>
          <p:cNvSpPr>
            <a:spLocks noChangeShapeType="1"/>
          </p:cNvSpPr>
          <p:nvPr/>
        </p:nvSpPr>
        <p:spPr bwMode="auto">
          <a:xfrm>
            <a:off x="3657600" y="32766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105" name="Line 49"/>
          <p:cNvSpPr>
            <a:spLocks noChangeShapeType="1"/>
          </p:cNvSpPr>
          <p:nvPr/>
        </p:nvSpPr>
        <p:spPr bwMode="auto">
          <a:xfrm>
            <a:off x="3962400" y="3276600"/>
            <a:ext cx="0" cy="12192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058" name="Line 2"/>
          <p:cNvSpPr>
            <a:spLocks noChangeShapeType="1"/>
          </p:cNvSpPr>
          <p:nvPr/>
        </p:nvSpPr>
        <p:spPr bwMode="auto">
          <a:xfrm flipV="1">
            <a:off x="3657600" y="2971800"/>
            <a:ext cx="0" cy="281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059" name="Line 3"/>
          <p:cNvSpPr>
            <a:spLocks noChangeShapeType="1"/>
          </p:cNvSpPr>
          <p:nvPr/>
        </p:nvSpPr>
        <p:spPr bwMode="auto">
          <a:xfrm>
            <a:off x="1752600" y="4495800"/>
            <a:ext cx="434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7065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6816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7066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7067" name="Rectangle 11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7068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867400"/>
            <a:ext cx="14335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7069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5867400"/>
            <a:ext cx="1235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7070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09625"/>
            <a:ext cx="30670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7071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85825"/>
            <a:ext cx="6842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7072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63" y="792163"/>
            <a:ext cx="3667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7073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63" y="1377950"/>
            <a:ext cx="3500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7074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63" y="1973263"/>
            <a:ext cx="2017712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7075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1820863"/>
            <a:ext cx="25511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7076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2570163"/>
            <a:ext cx="6000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7077" name="Rectangle 21"/>
          <p:cNvSpPr>
            <a:spLocks noChangeArrowheads="1"/>
          </p:cNvSpPr>
          <p:nvPr/>
        </p:nvSpPr>
        <p:spPr bwMode="auto">
          <a:xfrm>
            <a:off x="7070725" y="25527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7083" name="Line 27"/>
          <p:cNvSpPr>
            <a:spLocks noChangeShapeType="1"/>
          </p:cNvSpPr>
          <p:nvPr/>
        </p:nvSpPr>
        <p:spPr bwMode="auto">
          <a:xfrm>
            <a:off x="3962400" y="4419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084" name="Line 28"/>
          <p:cNvSpPr>
            <a:spLocks noChangeShapeType="1"/>
          </p:cNvSpPr>
          <p:nvPr/>
        </p:nvSpPr>
        <p:spPr bwMode="auto">
          <a:xfrm>
            <a:off x="4267200" y="4419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085" name="Line 29"/>
          <p:cNvSpPr>
            <a:spLocks noChangeShapeType="1"/>
          </p:cNvSpPr>
          <p:nvPr/>
        </p:nvSpPr>
        <p:spPr bwMode="auto">
          <a:xfrm>
            <a:off x="4572000" y="4419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086" name="Line 30"/>
          <p:cNvSpPr>
            <a:spLocks noChangeShapeType="1"/>
          </p:cNvSpPr>
          <p:nvPr/>
        </p:nvSpPr>
        <p:spPr bwMode="auto">
          <a:xfrm>
            <a:off x="4876800" y="4419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087" name="Line 31"/>
          <p:cNvSpPr>
            <a:spLocks noChangeShapeType="1"/>
          </p:cNvSpPr>
          <p:nvPr/>
        </p:nvSpPr>
        <p:spPr bwMode="auto">
          <a:xfrm>
            <a:off x="5181600" y="4419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088" name="Line 32"/>
          <p:cNvSpPr>
            <a:spLocks noChangeShapeType="1"/>
          </p:cNvSpPr>
          <p:nvPr/>
        </p:nvSpPr>
        <p:spPr bwMode="auto">
          <a:xfrm>
            <a:off x="5486400" y="4419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090" name="Line 34"/>
          <p:cNvSpPr>
            <a:spLocks noChangeShapeType="1"/>
          </p:cNvSpPr>
          <p:nvPr/>
        </p:nvSpPr>
        <p:spPr bwMode="auto">
          <a:xfrm>
            <a:off x="4114800" y="4419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091" name="Line 35"/>
          <p:cNvSpPr>
            <a:spLocks noChangeShapeType="1"/>
          </p:cNvSpPr>
          <p:nvPr/>
        </p:nvSpPr>
        <p:spPr bwMode="auto">
          <a:xfrm>
            <a:off x="4419600" y="4419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092" name="Line 36"/>
          <p:cNvSpPr>
            <a:spLocks noChangeShapeType="1"/>
          </p:cNvSpPr>
          <p:nvPr/>
        </p:nvSpPr>
        <p:spPr bwMode="auto">
          <a:xfrm>
            <a:off x="3810000" y="4419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093" name="Line 37"/>
          <p:cNvSpPr>
            <a:spLocks noChangeShapeType="1"/>
          </p:cNvSpPr>
          <p:nvPr/>
        </p:nvSpPr>
        <p:spPr bwMode="auto">
          <a:xfrm>
            <a:off x="4724400" y="4419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094" name="Line 38"/>
          <p:cNvSpPr>
            <a:spLocks noChangeShapeType="1"/>
          </p:cNvSpPr>
          <p:nvPr/>
        </p:nvSpPr>
        <p:spPr bwMode="auto">
          <a:xfrm>
            <a:off x="5029200" y="4419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095" name="Line 39"/>
          <p:cNvSpPr>
            <a:spLocks noChangeShapeType="1"/>
          </p:cNvSpPr>
          <p:nvPr/>
        </p:nvSpPr>
        <p:spPr bwMode="auto">
          <a:xfrm>
            <a:off x="5334000" y="4419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096" name="Line 40"/>
          <p:cNvSpPr>
            <a:spLocks noChangeShapeType="1"/>
          </p:cNvSpPr>
          <p:nvPr/>
        </p:nvSpPr>
        <p:spPr bwMode="auto">
          <a:xfrm rot="-5400000">
            <a:off x="3657600" y="42672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097" name="Line 41"/>
          <p:cNvSpPr>
            <a:spLocks noChangeShapeType="1"/>
          </p:cNvSpPr>
          <p:nvPr/>
        </p:nvSpPr>
        <p:spPr bwMode="auto">
          <a:xfrm rot="-5400000">
            <a:off x="3657600" y="41148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098" name="Line 42"/>
          <p:cNvSpPr>
            <a:spLocks noChangeShapeType="1"/>
          </p:cNvSpPr>
          <p:nvPr/>
        </p:nvSpPr>
        <p:spPr bwMode="auto">
          <a:xfrm rot="-5400000">
            <a:off x="3657600" y="39624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099" name="Line 43"/>
          <p:cNvSpPr>
            <a:spLocks noChangeShapeType="1"/>
          </p:cNvSpPr>
          <p:nvPr/>
        </p:nvSpPr>
        <p:spPr bwMode="auto">
          <a:xfrm rot="-5400000">
            <a:off x="3657600" y="38100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100" name="Line 44"/>
          <p:cNvSpPr>
            <a:spLocks noChangeShapeType="1"/>
          </p:cNvSpPr>
          <p:nvPr/>
        </p:nvSpPr>
        <p:spPr bwMode="auto">
          <a:xfrm rot="-5400000">
            <a:off x="3657600" y="3657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101" name="Line 45"/>
          <p:cNvSpPr>
            <a:spLocks noChangeShapeType="1"/>
          </p:cNvSpPr>
          <p:nvPr/>
        </p:nvSpPr>
        <p:spPr bwMode="auto">
          <a:xfrm rot="-5400000">
            <a:off x="3657600" y="35052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102" name="Line 46"/>
          <p:cNvSpPr>
            <a:spLocks noChangeShapeType="1"/>
          </p:cNvSpPr>
          <p:nvPr/>
        </p:nvSpPr>
        <p:spPr bwMode="auto">
          <a:xfrm rot="-5400000">
            <a:off x="3657600" y="33528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103" name="Line 47"/>
          <p:cNvSpPr>
            <a:spLocks noChangeShapeType="1"/>
          </p:cNvSpPr>
          <p:nvPr/>
        </p:nvSpPr>
        <p:spPr bwMode="auto">
          <a:xfrm rot="-5400000">
            <a:off x="3657600" y="32004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104" name="Oval 48"/>
          <p:cNvSpPr>
            <a:spLocks noChangeAspect="1" noChangeArrowheads="1"/>
          </p:cNvSpPr>
          <p:nvPr/>
        </p:nvSpPr>
        <p:spPr bwMode="auto">
          <a:xfrm>
            <a:off x="3930650" y="3244850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7108" name="Line 52"/>
          <p:cNvSpPr>
            <a:spLocks noChangeShapeType="1"/>
          </p:cNvSpPr>
          <p:nvPr/>
        </p:nvSpPr>
        <p:spPr bwMode="auto">
          <a:xfrm>
            <a:off x="3733800" y="3886200"/>
            <a:ext cx="6858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109" name="Oval 53"/>
          <p:cNvSpPr>
            <a:spLocks noChangeAspect="1" noChangeArrowheads="1"/>
          </p:cNvSpPr>
          <p:nvPr/>
        </p:nvSpPr>
        <p:spPr bwMode="auto">
          <a:xfrm>
            <a:off x="4386263" y="3856038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7130" name="Picture 7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3911600"/>
            <a:ext cx="109538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7131" name="Picture 7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3536950"/>
            <a:ext cx="119063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7132" name="Picture 7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3454400"/>
            <a:ext cx="109538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7118" name="Picture 6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3810000"/>
            <a:ext cx="119062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7120" name="Picture 6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00400"/>
            <a:ext cx="109538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7122" name="Picture 6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4587875"/>
            <a:ext cx="10953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7124" name="Picture 6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4587875"/>
            <a:ext cx="109538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7125" name="Line 69"/>
          <p:cNvSpPr>
            <a:spLocks noChangeShapeType="1"/>
          </p:cNvSpPr>
          <p:nvPr/>
        </p:nvSpPr>
        <p:spPr bwMode="auto">
          <a:xfrm>
            <a:off x="2286000" y="1143000"/>
            <a:ext cx="1636713" cy="20939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126" name="Line 70"/>
          <p:cNvSpPr>
            <a:spLocks noChangeShapeType="1"/>
          </p:cNvSpPr>
          <p:nvPr/>
        </p:nvSpPr>
        <p:spPr bwMode="auto">
          <a:xfrm>
            <a:off x="3325813" y="1143000"/>
            <a:ext cx="1644650" cy="2120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127" name="Line 71"/>
          <p:cNvSpPr>
            <a:spLocks noChangeShapeType="1"/>
          </p:cNvSpPr>
          <p:nvPr/>
        </p:nvSpPr>
        <p:spPr bwMode="auto">
          <a:xfrm flipH="1">
            <a:off x="4451350" y="3244850"/>
            <a:ext cx="520700" cy="603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128" name="Line 72"/>
          <p:cNvSpPr>
            <a:spLocks noChangeShapeType="1"/>
          </p:cNvSpPr>
          <p:nvPr/>
        </p:nvSpPr>
        <p:spPr bwMode="auto">
          <a:xfrm flipH="1">
            <a:off x="4322763" y="2705100"/>
            <a:ext cx="2376487" cy="795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7078" name="Group 22"/>
          <p:cNvGrpSpPr>
            <a:grpSpLocks/>
          </p:cNvGrpSpPr>
          <p:nvPr/>
        </p:nvGrpSpPr>
        <p:grpSpPr bwMode="auto">
          <a:xfrm>
            <a:off x="6858000" y="2628900"/>
            <a:ext cx="2146300" cy="952500"/>
            <a:chOff x="4262" y="2809"/>
            <a:chExt cx="1352" cy="600"/>
          </a:xfrm>
        </p:grpSpPr>
        <p:pic>
          <p:nvPicPr>
            <p:cNvPr id="557079" name="Picture 2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1" y="2809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7080" name="Picture 2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2" y="2976"/>
              <a:ext cx="1352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7081" name="Picture 2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1" y="3120"/>
              <a:ext cx="95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7082" name="Picture 2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6" y="3279"/>
              <a:ext cx="1345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57129" name="Line 73"/>
          <p:cNvSpPr>
            <a:spLocks noChangeShapeType="1"/>
          </p:cNvSpPr>
          <p:nvPr/>
        </p:nvSpPr>
        <p:spPr bwMode="auto">
          <a:xfrm>
            <a:off x="3962400" y="3886200"/>
            <a:ext cx="4111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133" name="Line 77"/>
          <p:cNvSpPr>
            <a:spLocks noChangeShapeType="1"/>
          </p:cNvSpPr>
          <p:nvPr/>
        </p:nvSpPr>
        <p:spPr bwMode="auto">
          <a:xfrm>
            <a:off x="3962400" y="3276600"/>
            <a:ext cx="0" cy="622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5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5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7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7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7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7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55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57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57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110" grpId="0" animBg="1"/>
      <p:bldP spid="557107" grpId="0" animBg="1"/>
      <p:bldP spid="557106" grpId="0" animBg="1"/>
      <p:bldP spid="557105" grpId="0" animBg="1"/>
      <p:bldP spid="557104" grpId="0" animBg="1"/>
      <p:bldP spid="557108" grpId="0" animBg="1"/>
      <p:bldP spid="557109" grpId="0" animBg="1"/>
      <p:bldP spid="557125" grpId="0" animBg="1"/>
      <p:bldP spid="557125" grpId="1" animBg="1"/>
      <p:bldP spid="557126" grpId="0" animBg="1"/>
      <p:bldP spid="557126" grpId="1" animBg="1"/>
      <p:bldP spid="557127" grpId="0" animBg="1"/>
      <p:bldP spid="557127" grpId="1" animBg="1"/>
      <p:bldP spid="557128" grpId="0" animBg="1"/>
      <p:bldP spid="557128" grpId="1" animBg="1"/>
      <p:bldP spid="557129" grpId="0" animBg="1"/>
      <p:bldP spid="5571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4286-F961-463A-B84D-ADAE602196A6}" type="slidenum">
              <a:rPr lang="en-US"/>
              <a:pPr/>
              <a:t>14</a:t>
            </a:fld>
            <a:endParaRPr lang="en-US"/>
          </a:p>
        </p:txBody>
      </p:sp>
      <p:grpSp>
        <p:nvGrpSpPr>
          <p:cNvPr id="474202" name="Group 90"/>
          <p:cNvGrpSpPr>
            <a:grpSpLocks/>
          </p:cNvGrpSpPr>
          <p:nvPr/>
        </p:nvGrpSpPr>
        <p:grpSpPr bwMode="auto">
          <a:xfrm>
            <a:off x="552450" y="1066800"/>
            <a:ext cx="4618038" cy="396875"/>
            <a:chOff x="348" y="672"/>
            <a:chExt cx="2909" cy="250"/>
          </a:xfrm>
        </p:grpSpPr>
        <p:pic>
          <p:nvPicPr>
            <p:cNvPr id="474117" name="Picture 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7" y="672"/>
              <a:ext cx="19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4200" name="Picture 8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696"/>
              <a:ext cx="58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74125" name="Line 13"/>
          <p:cNvSpPr>
            <a:spLocks noChangeShapeType="1"/>
          </p:cNvSpPr>
          <p:nvPr/>
        </p:nvSpPr>
        <p:spPr bwMode="auto">
          <a:xfrm flipV="1">
            <a:off x="2057400" y="5167313"/>
            <a:ext cx="2743200" cy="9969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4139" name="Line 27"/>
          <p:cNvSpPr>
            <a:spLocks noChangeShapeType="1"/>
          </p:cNvSpPr>
          <p:nvPr/>
        </p:nvSpPr>
        <p:spPr bwMode="auto">
          <a:xfrm flipV="1">
            <a:off x="2057400" y="5167313"/>
            <a:ext cx="2743200" cy="9969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4134" name="Line 22"/>
          <p:cNvSpPr>
            <a:spLocks noChangeShapeType="1"/>
          </p:cNvSpPr>
          <p:nvPr/>
        </p:nvSpPr>
        <p:spPr bwMode="auto">
          <a:xfrm flipV="1">
            <a:off x="2057400" y="2590800"/>
            <a:ext cx="3857625" cy="3581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4126" name="Line 14"/>
          <p:cNvSpPr>
            <a:spLocks noChangeShapeType="1"/>
          </p:cNvSpPr>
          <p:nvPr/>
        </p:nvSpPr>
        <p:spPr bwMode="auto">
          <a:xfrm flipV="1">
            <a:off x="2057400" y="3581400"/>
            <a:ext cx="1096963" cy="2590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4121" name="Line 9"/>
          <p:cNvSpPr>
            <a:spLocks noChangeShapeType="1"/>
          </p:cNvSpPr>
          <p:nvPr/>
        </p:nvSpPr>
        <p:spPr bwMode="auto">
          <a:xfrm flipV="1">
            <a:off x="2057400" y="1828800"/>
            <a:ext cx="0" cy="464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4122" name="Line 10"/>
          <p:cNvSpPr>
            <a:spLocks noChangeShapeType="1"/>
          </p:cNvSpPr>
          <p:nvPr/>
        </p:nvSpPr>
        <p:spPr bwMode="auto">
          <a:xfrm>
            <a:off x="1752600" y="61722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4123" name="Oval 11"/>
          <p:cNvSpPr>
            <a:spLocks noChangeAspect="1" noChangeArrowheads="1"/>
          </p:cNvSpPr>
          <p:nvPr/>
        </p:nvSpPr>
        <p:spPr bwMode="auto">
          <a:xfrm>
            <a:off x="4800600" y="5135563"/>
            <a:ext cx="46038" cy="46037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4124" name="Oval 12"/>
          <p:cNvSpPr>
            <a:spLocks noChangeAspect="1" noChangeArrowheads="1"/>
          </p:cNvSpPr>
          <p:nvPr/>
        </p:nvSpPr>
        <p:spPr bwMode="auto">
          <a:xfrm>
            <a:off x="3124200" y="3581400"/>
            <a:ext cx="46038" cy="46038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4127" name="Line 15"/>
          <p:cNvSpPr>
            <a:spLocks noChangeShapeType="1"/>
          </p:cNvSpPr>
          <p:nvPr/>
        </p:nvSpPr>
        <p:spPr bwMode="auto">
          <a:xfrm flipV="1">
            <a:off x="4835525" y="2559050"/>
            <a:ext cx="1096963" cy="2590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4128" name="Line 16"/>
          <p:cNvSpPr>
            <a:spLocks noChangeShapeType="1"/>
          </p:cNvSpPr>
          <p:nvPr/>
        </p:nvSpPr>
        <p:spPr bwMode="auto">
          <a:xfrm flipV="1">
            <a:off x="3171825" y="2586038"/>
            <a:ext cx="2743200" cy="9969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4129" name="Oval 17"/>
          <p:cNvSpPr>
            <a:spLocks noChangeAspect="1" noChangeArrowheads="1"/>
          </p:cNvSpPr>
          <p:nvPr/>
        </p:nvSpPr>
        <p:spPr bwMode="auto">
          <a:xfrm>
            <a:off x="5897563" y="2559050"/>
            <a:ext cx="46037" cy="46038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4131" name="Picture 1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14713"/>
            <a:ext cx="200025" cy="16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4133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5105400"/>
            <a:ext cx="184150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4136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2424113"/>
            <a:ext cx="8667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4138" name="Line 26"/>
          <p:cNvSpPr>
            <a:spLocks noChangeShapeType="1"/>
          </p:cNvSpPr>
          <p:nvPr/>
        </p:nvSpPr>
        <p:spPr bwMode="auto">
          <a:xfrm flipV="1">
            <a:off x="2057400" y="3581400"/>
            <a:ext cx="1096963" cy="2590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74147" name="Picture 3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1066800"/>
            <a:ext cx="1133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4146" name="Picture 3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1066800"/>
            <a:ext cx="377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4145" name="Picture 3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1066800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4150" name="Picture 3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000">
            <a:off x="2320925" y="4491038"/>
            <a:ext cx="35083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4153" name="Picture 4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0000">
            <a:off x="4048125" y="2833688"/>
            <a:ext cx="3175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4154" name="Picture 4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0000">
            <a:off x="3581400" y="5602288"/>
            <a:ext cx="3175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4156" name="Picture 4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000">
            <a:off x="5438775" y="3733800"/>
            <a:ext cx="3524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4158" name="Picture 4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000">
            <a:off x="3252788" y="4167188"/>
            <a:ext cx="10033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4159" name="Picture 4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000">
            <a:off x="2320925" y="4491038"/>
            <a:ext cx="35083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4160" name="Picture 4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0000">
            <a:off x="3581400" y="5602288"/>
            <a:ext cx="3175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74186" name="Group 74"/>
          <p:cNvGrpSpPr>
            <a:grpSpLocks/>
          </p:cNvGrpSpPr>
          <p:nvPr/>
        </p:nvGrpSpPr>
        <p:grpSpPr bwMode="auto">
          <a:xfrm>
            <a:off x="6740525" y="3908425"/>
            <a:ext cx="2022475" cy="873125"/>
            <a:chOff x="4017" y="2462"/>
            <a:chExt cx="1274" cy="550"/>
          </a:xfrm>
        </p:grpSpPr>
        <p:pic>
          <p:nvPicPr>
            <p:cNvPr id="474179" name="Picture 6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1" y="2462"/>
              <a:ext cx="1264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4171" name="Picture 5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9" y="2640"/>
              <a:ext cx="73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4185" name="Picture 7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7" y="2827"/>
              <a:ext cx="1274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74187" name="Group 75"/>
          <p:cNvGrpSpPr>
            <a:grpSpLocks/>
          </p:cNvGrpSpPr>
          <p:nvPr/>
        </p:nvGrpSpPr>
        <p:grpSpPr bwMode="auto">
          <a:xfrm>
            <a:off x="6818313" y="4876800"/>
            <a:ext cx="1868487" cy="546100"/>
            <a:chOff x="4151" y="3159"/>
            <a:chExt cx="1177" cy="344"/>
          </a:xfrm>
        </p:grpSpPr>
        <p:pic>
          <p:nvPicPr>
            <p:cNvPr id="474178" name="Picture 6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1" y="3159"/>
              <a:ext cx="1177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4184" name="Picture 7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3" y="3339"/>
              <a:ext cx="1123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74188" name="Rectangle 76"/>
          <p:cNvSpPr>
            <a:spLocks noChangeArrowheads="1"/>
          </p:cNvSpPr>
          <p:nvPr/>
        </p:nvSpPr>
        <p:spPr bwMode="auto">
          <a:xfrm>
            <a:off x="2074863" y="1041400"/>
            <a:ext cx="3117850" cy="4302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4207" name="Picture 9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984250"/>
            <a:ext cx="153987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4161" name="Line 49"/>
          <p:cNvSpPr>
            <a:spLocks noChangeShapeType="1"/>
          </p:cNvSpPr>
          <p:nvPr/>
        </p:nvSpPr>
        <p:spPr bwMode="auto">
          <a:xfrm flipV="1">
            <a:off x="2057400" y="2590800"/>
            <a:ext cx="3857625" cy="3581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4162" name="Line 50"/>
          <p:cNvSpPr>
            <a:spLocks noChangeShapeType="1"/>
          </p:cNvSpPr>
          <p:nvPr/>
        </p:nvSpPr>
        <p:spPr bwMode="auto">
          <a:xfrm flipV="1">
            <a:off x="2057400" y="3600450"/>
            <a:ext cx="1096963" cy="25685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4163" name="Line 51"/>
          <p:cNvSpPr>
            <a:spLocks noChangeShapeType="1"/>
          </p:cNvSpPr>
          <p:nvPr/>
        </p:nvSpPr>
        <p:spPr bwMode="auto">
          <a:xfrm flipV="1">
            <a:off x="3152775" y="2586038"/>
            <a:ext cx="2760663" cy="10144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4194" name="Rectangle 8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4199" name="Rectangle 87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4208" name="Picture 9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1289050"/>
            <a:ext cx="1833562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4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4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4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4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47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47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29843 -0.14444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474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13" y="-722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59259E-6 L 0.11667 -0.370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474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11024 0.41551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474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1.85185E-6 L -0.15833 0.46667 " pathEditMode="relative" ptsTypes="AA">
                                      <p:cBhvr>
                                        <p:cTn id="77" dur="500" fill="hold"/>
                                        <p:tgtEl>
                                          <p:spTgt spid="474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1.85185E-6 L -0.13333 0.64444 " pathEditMode="relative" ptsTypes="AA">
                                      <p:cBhvr>
                                        <p:cTn id="79" dur="500" fill="hold"/>
                                        <p:tgtEl>
                                          <p:spTgt spid="474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0139 L 0.32916 -0.10278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474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54" y="-5069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3.33333E-6 L 0.04999 -0.4 " pathEditMode="relative" ptsTypes="AA">
                                      <p:cBhvr>
                                        <p:cTn id="98" dur="500" fill="hold"/>
                                        <p:tgtEl>
                                          <p:spTgt spid="474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74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74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74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74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8" presetClass="entr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3" dur="500"/>
                                        <p:tgtEl>
                                          <p:spTgt spid="47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74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74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74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7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8" presetClass="entr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7" dur="500"/>
                                        <p:tgtEl>
                                          <p:spTgt spid="47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8" presetClass="entr" presetSubtype="3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3" dur="500"/>
                                        <p:tgtEl>
                                          <p:spTgt spid="47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74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74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74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74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25" grpId="0" animBg="1"/>
      <p:bldP spid="474139" grpId="0" animBg="1"/>
      <p:bldP spid="474139" grpId="1" animBg="1"/>
      <p:bldP spid="474139" grpId="2" animBg="1"/>
      <p:bldP spid="474134" grpId="0" animBg="1"/>
      <p:bldP spid="474126" grpId="0" animBg="1"/>
      <p:bldP spid="474121" grpId="0" animBg="1"/>
      <p:bldP spid="474122" grpId="0" animBg="1"/>
      <p:bldP spid="474123" grpId="0" animBg="1"/>
      <p:bldP spid="474124" grpId="0" animBg="1"/>
      <p:bldP spid="474127" grpId="0" animBg="1"/>
      <p:bldP spid="474128" grpId="0" animBg="1"/>
      <p:bldP spid="474129" grpId="0" animBg="1"/>
      <p:bldP spid="474138" grpId="0" animBg="1"/>
      <p:bldP spid="474138" grpId="1" animBg="1"/>
      <p:bldP spid="474138" grpId="2" animBg="1"/>
      <p:bldP spid="474188" grpId="0" animBg="1"/>
      <p:bldP spid="474161" grpId="0" animBg="1"/>
      <p:bldP spid="474161" grpId="1" animBg="1"/>
      <p:bldP spid="474162" grpId="0" animBg="1"/>
      <p:bldP spid="474162" grpId="1" animBg="1"/>
      <p:bldP spid="474163" grpId="0" animBg="1"/>
      <p:bldP spid="474163" grpId="1" animBg="1"/>
      <p:bldP spid="474163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5D72-3DE1-4C1E-B04C-8C106F60E2B5}" type="slidenum">
              <a:rPr lang="en-US"/>
              <a:pPr/>
              <a:t>15</a:t>
            </a:fld>
            <a:endParaRPr lang="en-US"/>
          </a:p>
        </p:txBody>
      </p:sp>
      <p:pic>
        <p:nvPicPr>
          <p:cNvPr id="196659" name="Picture 5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4881563"/>
            <a:ext cx="7874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6625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66103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6661" name="Group 53"/>
          <p:cNvGrpSpPr>
            <a:grpSpLocks/>
          </p:cNvGrpSpPr>
          <p:nvPr/>
        </p:nvGrpSpPr>
        <p:grpSpPr bwMode="auto">
          <a:xfrm>
            <a:off x="1282700" y="2254250"/>
            <a:ext cx="7024688" cy="682625"/>
            <a:chOff x="808" y="1420"/>
            <a:chExt cx="4425" cy="430"/>
          </a:xfrm>
        </p:grpSpPr>
        <p:pic>
          <p:nvPicPr>
            <p:cNvPr id="196614" name="Picture 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" y="1420"/>
              <a:ext cx="442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6617" name="Picture 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636"/>
              <a:ext cx="3319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6645" name="Picture 3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0"/>
            <a:ext cx="34020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6646" name="Picture 3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95800"/>
            <a:ext cx="8064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6648" name="Picture 4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546725"/>
            <a:ext cx="13604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6629" name="Line 21"/>
          <p:cNvSpPr>
            <a:spLocks noChangeShapeType="1"/>
          </p:cNvSpPr>
          <p:nvPr/>
        </p:nvSpPr>
        <p:spPr bwMode="auto">
          <a:xfrm flipH="1">
            <a:off x="1066800" y="4114800"/>
            <a:ext cx="53340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30" name="Line 22"/>
          <p:cNvSpPr>
            <a:spLocks noChangeShapeType="1"/>
          </p:cNvSpPr>
          <p:nvPr/>
        </p:nvSpPr>
        <p:spPr bwMode="auto">
          <a:xfrm flipH="1">
            <a:off x="1752600" y="4038600"/>
            <a:ext cx="1295400" cy="60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6660" name="Picture 5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3394075"/>
            <a:ext cx="75168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6631" name="Line 23"/>
          <p:cNvSpPr>
            <a:spLocks noChangeShapeType="1"/>
          </p:cNvSpPr>
          <p:nvPr/>
        </p:nvSpPr>
        <p:spPr bwMode="auto">
          <a:xfrm>
            <a:off x="2438400" y="4114800"/>
            <a:ext cx="30480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32" name="Line 24"/>
          <p:cNvSpPr>
            <a:spLocks noChangeShapeType="1"/>
          </p:cNvSpPr>
          <p:nvPr/>
        </p:nvSpPr>
        <p:spPr bwMode="auto">
          <a:xfrm flipH="1">
            <a:off x="3581400" y="4114800"/>
            <a:ext cx="22860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33" name="Line 25"/>
          <p:cNvSpPr>
            <a:spLocks noChangeShapeType="1"/>
          </p:cNvSpPr>
          <p:nvPr/>
        </p:nvSpPr>
        <p:spPr bwMode="auto">
          <a:xfrm>
            <a:off x="2667000" y="4038600"/>
            <a:ext cx="1295400" cy="609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34" name="Line 26"/>
          <p:cNvSpPr>
            <a:spLocks noChangeShapeType="1"/>
          </p:cNvSpPr>
          <p:nvPr/>
        </p:nvSpPr>
        <p:spPr bwMode="auto">
          <a:xfrm>
            <a:off x="4038600" y="4114800"/>
            <a:ext cx="0" cy="457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6668" name="Picture 6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6669" name="Picture 6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251075"/>
            <a:ext cx="6429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6677" name="Picture 6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3279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6680" name="Picture 7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2959100"/>
            <a:ext cx="341788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6681" name="Picture 7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5051425"/>
            <a:ext cx="80819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6670" name="Picture 6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08425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6635" name="Line 27"/>
          <p:cNvSpPr>
            <a:spLocks noChangeShapeType="1"/>
          </p:cNvSpPr>
          <p:nvPr/>
        </p:nvSpPr>
        <p:spPr bwMode="auto">
          <a:xfrm>
            <a:off x="1752600" y="4038600"/>
            <a:ext cx="3276600" cy="60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36" name="Line 28"/>
          <p:cNvSpPr>
            <a:spLocks noChangeShapeType="1"/>
          </p:cNvSpPr>
          <p:nvPr/>
        </p:nvSpPr>
        <p:spPr bwMode="auto">
          <a:xfrm>
            <a:off x="3967163" y="4067175"/>
            <a:ext cx="1828800" cy="5857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37" name="Line 29"/>
          <p:cNvSpPr>
            <a:spLocks noChangeShapeType="1"/>
          </p:cNvSpPr>
          <p:nvPr/>
        </p:nvSpPr>
        <p:spPr bwMode="auto">
          <a:xfrm>
            <a:off x="2476500" y="4067175"/>
            <a:ext cx="4716463" cy="5667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39" name="Line 31"/>
          <p:cNvSpPr>
            <a:spLocks noChangeShapeType="1"/>
          </p:cNvSpPr>
          <p:nvPr/>
        </p:nvSpPr>
        <p:spPr bwMode="auto">
          <a:xfrm>
            <a:off x="3200400" y="4038600"/>
            <a:ext cx="4495800" cy="60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41" name="Line 33"/>
          <p:cNvSpPr>
            <a:spLocks noChangeShapeType="1"/>
          </p:cNvSpPr>
          <p:nvPr/>
        </p:nvSpPr>
        <p:spPr bwMode="auto">
          <a:xfrm>
            <a:off x="4114800" y="4038600"/>
            <a:ext cx="2266950" cy="609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43" name="Line 35"/>
          <p:cNvSpPr>
            <a:spLocks noChangeShapeType="1"/>
          </p:cNvSpPr>
          <p:nvPr/>
        </p:nvSpPr>
        <p:spPr bwMode="auto">
          <a:xfrm flipV="1">
            <a:off x="2667000" y="3810000"/>
            <a:ext cx="480060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44" name="Line 36"/>
          <p:cNvSpPr>
            <a:spLocks noChangeShapeType="1"/>
          </p:cNvSpPr>
          <p:nvPr/>
        </p:nvSpPr>
        <p:spPr bwMode="auto">
          <a:xfrm>
            <a:off x="7467600" y="3802063"/>
            <a:ext cx="785813" cy="86836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49" name="Line 41"/>
          <p:cNvSpPr>
            <a:spLocks noChangeShapeType="1"/>
          </p:cNvSpPr>
          <p:nvPr/>
        </p:nvSpPr>
        <p:spPr bwMode="auto">
          <a:xfrm flipH="1">
            <a:off x="2393950" y="4724400"/>
            <a:ext cx="1571625" cy="304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50" name="Line 42"/>
          <p:cNvSpPr>
            <a:spLocks noChangeShapeType="1"/>
          </p:cNvSpPr>
          <p:nvPr/>
        </p:nvSpPr>
        <p:spPr bwMode="auto">
          <a:xfrm>
            <a:off x="2403475" y="5018088"/>
            <a:ext cx="0" cy="20161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51" name="Line 43"/>
          <p:cNvSpPr>
            <a:spLocks noChangeShapeType="1"/>
          </p:cNvSpPr>
          <p:nvPr/>
        </p:nvSpPr>
        <p:spPr bwMode="auto">
          <a:xfrm>
            <a:off x="6477000" y="4724400"/>
            <a:ext cx="1946275" cy="48418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52" name="Line 44"/>
          <p:cNvSpPr>
            <a:spLocks noChangeShapeType="1"/>
          </p:cNvSpPr>
          <p:nvPr/>
        </p:nvSpPr>
        <p:spPr bwMode="auto">
          <a:xfrm>
            <a:off x="8305800" y="4876800"/>
            <a:ext cx="136525" cy="28416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6658" name="Picture 5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4267200"/>
            <a:ext cx="7874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6662" name="Rectangle 5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67" name="Rectangle 59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6676" name="Group 68"/>
          <p:cNvGrpSpPr>
            <a:grpSpLocks/>
          </p:cNvGrpSpPr>
          <p:nvPr/>
        </p:nvGrpSpPr>
        <p:grpSpPr bwMode="auto">
          <a:xfrm>
            <a:off x="2747963" y="6172200"/>
            <a:ext cx="3494087" cy="493713"/>
            <a:chOff x="1731" y="3888"/>
            <a:chExt cx="2201" cy="311"/>
          </a:xfrm>
        </p:grpSpPr>
        <p:pic>
          <p:nvPicPr>
            <p:cNvPr id="196673" name="Picture 6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4" y="388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6675" name="Picture 6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" y="4061"/>
              <a:ext cx="22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6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6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6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6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6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6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9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9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19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9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19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19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19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500"/>
                                        <p:tgtEl>
                                          <p:spTgt spid="19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500"/>
                                        <p:tgtEl>
                                          <p:spTgt spid="19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4" dur="500"/>
                                        <p:tgtEl>
                                          <p:spTgt spid="19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500"/>
                                        <p:tgtEl>
                                          <p:spTgt spid="19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8" dur="500"/>
                                        <p:tgtEl>
                                          <p:spTgt spid="19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6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96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4" dur="500"/>
                                        <p:tgtEl>
                                          <p:spTgt spid="19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2" dur="500"/>
                                        <p:tgtEl>
                                          <p:spTgt spid="19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5" dur="500"/>
                                        <p:tgtEl>
                                          <p:spTgt spid="19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9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9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96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96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29" grpId="0" animBg="1"/>
      <p:bldP spid="196629" grpId="1" animBg="1"/>
      <p:bldP spid="196630" grpId="0" animBg="1"/>
      <p:bldP spid="196630" grpId="1" animBg="1"/>
      <p:bldP spid="196631" grpId="0" animBg="1"/>
      <p:bldP spid="196631" grpId="1" animBg="1"/>
      <p:bldP spid="196632" grpId="0" animBg="1"/>
      <p:bldP spid="196632" grpId="1" animBg="1"/>
      <p:bldP spid="196633" grpId="0" animBg="1"/>
      <p:bldP spid="196633" grpId="1" animBg="1"/>
      <p:bldP spid="196634" grpId="0" animBg="1"/>
      <p:bldP spid="196634" grpId="1" animBg="1"/>
      <p:bldP spid="196635" grpId="0" animBg="1"/>
      <p:bldP spid="196635" grpId="1" animBg="1"/>
      <p:bldP spid="196636" grpId="0" animBg="1"/>
      <p:bldP spid="196636" grpId="1" animBg="1"/>
      <p:bldP spid="196637" grpId="0" animBg="1"/>
      <p:bldP spid="196637" grpId="1" animBg="1"/>
      <p:bldP spid="196639" grpId="0" animBg="1"/>
      <p:bldP spid="196639" grpId="1" animBg="1"/>
      <p:bldP spid="196641" grpId="0" animBg="1"/>
      <p:bldP spid="196641" grpId="1" animBg="1"/>
      <p:bldP spid="196643" grpId="0" animBg="1"/>
      <p:bldP spid="196643" grpId="1" animBg="1"/>
      <p:bldP spid="196644" grpId="0" animBg="1"/>
      <p:bldP spid="196644" grpId="1" animBg="1"/>
      <p:bldP spid="196649" grpId="0" animBg="1"/>
      <p:bldP spid="196649" grpId="1" animBg="1"/>
      <p:bldP spid="196650" grpId="0" animBg="1"/>
      <p:bldP spid="196650" grpId="1" animBg="1"/>
      <p:bldP spid="196651" grpId="0" animBg="1"/>
      <p:bldP spid="196651" grpId="1" animBg="1"/>
      <p:bldP spid="196652" grpId="0" animBg="1"/>
      <p:bldP spid="19665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3065-3187-4F96-B94B-C23B87BFD692}" type="slidenum">
              <a:rPr lang="en-US"/>
              <a:pPr/>
              <a:t>16</a:t>
            </a:fld>
            <a:endParaRPr lang="en-US"/>
          </a:p>
        </p:txBody>
      </p:sp>
      <p:pic>
        <p:nvPicPr>
          <p:cNvPr id="560168" name="Picture 4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381000"/>
            <a:ext cx="7705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0163" name="Rectangle 3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0164" name="Rectangle 36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0199" name="Group 71"/>
          <p:cNvGrpSpPr>
            <a:grpSpLocks/>
          </p:cNvGrpSpPr>
          <p:nvPr/>
        </p:nvGrpSpPr>
        <p:grpSpPr bwMode="auto">
          <a:xfrm>
            <a:off x="36513" y="990600"/>
            <a:ext cx="5707062" cy="5181600"/>
            <a:chOff x="23" y="624"/>
            <a:chExt cx="3595" cy="3264"/>
          </a:xfrm>
        </p:grpSpPr>
        <p:pic>
          <p:nvPicPr>
            <p:cNvPr id="560198" name="Picture 7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624"/>
              <a:ext cx="70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0173" name="Picture 4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82"/>
              <a:ext cx="107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0175" name="Picture 4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6" y="1296"/>
              <a:ext cx="160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0177" name="Picture 4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6" y="1801"/>
              <a:ext cx="9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0181" name="Picture 5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256"/>
              <a:ext cx="136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0182" name="Picture 5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" y="2592"/>
              <a:ext cx="308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0184" name="Picture 5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" y="3120"/>
              <a:ext cx="171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0186" name="Picture 5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" y="3650"/>
              <a:ext cx="234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60200" name="Group 72"/>
          <p:cNvGrpSpPr>
            <a:grpSpLocks/>
          </p:cNvGrpSpPr>
          <p:nvPr/>
        </p:nvGrpSpPr>
        <p:grpSpPr bwMode="auto">
          <a:xfrm>
            <a:off x="2057400" y="2390775"/>
            <a:ext cx="5181600" cy="4037013"/>
            <a:chOff x="1296" y="1506"/>
            <a:chExt cx="3264" cy="2543"/>
          </a:xfrm>
        </p:grpSpPr>
        <p:pic>
          <p:nvPicPr>
            <p:cNvPr id="560189" name="Picture 61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0" y="1506"/>
              <a:ext cx="2050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0191" name="Picture 63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7" y="1946"/>
              <a:ext cx="2513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0194" name="Picture 66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4" y="2848"/>
              <a:ext cx="1856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0195" name="Picture 67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1" y="3409"/>
              <a:ext cx="2319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0197" name="Picture 69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3906"/>
              <a:ext cx="3264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0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0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0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0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6B80-7B5E-46D9-BDC2-88CC8B74CCAC}" type="slidenum">
              <a:rPr lang="en-US"/>
              <a:pPr/>
              <a:t>17</a:t>
            </a:fld>
            <a:endParaRPr lang="en-US"/>
          </a:p>
        </p:txBody>
      </p:sp>
      <p:pic>
        <p:nvPicPr>
          <p:cNvPr id="197655" name="Picture 2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80264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672" name="Picture 4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673" name="Picture 4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24175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683" name="Picture 5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622425"/>
            <a:ext cx="73644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674" name="Picture 4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46700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646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6211888"/>
            <a:ext cx="1643063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686" name="Picture 5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5" y="2079625"/>
            <a:ext cx="24161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647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5334000"/>
            <a:ext cx="26622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7648" name="Line 16"/>
          <p:cNvSpPr>
            <a:spLocks noChangeShapeType="1"/>
          </p:cNvSpPr>
          <p:nvPr/>
        </p:nvSpPr>
        <p:spPr bwMode="auto">
          <a:xfrm>
            <a:off x="3733800" y="5373688"/>
            <a:ext cx="2746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49" name="Line 17"/>
          <p:cNvSpPr>
            <a:spLocks noChangeShapeType="1"/>
          </p:cNvSpPr>
          <p:nvPr/>
        </p:nvSpPr>
        <p:spPr bwMode="auto">
          <a:xfrm>
            <a:off x="4597400" y="5373688"/>
            <a:ext cx="1555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50" name="Line 18"/>
          <p:cNvSpPr>
            <a:spLocks noChangeShapeType="1"/>
          </p:cNvSpPr>
          <p:nvPr/>
        </p:nvSpPr>
        <p:spPr bwMode="auto">
          <a:xfrm>
            <a:off x="2092325" y="5283200"/>
            <a:ext cx="10509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51" name="Line 19"/>
          <p:cNvSpPr>
            <a:spLocks noChangeShapeType="1"/>
          </p:cNvSpPr>
          <p:nvPr/>
        </p:nvSpPr>
        <p:spPr bwMode="auto">
          <a:xfrm>
            <a:off x="3563938" y="6172200"/>
            <a:ext cx="1555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52" name="Line 20"/>
          <p:cNvSpPr>
            <a:spLocks noChangeShapeType="1"/>
          </p:cNvSpPr>
          <p:nvPr/>
        </p:nvSpPr>
        <p:spPr bwMode="auto">
          <a:xfrm>
            <a:off x="3179763" y="6172200"/>
            <a:ext cx="2746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53" name="Line 21"/>
          <p:cNvSpPr>
            <a:spLocks noChangeShapeType="1"/>
          </p:cNvSpPr>
          <p:nvPr/>
        </p:nvSpPr>
        <p:spPr bwMode="auto">
          <a:xfrm>
            <a:off x="2092325" y="6172200"/>
            <a:ext cx="5032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54" name="Rectangle 22"/>
          <p:cNvSpPr>
            <a:spLocks noChangeArrowheads="1"/>
          </p:cNvSpPr>
          <p:nvPr/>
        </p:nvSpPr>
        <p:spPr bwMode="auto">
          <a:xfrm>
            <a:off x="6326188" y="2057400"/>
            <a:ext cx="304800" cy="33813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7684" name="Picture 5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2895600"/>
            <a:ext cx="16065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685" name="Picture 5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95600"/>
            <a:ext cx="10779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675" name="Picture 4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35688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7665" name="Rectangle 3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70" name="Rectangle 38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7681" name="Group 49"/>
          <p:cNvGrpSpPr>
            <a:grpSpLocks/>
          </p:cNvGrpSpPr>
          <p:nvPr/>
        </p:nvGrpSpPr>
        <p:grpSpPr bwMode="auto">
          <a:xfrm>
            <a:off x="2790825" y="3733800"/>
            <a:ext cx="3409950" cy="493713"/>
            <a:chOff x="1758" y="2352"/>
            <a:chExt cx="2148" cy="311"/>
          </a:xfrm>
        </p:grpSpPr>
        <p:pic>
          <p:nvPicPr>
            <p:cNvPr id="197678" name="Picture 4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4" y="235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7680" name="Picture 4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8" y="2525"/>
              <a:ext cx="2148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97644" name="Line 12"/>
          <p:cNvSpPr>
            <a:spLocks noChangeShapeType="1"/>
          </p:cNvSpPr>
          <p:nvPr/>
        </p:nvSpPr>
        <p:spPr bwMode="auto">
          <a:xfrm>
            <a:off x="2351088" y="2819400"/>
            <a:ext cx="11334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43" name="Line 11"/>
          <p:cNvSpPr>
            <a:spLocks noChangeShapeType="1"/>
          </p:cNvSpPr>
          <p:nvPr/>
        </p:nvSpPr>
        <p:spPr bwMode="auto">
          <a:xfrm>
            <a:off x="6402388" y="2122488"/>
            <a:ext cx="1555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7688" name="Picture 5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5329238"/>
            <a:ext cx="4905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690" name="Picture 5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329238"/>
            <a:ext cx="16224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7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7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7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7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7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7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7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7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7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7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8" grpId="0" animBg="1"/>
      <p:bldP spid="197649" grpId="0" animBg="1"/>
      <p:bldP spid="197650" grpId="0" animBg="1"/>
      <p:bldP spid="197651" grpId="0" animBg="1"/>
      <p:bldP spid="197652" grpId="0" animBg="1"/>
      <p:bldP spid="197653" grpId="0" animBg="1"/>
      <p:bldP spid="197654" grpId="0" animBg="1"/>
      <p:bldP spid="197644" grpId="0" animBg="1"/>
      <p:bldP spid="1976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64CE-A46C-431D-8CAE-F76E7C471D68}" type="slidenum">
              <a:rPr lang="en-US"/>
              <a:pPr/>
              <a:t>18</a:t>
            </a:fld>
            <a:endParaRPr lang="en-US"/>
          </a:p>
        </p:txBody>
      </p:sp>
      <p:pic>
        <p:nvPicPr>
          <p:cNvPr id="198659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6211888"/>
            <a:ext cx="1643063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8660" name="Line 4"/>
          <p:cNvSpPr>
            <a:spLocks noChangeShapeType="1"/>
          </p:cNvSpPr>
          <p:nvPr/>
        </p:nvSpPr>
        <p:spPr bwMode="auto">
          <a:xfrm>
            <a:off x="3563938" y="6172200"/>
            <a:ext cx="1555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61" name="Line 5"/>
          <p:cNvSpPr>
            <a:spLocks noChangeShapeType="1"/>
          </p:cNvSpPr>
          <p:nvPr/>
        </p:nvSpPr>
        <p:spPr bwMode="auto">
          <a:xfrm>
            <a:off x="3179763" y="6172200"/>
            <a:ext cx="2746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62" name="Line 6"/>
          <p:cNvSpPr>
            <a:spLocks noChangeShapeType="1"/>
          </p:cNvSpPr>
          <p:nvPr/>
        </p:nvSpPr>
        <p:spPr bwMode="auto">
          <a:xfrm>
            <a:off x="2092325" y="6172200"/>
            <a:ext cx="5032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63" name="Line 7"/>
          <p:cNvSpPr>
            <a:spLocks noChangeShapeType="1"/>
          </p:cNvSpPr>
          <p:nvPr/>
        </p:nvSpPr>
        <p:spPr bwMode="auto">
          <a:xfrm>
            <a:off x="0" y="5511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8693" name="Picture 3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965325"/>
            <a:ext cx="18129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8683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80264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8694" name="Picture 3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8" y="1447800"/>
            <a:ext cx="18891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8670" name="Line 14"/>
          <p:cNvSpPr>
            <a:spLocks noChangeShapeType="1"/>
          </p:cNvSpPr>
          <p:nvPr/>
        </p:nvSpPr>
        <p:spPr bwMode="auto">
          <a:xfrm>
            <a:off x="5403850" y="1462088"/>
            <a:ext cx="2746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8695" name="Picture 3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1965325"/>
            <a:ext cx="17748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8672" name="Line 16"/>
          <p:cNvSpPr>
            <a:spLocks noChangeShapeType="1"/>
          </p:cNvSpPr>
          <p:nvPr/>
        </p:nvSpPr>
        <p:spPr bwMode="auto">
          <a:xfrm>
            <a:off x="5562600" y="1981200"/>
            <a:ext cx="1555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8698" name="Group 42"/>
          <p:cNvGrpSpPr>
            <a:grpSpLocks/>
          </p:cNvGrpSpPr>
          <p:nvPr/>
        </p:nvGrpSpPr>
        <p:grpSpPr bwMode="auto">
          <a:xfrm>
            <a:off x="1143000" y="2743200"/>
            <a:ext cx="2870200" cy="835025"/>
            <a:chOff x="720" y="1728"/>
            <a:chExt cx="1808" cy="526"/>
          </a:xfrm>
        </p:grpSpPr>
        <p:pic>
          <p:nvPicPr>
            <p:cNvPr id="198666" name="Picture 1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728"/>
              <a:ext cx="167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8696" name="Picture 4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" y="2016"/>
              <a:ext cx="135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98717" name="Group 61"/>
          <p:cNvGrpSpPr>
            <a:grpSpLocks/>
          </p:cNvGrpSpPr>
          <p:nvPr/>
        </p:nvGrpSpPr>
        <p:grpSpPr bwMode="auto">
          <a:xfrm>
            <a:off x="5849938" y="4191000"/>
            <a:ext cx="3217862" cy="835025"/>
            <a:chOff x="3685" y="2640"/>
            <a:chExt cx="2027" cy="526"/>
          </a:xfrm>
        </p:grpSpPr>
        <p:pic>
          <p:nvPicPr>
            <p:cNvPr id="198705" name="Picture 4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4" y="2928"/>
              <a:ext cx="130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8713" name="Picture 5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5" y="2640"/>
              <a:ext cx="188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98734" name="Picture 7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1447800"/>
            <a:ext cx="19446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8716" name="Group 60"/>
          <p:cNvGrpSpPr>
            <a:grpSpLocks/>
          </p:cNvGrpSpPr>
          <p:nvPr/>
        </p:nvGrpSpPr>
        <p:grpSpPr bwMode="auto">
          <a:xfrm>
            <a:off x="152400" y="4191000"/>
            <a:ext cx="3860800" cy="835025"/>
            <a:chOff x="96" y="2640"/>
            <a:chExt cx="2432" cy="526"/>
          </a:xfrm>
        </p:grpSpPr>
        <p:pic>
          <p:nvPicPr>
            <p:cNvPr id="198712" name="Picture 5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" y="2640"/>
              <a:ext cx="227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8702" name="Picture 4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" y="2928"/>
              <a:ext cx="130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8677" name="Line 21"/>
            <p:cNvSpPr>
              <a:spLocks noChangeShapeType="1"/>
            </p:cNvSpPr>
            <p:nvPr/>
          </p:nvSpPr>
          <p:spPr bwMode="auto">
            <a:xfrm>
              <a:off x="96" y="2686"/>
              <a:ext cx="31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8708" name="Line 52"/>
          <p:cNvSpPr>
            <a:spLocks noChangeShapeType="1"/>
          </p:cNvSpPr>
          <p:nvPr/>
        </p:nvSpPr>
        <p:spPr bwMode="auto">
          <a:xfrm>
            <a:off x="2028825" y="3581400"/>
            <a:ext cx="26988" cy="1219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18" name="Rectangle 62"/>
          <p:cNvSpPr>
            <a:spLocks noChangeArrowheads="1"/>
          </p:cNvSpPr>
          <p:nvPr/>
        </p:nvSpPr>
        <p:spPr bwMode="auto">
          <a:xfrm>
            <a:off x="1890713" y="4149725"/>
            <a:ext cx="2147887" cy="9144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719" name="Rectangle 63"/>
          <p:cNvSpPr>
            <a:spLocks noChangeArrowheads="1"/>
          </p:cNvSpPr>
          <p:nvPr/>
        </p:nvSpPr>
        <p:spPr bwMode="auto">
          <a:xfrm>
            <a:off x="6934200" y="4149725"/>
            <a:ext cx="2147888" cy="9144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8722" name="Picture 6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4933950"/>
            <a:ext cx="7921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8748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11334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8749" name="Picture 9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35688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8723" name="Line 67"/>
          <p:cNvSpPr>
            <a:spLocks noChangeShapeType="1"/>
          </p:cNvSpPr>
          <p:nvPr/>
        </p:nvSpPr>
        <p:spPr bwMode="auto">
          <a:xfrm flipV="1">
            <a:off x="5740400" y="4648200"/>
            <a:ext cx="1179513" cy="38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24" name="Line 68"/>
          <p:cNvSpPr>
            <a:spLocks noChangeShapeType="1"/>
          </p:cNvSpPr>
          <p:nvPr/>
        </p:nvSpPr>
        <p:spPr bwMode="auto">
          <a:xfrm flipH="1" flipV="1">
            <a:off x="4057650" y="4724400"/>
            <a:ext cx="83820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25" name="Line 69"/>
          <p:cNvSpPr>
            <a:spLocks noChangeShapeType="1"/>
          </p:cNvSpPr>
          <p:nvPr/>
        </p:nvSpPr>
        <p:spPr bwMode="auto">
          <a:xfrm flipV="1">
            <a:off x="762000" y="3048000"/>
            <a:ext cx="4419600" cy="1143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8726" name="Picture 7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0000">
            <a:off x="2636838" y="3636963"/>
            <a:ext cx="7921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8729" name="Group 73"/>
          <p:cNvGrpSpPr>
            <a:grpSpLocks/>
          </p:cNvGrpSpPr>
          <p:nvPr/>
        </p:nvGrpSpPr>
        <p:grpSpPr bwMode="auto">
          <a:xfrm>
            <a:off x="5283200" y="2743200"/>
            <a:ext cx="3116263" cy="835025"/>
            <a:chOff x="3328" y="1728"/>
            <a:chExt cx="1963" cy="526"/>
          </a:xfrm>
        </p:grpSpPr>
        <p:pic>
          <p:nvPicPr>
            <p:cNvPr id="198668" name="Picture 1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8" y="1728"/>
              <a:ext cx="167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8699" name="Picture 4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1" y="2016"/>
              <a:ext cx="151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8673" name="Line 17"/>
            <p:cNvSpPr>
              <a:spLocks noChangeShapeType="1"/>
            </p:cNvSpPr>
            <p:nvPr/>
          </p:nvSpPr>
          <p:spPr bwMode="auto">
            <a:xfrm>
              <a:off x="3331" y="1774"/>
              <a:ext cx="17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4" name="Line 18"/>
            <p:cNvSpPr>
              <a:spLocks noChangeShapeType="1"/>
            </p:cNvSpPr>
            <p:nvPr/>
          </p:nvSpPr>
          <p:spPr bwMode="auto">
            <a:xfrm>
              <a:off x="3550" y="1774"/>
              <a:ext cx="9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8730" name="Rectangle 74"/>
          <p:cNvSpPr>
            <a:spLocks noChangeArrowheads="1"/>
          </p:cNvSpPr>
          <p:nvPr/>
        </p:nvSpPr>
        <p:spPr bwMode="auto">
          <a:xfrm>
            <a:off x="100013" y="4213225"/>
            <a:ext cx="612775" cy="10001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709" name="Line 53"/>
          <p:cNvSpPr>
            <a:spLocks noChangeShapeType="1"/>
          </p:cNvSpPr>
          <p:nvPr/>
        </p:nvSpPr>
        <p:spPr bwMode="auto">
          <a:xfrm>
            <a:off x="6705600" y="3429000"/>
            <a:ext cx="38100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10" name="Line 54"/>
          <p:cNvSpPr>
            <a:spLocks noChangeShapeType="1"/>
          </p:cNvSpPr>
          <p:nvPr/>
        </p:nvSpPr>
        <p:spPr bwMode="auto">
          <a:xfrm flipH="1">
            <a:off x="7162800" y="3429000"/>
            <a:ext cx="30480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31" name="AutoShape 75"/>
          <p:cNvSpPr>
            <a:spLocks noChangeAspect="1" noChangeArrowheads="1"/>
          </p:cNvSpPr>
          <p:nvPr/>
        </p:nvSpPr>
        <p:spPr bwMode="auto">
          <a:xfrm>
            <a:off x="2649538" y="5715000"/>
            <a:ext cx="457200" cy="45720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8738" name="Picture 8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733800"/>
            <a:ext cx="9017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8741" name="Picture 8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127625"/>
            <a:ext cx="9636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8742" name="Rectangle 8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747" name="Rectangle 91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750" name="Line 94"/>
          <p:cNvSpPr>
            <a:spLocks noChangeShapeType="1"/>
          </p:cNvSpPr>
          <p:nvPr/>
        </p:nvSpPr>
        <p:spPr bwMode="auto">
          <a:xfrm flipV="1">
            <a:off x="914400" y="1295400"/>
            <a:ext cx="76200" cy="4800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98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8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8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8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8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8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8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9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9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8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8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8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8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8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8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19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8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8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8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8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8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8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8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98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9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98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98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8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8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98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98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70" grpId="0" animBg="1"/>
      <p:bldP spid="198672" grpId="0" animBg="1"/>
      <p:bldP spid="198708" grpId="0" animBg="1"/>
      <p:bldP spid="198708" grpId="1" animBg="1"/>
      <p:bldP spid="198718" grpId="0" animBg="1"/>
      <p:bldP spid="198719" grpId="0" animBg="1"/>
      <p:bldP spid="198723" grpId="0" animBg="1"/>
      <p:bldP spid="198724" grpId="0" animBg="1"/>
      <p:bldP spid="198725" grpId="0" animBg="1"/>
      <p:bldP spid="198730" grpId="0" animBg="1"/>
      <p:bldP spid="198730" grpId="1" animBg="1"/>
      <p:bldP spid="198709" grpId="0" animBg="1"/>
      <p:bldP spid="198709" grpId="1" animBg="1"/>
      <p:bldP spid="198710" grpId="0" animBg="1"/>
      <p:bldP spid="198710" grpId="1" animBg="1"/>
      <p:bldP spid="198731" grpId="0" animBg="1"/>
      <p:bldP spid="198750" grpId="0" animBg="1"/>
      <p:bldP spid="19875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52EE-745F-47C3-857B-BAB4B8230B67}" type="slidenum">
              <a:rPr lang="en-US"/>
              <a:pPr/>
              <a:t>19</a:t>
            </a:fld>
            <a:endParaRPr lang="en-US"/>
          </a:p>
        </p:txBody>
      </p:sp>
      <p:pic>
        <p:nvPicPr>
          <p:cNvPr id="470024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6816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0044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4613275"/>
            <a:ext cx="17748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0083" name="Picture 6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1965325"/>
            <a:ext cx="18319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0084" name="Picture 6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2841625"/>
            <a:ext cx="17938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0085" name="Picture 6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3697288"/>
            <a:ext cx="37385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0086" name="Picture 7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4135438"/>
            <a:ext cx="222726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0046" name="Picture 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5795963"/>
            <a:ext cx="2963862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0082" name="Picture 6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944688"/>
            <a:ext cx="11334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70081" name="Group 65"/>
          <p:cNvGrpSpPr>
            <a:grpSpLocks/>
          </p:cNvGrpSpPr>
          <p:nvPr/>
        </p:nvGrpSpPr>
        <p:grpSpPr bwMode="auto">
          <a:xfrm>
            <a:off x="552450" y="1066800"/>
            <a:ext cx="3003550" cy="454025"/>
            <a:chOff x="348" y="672"/>
            <a:chExt cx="1892" cy="286"/>
          </a:xfrm>
        </p:grpSpPr>
        <p:pic>
          <p:nvPicPr>
            <p:cNvPr id="470028" name="Picture 1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" y="672"/>
              <a:ext cx="108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0079" name="Picture 6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726"/>
              <a:ext cx="58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70048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5967413"/>
            <a:ext cx="849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0051" name="Picture 3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986463"/>
            <a:ext cx="9636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70059" name="Group 43"/>
          <p:cNvGrpSpPr>
            <a:grpSpLocks/>
          </p:cNvGrpSpPr>
          <p:nvPr/>
        </p:nvGrpSpPr>
        <p:grpSpPr bwMode="auto">
          <a:xfrm>
            <a:off x="4021138" y="4113213"/>
            <a:ext cx="520700" cy="392112"/>
            <a:chOff x="2533" y="2591"/>
            <a:chExt cx="328" cy="247"/>
          </a:xfrm>
        </p:grpSpPr>
        <p:sp>
          <p:nvSpPr>
            <p:cNvPr id="470055" name="Rectangle 39"/>
            <p:cNvSpPr>
              <a:spLocks noChangeArrowheads="1"/>
            </p:cNvSpPr>
            <p:nvPr/>
          </p:nvSpPr>
          <p:spPr bwMode="auto">
            <a:xfrm>
              <a:off x="2533" y="2654"/>
              <a:ext cx="92" cy="184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0056" name="Rectangle 40"/>
            <p:cNvSpPr>
              <a:spLocks noChangeArrowheads="1"/>
            </p:cNvSpPr>
            <p:nvPr/>
          </p:nvSpPr>
          <p:spPr bwMode="auto">
            <a:xfrm>
              <a:off x="2729" y="2591"/>
              <a:ext cx="132" cy="161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0057" name="Rectangle 41"/>
          <p:cNvSpPr>
            <a:spLocks noChangeArrowheads="1"/>
          </p:cNvSpPr>
          <p:nvPr/>
        </p:nvSpPr>
        <p:spPr bwMode="auto">
          <a:xfrm>
            <a:off x="3276600" y="4670425"/>
            <a:ext cx="374650" cy="3810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0058" name="Rectangle 42"/>
          <p:cNvSpPr>
            <a:spLocks noChangeArrowheads="1"/>
          </p:cNvSpPr>
          <p:nvPr/>
        </p:nvSpPr>
        <p:spPr bwMode="auto">
          <a:xfrm>
            <a:off x="3276600" y="4343400"/>
            <a:ext cx="311150" cy="825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0062" name="Picture 4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2590800"/>
            <a:ext cx="29638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0064" name="Picture 4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2994025"/>
            <a:ext cx="130333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0069" name="Picture 5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9800"/>
            <a:ext cx="11890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0070" name="Picture 5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3" y="2133600"/>
            <a:ext cx="12271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0071" name="Line 55"/>
          <p:cNvSpPr>
            <a:spLocks noChangeShapeType="1"/>
          </p:cNvSpPr>
          <p:nvPr/>
        </p:nvSpPr>
        <p:spPr bwMode="auto">
          <a:xfrm flipH="1">
            <a:off x="4191000" y="2971800"/>
            <a:ext cx="99060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0072" name="Line 56"/>
          <p:cNvSpPr>
            <a:spLocks noChangeShapeType="1"/>
          </p:cNvSpPr>
          <p:nvPr/>
        </p:nvSpPr>
        <p:spPr bwMode="auto">
          <a:xfrm flipH="1">
            <a:off x="4648200" y="3276600"/>
            <a:ext cx="2667000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0073" name="Rectangle 5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0078" name="Rectangle 62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0087" name="Line 71"/>
          <p:cNvSpPr>
            <a:spLocks noChangeShapeType="1"/>
          </p:cNvSpPr>
          <p:nvPr/>
        </p:nvSpPr>
        <p:spPr bwMode="auto">
          <a:xfrm flipV="1">
            <a:off x="1981200" y="1447800"/>
            <a:ext cx="1219200" cy="441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0088" name="Line 72"/>
          <p:cNvSpPr>
            <a:spLocks noChangeShapeType="1"/>
          </p:cNvSpPr>
          <p:nvPr/>
        </p:nvSpPr>
        <p:spPr bwMode="auto">
          <a:xfrm flipH="1" flipV="1">
            <a:off x="2209800" y="1524000"/>
            <a:ext cx="2895600" cy="434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0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0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0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0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0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0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0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0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0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0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0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0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470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470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0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0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0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0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70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70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500"/>
                                        <p:tgtEl>
                                          <p:spTgt spid="470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2" dur="500"/>
                                        <p:tgtEl>
                                          <p:spTgt spid="470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70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70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57" grpId="0" animBg="1"/>
      <p:bldP spid="470057" grpId="1" animBg="1"/>
      <p:bldP spid="470058" grpId="0" animBg="1"/>
      <p:bldP spid="470058" grpId="1" animBg="1"/>
      <p:bldP spid="470071" grpId="0" animBg="1"/>
      <p:bldP spid="470071" grpId="1" animBg="1"/>
      <p:bldP spid="470072" grpId="0" animBg="1"/>
      <p:bldP spid="470072" grpId="1" animBg="1"/>
      <p:bldP spid="470087" grpId="0" animBg="1"/>
      <p:bldP spid="4700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3462-AD0D-40A7-940C-D79150B4E60E}" type="slidenum">
              <a:rPr lang="en-US"/>
              <a:pPr/>
              <a:t>2</a:t>
            </a:fld>
            <a:endParaRPr lang="en-US"/>
          </a:p>
        </p:txBody>
      </p:sp>
      <p:pic>
        <p:nvPicPr>
          <p:cNvPr id="185358" name="Picture 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8" y="76200"/>
            <a:ext cx="4160837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63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67691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65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836613"/>
            <a:ext cx="49545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77" name="Picture 3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285875"/>
            <a:ext cx="54832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78" name="Picture 3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58888"/>
            <a:ext cx="28368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369" name="Rectangle 2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76" name="Rectangle 32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379" name="Picture 3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2111375"/>
            <a:ext cx="33988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80" name="Picture 3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3016250"/>
            <a:ext cx="63642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81" name="Picture 3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2597150"/>
            <a:ext cx="70246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97" name="Picture 5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578100"/>
            <a:ext cx="11509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83" name="Picture 3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068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417" name="Picture 7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3763963"/>
            <a:ext cx="676433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98" name="Picture 5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657725"/>
            <a:ext cx="11509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86" name="Picture 4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4648200"/>
            <a:ext cx="56657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87" name="Picture 4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5111750"/>
            <a:ext cx="19446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5389" name="Picture 4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5680075"/>
            <a:ext cx="6892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90" name="Picture 4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6157913"/>
            <a:ext cx="19065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5391" name="Rectangle 47"/>
          <p:cNvSpPr>
            <a:spLocks noChangeArrowheads="1"/>
          </p:cNvSpPr>
          <p:nvPr/>
        </p:nvSpPr>
        <p:spPr bwMode="auto">
          <a:xfrm>
            <a:off x="5000625" y="5049838"/>
            <a:ext cx="1087438" cy="493712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92" name="Rectangle 48"/>
          <p:cNvSpPr>
            <a:spLocks noChangeArrowheads="1"/>
          </p:cNvSpPr>
          <p:nvPr/>
        </p:nvSpPr>
        <p:spPr bwMode="auto">
          <a:xfrm>
            <a:off x="5143500" y="6078538"/>
            <a:ext cx="1106488" cy="493712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402" name="Picture 5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752600"/>
            <a:ext cx="53086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5418" name="Group 74"/>
          <p:cNvGrpSpPr>
            <a:grpSpLocks/>
          </p:cNvGrpSpPr>
          <p:nvPr/>
        </p:nvGrpSpPr>
        <p:grpSpPr bwMode="auto">
          <a:xfrm>
            <a:off x="984250" y="3427413"/>
            <a:ext cx="7673975" cy="295275"/>
            <a:chOff x="620" y="2159"/>
            <a:chExt cx="4834" cy="186"/>
          </a:xfrm>
        </p:grpSpPr>
        <p:pic>
          <p:nvPicPr>
            <p:cNvPr id="185404" name="Picture 6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" y="2172"/>
              <a:ext cx="1197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408" name="Picture 6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8" y="2159"/>
              <a:ext cx="1472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410" name="Picture 6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2171"/>
              <a:ext cx="1140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85419" name="Group 75"/>
          <p:cNvGrpSpPr>
            <a:grpSpLocks/>
          </p:cNvGrpSpPr>
          <p:nvPr/>
        </p:nvGrpSpPr>
        <p:grpSpPr bwMode="auto">
          <a:xfrm>
            <a:off x="984250" y="4200525"/>
            <a:ext cx="7931150" cy="295275"/>
            <a:chOff x="620" y="2646"/>
            <a:chExt cx="4996" cy="186"/>
          </a:xfrm>
        </p:grpSpPr>
        <p:pic>
          <p:nvPicPr>
            <p:cNvPr id="185414" name="Picture 7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" y="2658"/>
              <a:ext cx="1205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415" name="Picture 7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8" y="2646"/>
              <a:ext cx="1456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416" name="Picture 7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2658"/>
              <a:ext cx="1302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5399" name="Picture 5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684838"/>
            <a:ext cx="11509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5393" name="Group 49"/>
          <p:cNvGrpSpPr>
            <a:grpSpLocks/>
          </p:cNvGrpSpPr>
          <p:nvPr/>
        </p:nvGrpSpPr>
        <p:grpSpPr bwMode="auto">
          <a:xfrm>
            <a:off x="533400" y="6069013"/>
            <a:ext cx="3044825" cy="712787"/>
            <a:chOff x="118" y="3362"/>
            <a:chExt cx="1918" cy="449"/>
          </a:xfrm>
        </p:grpSpPr>
        <p:pic>
          <p:nvPicPr>
            <p:cNvPr id="185394" name="Picture 5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" y="336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395" name="Picture 5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" y="3518"/>
              <a:ext cx="1918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396" name="Picture 5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" y="3673"/>
              <a:ext cx="1536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5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5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5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5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5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5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5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5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5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91" grpId="0" animBg="1"/>
      <p:bldP spid="18539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FF5F-C2C8-4D1E-A3BF-96A5ECB9439C}" type="slidenum">
              <a:rPr lang="en-US"/>
              <a:pPr/>
              <a:t>20</a:t>
            </a:fld>
            <a:endParaRPr lang="en-US"/>
          </a:p>
        </p:txBody>
      </p:sp>
      <p:pic>
        <p:nvPicPr>
          <p:cNvPr id="555046" name="Picture 3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6816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5034" name="Rectangle 2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35" name="Rectangle 27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5038" name="Group 30"/>
          <p:cNvGrpSpPr>
            <a:grpSpLocks/>
          </p:cNvGrpSpPr>
          <p:nvPr/>
        </p:nvGrpSpPr>
        <p:grpSpPr bwMode="auto">
          <a:xfrm>
            <a:off x="806450" y="6022975"/>
            <a:ext cx="3003550" cy="454025"/>
            <a:chOff x="508" y="3794"/>
            <a:chExt cx="1892" cy="286"/>
          </a:xfrm>
        </p:grpSpPr>
        <p:pic>
          <p:nvPicPr>
            <p:cNvPr id="555039" name="Picture 31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7" y="3794"/>
              <a:ext cx="108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5040" name="Picture 32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" y="3848"/>
              <a:ext cx="58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55041" name="Group 33"/>
          <p:cNvGrpSpPr>
            <a:grpSpLocks/>
          </p:cNvGrpSpPr>
          <p:nvPr/>
        </p:nvGrpSpPr>
        <p:grpSpPr bwMode="auto">
          <a:xfrm>
            <a:off x="552450" y="1066800"/>
            <a:ext cx="3003550" cy="454025"/>
            <a:chOff x="348" y="672"/>
            <a:chExt cx="1892" cy="286"/>
          </a:xfrm>
        </p:grpSpPr>
        <p:pic>
          <p:nvPicPr>
            <p:cNvPr id="555019" name="Picture 11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" y="672"/>
              <a:ext cx="108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5020" name="Picture 12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726"/>
              <a:ext cx="58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55042" name="Group 34"/>
          <p:cNvGrpSpPr>
            <a:grpSpLocks/>
          </p:cNvGrpSpPr>
          <p:nvPr/>
        </p:nvGrpSpPr>
        <p:grpSpPr bwMode="auto">
          <a:xfrm>
            <a:off x="552450" y="1279525"/>
            <a:ext cx="3609975" cy="396875"/>
            <a:chOff x="348" y="806"/>
            <a:chExt cx="2274" cy="250"/>
          </a:xfrm>
        </p:grpSpPr>
        <p:pic>
          <p:nvPicPr>
            <p:cNvPr id="555043" name="Picture 35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4" y="806"/>
              <a:ext cx="129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5044" name="Picture 36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839"/>
              <a:ext cx="58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55045" name="Line 37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09991E-6 L 0.025 0.72156 " pathEditMode="relative" ptsTypes="AA">
                                      <p:cBhvr>
                                        <p:cTn id="6" dur="500" fill="hold"/>
                                        <p:tgtEl>
                                          <p:spTgt spid="555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5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5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CB5F-ACF5-4B1B-9E36-9844F89C098C}" type="slidenum">
              <a:rPr lang="en-US"/>
              <a:pPr/>
              <a:t>21</a:t>
            </a:fld>
            <a:endParaRPr lang="en-US"/>
          </a:p>
        </p:txBody>
      </p:sp>
      <p:pic>
        <p:nvPicPr>
          <p:cNvPr id="475139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6816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5175" name="Picture 3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1965325"/>
            <a:ext cx="24384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5153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3200400"/>
            <a:ext cx="1681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75195" name="Group 59"/>
          <p:cNvGrpSpPr>
            <a:grpSpLocks/>
          </p:cNvGrpSpPr>
          <p:nvPr/>
        </p:nvGrpSpPr>
        <p:grpSpPr bwMode="auto">
          <a:xfrm>
            <a:off x="552450" y="1279525"/>
            <a:ext cx="3609975" cy="396875"/>
            <a:chOff x="348" y="806"/>
            <a:chExt cx="2274" cy="250"/>
          </a:xfrm>
        </p:grpSpPr>
        <p:pic>
          <p:nvPicPr>
            <p:cNvPr id="475142" name="Picture 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4" y="806"/>
              <a:ext cx="129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5193" name="Picture 5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839"/>
              <a:ext cx="58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75199" name="Picture 6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028825"/>
            <a:ext cx="11334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75198" name="Group 62"/>
          <p:cNvGrpSpPr>
            <a:grpSpLocks/>
          </p:cNvGrpSpPr>
          <p:nvPr/>
        </p:nvGrpSpPr>
        <p:grpSpPr bwMode="auto">
          <a:xfrm>
            <a:off x="806450" y="6022975"/>
            <a:ext cx="3003550" cy="454025"/>
            <a:chOff x="508" y="3794"/>
            <a:chExt cx="1892" cy="286"/>
          </a:xfrm>
        </p:grpSpPr>
        <p:pic>
          <p:nvPicPr>
            <p:cNvPr id="475166" name="Picture 3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7" y="3794"/>
              <a:ext cx="108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5196" name="Picture 6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" y="3848"/>
              <a:ext cx="58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75167" name="Line 31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5174" name="Line 38"/>
          <p:cNvSpPr>
            <a:spLocks noChangeShapeType="1"/>
          </p:cNvSpPr>
          <p:nvPr/>
        </p:nvSpPr>
        <p:spPr bwMode="auto">
          <a:xfrm>
            <a:off x="4267200" y="5715000"/>
            <a:ext cx="0" cy="1143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5202" name="Group 66"/>
          <p:cNvGrpSpPr>
            <a:grpSpLocks/>
          </p:cNvGrpSpPr>
          <p:nvPr/>
        </p:nvGrpSpPr>
        <p:grpSpPr bwMode="auto">
          <a:xfrm>
            <a:off x="4800600" y="6135688"/>
            <a:ext cx="3271838" cy="265112"/>
            <a:chOff x="3024" y="3865"/>
            <a:chExt cx="2061" cy="167"/>
          </a:xfrm>
        </p:grpSpPr>
        <p:pic>
          <p:nvPicPr>
            <p:cNvPr id="475168" name="Picture 32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0" y="3913"/>
              <a:ext cx="1035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5169" name="Line 33"/>
            <p:cNvSpPr>
              <a:spLocks noChangeShapeType="1"/>
            </p:cNvSpPr>
            <p:nvPr/>
          </p:nvSpPr>
          <p:spPr bwMode="auto">
            <a:xfrm>
              <a:off x="4981" y="3888"/>
              <a:ext cx="9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170" name="Line 34"/>
            <p:cNvSpPr>
              <a:spLocks noChangeShapeType="1"/>
            </p:cNvSpPr>
            <p:nvPr/>
          </p:nvSpPr>
          <p:spPr bwMode="auto">
            <a:xfrm>
              <a:off x="4739" y="3888"/>
              <a:ext cx="17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171" name="Line 35"/>
            <p:cNvSpPr>
              <a:spLocks noChangeShapeType="1"/>
            </p:cNvSpPr>
            <p:nvPr/>
          </p:nvSpPr>
          <p:spPr bwMode="auto">
            <a:xfrm>
              <a:off x="4054" y="3888"/>
              <a:ext cx="31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75200" name="Picture 6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3865"/>
              <a:ext cx="58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75157" name="Picture 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2590800"/>
            <a:ext cx="1738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5181" name="Rectangle 45"/>
          <p:cNvSpPr>
            <a:spLocks noChangeArrowheads="1"/>
          </p:cNvSpPr>
          <p:nvPr/>
        </p:nvSpPr>
        <p:spPr bwMode="auto">
          <a:xfrm>
            <a:off x="4057650" y="2028825"/>
            <a:ext cx="484188" cy="3111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5182" name="Rectangle 46"/>
          <p:cNvSpPr>
            <a:spLocks noChangeArrowheads="1"/>
          </p:cNvSpPr>
          <p:nvPr/>
        </p:nvSpPr>
        <p:spPr bwMode="auto">
          <a:xfrm>
            <a:off x="4067175" y="2659063"/>
            <a:ext cx="566738" cy="3111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5183" name="Arc 47"/>
          <p:cNvSpPr>
            <a:spLocks noChangeAspect="1"/>
          </p:cNvSpPr>
          <p:nvPr/>
        </p:nvSpPr>
        <p:spPr bwMode="auto">
          <a:xfrm rot="5400000">
            <a:off x="4043363" y="2933700"/>
            <a:ext cx="100012" cy="1984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200"/>
              <a:gd name="T2" fmla="*/ 0 w 21600"/>
              <a:gd name="T3" fmla="*/ 43200 h 43200"/>
              <a:gd name="T4" fmla="*/ 0 w 216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5184" name="Rectangle 48"/>
          <p:cNvSpPr>
            <a:spLocks noChangeArrowheads="1"/>
          </p:cNvSpPr>
          <p:nvPr/>
        </p:nvSpPr>
        <p:spPr bwMode="auto">
          <a:xfrm>
            <a:off x="3886200" y="2659063"/>
            <a:ext cx="457200" cy="3111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5186" name="Rectangle 50"/>
          <p:cNvSpPr>
            <a:spLocks noChangeArrowheads="1"/>
          </p:cNvSpPr>
          <p:nvPr/>
        </p:nvSpPr>
        <p:spPr bwMode="auto">
          <a:xfrm>
            <a:off x="3875088" y="3271838"/>
            <a:ext cx="447675" cy="3111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5187" name="Rectangle 5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5192" name="Rectangle 56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5203" name="Line 67"/>
          <p:cNvSpPr>
            <a:spLocks noChangeShapeType="1"/>
          </p:cNvSpPr>
          <p:nvPr/>
        </p:nvSpPr>
        <p:spPr bwMode="auto">
          <a:xfrm flipV="1">
            <a:off x="2362200" y="167640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75180" name="Picture 4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4479925"/>
            <a:ext cx="1301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5177" name="Picture 4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3810000"/>
            <a:ext cx="2001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5178" name="Line 42"/>
          <p:cNvSpPr>
            <a:spLocks noChangeShapeType="1"/>
          </p:cNvSpPr>
          <p:nvPr/>
        </p:nvSpPr>
        <p:spPr bwMode="auto">
          <a:xfrm flipV="1">
            <a:off x="2768600" y="4724400"/>
            <a:ext cx="246063" cy="1447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5204" name="Line 68"/>
          <p:cNvSpPr>
            <a:spLocks noChangeShapeType="1"/>
          </p:cNvSpPr>
          <p:nvPr/>
        </p:nvSpPr>
        <p:spPr bwMode="auto">
          <a:xfrm flipV="1">
            <a:off x="3765550" y="1681163"/>
            <a:ext cx="0" cy="27701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5205" name="Line 69"/>
          <p:cNvSpPr>
            <a:spLocks noChangeShapeType="1"/>
          </p:cNvSpPr>
          <p:nvPr/>
        </p:nvSpPr>
        <p:spPr bwMode="auto">
          <a:xfrm flipV="1">
            <a:off x="2768600" y="2247900"/>
            <a:ext cx="246063" cy="39306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75162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8" y="4514850"/>
            <a:ext cx="9636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7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5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5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5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5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5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5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5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5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5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5" dur="500"/>
                                        <p:tgtEl>
                                          <p:spTgt spid="47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75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75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5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75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75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75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74" grpId="0" animBg="1"/>
      <p:bldP spid="475181" grpId="0" animBg="1"/>
      <p:bldP spid="475181" grpId="1" animBg="1"/>
      <p:bldP spid="475182" grpId="0" animBg="1"/>
      <p:bldP spid="475182" grpId="1" animBg="1"/>
      <p:bldP spid="475183" grpId="0" animBg="1"/>
      <p:bldP spid="475183" grpId="1" animBg="1"/>
      <p:bldP spid="475184" grpId="0" animBg="1"/>
      <p:bldP spid="475184" grpId="1" animBg="1"/>
      <p:bldP spid="475186" grpId="0" animBg="1"/>
      <p:bldP spid="475186" grpId="1" animBg="1"/>
      <p:bldP spid="475203" grpId="0" animBg="1"/>
      <p:bldP spid="475178" grpId="0" animBg="1"/>
      <p:bldP spid="475178" grpId="1" animBg="1"/>
      <p:bldP spid="475204" grpId="0" animBg="1"/>
      <p:bldP spid="475205" grpId="0" animBg="1"/>
      <p:bldP spid="47520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CC74-6747-49C3-8625-1384E5F26AF5}" type="slidenum">
              <a:rPr lang="en-US"/>
              <a:pPr/>
              <a:t>22</a:t>
            </a:fld>
            <a:endParaRPr lang="en-US"/>
          </a:p>
        </p:txBody>
      </p:sp>
      <p:pic>
        <p:nvPicPr>
          <p:cNvPr id="200770" name="Picture 6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4905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0727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7475"/>
            <a:ext cx="689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0771" name="Picture 6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19442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0708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752600"/>
            <a:ext cx="4400550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990600" y="990600"/>
            <a:ext cx="533400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2" name="Rectangle 8"/>
          <p:cNvSpPr>
            <a:spLocks noChangeArrowheads="1"/>
          </p:cNvSpPr>
          <p:nvPr/>
        </p:nvSpPr>
        <p:spPr bwMode="auto">
          <a:xfrm>
            <a:off x="2090738" y="990600"/>
            <a:ext cx="1262062" cy="503238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3" name="Rectangle 2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8" name="Rectangle 34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0741" name="Picture 3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2895600"/>
            <a:ext cx="2265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0768" name="Picture 6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0769" name="Picture 6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09900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0746" name="Picture 4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3735388"/>
            <a:ext cx="326707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0749" name="Picture 4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3733800"/>
            <a:ext cx="40227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00778" name="Group 74"/>
          <p:cNvGrpSpPr>
            <a:grpSpLocks/>
          </p:cNvGrpSpPr>
          <p:nvPr/>
        </p:nvGrpSpPr>
        <p:grpSpPr bwMode="auto">
          <a:xfrm>
            <a:off x="139700" y="6037263"/>
            <a:ext cx="7613650" cy="700087"/>
            <a:chOff x="88" y="3803"/>
            <a:chExt cx="4796" cy="441"/>
          </a:xfrm>
        </p:grpSpPr>
        <p:pic>
          <p:nvPicPr>
            <p:cNvPr id="200750" name="Picture 4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" y="3912"/>
              <a:ext cx="584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0751" name="Picture 4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3803"/>
              <a:ext cx="1812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0752" name="Picture 4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915"/>
              <a:ext cx="686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0753" name="Picture 4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1" y="3924"/>
              <a:ext cx="813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00754" name="Line 50"/>
          <p:cNvSpPr>
            <a:spLocks noChangeShapeType="1"/>
          </p:cNvSpPr>
          <p:nvPr/>
        </p:nvSpPr>
        <p:spPr bwMode="auto">
          <a:xfrm>
            <a:off x="0" y="560228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0758" name="Picture 5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24400"/>
            <a:ext cx="1624013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0763" name="Line 59"/>
          <p:cNvSpPr>
            <a:spLocks noChangeShapeType="1"/>
          </p:cNvSpPr>
          <p:nvPr/>
        </p:nvSpPr>
        <p:spPr bwMode="auto">
          <a:xfrm flipV="1">
            <a:off x="1658938" y="3298825"/>
            <a:ext cx="46037" cy="4016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0756" name="Picture 5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4673600"/>
            <a:ext cx="3833813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0765" name="Line 61"/>
          <p:cNvSpPr>
            <a:spLocks noChangeShapeType="1"/>
          </p:cNvSpPr>
          <p:nvPr/>
        </p:nvSpPr>
        <p:spPr bwMode="auto">
          <a:xfrm flipH="1" flipV="1">
            <a:off x="4343400" y="3200400"/>
            <a:ext cx="457200" cy="1447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73" name="Rectangle 69"/>
          <p:cNvSpPr>
            <a:spLocks noChangeArrowheads="1"/>
          </p:cNvSpPr>
          <p:nvPr/>
        </p:nvSpPr>
        <p:spPr bwMode="auto">
          <a:xfrm>
            <a:off x="868363" y="3702050"/>
            <a:ext cx="1581150" cy="85883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0783" name="Group 79"/>
          <p:cNvGrpSpPr>
            <a:grpSpLocks/>
          </p:cNvGrpSpPr>
          <p:nvPr/>
        </p:nvGrpSpPr>
        <p:grpSpPr bwMode="auto">
          <a:xfrm>
            <a:off x="2165350" y="3276600"/>
            <a:ext cx="2011363" cy="1284288"/>
            <a:chOff x="1364" y="2064"/>
            <a:chExt cx="1267" cy="809"/>
          </a:xfrm>
        </p:grpSpPr>
        <p:sp>
          <p:nvSpPr>
            <p:cNvPr id="200764" name="Line 60"/>
            <p:cNvSpPr>
              <a:spLocks noChangeShapeType="1"/>
            </p:cNvSpPr>
            <p:nvPr/>
          </p:nvSpPr>
          <p:spPr bwMode="auto">
            <a:xfrm flipH="1" flipV="1">
              <a:off x="1364" y="2064"/>
              <a:ext cx="240" cy="26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74" name="Rectangle 70"/>
            <p:cNvSpPr>
              <a:spLocks noChangeArrowheads="1"/>
            </p:cNvSpPr>
            <p:nvPr/>
          </p:nvSpPr>
          <p:spPr bwMode="auto">
            <a:xfrm>
              <a:off x="1606" y="2332"/>
              <a:ext cx="1025" cy="541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0775" name="Rectangle 71"/>
          <p:cNvSpPr>
            <a:spLocks noChangeArrowheads="1"/>
          </p:cNvSpPr>
          <p:nvPr/>
        </p:nvSpPr>
        <p:spPr bwMode="auto">
          <a:xfrm>
            <a:off x="4789488" y="4648200"/>
            <a:ext cx="3336925" cy="8953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77" name="Line 73"/>
          <p:cNvSpPr>
            <a:spLocks noChangeShapeType="1"/>
          </p:cNvSpPr>
          <p:nvPr/>
        </p:nvSpPr>
        <p:spPr bwMode="auto">
          <a:xfrm flipH="1" flipV="1">
            <a:off x="3902075" y="3200400"/>
            <a:ext cx="44767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79" name="Rectangle 75"/>
          <p:cNvSpPr>
            <a:spLocks noChangeArrowheads="1"/>
          </p:cNvSpPr>
          <p:nvPr/>
        </p:nvSpPr>
        <p:spPr bwMode="auto">
          <a:xfrm>
            <a:off x="7385050" y="3775075"/>
            <a:ext cx="547688" cy="7683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80" name="Rectangle 76"/>
          <p:cNvSpPr>
            <a:spLocks noChangeArrowheads="1"/>
          </p:cNvSpPr>
          <p:nvPr/>
        </p:nvSpPr>
        <p:spPr bwMode="auto">
          <a:xfrm>
            <a:off x="7302500" y="4660900"/>
            <a:ext cx="438150" cy="85883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0781" name="Picture 7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3432175"/>
            <a:ext cx="985837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0762" name="Picture 5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953000"/>
            <a:ext cx="9620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0782" name="Line 78"/>
          <p:cNvSpPr>
            <a:spLocks noChangeShapeType="1"/>
          </p:cNvSpPr>
          <p:nvPr/>
        </p:nvSpPr>
        <p:spPr bwMode="auto">
          <a:xfrm flipV="1">
            <a:off x="4057650" y="1608138"/>
            <a:ext cx="3208338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0785" name="Picture 8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620713"/>
            <a:ext cx="15113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0787" name="Picture 8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5638800"/>
            <a:ext cx="246380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0767" name="Picture 6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432175"/>
            <a:ext cx="985837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00788" name="Group 84"/>
          <p:cNvGrpSpPr>
            <a:grpSpLocks noChangeAspect="1"/>
          </p:cNvGrpSpPr>
          <p:nvPr/>
        </p:nvGrpSpPr>
        <p:grpSpPr bwMode="auto">
          <a:xfrm>
            <a:off x="1698625" y="6543675"/>
            <a:ext cx="3025775" cy="274638"/>
            <a:chOff x="506" y="4105"/>
            <a:chExt cx="2113" cy="192"/>
          </a:xfrm>
        </p:grpSpPr>
        <p:pic>
          <p:nvPicPr>
            <p:cNvPr id="200789" name="Picture 8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4126"/>
              <a:ext cx="208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0790" name="Rectangle 86"/>
            <p:cNvSpPr>
              <a:spLocks noChangeAspect="1" noChangeArrowheads="1"/>
            </p:cNvSpPr>
            <p:nvPr/>
          </p:nvSpPr>
          <p:spPr bwMode="auto">
            <a:xfrm>
              <a:off x="506" y="4105"/>
              <a:ext cx="2113" cy="1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0798" name="Group 94"/>
          <p:cNvGrpSpPr>
            <a:grpSpLocks/>
          </p:cNvGrpSpPr>
          <p:nvPr/>
        </p:nvGrpSpPr>
        <p:grpSpPr bwMode="auto">
          <a:xfrm>
            <a:off x="2438400" y="5943600"/>
            <a:ext cx="228600" cy="533400"/>
            <a:chOff x="1536" y="3744"/>
            <a:chExt cx="144" cy="336"/>
          </a:xfrm>
        </p:grpSpPr>
        <p:pic>
          <p:nvPicPr>
            <p:cNvPr id="200796" name="Picture 9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3" y="3744"/>
              <a:ext cx="137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0797" name="Line 93"/>
            <p:cNvSpPr>
              <a:spLocks noChangeShapeType="1"/>
            </p:cNvSpPr>
            <p:nvPr/>
          </p:nvSpPr>
          <p:spPr bwMode="auto">
            <a:xfrm flipH="1">
              <a:off x="1536" y="3888"/>
              <a:ext cx="144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0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0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0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0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0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0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0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0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0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0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0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0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0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0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0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0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0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0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0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0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0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0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00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00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00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00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00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00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00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00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1" grpId="0" animBg="1"/>
      <p:bldP spid="200712" grpId="0" animBg="1"/>
      <p:bldP spid="200754" grpId="0" animBg="1"/>
      <p:bldP spid="200763" grpId="0" animBg="1"/>
      <p:bldP spid="200763" grpId="1" animBg="1"/>
      <p:bldP spid="200763" grpId="2" animBg="1"/>
      <p:bldP spid="200765" grpId="0" animBg="1"/>
      <p:bldP spid="200773" grpId="0" animBg="1"/>
      <p:bldP spid="200773" grpId="1" animBg="1"/>
      <p:bldP spid="200773" grpId="2" animBg="1"/>
      <p:bldP spid="200775" grpId="0" animBg="1"/>
      <p:bldP spid="200777" grpId="0" animBg="1"/>
      <p:bldP spid="200779" grpId="0" animBg="1"/>
      <p:bldP spid="200779" grpId="1" animBg="1"/>
      <p:bldP spid="200780" grpId="0" animBg="1"/>
      <p:bldP spid="200780" grpId="1" animBg="1"/>
      <p:bldP spid="200782" grpId="0" animBg="1"/>
      <p:bldP spid="20078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E41C-110B-4927-9D6D-0D0571B46A35}" type="slidenum">
              <a:rPr lang="en-US"/>
              <a:pPr/>
              <a:t>23</a:t>
            </a:fld>
            <a:endParaRPr lang="en-US"/>
          </a:p>
        </p:txBody>
      </p:sp>
      <p:grpSp>
        <p:nvGrpSpPr>
          <p:cNvPr id="551945" name="Group 9"/>
          <p:cNvGrpSpPr>
            <a:grpSpLocks/>
          </p:cNvGrpSpPr>
          <p:nvPr/>
        </p:nvGrpSpPr>
        <p:grpSpPr bwMode="auto">
          <a:xfrm>
            <a:off x="2514600" y="87313"/>
            <a:ext cx="4343400" cy="750887"/>
            <a:chOff x="1584" y="55"/>
            <a:chExt cx="2736" cy="473"/>
          </a:xfrm>
        </p:grpSpPr>
        <p:pic>
          <p:nvPicPr>
            <p:cNvPr id="551946" name="Picture 1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0" y="55"/>
              <a:ext cx="2070" cy="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1947" name="Picture 1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8" y="287"/>
              <a:ext cx="177" cy="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1948" name="Picture 1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218"/>
              <a:ext cx="187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51949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06525"/>
            <a:ext cx="7810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1950" name="Group 14"/>
          <p:cNvGrpSpPr>
            <a:grpSpLocks/>
          </p:cNvGrpSpPr>
          <p:nvPr/>
        </p:nvGrpSpPr>
        <p:grpSpPr bwMode="auto">
          <a:xfrm>
            <a:off x="990600" y="1079500"/>
            <a:ext cx="3065463" cy="749300"/>
            <a:chOff x="624" y="680"/>
            <a:chExt cx="1931" cy="472"/>
          </a:xfrm>
        </p:grpSpPr>
        <p:pic>
          <p:nvPicPr>
            <p:cNvPr id="551951" name="Picture 1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905"/>
              <a:ext cx="176" cy="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1952" name="Picture 1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680"/>
              <a:ext cx="1643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51953" name="Group 17"/>
          <p:cNvGrpSpPr>
            <a:grpSpLocks/>
          </p:cNvGrpSpPr>
          <p:nvPr/>
        </p:nvGrpSpPr>
        <p:grpSpPr bwMode="auto">
          <a:xfrm>
            <a:off x="5900738" y="1066800"/>
            <a:ext cx="3090862" cy="765175"/>
            <a:chOff x="3717" y="672"/>
            <a:chExt cx="1947" cy="482"/>
          </a:xfrm>
        </p:grpSpPr>
        <p:pic>
          <p:nvPicPr>
            <p:cNvPr id="551954" name="Picture 1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7" y="896"/>
              <a:ext cx="180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1955" name="Picture 1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9" y="672"/>
              <a:ext cx="1685" cy="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51956" name="Line 20"/>
          <p:cNvSpPr>
            <a:spLocks noChangeShapeType="1"/>
          </p:cNvSpPr>
          <p:nvPr/>
        </p:nvSpPr>
        <p:spPr bwMode="auto">
          <a:xfrm>
            <a:off x="0" y="2209800"/>
            <a:ext cx="9144000" cy="158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1957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349750"/>
            <a:ext cx="41592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1958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97350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1959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97350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1960" name="Picture 2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92550"/>
            <a:ext cx="4540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1961" name="Picture 2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3892550"/>
            <a:ext cx="4540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1962" name="Picture 2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4368800"/>
            <a:ext cx="263525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1963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387850"/>
            <a:ext cx="263525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1964" name="Picture 2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42941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1965" name="Picture 2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4197350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1966" name="Picture 3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4197350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1967" name="Picture 3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349750"/>
            <a:ext cx="263525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1968" name="Rectangle 32"/>
          <p:cNvSpPr>
            <a:spLocks noChangeArrowheads="1"/>
          </p:cNvSpPr>
          <p:nvPr/>
        </p:nvSpPr>
        <p:spPr bwMode="auto">
          <a:xfrm>
            <a:off x="2413000" y="4273550"/>
            <a:ext cx="304800" cy="22860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1969" name="Picture 3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8763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1970" name="Picture 3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97350"/>
            <a:ext cx="3397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1971" name="Picture 3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3892550"/>
            <a:ext cx="585787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1972" name="Picture 3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3" y="3892550"/>
            <a:ext cx="585787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1973" name="Rectangle 37"/>
          <p:cNvSpPr>
            <a:spLocks noChangeArrowheads="1"/>
          </p:cNvSpPr>
          <p:nvPr/>
        </p:nvSpPr>
        <p:spPr bwMode="auto">
          <a:xfrm>
            <a:off x="3733800" y="4044950"/>
            <a:ext cx="7620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1978" name="Rectangle 42"/>
          <p:cNvSpPr>
            <a:spLocks noChangeArrowheads="1"/>
          </p:cNvSpPr>
          <p:nvPr/>
        </p:nvSpPr>
        <p:spPr bwMode="auto">
          <a:xfrm>
            <a:off x="5181600" y="4044950"/>
            <a:ext cx="4572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1979" name="Rectangle 43"/>
          <p:cNvSpPr>
            <a:spLocks noChangeArrowheads="1"/>
          </p:cNvSpPr>
          <p:nvPr/>
        </p:nvSpPr>
        <p:spPr bwMode="auto">
          <a:xfrm>
            <a:off x="6629400" y="4197350"/>
            <a:ext cx="762000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1980" name="Rectangle 44"/>
          <p:cNvSpPr>
            <a:spLocks noChangeArrowheads="1"/>
          </p:cNvSpPr>
          <p:nvPr/>
        </p:nvSpPr>
        <p:spPr bwMode="auto">
          <a:xfrm>
            <a:off x="1524000" y="4121150"/>
            <a:ext cx="585788" cy="53340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1981" name="Picture 4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57588"/>
            <a:ext cx="1063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1982" name="Picture 4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3508375"/>
            <a:ext cx="2555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1983" name="Picture 4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3505200"/>
            <a:ext cx="2555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1984" name="Picture 4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3505200"/>
            <a:ext cx="2698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1985" name="Picture 4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3508375"/>
            <a:ext cx="2698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1988" name="Rectangle 5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1989" name="Rectangle 5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1990" name="Picture 5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349375"/>
            <a:ext cx="7302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1991" name="Picture 5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"/>
            <a:ext cx="11096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1992" name="Line 56"/>
          <p:cNvSpPr>
            <a:spLocks noChangeShapeType="1"/>
          </p:cNvSpPr>
          <p:nvPr/>
        </p:nvSpPr>
        <p:spPr bwMode="auto">
          <a:xfrm flipH="1">
            <a:off x="914400" y="584200"/>
            <a:ext cx="2209800" cy="2286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1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1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1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1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55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1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1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1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1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1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51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1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1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56" grpId="0" animBg="1"/>
      <p:bldP spid="551968" grpId="0" animBg="1"/>
      <p:bldP spid="551973" grpId="0" animBg="1"/>
      <p:bldP spid="551978" grpId="0" animBg="1"/>
      <p:bldP spid="551979" grpId="0" animBg="1"/>
      <p:bldP spid="551980" grpId="0" animBg="1"/>
      <p:bldP spid="551992" grpId="0" animBg="1"/>
      <p:bldP spid="55199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EF1A-93F2-49BC-849E-0B81497EAE96}" type="slidenum">
              <a:rPr lang="en-US"/>
              <a:pPr/>
              <a:t>24</a:t>
            </a:fld>
            <a:endParaRPr lang="en-US"/>
          </a:p>
        </p:txBody>
      </p:sp>
      <p:pic>
        <p:nvPicPr>
          <p:cNvPr id="54067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549751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067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151438"/>
            <a:ext cx="3592512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0678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086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40686" name="Group 14"/>
          <p:cNvGrpSpPr>
            <a:grpSpLocks/>
          </p:cNvGrpSpPr>
          <p:nvPr/>
        </p:nvGrpSpPr>
        <p:grpSpPr bwMode="auto">
          <a:xfrm>
            <a:off x="2514600" y="87313"/>
            <a:ext cx="4343400" cy="750887"/>
            <a:chOff x="1584" y="55"/>
            <a:chExt cx="2736" cy="473"/>
          </a:xfrm>
        </p:grpSpPr>
        <p:pic>
          <p:nvPicPr>
            <p:cNvPr id="540687" name="Picture 15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0" y="55"/>
              <a:ext cx="2070" cy="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0688" name="Picture 16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8" y="287"/>
              <a:ext cx="177" cy="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0689" name="Picture 17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218"/>
              <a:ext cx="187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40690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06525"/>
            <a:ext cx="7810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40692" name="Group 20"/>
          <p:cNvGrpSpPr>
            <a:grpSpLocks/>
          </p:cNvGrpSpPr>
          <p:nvPr/>
        </p:nvGrpSpPr>
        <p:grpSpPr bwMode="auto">
          <a:xfrm>
            <a:off x="990600" y="1079500"/>
            <a:ext cx="3065463" cy="749300"/>
            <a:chOff x="624" y="680"/>
            <a:chExt cx="1931" cy="472"/>
          </a:xfrm>
        </p:grpSpPr>
        <p:pic>
          <p:nvPicPr>
            <p:cNvPr id="540693" name="Picture 2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905"/>
              <a:ext cx="176" cy="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0694" name="Picture 2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680"/>
              <a:ext cx="1643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40695" name="Group 23"/>
          <p:cNvGrpSpPr>
            <a:grpSpLocks/>
          </p:cNvGrpSpPr>
          <p:nvPr/>
        </p:nvGrpSpPr>
        <p:grpSpPr bwMode="auto">
          <a:xfrm>
            <a:off x="5900738" y="1066800"/>
            <a:ext cx="3090862" cy="765175"/>
            <a:chOff x="3717" y="672"/>
            <a:chExt cx="1947" cy="482"/>
          </a:xfrm>
        </p:grpSpPr>
        <p:pic>
          <p:nvPicPr>
            <p:cNvPr id="540696" name="Picture 2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7" y="896"/>
              <a:ext cx="180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0697" name="Picture 2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9" y="672"/>
              <a:ext cx="1685" cy="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40698" name="Line 26"/>
          <p:cNvSpPr>
            <a:spLocks noChangeShapeType="1"/>
          </p:cNvSpPr>
          <p:nvPr/>
        </p:nvSpPr>
        <p:spPr bwMode="auto">
          <a:xfrm>
            <a:off x="0" y="2209800"/>
            <a:ext cx="9144000" cy="158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0699" name="Picture 2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349750"/>
            <a:ext cx="41592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0700" name="Picture 2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97350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0701" name="Picture 2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97350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0703" name="Picture 3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92550"/>
            <a:ext cx="4540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0705" name="Picture 3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3892550"/>
            <a:ext cx="4540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0706" name="Picture 3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4368800"/>
            <a:ext cx="263525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0707" name="Picture 3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387850"/>
            <a:ext cx="263525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0708" name="Picture 3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42941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0710" name="Picture 3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4197350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0711" name="Picture 3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4197350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0712" name="Picture 4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349750"/>
            <a:ext cx="263525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0731" name="Picture 5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8763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0732" name="Picture 6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97350"/>
            <a:ext cx="3397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0733" name="Picture 6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3892550"/>
            <a:ext cx="585787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0734" name="Picture 6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3" y="3892550"/>
            <a:ext cx="585787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0681" name="Picture 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8" y="5151438"/>
            <a:ext cx="3592512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0735" name="Picture 6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5497513"/>
            <a:ext cx="1317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0725" name="Rectangle 5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0726" name="Rectangle 5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0691" name="Picture 1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349375"/>
            <a:ext cx="7302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0730" name="Picture 5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"/>
            <a:ext cx="11096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40765" name="Group 93"/>
          <p:cNvGrpSpPr>
            <a:grpSpLocks/>
          </p:cNvGrpSpPr>
          <p:nvPr/>
        </p:nvGrpSpPr>
        <p:grpSpPr bwMode="auto">
          <a:xfrm>
            <a:off x="1905000" y="6172200"/>
            <a:ext cx="1517650" cy="646113"/>
            <a:chOff x="1200" y="3888"/>
            <a:chExt cx="956" cy="407"/>
          </a:xfrm>
        </p:grpSpPr>
        <p:pic>
          <p:nvPicPr>
            <p:cNvPr id="540753" name="Picture 8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3888"/>
              <a:ext cx="956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0759" name="Picture 8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3" y="4022"/>
              <a:ext cx="510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0758" name="Picture 8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4" y="4157"/>
              <a:ext cx="64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40766" name="Group 94"/>
          <p:cNvGrpSpPr>
            <a:grpSpLocks/>
          </p:cNvGrpSpPr>
          <p:nvPr/>
        </p:nvGrpSpPr>
        <p:grpSpPr bwMode="auto">
          <a:xfrm>
            <a:off x="6281738" y="6172200"/>
            <a:ext cx="1770062" cy="646113"/>
            <a:chOff x="3957" y="3888"/>
            <a:chExt cx="1115" cy="407"/>
          </a:xfrm>
        </p:grpSpPr>
        <p:pic>
          <p:nvPicPr>
            <p:cNvPr id="540761" name="Picture 8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6" y="3888"/>
              <a:ext cx="956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0764" name="Picture 9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7" y="4022"/>
              <a:ext cx="1115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0763" name="Picture 9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0" y="4157"/>
              <a:ext cx="64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0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0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0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0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0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0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0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0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500" fill="hold"/>
                                        <p:tgtEl>
                                          <p:spTgt spid="5406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500" fill="hold"/>
                                        <p:tgtEl>
                                          <p:spTgt spid="540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500" fill="hold"/>
                                        <p:tgtEl>
                                          <p:spTgt spid="5407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EB2-AFD4-41C6-AF4E-45E70E7E0CD6}" type="slidenum">
              <a:rPr lang="en-US"/>
              <a:pPr/>
              <a:t>25</a:t>
            </a:fld>
            <a:endParaRPr lang="en-US"/>
          </a:p>
        </p:txBody>
      </p:sp>
      <p:pic>
        <p:nvPicPr>
          <p:cNvPr id="55398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442075"/>
            <a:ext cx="9461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98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549751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98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151438"/>
            <a:ext cx="3592512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98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086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99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64627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99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63658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99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386513"/>
            <a:ext cx="8699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3993" name="Group 9"/>
          <p:cNvGrpSpPr>
            <a:grpSpLocks/>
          </p:cNvGrpSpPr>
          <p:nvPr/>
        </p:nvGrpSpPr>
        <p:grpSpPr bwMode="auto">
          <a:xfrm>
            <a:off x="2514600" y="87313"/>
            <a:ext cx="4343400" cy="750887"/>
            <a:chOff x="1584" y="55"/>
            <a:chExt cx="2736" cy="473"/>
          </a:xfrm>
        </p:grpSpPr>
        <p:pic>
          <p:nvPicPr>
            <p:cNvPr id="553994" name="Picture 10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0" y="55"/>
              <a:ext cx="2070" cy="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3995" name="Picture 11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8" y="287"/>
              <a:ext cx="177" cy="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3996" name="Picture 12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218"/>
              <a:ext cx="187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53997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06525"/>
            <a:ext cx="7810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3998" name="Group 14"/>
          <p:cNvGrpSpPr>
            <a:grpSpLocks/>
          </p:cNvGrpSpPr>
          <p:nvPr/>
        </p:nvGrpSpPr>
        <p:grpSpPr bwMode="auto">
          <a:xfrm>
            <a:off x="990600" y="1079500"/>
            <a:ext cx="3065463" cy="749300"/>
            <a:chOff x="624" y="680"/>
            <a:chExt cx="1931" cy="472"/>
          </a:xfrm>
        </p:grpSpPr>
        <p:pic>
          <p:nvPicPr>
            <p:cNvPr id="553999" name="Picture 1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905"/>
              <a:ext cx="176" cy="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4000" name="Picture 1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680"/>
              <a:ext cx="1643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54001" name="Group 17"/>
          <p:cNvGrpSpPr>
            <a:grpSpLocks/>
          </p:cNvGrpSpPr>
          <p:nvPr/>
        </p:nvGrpSpPr>
        <p:grpSpPr bwMode="auto">
          <a:xfrm>
            <a:off x="5900738" y="1066800"/>
            <a:ext cx="3090862" cy="765175"/>
            <a:chOff x="3717" y="672"/>
            <a:chExt cx="1947" cy="482"/>
          </a:xfrm>
        </p:grpSpPr>
        <p:pic>
          <p:nvPicPr>
            <p:cNvPr id="554002" name="Picture 1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7" y="896"/>
              <a:ext cx="180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4003" name="Picture 1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9" y="672"/>
              <a:ext cx="1685" cy="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54004" name="Line 20"/>
          <p:cNvSpPr>
            <a:spLocks noChangeShapeType="1"/>
          </p:cNvSpPr>
          <p:nvPr/>
        </p:nvSpPr>
        <p:spPr bwMode="auto">
          <a:xfrm>
            <a:off x="0" y="2209800"/>
            <a:ext cx="9144000" cy="158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4005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349750"/>
            <a:ext cx="41592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4006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97350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4007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97350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4008" name="Picture 2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92550"/>
            <a:ext cx="4540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4009" name="Picture 2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3892550"/>
            <a:ext cx="4540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4010" name="Picture 2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4368800"/>
            <a:ext cx="263525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4011" name="Picture 2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387850"/>
            <a:ext cx="263525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4012" name="Picture 2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42941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4013" name="Picture 2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4197350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4014" name="Picture 3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4197350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4015" name="Picture 3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349750"/>
            <a:ext cx="263525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4016" name="Picture 3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8763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4017" name="Picture 3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97350"/>
            <a:ext cx="3397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4018" name="Picture 3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3892550"/>
            <a:ext cx="585787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4019" name="Picture 3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3" y="3892550"/>
            <a:ext cx="585787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4020" name="Picture 3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6407150"/>
            <a:ext cx="1317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54021" name="Group 37"/>
          <p:cNvGrpSpPr>
            <a:grpSpLocks/>
          </p:cNvGrpSpPr>
          <p:nvPr/>
        </p:nvGrpSpPr>
        <p:grpSpPr bwMode="auto">
          <a:xfrm>
            <a:off x="5133975" y="5151438"/>
            <a:ext cx="3857625" cy="1020762"/>
            <a:chOff x="3234" y="3245"/>
            <a:chExt cx="2430" cy="643"/>
          </a:xfrm>
        </p:grpSpPr>
        <p:pic>
          <p:nvPicPr>
            <p:cNvPr id="554022" name="Picture 3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1" y="3245"/>
              <a:ext cx="2263" cy="6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4023" name="Picture 3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" y="3463"/>
              <a:ext cx="8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54024" name="Line 40"/>
          <p:cNvSpPr>
            <a:spLocks noChangeShapeType="1"/>
          </p:cNvSpPr>
          <p:nvPr/>
        </p:nvSpPr>
        <p:spPr bwMode="auto">
          <a:xfrm>
            <a:off x="533400" y="1662113"/>
            <a:ext cx="1981200" cy="472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25" name="Line 41"/>
          <p:cNvSpPr>
            <a:spLocks noChangeShapeType="1"/>
          </p:cNvSpPr>
          <p:nvPr/>
        </p:nvSpPr>
        <p:spPr bwMode="auto">
          <a:xfrm>
            <a:off x="5334000" y="1662113"/>
            <a:ext cx="1600200" cy="472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26" name="Rectangle 4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027" name="Rectangle 4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4028" name="Picture 4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349375"/>
            <a:ext cx="7302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4029" name="Picture 45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"/>
            <a:ext cx="11096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5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55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4024" grpId="0" animBg="1"/>
      <p:bldP spid="5540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AA35-DF13-4741-A5B5-FD874158B8D9}" type="slidenum">
              <a:rPr lang="en-US"/>
              <a:pPr/>
              <a:t>26</a:t>
            </a:fld>
            <a:endParaRPr lang="en-US"/>
          </a:p>
        </p:txBody>
      </p:sp>
      <p:pic>
        <p:nvPicPr>
          <p:cNvPr id="541710" name="Picture 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"/>
            <a:ext cx="35052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169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442075"/>
            <a:ext cx="9461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170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64627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170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63658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1709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6407150"/>
            <a:ext cx="1317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1703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386513"/>
            <a:ext cx="8699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1708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695575"/>
            <a:ext cx="4714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1706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1707" name="Rectangle 1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1713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11684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3.7037E-7 L 0.32499 -0.35555 " pathEditMode="relative" ptsTypes="AA">
                                      <p:cBhvr>
                                        <p:cTn id="6" dur="500" fill="hold"/>
                                        <p:tgtEl>
                                          <p:spTgt spid="541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4509E-6 L 0.30156 -0.8730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41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-4365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79769E-6 L 0.22326 -0.875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63" y="-4379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0.06007 -0.8752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541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" y="-437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5729 -0.87569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41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4379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L -0.09757 -0.87407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541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-4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1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1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0855-68F4-42B9-AB85-3F1CBC169E52}" type="slidenum">
              <a:rPr lang="en-US"/>
              <a:pPr/>
              <a:t>27</a:t>
            </a:fld>
            <a:endParaRPr lang="en-US"/>
          </a:p>
        </p:txBody>
      </p:sp>
      <p:pic>
        <p:nvPicPr>
          <p:cNvPr id="542753" name="Picture 3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"/>
            <a:ext cx="35052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754" name="Picture 3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3" y="762000"/>
            <a:ext cx="3430587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763" name="Picture 4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11684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767" name="Picture 4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830263"/>
            <a:ext cx="17541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769" name="Picture 4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38" y="830263"/>
            <a:ext cx="936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722" name="Picture 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5087938"/>
            <a:ext cx="1365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25" name="Picture 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779963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26" name="Line 6"/>
          <p:cNvSpPr>
            <a:spLocks noChangeShapeType="1"/>
          </p:cNvSpPr>
          <p:nvPr/>
        </p:nvSpPr>
        <p:spPr bwMode="auto">
          <a:xfrm>
            <a:off x="4633913" y="4505325"/>
            <a:ext cx="0" cy="81280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27" name="Line 7"/>
          <p:cNvSpPr>
            <a:spLocks noChangeShapeType="1"/>
          </p:cNvSpPr>
          <p:nvPr/>
        </p:nvSpPr>
        <p:spPr bwMode="auto">
          <a:xfrm flipH="1">
            <a:off x="2138363" y="4495800"/>
            <a:ext cx="2476500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2728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49738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29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4800600"/>
            <a:ext cx="838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31" name="Line 11"/>
          <p:cNvSpPr>
            <a:spLocks noChangeShapeType="1"/>
          </p:cNvSpPr>
          <p:nvPr/>
        </p:nvSpPr>
        <p:spPr bwMode="auto">
          <a:xfrm flipV="1">
            <a:off x="2133600" y="4495800"/>
            <a:ext cx="2514600" cy="82232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2755" name="Picture 3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00163"/>
            <a:ext cx="4805363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756" name="Picture 3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4195763"/>
            <a:ext cx="533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34" name="Line 14"/>
          <p:cNvSpPr>
            <a:spLocks noChangeShapeType="1"/>
          </p:cNvSpPr>
          <p:nvPr/>
        </p:nvSpPr>
        <p:spPr bwMode="auto">
          <a:xfrm>
            <a:off x="1905000" y="5334000"/>
            <a:ext cx="5027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35" name="Line 15"/>
          <p:cNvSpPr>
            <a:spLocks noChangeShapeType="1"/>
          </p:cNvSpPr>
          <p:nvPr/>
        </p:nvSpPr>
        <p:spPr bwMode="auto">
          <a:xfrm flipV="1">
            <a:off x="2133600" y="1600200"/>
            <a:ext cx="0" cy="396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36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37" name="Rectangle 1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24" name="Oval 4"/>
          <p:cNvSpPr>
            <a:spLocks noChangeAspect="1" noChangeArrowheads="1"/>
          </p:cNvSpPr>
          <p:nvPr/>
        </p:nvSpPr>
        <p:spPr bwMode="auto">
          <a:xfrm>
            <a:off x="4606925" y="4478338"/>
            <a:ext cx="46038" cy="46037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742" name="Group 22"/>
          <p:cNvGrpSpPr>
            <a:grpSpLocks/>
          </p:cNvGrpSpPr>
          <p:nvPr/>
        </p:nvGrpSpPr>
        <p:grpSpPr bwMode="auto">
          <a:xfrm>
            <a:off x="5273675" y="3875088"/>
            <a:ext cx="593725" cy="315912"/>
            <a:chOff x="3322" y="2441"/>
            <a:chExt cx="374" cy="199"/>
          </a:xfrm>
        </p:grpSpPr>
        <p:pic>
          <p:nvPicPr>
            <p:cNvPr id="542739" name="Picture 1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441"/>
              <a:ext cx="96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2741" name="Picture 2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274696">
              <a:off x="3322" y="2535"/>
              <a:ext cx="230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42750" name="Group 30"/>
          <p:cNvGrpSpPr>
            <a:grpSpLocks/>
          </p:cNvGrpSpPr>
          <p:nvPr/>
        </p:nvGrpSpPr>
        <p:grpSpPr bwMode="auto">
          <a:xfrm>
            <a:off x="2362200" y="2860675"/>
            <a:ext cx="5794375" cy="1939925"/>
            <a:chOff x="1488" y="1802"/>
            <a:chExt cx="3650" cy="1222"/>
          </a:xfrm>
        </p:grpSpPr>
        <p:pic>
          <p:nvPicPr>
            <p:cNvPr id="542746" name="Picture 2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802"/>
              <a:ext cx="3650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42748" name="Line 28"/>
            <p:cNvSpPr>
              <a:spLocks noChangeShapeType="1"/>
            </p:cNvSpPr>
            <p:nvPr/>
          </p:nvSpPr>
          <p:spPr bwMode="auto">
            <a:xfrm flipH="1">
              <a:off x="2112" y="1968"/>
              <a:ext cx="1451" cy="105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2752" name="Group 32"/>
          <p:cNvGrpSpPr>
            <a:grpSpLocks/>
          </p:cNvGrpSpPr>
          <p:nvPr/>
        </p:nvGrpSpPr>
        <p:grpSpPr bwMode="auto">
          <a:xfrm>
            <a:off x="2209800" y="5257800"/>
            <a:ext cx="2973388" cy="838200"/>
            <a:chOff x="1392" y="3312"/>
            <a:chExt cx="1873" cy="528"/>
          </a:xfrm>
        </p:grpSpPr>
        <p:pic>
          <p:nvPicPr>
            <p:cNvPr id="542744" name="Picture 2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658"/>
              <a:ext cx="187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42749" name="Line 29"/>
            <p:cNvSpPr>
              <a:spLocks noChangeShapeType="1"/>
            </p:cNvSpPr>
            <p:nvPr/>
          </p:nvSpPr>
          <p:spPr bwMode="auto">
            <a:xfrm flipH="1" flipV="1">
              <a:off x="1872" y="3312"/>
              <a:ext cx="384" cy="35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2760" name="Group 40"/>
          <p:cNvGrpSpPr>
            <a:grpSpLocks/>
          </p:cNvGrpSpPr>
          <p:nvPr/>
        </p:nvGrpSpPr>
        <p:grpSpPr bwMode="auto">
          <a:xfrm>
            <a:off x="4419600" y="1781175"/>
            <a:ext cx="1447800" cy="2674938"/>
            <a:chOff x="2784" y="1122"/>
            <a:chExt cx="912" cy="1685"/>
          </a:xfrm>
        </p:grpSpPr>
        <p:sp>
          <p:nvSpPr>
            <p:cNvPr id="542757" name="Line 37"/>
            <p:cNvSpPr>
              <a:spLocks noChangeShapeType="1"/>
            </p:cNvSpPr>
            <p:nvPr/>
          </p:nvSpPr>
          <p:spPr bwMode="auto">
            <a:xfrm flipH="1" flipV="1">
              <a:off x="2784" y="2352"/>
              <a:ext cx="121" cy="45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758" name="Line 38"/>
            <p:cNvSpPr>
              <a:spLocks noChangeShapeType="1"/>
            </p:cNvSpPr>
            <p:nvPr/>
          </p:nvSpPr>
          <p:spPr bwMode="auto">
            <a:xfrm flipV="1">
              <a:off x="2784" y="1122"/>
              <a:ext cx="912" cy="123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2759" name="Rectangle 39"/>
          <p:cNvSpPr>
            <a:spLocks noChangeArrowheads="1"/>
          </p:cNvSpPr>
          <p:nvPr/>
        </p:nvSpPr>
        <p:spPr bwMode="auto">
          <a:xfrm>
            <a:off x="4232275" y="1343025"/>
            <a:ext cx="3556000" cy="4206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61" name="Line 41"/>
          <p:cNvSpPr>
            <a:spLocks noChangeShapeType="1"/>
          </p:cNvSpPr>
          <p:nvPr/>
        </p:nvSpPr>
        <p:spPr bwMode="auto">
          <a:xfrm>
            <a:off x="3429000" y="1676400"/>
            <a:ext cx="1408113" cy="21669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62" name="Line 42"/>
          <p:cNvSpPr>
            <a:spLocks noChangeShapeType="1"/>
          </p:cNvSpPr>
          <p:nvPr/>
        </p:nvSpPr>
        <p:spPr bwMode="auto">
          <a:xfrm>
            <a:off x="4835525" y="3829050"/>
            <a:ext cx="0" cy="4937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2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2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542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2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2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54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2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42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42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42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42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42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6" grpId="0" animBg="1"/>
      <p:bldP spid="542727" grpId="0" animBg="1"/>
      <p:bldP spid="542731" grpId="0" animBg="1"/>
      <p:bldP spid="542734" grpId="0" animBg="1"/>
      <p:bldP spid="542735" grpId="0" animBg="1"/>
      <p:bldP spid="542724" grpId="0" animBg="1"/>
      <p:bldP spid="542759" grpId="0" animBg="1"/>
      <p:bldP spid="542759" grpId="1" animBg="1"/>
      <p:bldP spid="542761" grpId="0" animBg="1"/>
      <p:bldP spid="542761" grpId="1" animBg="1"/>
      <p:bldP spid="542762" grpId="0" animBg="1"/>
      <p:bldP spid="54276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91FB3-6CAC-4A43-8110-15D18980AD5B}" type="slidenum">
              <a:rPr lang="en-US"/>
              <a:pPr/>
              <a:t>28</a:t>
            </a:fld>
            <a:endParaRPr lang="en-US"/>
          </a:p>
        </p:txBody>
      </p:sp>
      <p:sp>
        <p:nvSpPr>
          <p:cNvPr id="543746" name="Oval 2"/>
          <p:cNvSpPr>
            <a:spLocks noChangeAspect="1" noChangeArrowheads="1"/>
          </p:cNvSpPr>
          <p:nvPr/>
        </p:nvSpPr>
        <p:spPr bwMode="auto">
          <a:xfrm>
            <a:off x="4725988" y="5308600"/>
            <a:ext cx="46037" cy="46038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747" name="Oval 3"/>
          <p:cNvSpPr>
            <a:spLocks noChangeAspect="1" noChangeArrowheads="1"/>
          </p:cNvSpPr>
          <p:nvPr/>
        </p:nvSpPr>
        <p:spPr bwMode="auto">
          <a:xfrm>
            <a:off x="3963988" y="5172075"/>
            <a:ext cx="46037" cy="46038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374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5006975"/>
            <a:ext cx="228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374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5183188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3750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8" y="5299075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3751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5592763"/>
            <a:ext cx="1365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3754" name="Line 10"/>
          <p:cNvSpPr>
            <a:spLocks noChangeShapeType="1"/>
          </p:cNvSpPr>
          <p:nvPr/>
        </p:nvSpPr>
        <p:spPr bwMode="auto">
          <a:xfrm flipV="1">
            <a:off x="915988" y="5335588"/>
            <a:ext cx="3810000" cy="838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3757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089025"/>
            <a:ext cx="1525588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43802" name="Group 58"/>
          <p:cNvGrpSpPr>
            <a:grpSpLocks/>
          </p:cNvGrpSpPr>
          <p:nvPr/>
        </p:nvGrpSpPr>
        <p:grpSpPr bwMode="auto">
          <a:xfrm>
            <a:off x="3962400" y="2362200"/>
            <a:ext cx="3021013" cy="700088"/>
            <a:chOff x="2496" y="1488"/>
            <a:chExt cx="1903" cy="441"/>
          </a:xfrm>
        </p:grpSpPr>
        <p:pic>
          <p:nvPicPr>
            <p:cNvPr id="543760" name="Picture 1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1488"/>
              <a:ext cx="185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3761" name="Picture 1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" y="1751"/>
              <a:ext cx="1900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43762" name="Line 18"/>
          <p:cNvSpPr>
            <a:spLocks noChangeShapeType="1"/>
          </p:cNvSpPr>
          <p:nvPr/>
        </p:nvSpPr>
        <p:spPr bwMode="auto">
          <a:xfrm>
            <a:off x="3886200" y="0"/>
            <a:ext cx="0" cy="32813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763" name="Line 19"/>
          <p:cNvSpPr>
            <a:spLocks noChangeShapeType="1"/>
          </p:cNvSpPr>
          <p:nvPr/>
        </p:nvSpPr>
        <p:spPr bwMode="auto">
          <a:xfrm>
            <a:off x="3884613" y="3276600"/>
            <a:ext cx="5256212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764" name="Line 20"/>
          <p:cNvSpPr>
            <a:spLocks noChangeShapeType="1"/>
          </p:cNvSpPr>
          <p:nvPr/>
        </p:nvSpPr>
        <p:spPr bwMode="auto">
          <a:xfrm>
            <a:off x="3886200" y="657225"/>
            <a:ext cx="5256213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765" name="Line 21"/>
          <p:cNvSpPr>
            <a:spLocks noChangeShapeType="1"/>
          </p:cNvSpPr>
          <p:nvPr/>
        </p:nvSpPr>
        <p:spPr bwMode="auto">
          <a:xfrm>
            <a:off x="3884613" y="2209800"/>
            <a:ext cx="5256212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3803" name="Picture 5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1090613"/>
            <a:ext cx="14509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3804" name="Picture 6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1676400"/>
            <a:ext cx="3052762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43766" name="Group 22"/>
          <p:cNvGrpSpPr>
            <a:grpSpLocks/>
          </p:cNvGrpSpPr>
          <p:nvPr/>
        </p:nvGrpSpPr>
        <p:grpSpPr bwMode="auto">
          <a:xfrm>
            <a:off x="76200" y="304800"/>
            <a:ext cx="3622675" cy="577850"/>
            <a:chOff x="48" y="192"/>
            <a:chExt cx="2282" cy="364"/>
          </a:xfrm>
        </p:grpSpPr>
        <p:pic>
          <p:nvPicPr>
            <p:cNvPr id="543767" name="Picture 2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" y="192"/>
              <a:ext cx="174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3768" name="Picture 2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84"/>
              <a:ext cx="2282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43781" name="Group 37"/>
          <p:cNvGrpSpPr>
            <a:grpSpLocks/>
          </p:cNvGrpSpPr>
          <p:nvPr/>
        </p:nvGrpSpPr>
        <p:grpSpPr bwMode="auto">
          <a:xfrm>
            <a:off x="4313238" y="228600"/>
            <a:ext cx="4525962" cy="344488"/>
            <a:chOff x="2717" y="144"/>
            <a:chExt cx="2851" cy="217"/>
          </a:xfrm>
        </p:grpSpPr>
        <p:pic>
          <p:nvPicPr>
            <p:cNvPr id="543770" name="Picture 2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5" y="144"/>
              <a:ext cx="160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3779" name="Picture 3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7" y="147"/>
              <a:ext cx="1140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43782" name="Picture 3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27075"/>
            <a:ext cx="1450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3777" name="Rectangle 3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778" name="Rectangle 3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3790" name="Group 46"/>
          <p:cNvGrpSpPr>
            <a:grpSpLocks/>
          </p:cNvGrpSpPr>
          <p:nvPr/>
        </p:nvGrpSpPr>
        <p:grpSpPr bwMode="auto">
          <a:xfrm>
            <a:off x="2057400" y="5751513"/>
            <a:ext cx="914400" cy="420687"/>
            <a:chOff x="1296" y="3623"/>
            <a:chExt cx="576" cy="265"/>
          </a:xfrm>
        </p:grpSpPr>
        <p:pic>
          <p:nvPicPr>
            <p:cNvPr id="543752" name="Picture 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7" y="3673"/>
              <a:ext cx="115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3789" name="Arc 45"/>
            <p:cNvSpPr>
              <a:spLocks/>
            </p:cNvSpPr>
            <p:nvPr/>
          </p:nvSpPr>
          <p:spPr bwMode="auto">
            <a:xfrm>
              <a:off x="1296" y="3623"/>
              <a:ext cx="576" cy="265"/>
            </a:xfrm>
            <a:custGeom>
              <a:avLst/>
              <a:gdLst>
                <a:gd name="G0" fmla="+- 0 0 0"/>
                <a:gd name="G1" fmla="+- 9928 0 0"/>
                <a:gd name="G2" fmla="+- 21600 0 0"/>
                <a:gd name="T0" fmla="*/ 19183 w 21600"/>
                <a:gd name="T1" fmla="*/ 0 h 9928"/>
                <a:gd name="T2" fmla="*/ 21600 w 21600"/>
                <a:gd name="T3" fmla="*/ 9928 h 9928"/>
                <a:gd name="T4" fmla="*/ 0 w 21600"/>
                <a:gd name="T5" fmla="*/ 9928 h 9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9928" fill="none" extrusionOk="0">
                  <a:moveTo>
                    <a:pt x="19183" y="-1"/>
                  </a:moveTo>
                  <a:cubicBezTo>
                    <a:pt x="20771" y="3068"/>
                    <a:pt x="21600" y="6472"/>
                    <a:pt x="21600" y="9928"/>
                  </a:cubicBezTo>
                </a:path>
                <a:path w="21600" h="9928" stroke="0" extrusionOk="0">
                  <a:moveTo>
                    <a:pt x="19183" y="-1"/>
                  </a:moveTo>
                  <a:cubicBezTo>
                    <a:pt x="20771" y="3068"/>
                    <a:pt x="21600" y="6472"/>
                    <a:pt x="21600" y="9928"/>
                  </a:cubicBezTo>
                  <a:lnTo>
                    <a:pt x="0" y="9928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3797" name="Group 53"/>
          <p:cNvGrpSpPr>
            <a:grpSpLocks/>
          </p:cNvGrpSpPr>
          <p:nvPr/>
        </p:nvGrpSpPr>
        <p:grpSpPr bwMode="auto">
          <a:xfrm>
            <a:off x="1809750" y="5334000"/>
            <a:ext cx="914400" cy="452438"/>
            <a:chOff x="1140" y="3360"/>
            <a:chExt cx="576" cy="285"/>
          </a:xfrm>
        </p:grpSpPr>
        <p:pic>
          <p:nvPicPr>
            <p:cNvPr id="543792" name="Picture 4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360"/>
              <a:ext cx="115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3793" name="Arc 49"/>
            <p:cNvSpPr>
              <a:spLocks/>
            </p:cNvSpPr>
            <p:nvPr/>
          </p:nvSpPr>
          <p:spPr bwMode="auto">
            <a:xfrm rot="20100000">
              <a:off x="1140" y="3380"/>
              <a:ext cx="576" cy="265"/>
            </a:xfrm>
            <a:custGeom>
              <a:avLst/>
              <a:gdLst>
                <a:gd name="G0" fmla="+- 0 0 0"/>
                <a:gd name="G1" fmla="+- 9928 0 0"/>
                <a:gd name="G2" fmla="+- 21600 0 0"/>
                <a:gd name="T0" fmla="*/ 19183 w 21600"/>
                <a:gd name="T1" fmla="*/ 0 h 9928"/>
                <a:gd name="T2" fmla="*/ 21600 w 21600"/>
                <a:gd name="T3" fmla="*/ 9928 h 9928"/>
                <a:gd name="T4" fmla="*/ 0 w 21600"/>
                <a:gd name="T5" fmla="*/ 9928 h 9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9928" fill="none" extrusionOk="0">
                  <a:moveTo>
                    <a:pt x="19183" y="-1"/>
                  </a:moveTo>
                  <a:cubicBezTo>
                    <a:pt x="20771" y="3068"/>
                    <a:pt x="21600" y="6472"/>
                    <a:pt x="21600" y="9928"/>
                  </a:cubicBezTo>
                </a:path>
                <a:path w="21600" h="9928" stroke="0" extrusionOk="0">
                  <a:moveTo>
                    <a:pt x="19183" y="-1"/>
                  </a:moveTo>
                  <a:cubicBezTo>
                    <a:pt x="20771" y="3068"/>
                    <a:pt x="21600" y="6472"/>
                    <a:pt x="21600" y="9928"/>
                  </a:cubicBezTo>
                  <a:lnTo>
                    <a:pt x="0" y="9928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43798" name="Picture 5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3363913"/>
            <a:ext cx="3968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3794" name="Oval 50"/>
          <p:cNvSpPr>
            <a:spLocks noChangeAspect="1" noChangeArrowheads="1"/>
          </p:cNvSpPr>
          <p:nvPr/>
        </p:nvSpPr>
        <p:spPr bwMode="auto">
          <a:xfrm>
            <a:off x="5410200" y="3459163"/>
            <a:ext cx="46038" cy="46037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3800" name="Picture 5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19600"/>
            <a:ext cx="304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3753" name="Line 9"/>
          <p:cNvSpPr>
            <a:spLocks noChangeShapeType="1"/>
          </p:cNvSpPr>
          <p:nvPr/>
        </p:nvSpPr>
        <p:spPr bwMode="auto">
          <a:xfrm flipV="1">
            <a:off x="915988" y="5208588"/>
            <a:ext cx="3048000" cy="9509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3801" name="Group 57"/>
          <p:cNvGrpSpPr>
            <a:grpSpLocks/>
          </p:cNvGrpSpPr>
          <p:nvPr/>
        </p:nvGrpSpPr>
        <p:grpSpPr bwMode="auto">
          <a:xfrm>
            <a:off x="7037388" y="2427288"/>
            <a:ext cx="2055812" cy="631825"/>
            <a:chOff x="4433" y="1529"/>
            <a:chExt cx="1295" cy="398"/>
          </a:xfrm>
        </p:grpSpPr>
        <p:pic>
          <p:nvPicPr>
            <p:cNvPr id="543784" name="Picture 4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1" y="1529"/>
              <a:ext cx="1237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3786" name="Picture 4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3" y="1785"/>
              <a:ext cx="1295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43788" name="Line 44"/>
          <p:cNvSpPr>
            <a:spLocks noChangeShapeType="1"/>
          </p:cNvSpPr>
          <p:nvPr/>
        </p:nvSpPr>
        <p:spPr bwMode="auto">
          <a:xfrm flipV="1">
            <a:off x="914400" y="3505200"/>
            <a:ext cx="4495800" cy="2667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755" name="Line 11"/>
          <p:cNvSpPr>
            <a:spLocks noChangeShapeType="1"/>
          </p:cNvSpPr>
          <p:nvPr/>
        </p:nvSpPr>
        <p:spPr bwMode="auto">
          <a:xfrm flipV="1">
            <a:off x="915988" y="2439988"/>
            <a:ext cx="0" cy="396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756" name="Line 12"/>
          <p:cNvSpPr>
            <a:spLocks noChangeShapeType="1"/>
          </p:cNvSpPr>
          <p:nvPr/>
        </p:nvSpPr>
        <p:spPr bwMode="auto">
          <a:xfrm>
            <a:off x="687388" y="6173788"/>
            <a:ext cx="50276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3787" name="Group 43"/>
          <p:cNvGrpSpPr>
            <a:grpSpLocks/>
          </p:cNvGrpSpPr>
          <p:nvPr/>
        </p:nvGrpSpPr>
        <p:grpSpPr bwMode="auto">
          <a:xfrm>
            <a:off x="1350963" y="5656263"/>
            <a:ext cx="250825" cy="1049337"/>
            <a:chOff x="1618" y="3034"/>
            <a:chExt cx="158" cy="661"/>
          </a:xfrm>
        </p:grpSpPr>
        <p:sp>
          <p:nvSpPr>
            <p:cNvPr id="543774" name="Line 30"/>
            <p:cNvSpPr>
              <a:spLocks noChangeShapeType="1"/>
            </p:cNvSpPr>
            <p:nvPr/>
          </p:nvSpPr>
          <p:spPr bwMode="auto">
            <a:xfrm>
              <a:off x="1618" y="3034"/>
              <a:ext cx="9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775" name="Line 31"/>
            <p:cNvSpPr>
              <a:spLocks noChangeShapeType="1"/>
            </p:cNvSpPr>
            <p:nvPr/>
          </p:nvSpPr>
          <p:spPr bwMode="auto">
            <a:xfrm flipV="1">
              <a:off x="1728" y="3368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43776" name="Picture 3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0" y="3552"/>
              <a:ext cx="86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3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3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543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543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3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3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3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3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3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3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3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3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4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4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4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4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6" dur="500"/>
                                        <p:tgtEl>
                                          <p:spTgt spid="543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4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4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46" grpId="0" animBg="1"/>
      <p:bldP spid="543747" grpId="0" animBg="1"/>
      <p:bldP spid="543754" grpId="0" animBg="1"/>
      <p:bldP spid="543762" grpId="0" animBg="1"/>
      <p:bldP spid="543763" grpId="0" animBg="1"/>
      <p:bldP spid="543764" grpId="0" animBg="1"/>
      <p:bldP spid="543765" grpId="0" animBg="1"/>
      <p:bldP spid="543794" grpId="0" animBg="1"/>
      <p:bldP spid="543753" grpId="0" animBg="1"/>
      <p:bldP spid="543788" grpId="0" animBg="1"/>
      <p:bldP spid="543755" grpId="0" animBg="1"/>
      <p:bldP spid="54375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0A83-5BC5-4703-B821-48919B22B61A}" type="slidenum">
              <a:rPr lang="en-US"/>
              <a:pPr/>
              <a:t>29</a:t>
            </a:fld>
            <a:endParaRPr lang="en-US"/>
          </a:p>
        </p:txBody>
      </p:sp>
      <p:pic>
        <p:nvPicPr>
          <p:cNvPr id="52224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689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267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277" name="Picture 3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4167188"/>
            <a:ext cx="5967412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268" name="Picture 2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388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259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5486400"/>
            <a:ext cx="11334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79" name="Picture 3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5511800"/>
            <a:ext cx="36830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278" name="Picture 3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491163"/>
            <a:ext cx="9826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263" name="Rectangle 2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66" name="Rectangle 26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2276" name="Picture 3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709863"/>
            <a:ext cx="35052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22275" name="Group 35"/>
          <p:cNvGrpSpPr>
            <a:grpSpLocks/>
          </p:cNvGrpSpPr>
          <p:nvPr/>
        </p:nvGrpSpPr>
        <p:grpSpPr bwMode="auto">
          <a:xfrm>
            <a:off x="2451100" y="6211888"/>
            <a:ext cx="4089400" cy="493712"/>
            <a:chOff x="1544" y="3913"/>
            <a:chExt cx="2576" cy="311"/>
          </a:xfrm>
        </p:grpSpPr>
        <p:pic>
          <p:nvPicPr>
            <p:cNvPr id="522272" name="Picture 32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4" y="3913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2274" name="Picture 3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" y="4086"/>
              <a:ext cx="2576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2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2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2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2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2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941A-B29D-4A62-B288-812143FD2F90}" type="slidenum">
              <a:rPr lang="en-US"/>
              <a:pPr/>
              <a:t>3</a:t>
            </a:fld>
            <a:endParaRPr lang="en-US"/>
          </a:p>
        </p:txBody>
      </p:sp>
      <p:pic>
        <p:nvPicPr>
          <p:cNvPr id="195598" name="Picture 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56276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5609" name="Picture 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5611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5765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5621" name="Picture 3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1755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5610" name="Picture 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362200"/>
            <a:ext cx="6429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5619" name="Picture 3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3959225"/>
            <a:ext cx="3930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5620" name="Picture 3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3979863"/>
            <a:ext cx="12842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5602" name="Group 18"/>
          <p:cNvGrpSpPr>
            <a:grpSpLocks/>
          </p:cNvGrpSpPr>
          <p:nvPr/>
        </p:nvGrpSpPr>
        <p:grpSpPr bwMode="auto">
          <a:xfrm>
            <a:off x="1282700" y="2365375"/>
            <a:ext cx="6300788" cy="1139825"/>
            <a:chOff x="808" y="1490"/>
            <a:chExt cx="3969" cy="718"/>
          </a:xfrm>
        </p:grpSpPr>
        <p:pic>
          <p:nvPicPr>
            <p:cNvPr id="195591" name="Picture 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" y="1490"/>
              <a:ext cx="377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595" name="Picture 1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754"/>
              <a:ext cx="396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596" name="Picture 1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994"/>
              <a:ext cx="2950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5603" name="Rectangle 1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8" name="Rectangle 24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5618" name="Group 34"/>
          <p:cNvGrpSpPr>
            <a:grpSpLocks/>
          </p:cNvGrpSpPr>
          <p:nvPr/>
        </p:nvGrpSpPr>
        <p:grpSpPr bwMode="auto">
          <a:xfrm>
            <a:off x="3081338" y="4724400"/>
            <a:ext cx="2827337" cy="457200"/>
            <a:chOff x="1941" y="2976"/>
            <a:chExt cx="1781" cy="288"/>
          </a:xfrm>
        </p:grpSpPr>
        <p:pic>
          <p:nvPicPr>
            <p:cNvPr id="195614" name="Picture 30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4" y="2976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5617" name="Picture 3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1" y="3149"/>
              <a:ext cx="178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4984-8AD2-486F-9FF5-27D1335361A7}" type="slidenum">
              <a:rPr lang="en-US"/>
              <a:pPr/>
              <a:t>30</a:t>
            </a:fld>
            <a:endParaRPr lang="en-US"/>
          </a:p>
        </p:txBody>
      </p:sp>
      <p:pic>
        <p:nvPicPr>
          <p:cNvPr id="201751" name="Picture 2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689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1742" name="Line 14"/>
          <p:cNvSpPr>
            <a:spLocks noChangeShapeType="1"/>
          </p:cNvSpPr>
          <p:nvPr/>
        </p:nvSpPr>
        <p:spPr bwMode="auto">
          <a:xfrm>
            <a:off x="0" y="3810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743" name="Line 15"/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746" name="Line 18"/>
          <p:cNvSpPr>
            <a:spLocks noChangeShapeType="1"/>
          </p:cNvSpPr>
          <p:nvPr/>
        </p:nvSpPr>
        <p:spPr bwMode="auto">
          <a:xfrm>
            <a:off x="4040188" y="6096000"/>
            <a:ext cx="1285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748" name="Line 20"/>
          <p:cNvSpPr>
            <a:spLocks noChangeShapeType="1"/>
          </p:cNvSpPr>
          <p:nvPr/>
        </p:nvSpPr>
        <p:spPr bwMode="auto">
          <a:xfrm>
            <a:off x="2906713" y="6096000"/>
            <a:ext cx="3286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1780" name="Group 52"/>
          <p:cNvGrpSpPr>
            <a:grpSpLocks/>
          </p:cNvGrpSpPr>
          <p:nvPr/>
        </p:nvGrpSpPr>
        <p:grpSpPr bwMode="auto">
          <a:xfrm>
            <a:off x="457200" y="1143000"/>
            <a:ext cx="7315200" cy="2301875"/>
            <a:chOff x="288" y="720"/>
            <a:chExt cx="4608" cy="1450"/>
          </a:xfrm>
        </p:grpSpPr>
        <p:pic>
          <p:nvPicPr>
            <p:cNvPr id="201732" name="Picture 4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" y="1599"/>
              <a:ext cx="2772" cy="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1772" name="Picture 4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720"/>
              <a:ext cx="121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1747" name="Picture 1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056"/>
              <a:ext cx="3747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1749" name="Rectangle 21"/>
            <p:cNvSpPr>
              <a:spLocks noChangeArrowheads="1"/>
            </p:cNvSpPr>
            <p:nvPr/>
          </p:nvSpPr>
          <p:spPr bwMode="auto">
            <a:xfrm>
              <a:off x="624" y="1008"/>
              <a:ext cx="336" cy="28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50" name="Rectangle 22"/>
            <p:cNvSpPr>
              <a:spLocks noChangeArrowheads="1"/>
            </p:cNvSpPr>
            <p:nvPr/>
          </p:nvSpPr>
          <p:spPr bwMode="auto">
            <a:xfrm>
              <a:off x="1248" y="1008"/>
              <a:ext cx="795" cy="31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1779" name="Group 51"/>
          <p:cNvGrpSpPr>
            <a:grpSpLocks/>
          </p:cNvGrpSpPr>
          <p:nvPr/>
        </p:nvGrpSpPr>
        <p:grpSpPr bwMode="auto">
          <a:xfrm>
            <a:off x="457200" y="4267200"/>
            <a:ext cx="4295775" cy="1117600"/>
            <a:chOff x="288" y="2688"/>
            <a:chExt cx="2706" cy="704"/>
          </a:xfrm>
        </p:grpSpPr>
        <p:pic>
          <p:nvPicPr>
            <p:cNvPr id="201774" name="Picture 46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728"/>
              <a:ext cx="58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1756" name="Picture 2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" y="3273"/>
              <a:ext cx="1035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1757" name="Picture 29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7" y="2720"/>
              <a:ext cx="167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1758" name="Line 30"/>
            <p:cNvSpPr>
              <a:spLocks noChangeShapeType="1"/>
            </p:cNvSpPr>
            <p:nvPr/>
          </p:nvSpPr>
          <p:spPr bwMode="auto">
            <a:xfrm>
              <a:off x="2352" y="2745"/>
              <a:ext cx="17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59" name="Line 31"/>
            <p:cNvSpPr>
              <a:spLocks noChangeShapeType="1"/>
            </p:cNvSpPr>
            <p:nvPr/>
          </p:nvSpPr>
          <p:spPr bwMode="auto">
            <a:xfrm>
              <a:off x="2896" y="2745"/>
              <a:ext cx="9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60" name="Line 32"/>
            <p:cNvSpPr>
              <a:spLocks noChangeShapeType="1"/>
            </p:cNvSpPr>
            <p:nvPr/>
          </p:nvSpPr>
          <p:spPr bwMode="auto">
            <a:xfrm>
              <a:off x="1318" y="2688"/>
              <a:ext cx="66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61" name="Line 33"/>
            <p:cNvSpPr>
              <a:spLocks noChangeShapeType="1"/>
            </p:cNvSpPr>
            <p:nvPr/>
          </p:nvSpPr>
          <p:spPr bwMode="auto">
            <a:xfrm>
              <a:off x="2245" y="3248"/>
              <a:ext cx="9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62" name="Line 34"/>
            <p:cNvSpPr>
              <a:spLocks noChangeShapeType="1"/>
            </p:cNvSpPr>
            <p:nvPr/>
          </p:nvSpPr>
          <p:spPr bwMode="auto">
            <a:xfrm>
              <a:off x="2003" y="3248"/>
              <a:ext cx="17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63" name="Line 35"/>
            <p:cNvSpPr>
              <a:spLocks noChangeShapeType="1"/>
            </p:cNvSpPr>
            <p:nvPr/>
          </p:nvSpPr>
          <p:spPr bwMode="auto">
            <a:xfrm>
              <a:off x="1318" y="3248"/>
              <a:ext cx="31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01777" name="Picture 49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225"/>
              <a:ext cx="58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01766" name="Rectangle 3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71" name="Rectangle 43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1773" name="Picture 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35688"/>
            <a:ext cx="17557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1745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6137275"/>
            <a:ext cx="12842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1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1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1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1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1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1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42" grpId="0" animBg="1"/>
      <p:bldP spid="201743" grpId="0" animBg="1"/>
      <p:bldP spid="201746" grpId="0" animBg="1"/>
      <p:bldP spid="20174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3E3B-33EB-4979-A07A-28FFF5DF4E76}" type="slidenum">
              <a:rPr lang="en-US"/>
              <a:pPr/>
              <a:t>31</a:t>
            </a:fld>
            <a:endParaRPr lang="en-US"/>
          </a:p>
        </p:txBody>
      </p:sp>
      <p:pic>
        <p:nvPicPr>
          <p:cNvPr id="54579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689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5795" name="Line 3"/>
          <p:cNvSpPr>
            <a:spLocks noChangeShapeType="1"/>
          </p:cNvSpPr>
          <p:nvPr/>
        </p:nvSpPr>
        <p:spPr bwMode="auto">
          <a:xfrm>
            <a:off x="0" y="3810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5796" name="Line 4"/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5797" name="Line 5"/>
          <p:cNvSpPr>
            <a:spLocks noChangeShapeType="1"/>
          </p:cNvSpPr>
          <p:nvPr/>
        </p:nvSpPr>
        <p:spPr bwMode="auto">
          <a:xfrm>
            <a:off x="4040188" y="6096000"/>
            <a:ext cx="1285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5798" name="Line 6"/>
          <p:cNvSpPr>
            <a:spLocks noChangeShapeType="1"/>
          </p:cNvSpPr>
          <p:nvPr/>
        </p:nvSpPr>
        <p:spPr bwMode="auto">
          <a:xfrm>
            <a:off x="2906713" y="6096000"/>
            <a:ext cx="3286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5800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2538413"/>
            <a:ext cx="4400550" cy="90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45805" name="Group 13"/>
          <p:cNvGrpSpPr>
            <a:grpSpLocks/>
          </p:cNvGrpSpPr>
          <p:nvPr/>
        </p:nvGrpSpPr>
        <p:grpSpPr bwMode="auto">
          <a:xfrm>
            <a:off x="457200" y="4267200"/>
            <a:ext cx="4295775" cy="1117600"/>
            <a:chOff x="288" y="2688"/>
            <a:chExt cx="2706" cy="704"/>
          </a:xfrm>
        </p:grpSpPr>
        <p:pic>
          <p:nvPicPr>
            <p:cNvPr id="545806" name="Picture 14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728"/>
              <a:ext cx="58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5807" name="Picture 1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" y="3273"/>
              <a:ext cx="1035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5808" name="Picture 1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7" y="2720"/>
              <a:ext cx="167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5809" name="Line 17"/>
            <p:cNvSpPr>
              <a:spLocks noChangeShapeType="1"/>
            </p:cNvSpPr>
            <p:nvPr/>
          </p:nvSpPr>
          <p:spPr bwMode="auto">
            <a:xfrm>
              <a:off x="2352" y="2745"/>
              <a:ext cx="17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810" name="Line 18"/>
            <p:cNvSpPr>
              <a:spLocks noChangeShapeType="1"/>
            </p:cNvSpPr>
            <p:nvPr/>
          </p:nvSpPr>
          <p:spPr bwMode="auto">
            <a:xfrm>
              <a:off x="2896" y="2745"/>
              <a:ext cx="9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811" name="Line 19"/>
            <p:cNvSpPr>
              <a:spLocks noChangeShapeType="1"/>
            </p:cNvSpPr>
            <p:nvPr/>
          </p:nvSpPr>
          <p:spPr bwMode="auto">
            <a:xfrm>
              <a:off x="1318" y="2688"/>
              <a:ext cx="66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812" name="Line 20"/>
            <p:cNvSpPr>
              <a:spLocks noChangeShapeType="1"/>
            </p:cNvSpPr>
            <p:nvPr/>
          </p:nvSpPr>
          <p:spPr bwMode="auto">
            <a:xfrm>
              <a:off x="2245" y="3248"/>
              <a:ext cx="9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813" name="Line 21"/>
            <p:cNvSpPr>
              <a:spLocks noChangeShapeType="1"/>
            </p:cNvSpPr>
            <p:nvPr/>
          </p:nvSpPr>
          <p:spPr bwMode="auto">
            <a:xfrm>
              <a:off x="2003" y="3248"/>
              <a:ext cx="17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814" name="Line 22"/>
            <p:cNvSpPr>
              <a:spLocks noChangeShapeType="1"/>
            </p:cNvSpPr>
            <p:nvPr/>
          </p:nvSpPr>
          <p:spPr bwMode="auto">
            <a:xfrm>
              <a:off x="1318" y="3248"/>
              <a:ext cx="31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45815" name="Picture 2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225"/>
              <a:ext cx="58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45816" name="Rectangle 2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5819" name="Rectangle 27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5820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35688"/>
            <a:ext cx="17557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5821" name="Picture 2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6137275"/>
            <a:ext cx="12842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5825" name="Picture 3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78138"/>
            <a:ext cx="3397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5824" name="Picture 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1681163"/>
            <a:ext cx="3397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5827" name="Picture 3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54238"/>
            <a:ext cx="11334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5828" name="Line 36"/>
          <p:cNvSpPr>
            <a:spLocks noChangeShapeType="1"/>
          </p:cNvSpPr>
          <p:nvPr/>
        </p:nvSpPr>
        <p:spPr bwMode="auto">
          <a:xfrm flipH="1" flipV="1">
            <a:off x="914400" y="2438400"/>
            <a:ext cx="304800" cy="3733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8.09249E-7 L 0.18854 0.1771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458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88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" dur="500"/>
                                        <p:tgtEl>
                                          <p:spTgt spid="54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8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4201-5C69-4B9B-8B51-95337513D921}" type="slidenum">
              <a:rPr lang="en-US"/>
              <a:pPr/>
              <a:t>32</a:t>
            </a:fld>
            <a:endParaRPr lang="en-US"/>
          </a:p>
        </p:txBody>
      </p:sp>
      <p:pic>
        <p:nvPicPr>
          <p:cNvPr id="202755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2538413"/>
            <a:ext cx="4400550" cy="90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775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689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2765" name="Line 13"/>
          <p:cNvSpPr>
            <a:spLocks noChangeShapeType="1"/>
          </p:cNvSpPr>
          <p:nvPr/>
        </p:nvSpPr>
        <p:spPr bwMode="auto">
          <a:xfrm>
            <a:off x="0" y="3810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66" name="Line 14"/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2799" name="Picture 4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35688"/>
            <a:ext cx="17557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2768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6137275"/>
            <a:ext cx="12842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769" name="Line 17"/>
          <p:cNvSpPr>
            <a:spLocks noChangeShapeType="1"/>
          </p:cNvSpPr>
          <p:nvPr/>
        </p:nvSpPr>
        <p:spPr bwMode="auto">
          <a:xfrm>
            <a:off x="4040188" y="6096000"/>
            <a:ext cx="1285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70" name="Line 18"/>
          <p:cNvSpPr>
            <a:spLocks noChangeShapeType="1"/>
          </p:cNvSpPr>
          <p:nvPr/>
        </p:nvSpPr>
        <p:spPr bwMode="auto">
          <a:xfrm>
            <a:off x="2906713" y="6096000"/>
            <a:ext cx="3286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2798" name="Picture 4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54238"/>
            <a:ext cx="11334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2772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78138"/>
            <a:ext cx="3397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773" name="Line 21"/>
          <p:cNvSpPr>
            <a:spLocks noChangeShapeType="1"/>
          </p:cNvSpPr>
          <p:nvPr/>
        </p:nvSpPr>
        <p:spPr bwMode="auto">
          <a:xfrm>
            <a:off x="2824163" y="2841625"/>
            <a:ext cx="3286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74" name="Line 22"/>
          <p:cNvSpPr>
            <a:spLocks noChangeShapeType="1"/>
          </p:cNvSpPr>
          <p:nvPr/>
        </p:nvSpPr>
        <p:spPr bwMode="auto">
          <a:xfrm>
            <a:off x="3856038" y="2476500"/>
            <a:ext cx="39306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2805" name="Group 53"/>
          <p:cNvGrpSpPr>
            <a:grpSpLocks/>
          </p:cNvGrpSpPr>
          <p:nvPr/>
        </p:nvGrpSpPr>
        <p:grpSpPr bwMode="auto">
          <a:xfrm>
            <a:off x="457200" y="4267200"/>
            <a:ext cx="4295775" cy="1117600"/>
            <a:chOff x="288" y="2688"/>
            <a:chExt cx="2706" cy="704"/>
          </a:xfrm>
        </p:grpSpPr>
        <p:pic>
          <p:nvPicPr>
            <p:cNvPr id="202800" name="Picture 4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728"/>
              <a:ext cx="58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2781" name="Picture 29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" y="3273"/>
              <a:ext cx="1035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2782" name="Picture 3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7" y="2720"/>
              <a:ext cx="167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2783" name="Line 31"/>
            <p:cNvSpPr>
              <a:spLocks noChangeShapeType="1"/>
            </p:cNvSpPr>
            <p:nvPr/>
          </p:nvSpPr>
          <p:spPr bwMode="auto">
            <a:xfrm>
              <a:off x="2352" y="2745"/>
              <a:ext cx="17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4" name="Line 32"/>
            <p:cNvSpPr>
              <a:spLocks noChangeShapeType="1"/>
            </p:cNvSpPr>
            <p:nvPr/>
          </p:nvSpPr>
          <p:spPr bwMode="auto">
            <a:xfrm>
              <a:off x="2896" y="2745"/>
              <a:ext cx="9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5" name="Line 33"/>
            <p:cNvSpPr>
              <a:spLocks noChangeShapeType="1"/>
            </p:cNvSpPr>
            <p:nvPr/>
          </p:nvSpPr>
          <p:spPr bwMode="auto">
            <a:xfrm>
              <a:off x="1318" y="2688"/>
              <a:ext cx="66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6" name="Line 34"/>
            <p:cNvSpPr>
              <a:spLocks noChangeShapeType="1"/>
            </p:cNvSpPr>
            <p:nvPr/>
          </p:nvSpPr>
          <p:spPr bwMode="auto">
            <a:xfrm>
              <a:off x="2245" y="3248"/>
              <a:ext cx="9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7" name="Line 35"/>
            <p:cNvSpPr>
              <a:spLocks noChangeShapeType="1"/>
            </p:cNvSpPr>
            <p:nvPr/>
          </p:nvSpPr>
          <p:spPr bwMode="auto">
            <a:xfrm>
              <a:off x="2003" y="3248"/>
              <a:ext cx="17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8" name="Line 36"/>
            <p:cNvSpPr>
              <a:spLocks noChangeShapeType="1"/>
            </p:cNvSpPr>
            <p:nvPr/>
          </p:nvSpPr>
          <p:spPr bwMode="auto">
            <a:xfrm>
              <a:off x="1318" y="3248"/>
              <a:ext cx="31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02803" name="Picture 5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225"/>
              <a:ext cx="58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02790" name="Line 38"/>
          <p:cNvSpPr>
            <a:spLocks noChangeShapeType="1"/>
          </p:cNvSpPr>
          <p:nvPr/>
        </p:nvSpPr>
        <p:spPr bwMode="auto">
          <a:xfrm flipH="1" flipV="1">
            <a:off x="914400" y="2438400"/>
            <a:ext cx="304800" cy="3733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91" name="Rectangle 39"/>
          <p:cNvSpPr>
            <a:spLocks noChangeArrowheads="1"/>
          </p:cNvSpPr>
          <p:nvPr/>
        </p:nvSpPr>
        <p:spPr bwMode="auto">
          <a:xfrm>
            <a:off x="2046288" y="4213225"/>
            <a:ext cx="2751137" cy="4572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92" name="Rectangle 4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97" name="Rectangle 45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2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2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3" grpId="0" animBg="1"/>
      <p:bldP spid="202774" grpId="0" animBg="1"/>
      <p:bldP spid="20279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1A5-2674-49E2-911A-6A0F59BA3E4A}" type="slidenum">
              <a:rPr lang="en-US"/>
              <a:pPr/>
              <a:t>33</a:t>
            </a:fld>
            <a:endParaRPr lang="en-US"/>
          </a:p>
        </p:txBody>
      </p:sp>
      <p:grpSp>
        <p:nvGrpSpPr>
          <p:cNvPr id="203842" name="Group 66"/>
          <p:cNvGrpSpPr>
            <a:grpSpLocks/>
          </p:cNvGrpSpPr>
          <p:nvPr/>
        </p:nvGrpSpPr>
        <p:grpSpPr bwMode="auto">
          <a:xfrm>
            <a:off x="2819400" y="2841625"/>
            <a:ext cx="339725" cy="319088"/>
            <a:chOff x="1776" y="1790"/>
            <a:chExt cx="214" cy="201"/>
          </a:xfrm>
        </p:grpSpPr>
        <p:pic>
          <p:nvPicPr>
            <p:cNvPr id="203840" name="Picture 6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813"/>
              <a:ext cx="214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3841" name="Line 65"/>
            <p:cNvSpPr>
              <a:spLocks noChangeShapeType="1"/>
            </p:cNvSpPr>
            <p:nvPr/>
          </p:nvSpPr>
          <p:spPr bwMode="auto">
            <a:xfrm>
              <a:off x="1779" y="1790"/>
              <a:ext cx="20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3779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2538413"/>
            <a:ext cx="4400550" cy="90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802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689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3789" name="Line 13"/>
          <p:cNvSpPr>
            <a:spLocks noChangeShapeType="1"/>
          </p:cNvSpPr>
          <p:nvPr/>
        </p:nvSpPr>
        <p:spPr bwMode="auto">
          <a:xfrm>
            <a:off x="0" y="3810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790" name="Line 14"/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3792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6137275"/>
            <a:ext cx="12842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793" name="Line 17"/>
          <p:cNvSpPr>
            <a:spLocks noChangeShapeType="1"/>
          </p:cNvSpPr>
          <p:nvPr/>
        </p:nvSpPr>
        <p:spPr bwMode="auto">
          <a:xfrm>
            <a:off x="4040188" y="6096000"/>
            <a:ext cx="1285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794" name="Line 18"/>
          <p:cNvSpPr>
            <a:spLocks noChangeShapeType="1"/>
          </p:cNvSpPr>
          <p:nvPr/>
        </p:nvSpPr>
        <p:spPr bwMode="auto">
          <a:xfrm>
            <a:off x="2906713" y="6096000"/>
            <a:ext cx="3286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3833" name="Picture 5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35688"/>
            <a:ext cx="17557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3832" name="Picture 5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54238"/>
            <a:ext cx="11334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03843" name="Group 67"/>
          <p:cNvGrpSpPr>
            <a:grpSpLocks/>
          </p:cNvGrpSpPr>
          <p:nvPr/>
        </p:nvGrpSpPr>
        <p:grpSpPr bwMode="auto">
          <a:xfrm>
            <a:off x="3865563" y="2438400"/>
            <a:ext cx="2916237" cy="485775"/>
            <a:chOff x="2435" y="1536"/>
            <a:chExt cx="1837" cy="306"/>
          </a:xfrm>
        </p:grpSpPr>
        <p:sp>
          <p:nvSpPr>
            <p:cNvPr id="203797" name="Line 21"/>
            <p:cNvSpPr>
              <a:spLocks noChangeShapeType="1"/>
            </p:cNvSpPr>
            <p:nvPr/>
          </p:nvSpPr>
          <p:spPr bwMode="auto">
            <a:xfrm>
              <a:off x="3360" y="1536"/>
              <a:ext cx="2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798" name="Line 22"/>
            <p:cNvSpPr>
              <a:spLocks noChangeShapeType="1"/>
            </p:cNvSpPr>
            <p:nvPr/>
          </p:nvSpPr>
          <p:spPr bwMode="auto">
            <a:xfrm>
              <a:off x="2925" y="1842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799" name="Line 23"/>
            <p:cNvSpPr>
              <a:spLocks noChangeShapeType="1"/>
            </p:cNvSpPr>
            <p:nvPr/>
          </p:nvSpPr>
          <p:spPr bwMode="auto">
            <a:xfrm>
              <a:off x="2435" y="1776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800" name="Line 24"/>
            <p:cNvSpPr>
              <a:spLocks noChangeShapeType="1"/>
            </p:cNvSpPr>
            <p:nvPr/>
          </p:nvSpPr>
          <p:spPr bwMode="auto">
            <a:xfrm>
              <a:off x="3984" y="1536"/>
              <a:ext cx="2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3839" name="Group 63"/>
          <p:cNvGrpSpPr>
            <a:grpSpLocks/>
          </p:cNvGrpSpPr>
          <p:nvPr/>
        </p:nvGrpSpPr>
        <p:grpSpPr bwMode="auto">
          <a:xfrm>
            <a:off x="457200" y="4267200"/>
            <a:ext cx="4295775" cy="1117600"/>
            <a:chOff x="288" y="2688"/>
            <a:chExt cx="2706" cy="704"/>
          </a:xfrm>
        </p:grpSpPr>
        <p:pic>
          <p:nvPicPr>
            <p:cNvPr id="203808" name="Picture 32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" y="3273"/>
              <a:ext cx="1035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3809" name="Picture 3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7" y="2720"/>
              <a:ext cx="167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3834" name="Picture 5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728"/>
              <a:ext cx="58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3810" name="Line 34"/>
            <p:cNvSpPr>
              <a:spLocks noChangeShapeType="1"/>
            </p:cNvSpPr>
            <p:nvPr/>
          </p:nvSpPr>
          <p:spPr bwMode="auto">
            <a:xfrm>
              <a:off x="2352" y="2745"/>
              <a:ext cx="17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811" name="Line 35"/>
            <p:cNvSpPr>
              <a:spLocks noChangeShapeType="1"/>
            </p:cNvSpPr>
            <p:nvPr/>
          </p:nvSpPr>
          <p:spPr bwMode="auto">
            <a:xfrm>
              <a:off x="2896" y="2745"/>
              <a:ext cx="9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812" name="Line 36"/>
            <p:cNvSpPr>
              <a:spLocks noChangeShapeType="1"/>
            </p:cNvSpPr>
            <p:nvPr/>
          </p:nvSpPr>
          <p:spPr bwMode="auto">
            <a:xfrm>
              <a:off x="1318" y="2688"/>
              <a:ext cx="66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813" name="Line 37"/>
            <p:cNvSpPr>
              <a:spLocks noChangeShapeType="1"/>
            </p:cNvSpPr>
            <p:nvPr/>
          </p:nvSpPr>
          <p:spPr bwMode="auto">
            <a:xfrm>
              <a:off x="2245" y="3248"/>
              <a:ext cx="9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814" name="Line 38"/>
            <p:cNvSpPr>
              <a:spLocks noChangeShapeType="1"/>
            </p:cNvSpPr>
            <p:nvPr/>
          </p:nvSpPr>
          <p:spPr bwMode="auto">
            <a:xfrm>
              <a:off x="2003" y="3248"/>
              <a:ext cx="17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815" name="Line 39"/>
            <p:cNvSpPr>
              <a:spLocks noChangeShapeType="1"/>
            </p:cNvSpPr>
            <p:nvPr/>
          </p:nvSpPr>
          <p:spPr bwMode="auto">
            <a:xfrm>
              <a:off x="1318" y="3248"/>
              <a:ext cx="31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03837" name="Picture 6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225"/>
              <a:ext cx="58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03817" name="Line 41"/>
          <p:cNvSpPr>
            <a:spLocks noChangeShapeType="1"/>
          </p:cNvSpPr>
          <p:nvPr/>
        </p:nvSpPr>
        <p:spPr bwMode="auto">
          <a:xfrm flipH="1" flipV="1">
            <a:off x="914400" y="2438400"/>
            <a:ext cx="304800" cy="3733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818" name="Rectangle 42"/>
          <p:cNvSpPr>
            <a:spLocks noChangeArrowheads="1"/>
          </p:cNvSpPr>
          <p:nvPr/>
        </p:nvSpPr>
        <p:spPr bwMode="auto">
          <a:xfrm>
            <a:off x="2046288" y="4213225"/>
            <a:ext cx="2751137" cy="4572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19" name="Rectangle 43"/>
          <p:cNvSpPr>
            <a:spLocks noChangeArrowheads="1"/>
          </p:cNvSpPr>
          <p:nvPr/>
        </p:nvSpPr>
        <p:spPr bwMode="auto">
          <a:xfrm>
            <a:off x="2049463" y="5105400"/>
            <a:ext cx="1709737" cy="3111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3825" name="Group 49"/>
          <p:cNvGrpSpPr>
            <a:grpSpLocks/>
          </p:cNvGrpSpPr>
          <p:nvPr/>
        </p:nvGrpSpPr>
        <p:grpSpPr bwMode="auto">
          <a:xfrm>
            <a:off x="5562600" y="1169988"/>
            <a:ext cx="2209800" cy="1219200"/>
            <a:chOff x="3504" y="720"/>
            <a:chExt cx="1392" cy="768"/>
          </a:xfrm>
        </p:grpSpPr>
        <p:sp>
          <p:nvSpPr>
            <p:cNvPr id="203820" name="Line 44"/>
            <p:cNvSpPr>
              <a:spLocks noChangeShapeType="1"/>
            </p:cNvSpPr>
            <p:nvPr/>
          </p:nvSpPr>
          <p:spPr bwMode="auto">
            <a:xfrm>
              <a:off x="3504" y="720"/>
              <a:ext cx="0" cy="76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822" name="Line 46"/>
            <p:cNvSpPr>
              <a:spLocks noChangeShapeType="1"/>
            </p:cNvSpPr>
            <p:nvPr/>
          </p:nvSpPr>
          <p:spPr bwMode="auto">
            <a:xfrm>
              <a:off x="4128" y="720"/>
              <a:ext cx="0" cy="76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03824" name="Picture 48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9" y="1086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03826" name="Rectangle 5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31" name="Rectangle 55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3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3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3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3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818" grpId="0" animBg="1"/>
      <p:bldP spid="2038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4458-9114-4138-A1DF-587204D46E89}" type="slidenum">
              <a:rPr lang="en-US"/>
              <a:pPr/>
              <a:t>34</a:t>
            </a:fld>
            <a:endParaRPr lang="en-US"/>
          </a:p>
        </p:txBody>
      </p:sp>
      <p:grpSp>
        <p:nvGrpSpPr>
          <p:cNvPr id="204876" name="Group 76"/>
          <p:cNvGrpSpPr>
            <a:grpSpLocks/>
          </p:cNvGrpSpPr>
          <p:nvPr/>
        </p:nvGrpSpPr>
        <p:grpSpPr bwMode="auto">
          <a:xfrm>
            <a:off x="2819400" y="2841625"/>
            <a:ext cx="339725" cy="319088"/>
            <a:chOff x="1776" y="1790"/>
            <a:chExt cx="214" cy="201"/>
          </a:xfrm>
        </p:grpSpPr>
        <p:pic>
          <p:nvPicPr>
            <p:cNvPr id="204877" name="Picture 7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813"/>
              <a:ext cx="214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4878" name="Line 78"/>
            <p:cNvSpPr>
              <a:spLocks noChangeShapeType="1"/>
            </p:cNvSpPr>
            <p:nvPr/>
          </p:nvSpPr>
          <p:spPr bwMode="auto">
            <a:xfrm>
              <a:off x="1779" y="1790"/>
              <a:ext cx="20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4860" name="Picture 6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35688"/>
            <a:ext cx="17557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61" name="Picture 6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54238"/>
            <a:ext cx="11334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04862" name="Group 62"/>
          <p:cNvGrpSpPr>
            <a:grpSpLocks/>
          </p:cNvGrpSpPr>
          <p:nvPr/>
        </p:nvGrpSpPr>
        <p:grpSpPr bwMode="auto">
          <a:xfrm>
            <a:off x="457200" y="4267200"/>
            <a:ext cx="4295775" cy="1117600"/>
            <a:chOff x="288" y="2688"/>
            <a:chExt cx="2706" cy="704"/>
          </a:xfrm>
        </p:grpSpPr>
        <p:pic>
          <p:nvPicPr>
            <p:cNvPr id="204863" name="Picture 6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" y="3273"/>
              <a:ext cx="1035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4864" name="Picture 6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7" y="2720"/>
              <a:ext cx="167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4865" name="Picture 6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728"/>
              <a:ext cx="58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4866" name="Line 66"/>
            <p:cNvSpPr>
              <a:spLocks noChangeShapeType="1"/>
            </p:cNvSpPr>
            <p:nvPr/>
          </p:nvSpPr>
          <p:spPr bwMode="auto">
            <a:xfrm>
              <a:off x="2352" y="2745"/>
              <a:ext cx="17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7" name="Line 67"/>
            <p:cNvSpPr>
              <a:spLocks noChangeShapeType="1"/>
            </p:cNvSpPr>
            <p:nvPr/>
          </p:nvSpPr>
          <p:spPr bwMode="auto">
            <a:xfrm>
              <a:off x="2896" y="2745"/>
              <a:ext cx="9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8" name="Line 68"/>
            <p:cNvSpPr>
              <a:spLocks noChangeShapeType="1"/>
            </p:cNvSpPr>
            <p:nvPr/>
          </p:nvSpPr>
          <p:spPr bwMode="auto">
            <a:xfrm>
              <a:off x="1318" y="2688"/>
              <a:ext cx="66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9" name="Line 69"/>
            <p:cNvSpPr>
              <a:spLocks noChangeShapeType="1"/>
            </p:cNvSpPr>
            <p:nvPr/>
          </p:nvSpPr>
          <p:spPr bwMode="auto">
            <a:xfrm>
              <a:off x="2245" y="3248"/>
              <a:ext cx="9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70" name="Line 70"/>
            <p:cNvSpPr>
              <a:spLocks noChangeShapeType="1"/>
            </p:cNvSpPr>
            <p:nvPr/>
          </p:nvSpPr>
          <p:spPr bwMode="auto">
            <a:xfrm>
              <a:off x="2003" y="3248"/>
              <a:ext cx="17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71" name="Line 71"/>
            <p:cNvSpPr>
              <a:spLocks noChangeShapeType="1"/>
            </p:cNvSpPr>
            <p:nvPr/>
          </p:nvSpPr>
          <p:spPr bwMode="auto">
            <a:xfrm>
              <a:off x="1318" y="3248"/>
              <a:ext cx="31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04872" name="Picture 7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225"/>
              <a:ext cx="58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04803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2538413"/>
            <a:ext cx="4400550" cy="90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9" name="Picture 2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689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13" name="Line 13"/>
          <p:cNvSpPr>
            <a:spLocks noChangeShapeType="1"/>
          </p:cNvSpPr>
          <p:nvPr/>
        </p:nvSpPr>
        <p:spPr bwMode="auto">
          <a:xfrm>
            <a:off x="0" y="3810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14" name="Line 14"/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4816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6137275"/>
            <a:ext cx="12842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17" name="Line 17"/>
          <p:cNvSpPr>
            <a:spLocks noChangeShapeType="1"/>
          </p:cNvSpPr>
          <p:nvPr/>
        </p:nvSpPr>
        <p:spPr bwMode="auto">
          <a:xfrm>
            <a:off x="4040188" y="6096000"/>
            <a:ext cx="1285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18" name="Line 18"/>
          <p:cNvSpPr>
            <a:spLocks noChangeShapeType="1"/>
          </p:cNvSpPr>
          <p:nvPr/>
        </p:nvSpPr>
        <p:spPr bwMode="auto">
          <a:xfrm>
            <a:off x="2906713" y="6096000"/>
            <a:ext cx="3286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21" name="Line 21"/>
          <p:cNvSpPr>
            <a:spLocks noChangeShapeType="1"/>
          </p:cNvSpPr>
          <p:nvPr/>
        </p:nvSpPr>
        <p:spPr bwMode="auto">
          <a:xfrm>
            <a:off x="4643438" y="2924175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22" name="Line 22"/>
          <p:cNvSpPr>
            <a:spLocks noChangeShapeType="1"/>
          </p:cNvSpPr>
          <p:nvPr/>
        </p:nvSpPr>
        <p:spPr bwMode="auto">
          <a:xfrm>
            <a:off x="3865563" y="28194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23" name="Line 23"/>
          <p:cNvSpPr>
            <a:spLocks noChangeShapeType="1"/>
          </p:cNvSpPr>
          <p:nvPr/>
        </p:nvSpPr>
        <p:spPr bwMode="auto">
          <a:xfrm>
            <a:off x="5410200" y="2667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24" name="Line 24"/>
          <p:cNvSpPr>
            <a:spLocks noChangeShapeType="1"/>
          </p:cNvSpPr>
          <p:nvPr/>
        </p:nvSpPr>
        <p:spPr bwMode="auto">
          <a:xfrm>
            <a:off x="6400800" y="2667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4853" name="Group 53"/>
          <p:cNvGrpSpPr>
            <a:grpSpLocks/>
          </p:cNvGrpSpPr>
          <p:nvPr/>
        </p:nvGrpSpPr>
        <p:grpSpPr bwMode="auto">
          <a:xfrm>
            <a:off x="8001000" y="2819400"/>
            <a:ext cx="812800" cy="325438"/>
            <a:chOff x="5040" y="1776"/>
            <a:chExt cx="512" cy="205"/>
          </a:xfrm>
        </p:grpSpPr>
        <p:pic>
          <p:nvPicPr>
            <p:cNvPr id="204825" name="Picture 2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" y="1802"/>
              <a:ext cx="51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4826" name="Line 26"/>
            <p:cNvSpPr>
              <a:spLocks noChangeShapeType="1"/>
            </p:cNvSpPr>
            <p:nvPr/>
          </p:nvSpPr>
          <p:spPr bwMode="auto">
            <a:xfrm>
              <a:off x="5471" y="1776"/>
              <a:ext cx="8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4831" name="Picture 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3394075"/>
            <a:ext cx="9636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45" name="Line 45"/>
          <p:cNvSpPr>
            <a:spLocks noChangeShapeType="1"/>
          </p:cNvSpPr>
          <p:nvPr/>
        </p:nvSpPr>
        <p:spPr bwMode="auto">
          <a:xfrm flipH="1" flipV="1">
            <a:off x="914400" y="2438400"/>
            <a:ext cx="304800" cy="3733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6" name="Rectangle 46"/>
          <p:cNvSpPr>
            <a:spLocks noChangeArrowheads="1"/>
          </p:cNvSpPr>
          <p:nvPr/>
        </p:nvSpPr>
        <p:spPr bwMode="auto">
          <a:xfrm>
            <a:off x="2049463" y="5105400"/>
            <a:ext cx="1709737" cy="3111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4847" name="Group 47"/>
          <p:cNvGrpSpPr>
            <a:grpSpLocks/>
          </p:cNvGrpSpPr>
          <p:nvPr/>
        </p:nvGrpSpPr>
        <p:grpSpPr bwMode="auto">
          <a:xfrm>
            <a:off x="5562600" y="1169988"/>
            <a:ext cx="2209800" cy="1219200"/>
            <a:chOff x="3504" y="720"/>
            <a:chExt cx="1392" cy="768"/>
          </a:xfrm>
        </p:grpSpPr>
        <p:sp>
          <p:nvSpPr>
            <p:cNvPr id="204848" name="Line 48"/>
            <p:cNvSpPr>
              <a:spLocks noChangeShapeType="1"/>
            </p:cNvSpPr>
            <p:nvPr/>
          </p:nvSpPr>
          <p:spPr bwMode="auto">
            <a:xfrm>
              <a:off x="3504" y="720"/>
              <a:ext cx="0" cy="76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49" name="Line 49"/>
            <p:cNvSpPr>
              <a:spLocks noChangeShapeType="1"/>
            </p:cNvSpPr>
            <p:nvPr/>
          </p:nvSpPr>
          <p:spPr bwMode="auto">
            <a:xfrm>
              <a:off x="4128" y="720"/>
              <a:ext cx="0" cy="76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04850" name="Picture 5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9" y="1086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04851" name="Line 51"/>
          <p:cNvSpPr>
            <a:spLocks noChangeShapeType="1"/>
          </p:cNvSpPr>
          <p:nvPr/>
        </p:nvSpPr>
        <p:spPr bwMode="auto">
          <a:xfrm>
            <a:off x="2895600" y="3189288"/>
            <a:ext cx="152400" cy="28797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2" name="Line 52"/>
          <p:cNvSpPr>
            <a:spLocks noChangeShapeType="1"/>
          </p:cNvSpPr>
          <p:nvPr/>
        </p:nvSpPr>
        <p:spPr bwMode="auto">
          <a:xfrm flipH="1">
            <a:off x="4203700" y="3124200"/>
            <a:ext cx="4251325" cy="2971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4" name="Rectangle 5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9" name="Rectangle 59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4873" name="Group 73"/>
          <p:cNvGrpSpPr>
            <a:grpSpLocks/>
          </p:cNvGrpSpPr>
          <p:nvPr/>
        </p:nvGrpSpPr>
        <p:grpSpPr bwMode="auto">
          <a:xfrm>
            <a:off x="8077200" y="1828800"/>
            <a:ext cx="914400" cy="914400"/>
            <a:chOff x="4853" y="1680"/>
            <a:chExt cx="576" cy="576"/>
          </a:xfrm>
        </p:grpSpPr>
        <p:sp>
          <p:nvSpPr>
            <p:cNvPr id="204874" name="AutoShape 74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75" name="Text Box 75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STOP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0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0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5" grpId="0" animBg="1"/>
      <p:bldP spid="204846" grpId="0" animBg="1"/>
      <p:bldP spid="204851" grpId="0" animBg="1"/>
      <p:bldP spid="204851" grpId="1" animBg="1"/>
      <p:bldP spid="204852" grpId="0" animBg="1"/>
      <p:bldP spid="20485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BD4A-C822-45FB-9602-6CABFBE68A4F}" type="slidenum">
              <a:rPr lang="en-US"/>
              <a:pPr/>
              <a:t>4</a:t>
            </a:fld>
            <a:endParaRPr lang="en-US"/>
          </a:p>
        </p:txBody>
      </p:sp>
      <p:sp>
        <p:nvSpPr>
          <p:cNvPr id="544770" name="Line 2"/>
          <p:cNvSpPr>
            <a:spLocks noChangeShapeType="1"/>
          </p:cNvSpPr>
          <p:nvPr/>
        </p:nvSpPr>
        <p:spPr bwMode="auto">
          <a:xfrm>
            <a:off x="6078538" y="4114800"/>
            <a:ext cx="0" cy="1219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771" name="Line 3"/>
          <p:cNvSpPr>
            <a:spLocks noChangeShapeType="1"/>
          </p:cNvSpPr>
          <p:nvPr/>
        </p:nvSpPr>
        <p:spPr bwMode="auto">
          <a:xfrm>
            <a:off x="2133600" y="4084638"/>
            <a:ext cx="3962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772" name="Line 4"/>
          <p:cNvSpPr>
            <a:spLocks noChangeShapeType="1"/>
          </p:cNvSpPr>
          <p:nvPr/>
        </p:nvSpPr>
        <p:spPr bwMode="auto">
          <a:xfrm>
            <a:off x="4368800" y="5027613"/>
            <a:ext cx="0" cy="301625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773" name="Line 5"/>
          <p:cNvSpPr>
            <a:spLocks noChangeShapeType="1"/>
          </p:cNvSpPr>
          <p:nvPr/>
        </p:nvSpPr>
        <p:spPr bwMode="auto">
          <a:xfrm flipH="1">
            <a:off x="2133600" y="5018088"/>
            <a:ext cx="220345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774" name="Line 6"/>
          <p:cNvSpPr>
            <a:spLocks noChangeShapeType="1"/>
          </p:cNvSpPr>
          <p:nvPr/>
        </p:nvSpPr>
        <p:spPr bwMode="auto">
          <a:xfrm>
            <a:off x="3829050" y="4419600"/>
            <a:ext cx="0" cy="914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775" name="Line 7"/>
          <p:cNvSpPr>
            <a:spLocks noChangeShapeType="1"/>
          </p:cNvSpPr>
          <p:nvPr/>
        </p:nvSpPr>
        <p:spPr bwMode="auto">
          <a:xfrm flipH="1">
            <a:off x="2133600" y="4395788"/>
            <a:ext cx="1676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4776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5356225"/>
            <a:ext cx="7429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4777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419600"/>
            <a:ext cx="228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4778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029200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4779" name="Line 11"/>
          <p:cNvSpPr>
            <a:spLocks noChangeShapeType="1"/>
          </p:cNvSpPr>
          <p:nvPr/>
        </p:nvSpPr>
        <p:spPr bwMode="auto">
          <a:xfrm flipV="1">
            <a:off x="2133600" y="4419600"/>
            <a:ext cx="1676400" cy="904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780" name="Line 12"/>
          <p:cNvSpPr>
            <a:spLocks noChangeShapeType="1"/>
          </p:cNvSpPr>
          <p:nvPr/>
        </p:nvSpPr>
        <p:spPr bwMode="auto">
          <a:xfrm flipV="1">
            <a:off x="2133600" y="5029200"/>
            <a:ext cx="22098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781" name="Line 13"/>
          <p:cNvSpPr>
            <a:spLocks noChangeShapeType="1"/>
          </p:cNvSpPr>
          <p:nvPr/>
        </p:nvSpPr>
        <p:spPr bwMode="auto">
          <a:xfrm flipV="1">
            <a:off x="2133600" y="1600200"/>
            <a:ext cx="0" cy="396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782" name="Line 14"/>
          <p:cNvSpPr>
            <a:spLocks noChangeShapeType="1"/>
          </p:cNvSpPr>
          <p:nvPr/>
        </p:nvSpPr>
        <p:spPr bwMode="auto">
          <a:xfrm flipV="1">
            <a:off x="3829050" y="4094163"/>
            <a:ext cx="22098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783" name="Line 15"/>
          <p:cNvSpPr>
            <a:spLocks noChangeShapeType="1"/>
          </p:cNvSpPr>
          <p:nvPr/>
        </p:nvSpPr>
        <p:spPr bwMode="auto">
          <a:xfrm flipV="1">
            <a:off x="4368800" y="4113213"/>
            <a:ext cx="1676400" cy="904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4784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86200"/>
            <a:ext cx="8382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4785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46700"/>
            <a:ext cx="165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4786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4246563"/>
            <a:ext cx="14922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4787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5346700"/>
            <a:ext cx="1365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4788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4878388"/>
            <a:ext cx="166688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4789" name="Line 21"/>
          <p:cNvSpPr>
            <a:spLocks noChangeShapeType="1"/>
          </p:cNvSpPr>
          <p:nvPr/>
        </p:nvSpPr>
        <p:spPr bwMode="auto">
          <a:xfrm>
            <a:off x="3886200" y="0"/>
            <a:ext cx="0" cy="32813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790" name="Line 22"/>
          <p:cNvSpPr>
            <a:spLocks noChangeShapeType="1"/>
          </p:cNvSpPr>
          <p:nvPr/>
        </p:nvSpPr>
        <p:spPr bwMode="auto">
          <a:xfrm>
            <a:off x="3884613" y="3276600"/>
            <a:ext cx="5256212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791" name="Line 23"/>
          <p:cNvSpPr>
            <a:spLocks noChangeShapeType="1"/>
          </p:cNvSpPr>
          <p:nvPr/>
        </p:nvSpPr>
        <p:spPr bwMode="auto">
          <a:xfrm>
            <a:off x="3886200" y="657225"/>
            <a:ext cx="5256213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792" name="Line 24"/>
          <p:cNvSpPr>
            <a:spLocks noChangeShapeType="1"/>
          </p:cNvSpPr>
          <p:nvPr/>
        </p:nvSpPr>
        <p:spPr bwMode="auto">
          <a:xfrm>
            <a:off x="3884613" y="2209800"/>
            <a:ext cx="5256212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4822" name="Picture 5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89025"/>
            <a:ext cx="19399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4823" name="Picture 5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1090613"/>
            <a:ext cx="18097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4824" name="Picture 5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8" y="1676400"/>
            <a:ext cx="4862512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44796" name="Group 28"/>
          <p:cNvGrpSpPr>
            <a:grpSpLocks/>
          </p:cNvGrpSpPr>
          <p:nvPr/>
        </p:nvGrpSpPr>
        <p:grpSpPr bwMode="auto">
          <a:xfrm>
            <a:off x="4800600" y="2362200"/>
            <a:ext cx="3887788" cy="757238"/>
            <a:chOff x="3024" y="1488"/>
            <a:chExt cx="2449" cy="477"/>
          </a:xfrm>
        </p:grpSpPr>
        <p:pic>
          <p:nvPicPr>
            <p:cNvPr id="544797" name="Picture 2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488"/>
              <a:ext cx="1650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4798" name="Picture 3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7" y="1751"/>
              <a:ext cx="244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44799" name="Line 31"/>
          <p:cNvSpPr>
            <a:spLocks noChangeShapeType="1"/>
          </p:cNvSpPr>
          <p:nvPr/>
        </p:nvSpPr>
        <p:spPr bwMode="auto">
          <a:xfrm>
            <a:off x="1905000" y="5334000"/>
            <a:ext cx="50276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4800" name="Picture 3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7969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4801" name="Line 33"/>
          <p:cNvSpPr>
            <a:spLocks noChangeShapeType="1"/>
          </p:cNvSpPr>
          <p:nvPr/>
        </p:nvSpPr>
        <p:spPr bwMode="auto">
          <a:xfrm>
            <a:off x="1581150" y="3709988"/>
            <a:ext cx="533400" cy="3810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4802" name="Group 34"/>
          <p:cNvGrpSpPr>
            <a:grpSpLocks/>
          </p:cNvGrpSpPr>
          <p:nvPr/>
        </p:nvGrpSpPr>
        <p:grpSpPr bwMode="auto">
          <a:xfrm>
            <a:off x="109538" y="304800"/>
            <a:ext cx="2786062" cy="577850"/>
            <a:chOff x="69" y="192"/>
            <a:chExt cx="1755" cy="364"/>
          </a:xfrm>
        </p:grpSpPr>
        <p:pic>
          <p:nvPicPr>
            <p:cNvPr id="544803" name="Picture 3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" y="192"/>
              <a:ext cx="174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4804" name="Picture 3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" y="384"/>
              <a:ext cx="1716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44816" name="Group 48"/>
          <p:cNvGrpSpPr>
            <a:grpSpLocks/>
          </p:cNvGrpSpPr>
          <p:nvPr/>
        </p:nvGrpSpPr>
        <p:grpSpPr bwMode="auto">
          <a:xfrm>
            <a:off x="4013200" y="228600"/>
            <a:ext cx="5053013" cy="344488"/>
            <a:chOff x="2528" y="144"/>
            <a:chExt cx="3183" cy="217"/>
          </a:xfrm>
        </p:grpSpPr>
        <p:pic>
          <p:nvPicPr>
            <p:cNvPr id="544806" name="Picture 3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6" y="144"/>
              <a:ext cx="193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4814" name="Picture 4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8" y="147"/>
              <a:ext cx="1140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44817" name="Picture 4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27075"/>
            <a:ext cx="1450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4809" name="Oval 41"/>
          <p:cNvSpPr>
            <a:spLocks noChangeAspect="1" noChangeArrowheads="1"/>
          </p:cNvSpPr>
          <p:nvPr/>
        </p:nvSpPr>
        <p:spPr bwMode="auto">
          <a:xfrm>
            <a:off x="4343400" y="4999038"/>
            <a:ext cx="46038" cy="46037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4810" name="Oval 42"/>
          <p:cNvSpPr>
            <a:spLocks noChangeAspect="1" noChangeArrowheads="1"/>
          </p:cNvSpPr>
          <p:nvPr/>
        </p:nvSpPr>
        <p:spPr bwMode="auto">
          <a:xfrm>
            <a:off x="3810000" y="4373563"/>
            <a:ext cx="46038" cy="4603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4811" name="Oval 43"/>
          <p:cNvSpPr>
            <a:spLocks noChangeAspect="1" noChangeArrowheads="1"/>
          </p:cNvSpPr>
          <p:nvPr/>
        </p:nvSpPr>
        <p:spPr bwMode="auto">
          <a:xfrm>
            <a:off x="6049963" y="4068763"/>
            <a:ext cx="46037" cy="4603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4812" name="Rectangle 4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4813" name="Rectangle 4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4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4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54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54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4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4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4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44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44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4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54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500"/>
                                        <p:tgtEl>
                                          <p:spTgt spid="54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4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44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44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44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7" dur="500"/>
                                        <p:tgtEl>
                                          <p:spTgt spid="54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0" dur="500"/>
                                        <p:tgtEl>
                                          <p:spTgt spid="54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44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4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44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44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6" dur="500"/>
                                        <p:tgtEl>
                                          <p:spTgt spid="54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9" dur="500"/>
                                        <p:tgtEl>
                                          <p:spTgt spid="54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2" dur="500"/>
                                        <p:tgtEl>
                                          <p:spTgt spid="54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5" dur="500"/>
                                        <p:tgtEl>
                                          <p:spTgt spid="54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44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44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770" grpId="0" animBg="1"/>
      <p:bldP spid="544771" grpId="0" animBg="1"/>
      <p:bldP spid="544772" grpId="0" animBg="1"/>
      <p:bldP spid="544773" grpId="0" animBg="1"/>
      <p:bldP spid="544774" grpId="0" animBg="1"/>
      <p:bldP spid="544775" grpId="0" animBg="1"/>
      <p:bldP spid="544779" grpId="0" animBg="1"/>
      <p:bldP spid="544780" grpId="0" animBg="1"/>
      <p:bldP spid="544781" grpId="0" animBg="1"/>
      <p:bldP spid="544782" grpId="0" animBg="1"/>
      <p:bldP spid="544783" grpId="0" animBg="1"/>
      <p:bldP spid="544789" grpId="0" animBg="1"/>
      <p:bldP spid="544790" grpId="0" animBg="1"/>
      <p:bldP spid="544791" grpId="0" animBg="1"/>
      <p:bldP spid="544792" grpId="0" animBg="1"/>
      <p:bldP spid="544799" grpId="0" animBg="1"/>
      <p:bldP spid="544801" grpId="0" animBg="1"/>
      <p:bldP spid="544809" grpId="0" animBg="1"/>
      <p:bldP spid="544810" grpId="0" animBg="1"/>
      <p:bldP spid="5448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AD37-BB9C-413A-81A1-0A75B07CB700}" type="slidenum">
              <a:rPr lang="en-US"/>
              <a:pPr/>
              <a:t>5</a:t>
            </a:fld>
            <a:endParaRPr lang="en-US"/>
          </a:p>
        </p:txBody>
      </p:sp>
      <p:sp>
        <p:nvSpPr>
          <p:cNvPr id="558082" name="Line 2"/>
          <p:cNvSpPr>
            <a:spLocks noChangeShapeType="1"/>
          </p:cNvSpPr>
          <p:nvPr/>
        </p:nvSpPr>
        <p:spPr bwMode="auto">
          <a:xfrm>
            <a:off x="6078538" y="4114800"/>
            <a:ext cx="0" cy="1219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083" name="Line 3"/>
          <p:cNvSpPr>
            <a:spLocks noChangeShapeType="1"/>
          </p:cNvSpPr>
          <p:nvPr/>
        </p:nvSpPr>
        <p:spPr bwMode="auto">
          <a:xfrm>
            <a:off x="2133600" y="4084638"/>
            <a:ext cx="3962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084" name="Line 4"/>
          <p:cNvSpPr>
            <a:spLocks noChangeShapeType="1"/>
          </p:cNvSpPr>
          <p:nvPr/>
        </p:nvSpPr>
        <p:spPr bwMode="auto">
          <a:xfrm>
            <a:off x="4368800" y="5027613"/>
            <a:ext cx="0" cy="301625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086" name="Line 6"/>
          <p:cNvSpPr>
            <a:spLocks noChangeShapeType="1"/>
          </p:cNvSpPr>
          <p:nvPr/>
        </p:nvSpPr>
        <p:spPr bwMode="auto">
          <a:xfrm>
            <a:off x="3829050" y="4419600"/>
            <a:ext cx="0" cy="914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087" name="Line 7"/>
          <p:cNvSpPr>
            <a:spLocks noChangeShapeType="1"/>
          </p:cNvSpPr>
          <p:nvPr/>
        </p:nvSpPr>
        <p:spPr bwMode="auto">
          <a:xfrm flipH="1">
            <a:off x="2133600" y="4395788"/>
            <a:ext cx="1676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8088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5356225"/>
            <a:ext cx="7429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089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419600"/>
            <a:ext cx="228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090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029200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8093" name="Line 13"/>
          <p:cNvSpPr>
            <a:spLocks noChangeShapeType="1"/>
          </p:cNvSpPr>
          <p:nvPr/>
        </p:nvSpPr>
        <p:spPr bwMode="auto">
          <a:xfrm flipV="1">
            <a:off x="2133600" y="1600200"/>
            <a:ext cx="0" cy="396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8097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46700"/>
            <a:ext cx="165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098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4246563"/>
            <a:ext cx="14922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099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5346700"/>
            <a:ext cx="1365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100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4878388"/>
            <a:ext cx="166688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8101" name="Line 21"/>
          <p:cNvSpPr>
            <a:spLocks noChangeShapeType="1"/>
          </p:cNvSpPr>
          <p:nvPr/>
        </p:nvSpPr>
        <p:spPr bwMode="auto">
          <a:xfrm>
            <a:off x="3886200" y="0"/>
            <a:ext cx="0" cy="32813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102" name="Line 22"/>
          <p:cNvSpPr>
            <a:spLocks noChangeShapeType="1"/>
          </p:cNvSpPr>
          <p:nvPr/>
        </p:nvSpPr>
        <p:spPr bwMode="auto">
          <a:xfrm>
            <a:off x="3884613" y="3276600"/>
            <a:ext cx="5256212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103" name="Line 23"/>
          <p:cNvSpPr>
            <a:spLocks noChangeShapeType="1"/>
          </p:cNvSpPr>
          <p:nvPr/>
        </p:nvSpPr>
        <p:spPr bwMode="auto">
          <a:xfrm>
            <a:off x="3886200" y="657225"/>
            <a:ext cx="5256213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104" name="Line 24"/>
          <p:cNvSpPr>
            <a:spLocks noChangeShapeType="1"/>
          </p:cNvSpPr>
          <p:nvPr/>
        </p:nvSpPr>
        <p:spPr bwMode="auto">
          <a:xfrm>
            <a:off x="3884613" y="2209800"/>
            <a:ext cx="5256212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8105" name="Picture 2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89025"/>
            <a:ext cx="19399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8106" name="Picture 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1090613"/>
            <a:ext cx="18097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8107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8" y="1676400"/>
            <a:ext cx="4862512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8111" name="Line 31"/>
          <p:cNvSpPr>
            <a:spLocks noChangeShapeType="1"/>
          </p:cNvSpPr>
          <p:nvPr/>
        </p:nvSpPr>
        <p:spPr bwMode="auto">
          <a:xfrm>
            <a:off x="1905000" y="5334000"/>
            <a:ext cx="50276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8112" name="Picture 3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7969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8113" name="Line 33"/>
          <p:cNvSpPr>
            <a:spLocks noChangeShapeType="1"/>
          </p:cNvSpPr>
          <p:nvPr/>
        </p:nvSpPr>
        <p:spPr bwMode="auto">
          <a:xfrm>
            <a:off x="1581150" y="3709988"/>
            <a:ext cx="533400" cy="3810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8114" name="Group 34"/>
          <p:cNvGrpSpPr>
            <a:grpSpLocks/>
          </p:cNvGrpSpPr>
          <p:nvPr/>
        </p:nvGrpSpPr>
        <p:grpSpPr bwMode="auto">
          <a:xfrm>
            <a:off x="109538" y="304800"/>
            <a:ext cx="2786062" cy="577850"/>
            <a:chOff x="69" y="192"/>
            <a:chExt cx="1755" cy="364"/>
          </a:xfrm>
        </p:grpSpPr>
        <p:pic>
          <p:nvPicPr>
            <p:cNvPr id="558115" name="Picture 3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" y="192"/>
              <a:ext cx="174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8116" name="Picture 3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" y="384"/>
              <a:ext cx="1716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58117" name="Group 37"/>
          <p:cNvGrpSpPr>
            <a:grpSpLocks/>
          </p:cNvGrpSpPr>
          <p:nvPr/>
        </p:nvGrpSpPr>
        <p:grpSpPr bwMode="auto">
          <a:xfrm>
            <a:off x="4013200" y="228600"/>
            <a:ext cx="5053013" cy="344488"/>
            <a:chOff x="2528" y="144"/>
            <a:chExt cx="3183" cy="217"/>
          </a:xfrm>
        </p:grpSpPr>
        <p:pic>
          <p:nvPicPr>
            <p:cNvPr id="558118" name="Picture 3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6" y="144"/>
              <a:ext cx="193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8119" name="Picture 3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8" y="147"/>
              <a:ext cx="1140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58120" name="Picture 4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27075"/>
            <a:ext cx="1450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8124" name="Rectangle 4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8125" name="Rectangle 4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8130" name="Group 50"/>
          <p:cNvGrpSpPr>
            <a:grpSpLocks/>
          </p:cNvGrpSpPr>
          <p:nvPr/>
        </p:nvGrpSpPr>
        <p:grpSpPr bwMode="auto">
          <a:xfrm>
            <a:off x="4727575" y="2286000"/>
            <a:ext cx="3867150" cy="896938"/>
            <a:chOff x="2978" y="1440"/>
            <a:chExt cx="2436" cy="565"/>
          </a:xfrm>
        </p:grpSpPr>
        <p:pic>
          <p:nvPicPr>
            <p:cNvPr id="558126" name="Picture 4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7" y="1440"/>
              <a:ext cx="189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8127" name="Picture 4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7" y="1648"/>
              <a:ext cx="2013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8129" name="Picture 4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8" y="1840"/>
              <a:ext cx="2436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58094" name="Line 14"/>
          <p:cNvSpPr>
            <a:spLocks noChangeShapeType="1"/>
          </p:cNvSpPr>
          <p:nvPr/>
        </p:nvSpPr>
        <p:spPr bwMode="auto">
          <a:xfrm flipV="1">
            <a:off x="3829050" y="4094163"/>
            <a:ext cx="22098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8096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86200"/>
            <a:ext cx="8382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8122" name="Oval 42"/>
          <p:cNvSpPr>
            <a:spLocks noChangeAspect="1" noChangeArrowheads="1"/>
          </p:cNvSpPr>
          <p:nvPr/>
        </p:nvSpPr>
        <p:spPr bwMode="auto">
          <a:xfrm>
            <a:off x="3810000" y="4373563"/>
            <a:ext cx="46038" cy="4603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8123" name="Oval 43"/>
          <p:cNvSpPr>
            <a:spLocks noChangeAspect="1" noChangeArrowheads="1"/>
          </p:cNvSpPr>
          <p:nvPr/>
        </p:nvSpPr>
        <p:spPr bwMode="auto">
          <a:xfrm>
            <a:off x="6049963" y="4068763"/>
            <a:ext cx="46037" cy="4603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8085" name="Line 5"/>
          <p:cNvSpPr>
            <a:spLocks noChangeShapeType="1"/>
          </p:cNvSpPr>
          <p:nvPr/>
        </p:nvSpPr>
        <p:spPr bwMode="auto">
          <a:xfrm flipH="1">
            <a:off x="2133600" y="5018088"/>
            <a:ext cx="220345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092" name="Line 12"/>
          <p:cNvSpPr>
            <a:spLocks noChangeShapeType="1"/>
          </p:cNvSpPr>
          <p:nvPr/>
        </p:nvSpPr>
        <p:spPr bwMode="auto">
          <a:xfrm flipV="1">
            <a:off x="2133600" y="5029200"/>
            <a:ext cx="22098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131" name="Line 51"/>
          <p:cNvSpPr>
            <a:spLocks noChangeShapeType="1"/>
          </p:cNvSpPr>
          <p:nvPr/>
        </p:nvSpPr>
        <p:spPr bwMode="auto">
          <a:xfrm flipV="1">
            <a:off x="2133600" y="5029200"/>
            <a:ext cx="22098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121" name="Oval 41"/>
          <p:cNvSpPr>
            <a:spLocks noChangeAspect="1" noChangeArrowheads="1"/>
          </p:cNvSpPr>
          <p:nvPr/>
        </p:nvSpPr>
        <p:spPr bwMode="auto">
          <a:xfrm>
            <a:off x="4343400" y="4999038"/>
            <a:ext cx="46038" cy="46037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8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8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38575E-6 L 0.18333 -0.13321 " pathEditMode="relative" ptsTypes="AA">
                                      <p:cBhvr>
                                        <p:cTn id="19" dur="500" fill="hold"/>
                                        <p:tgtEl>
                                          <p:spTgt spid="558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94" grpId="0" animBg="1"/>
      <p:bldP spid="558092" grpId="0" animBg="1"/>
      <p:bldP spid="558131" grpId="0" animBg="1"/>
      <p:bldP spid="558131" grpId="1" animBg="1"/>
      <p:bldP spid="558131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332CD-4171-4D16-92FA-1C3E10D019C2}" type="slidenum">
              <a:rPr lang="en-US"/>
              <a:pPr/>
              <a:t>6</a:t>
            </a:fld>
            <a:endParaRPr lang="en-US"/>
          </a:p>
        </p:txBody>
      </p:sp>
      <p:sp>
        <p:nvSpPr>
          <p:cNvPr id="559106" name="Line 2"/>
          <p:cNvSpPr>
            <a:spLocks noChangeShapeType="1"/>
          </p:cNvSpPr>
          <p:nvPr/>
        </p:nvSpPr>
        <p:spPr bwMode="auto">
          <a:xfrm>
            <a:off x="6078538" y="4114800"/>
            <a:ext cx="0" cy="1219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07" name="Line 3"/>
          <p:cNvSpPr>
            <a:spLocks noChangeShapeType="1"/>
          </p:cNvSpPr>
          <p:nvPr/>
        </p:nvSpPr>
        <p:spPr bwMode="auto">
          <a:xfrm>
            <a:off x="2133600" y="4084638"/>
            <a:ext cx="3962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08" name="Line 4"/>
          <p:cNvSpPr>
            <a:spLocks noChangeShapeType="1"/>
          </p:cNvSpPr>
          <p:nvPr/>
        </p:nvSpPr>
        <p:spPr bwMode="auto">
          <a:xfrm>
            <a:off x="4368800" y="5027613"/>
            <a:ext cx="0" cy="301625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09" name="Line 5"/>
          <p:cNvSpPr>
            <a:spLocks noChangeShapeType="1"/>
          </p:cNvSpPr>
          <p:nvPr/>
        </p:nvSpPr>
        <p:spPr bwMode="auto">
          <a:xfrm flipH="1">
            <a:off x="2133600" y="5018088"/>
            <a:ext cx="220345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10" name="Line 6"/>
          <p:cNvSpPr>
            <a:spLocks noChangeShapeType="1"/>
          </p:cNvSpPr>
          <p:nvPr/>
        </p:nvSpPr>
        <p:spPr bwMode="auto">
          <a:xfrm>
            <a:off x="3829050" y="4419600"/>
            <a:ext cx="0" cy="914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11" name="Line 7"/>
          <p:cNvSpPr>
            <a:spLocks noChangeShapeType="1"/>
          </p:cNvSpPr>
          <p:nvPr/>
        </p:nvSpPr>
        <p:spPr bwMode="auto">
          <a:xfrm flipH="1">
            <a:off x="2133600" y="4395788"/>
            <a:ext cx="1676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9112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5356225"/>
            <a:ext cx="7429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9113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419600"/>
            <a:ext cx="228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9114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029200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9117" name="Line 13"/>
          <p:cNvSpPr>
            <a:spLocks noChangeShapeType="1"/>
          </p:cNvSpPr>
          <p:nvPr/>
        </p:nvSpPr>
        <p:spPr bwMode="auto">
          <a:xfrm flipV="1">
            <a:off x="2133600" y="1600200"/>
            <a:ext cx="0" cy="396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9121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46700"/>
            <a:ext cx="165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9122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4246563"/>
            <a:ext cx="14922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9123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5346700"/>
            <a:ext cx="1365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9124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4878388"/>
            <a:ext cx="166688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9125" name="Line 21"/>
          <p:cNvSpPr>
            <a:spLocks noChangeShapeType="1"/>
          </p:cNvSpPr>
          <p:nvPr/>
        </p:nvSpPr>
        <p:spPr bwMode="auto">
          <a:xfrm>
            <a:off x="3886200" y="0"/>
            <a:ext cx="0" cy="32813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26" name="Line 22"/>
          <p:cNvSpPr>
            <a:spLocks noChangeShapeType="1"/>
          </p:cNvSpPr>
          <p:nvPr/>
        </p:nvSpPr>
        <p:spPr bwMode="auto">
          <a:xfrm>
            <a:off x="3884613" y="3276600"/>
            <a:ext cx="5256212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27" name="Line 23"/>
          <p:cNvSpPr>
            <a:spLocks noChangeShapeType="1"/>
          </p:cNvSpPr>
          <p:nvPr/>
        </p:nvSpPr>
        <p:spPr bwMode="auto">
          <a:xfrm>
            <a:off x="3886200" y="657225"/>
            <a:ext cx="5256213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28" name="Line 24"/>
          <p:cNvSpPr>
            <a:spLocks noChangeShapeType="1"/>
          </p:cNvSpPr>
          <p:nvPr/>
        </p:nvSpPr>
        <p:spPr bwMode="auto">
          <a:xfrm>
            <a:off x="3884613" y="2209800"/>
            <a:ext cx="5256212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9129" name="Picture 2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89025"/>
            <a:ext cx="19399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9130" name="Picture 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1090613"/>
            <a:ext cx="18097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9131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8" y="1676400"/>
            <a:ext cx="4862512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9135" name="Line 31"/>
          <p:cNvSpPr>
            <a:spLocks noChangeShapeType="1"/>
          </p:cNvSpPr>
          <p:nvPr/>
        </p:nvSpPr>
        <p:spPr bwMode="auto">
          <a:xfrm>
            <a:off x="1905000" y="5334000"/>
            <a:ext cx="50276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9136" name="Picture 3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7969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9137" name="Line 33"/>
          <p:cNvSpPr>
            <a:spLocks noChangeShapeType="1"/>
          </p:cNvSpPr>
          <p:nvPr/>
        </p:nvSpPr>
        <p:spPr bwMode="auto">
          <a:xfrm>
            <a:off x="1581150" y="3709988"/>
            <a:ext cx="533400" cy="3810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9138" name="Group 34"/>
          <p:cNvGrpSpPr>
            <a:grpSpLocks/>
          </p:cNvGrpSpPr>
          <p:nvPr/>
        </p:nvGrpSpPr>
        <p:grpSpPr bwMode="auto">
          <a:xfrm>
            <a:off x="109538" y="304800"/>
            <a:ext cx="2786062" cy="577850"/>
            <a:chOff x="69" y="192"/>
            <a:chExt cx="1755" cy="364"/>
          </a:xfrm>
        </p:grpSpPr>
        <p:pic>
          <p:nvPicPr>
            <p:cNvPr id="559139" name="Picture 3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" y="192"/>
              <a:ext cx="174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9140" name="Picture 3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" y="384"/>
              <a:ext cx="1716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59141" name="Group 37"/>
          <p:cNvGrpSpPr>
            <a:grpSpLocks/>
          </p:cNvGrpSpPr>
          <p:nvPr/>
        </p:nvGrpSpPr>
        <p:grpSpPr bwMode="auto">
          <a:xfrm>
            <a:off x="4013200" y="228600"/>
            <a:ext cx="5053013" cy="344488"/>
            <a:chOff x="2528" y="144"/>
            <a:chExt cx="3183" cy="217"/>
          </a:xfrm>
        </p:grpSpPr>
        <p:pic>
          <p:nvPicPr>
            <p:cNvPr id="559142" name="Picture 3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6" y="144"/>
              <a:ext cx="193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9143" name="Picture 3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8" y="147"/>
              <a:ext cx="1140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59144" name="Picture 4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27075"/>
            <a:ext cx="1450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9148" name="Rectangle 4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49" name="Rectangle 4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9156" name="Group 52"/>
          <p:cNvGrpSpPr>
            <a:grpSpLocks/>
          </p:cNvGrpSpPr>
          <p:nvPr/>
        </p:nvGrpSpPr>
        <p:grpSpPr bwMode="auto">
          <a:xfrm>
            <a:off x="4757738" y="2286000"/>
            <a:ext cx="3949700" cy="896938"/>
            <a:chOff x="2997" y="1440"/>
            <a:chExt cx="2488" cy="565"/>
          </a:xfrm>
        </p:grpSpPr>
        <p:pic>
          <p:nvPicPr>
            <p:cNvPr id="559154" name="Picture 5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7" y="1440"/>
              <a:ext cx="184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9152" name="Picture 4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7" y="1648"/>
              <a:ext cx="2013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9155" name="Picture 5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7" y="1840"/>
              <a:ext cx="2488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59119" name="Line 15"/>
          <p:cNvSpPr>
            <a:spLocks noChangeShapeType="1"/>
          </p:cNvSpPr>
          <p:nvPr/>
        </p:nvSpPr>
        <p:spPr bwMode="auto">
          <a:xfrm flipV="1">
            <a:off x="4368800" y="4113213"/>
            <a:ext cx="1676400" cy="904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9120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86200"/>
            <a:ext cx="8382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9145" name="Oval 41"/>
          <p:cNvSpPr>
            <a:spLocks noChangeAspect="1" noChangeArrowheads="1"/>
          </p:cNvSpPr>
          <p:nvPr/>
        </p:nvSpPr>
        <p:spPr bwMode="auto">
          <a:xfrm>
            <a:off x="4343400" y="4999038"/>
            <a:ext cx="46038" cy="46037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47" name="Oval 43"/>
          <p:cNvSpPr>
            <a:spLocks noChangeAspect="1" noChangeArrowheads="1"/>
          </p:cNvSpPr>
          <p:nvPr/>
        </p:nvSpPr>
        <p:spPr bwMode="auto">
          <a:xfrm>
            <a:off x="6049963" y="4068763"/>
            <a:ext cx="46037" cy="4603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15" name="Line 11"/>
          <p:cNvSpPr>
            <a:spLocks noChangeShapeType="1"/>
          </p:cNvSpPr>
          <p:nvPr/>
        </p:nvSpPr>
        <p:spPr bwMode="auto">
          <a:xfrm flipV="1">
            <a:off x="2133600" y="4419600"/>
            <a:ext cx="1676400" cy="904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57" name="Line 53"/>
          <p:cNvSpPr>
            <a:spLocks noChangeShapeType="1"/>
          </p:cNvSpPr>
          <p:nvPr/>
        </p:nvSpPr>
        <p:spPr bwMode="auto">
          <a:xfrm flipV="1">
            <a:off x="2133600" y="4419600"/>
            <a:ext cx="1676400" cy="904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46" name="Oval 42"/>
          <p:cNvSpPr>
            <a:spLocks noChangeAspect="1" noChangeArrowheads="1"/>
          </p:cNvSpPr>
          <p:nvPr/>
        </p:nvSpPr>
        <p:spPr bwMode="auto">
          <a:xfrm>
            <a:off x="3810000" y="4373563"/>
            <a:ext cx="46038" cy="4603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9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9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0069 L 0.24167 -0.04371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559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19" grpId="0" animBg="1"/>
      <p:bldP spid="559115" grpId="0" animBg="1"/>
      <p:bldP spid="559157" grpId="0" animBg="1"/>
      <p:bldP spid="559157" grpId="1" animBg="1"/>
      <p:bldP spid="559157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FCFC-D61E-4C51-8FF4-64D805E6E929}" type="slidenum">
              <a:rPr lang="en-US"/>
              <a:pPr/>
              <a:t>7</a:t>
            </a:fld>
            <a:endParaRPr lang="en-US"/>
          </a:p>
        </p:txBody>
      </p:sp>
      <p:pic>
        <p:nvPicPr>
          <p:cNvPr id="19968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62163"/>
            <a:ext cx="3173413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718" name="Picture 3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719" name="Picture 3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52775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695" name="Picture 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6816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731" name="Picture 5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622425"/>
            <a:ext cx="64214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708" name="Picture 2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3033713"/>
            <a:ext cx="2039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707" name="Picture 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3089275"/>
            <a:ext cx="6794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732" name="Picture 5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3060700"/>
            <a:ext cx="1247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9711" name="Rectangle 3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16" name="Rectangle 36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9725" name="Group 45"/>
          <p:cNvGrpSpPr>
            <a:grpSpLocks/>
          </p:cNvGrpSpPr>
          <p:nvPr/>
        </p:nvGrpSpPr>
        <p:grpSpPr bwMode="auto">
          <a:xfrm>
            <a:off x="4038600" y="1330325"/>
            <a:ext cx="1644650" cy="382588"/>
            <a:chOff x="2496" y="838"/>
            <a:chExt cx="1036" cy="241"/>
          </a:xfrm>
        </p:grpSpPr>
        <p:pic>
          <p:nvPicPr>
            <p:cNvPr id="199722" name="Picture 4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9" y="838"/>
              <a:ext cx="971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9724" name="AutoShape 44"/>
            <p:cNvSpPr>
              <a:spLocks/>
            </p:cNvSpPr>
            <p:nvPr/>
          </p:nvSpPr>
          <p:spPr bwMode="auto">
            <a:xfrm rot="-5400000">
              <a:off x="2942" y="489"/>
              <a:ext cx="144" cy="1036"/>
            </a:xfrm>
            <a:prstGeom prst="leftBrace">
              <a:avLst>
                <a:gd name="adj1" fmla="val 59954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9730" name="Group 50"/>
          <p:cNvGrpSpPr>
            <a:grpSpLocks/>
          </p:cNvGrpSpPr>
          <p:nvPr/>
        </p:nvGrpSpPr>
        <p:grpSpPr bwMode="auto">
          <a:xfrm>
            <a:off x="3070225" y="3733800"/>
            <a:ext cx="2851150" cy="493713"/>
            <a:chOff x="1934" y="2352"/>
            <a:chExt cx="1796" cy="311"/>
          </a:xfrm>
        </p:grpSpPr>
        <p:pic>
          <p:nvPicPr>
            <p:cNvPr id="199727" name="Picture 4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4" y="235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9729" name="Picture 4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4" y="2525"/>
              <a:ext cx="1796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9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9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9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9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9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9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9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9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041A-66D2-46A6-855A-C37F5141D6A6}" type="slidenum">
              <a:rPr lang="en-US"/>
              <a:pPr/>
              <a:t>8</a:t>
            </a:fld>
            <a:endParaRPr lang="en-US"/>
          </a:p>
        </p:txBody>
      </p:sp>
      <p:pic>
        <p:nvPicPr>
          <p:cNvPr id="47104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3657600"/>
            <a:ext cx="1508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43" name="Line 3"/>
          <p:cNvSpPr>
            <a:spLocks noChangeShapeType="1"/>
          </p:cNvSpPr>
          <p:nvPr/>
        </p:nvSpPr>
        <p:spPr bwMode="auto">
          <a:xfrm flipV="1">
            <a:off x="3657600" y="3829050"/>
            <a:ext cx="1544638" cy="0"/>
          </a:xfrm>
          <a:prstGeom prst="line">
            <a:avLst/>
          </a:prstGeom>
          <a:noFill/>
          <a:ln w="19050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44" name="Line 4"/>
          <p:cNvSpPr>
            <a:spLocks noChangeShapeType="1"/>
          </p:cNvSpPr>
          <p:nvPr/>
        </p:nvSpPr>
        <p:spPr bwMode="auto">
          <a:xfrm>
            <a:off x="5210175" y="3865563"/>
            <a:ext cx="0" cy="630237"/>
          </a:xfrm>
          <a:prstGeom prst="line">
            <a:avLst/>
          </a:prstGeom>
          <a:noFill/>
          <a:ln w="19050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45" name="Line 5"/>
          <p:cNvSpPr>
            <a:spLocks noChangeShapeType="1"/>
          </p:cNvSpPr>
          <p:nvPr/>
        </p:nvSpPr>
        <p:spPr bwMode="auto">
          <a:xfrm flipV="1">
            <a:off x="3657600" y="3848100"/>
            <a:ext cx="1524000" cy="6397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7104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62163"/>
            <a:ext cx="3173413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48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6816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50" name="Line 10"/>
          <p:cNvSpPr>
            <a:spLocks noChangeShapeType="1"/>
          </p:cNvSpPr>
          <p:nvPr/>
        </p:nvSpPr>
        <p:spPr bwMode="auto">
          <a:xfrm flipV="1">
            <a:off x="3657600" y="2971800"/>
            <a:ext cx="0" cy="281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51" name="Line 11"/>
          <p:cNvSpPr>
            <a:spLocks noChangeShapeType="1"/>
          </p:cNvSpPr>
          <p:nvPr/>
        </p:nvSpPr>
        <p:spPr bwMode="auto">
          <a:xfrm>
            <a:off x="1752600" y="4495800"/>
            <a:ext cx="434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52" name="Oval 12"/>
          <p:cNvSpPr>
            <a:spLocks noChangeAspect="1" noChangeArrowheads="1"/>
          </p:cNvSpPr>
          <p:nvPr/>
        </p:nvSpPr>
        <p:spPr bwMode="auto">
          <a:xfrm>
            <a:off x="5181600" y="3810000"/>
            <a:ext cx="46038" cy="46038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1084" name="Picture 4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1622425"/>
            <a:ext cx="64214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90" name="Picture 5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03625"/>
            <a:ext cx="9144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85" name="Picture 4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54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4533900"/>
            <a:ext cx="166688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64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57600"/>
            <a:ext cx="581025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89" name="Picture 4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1641475"/>
            <a:ext cx="10382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63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1717675"/>
            <a:ext cx="1889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68" name="AutoShape 28"/>
          <p:cNvSpPr>
            <a:spLocks noChangeArrowheads="1"/>
          </p:cNvSpPr>
          <p:nvPr/>
        </p:nvSpPr>
        <p:spPr bwMode="auto">
          <a:xfrm flipH="1">
            <a:off x="3709988" y="3838575"/>
            <a:ext cx="1490662" cy="630238"/>
          </a:xfrm>
          <a:prstGeom prst="rtTriangl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1069" name="Picture 2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88" y="4016375"/>
            <a:ext cx="150812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70" name="Picture 3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4549775"/>
            <a:ext cx="16827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72" name="Picture 3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476875"/>
            <a:ext cx="18669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74" name="Picture 3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5334000"/>
            <a:ext cx="14509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76" name="Picture 3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475288"/>
            <a:ext cx="750887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67" name="Picture 2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0000">
            <a:off x="3886200" y="4011613"/>
            <a:ext cx="76200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77" name="Line 37"/>
          <p:cNvSpPr>
            <a:spLocks noChangeShapeType="1"/>
          </p:cNvSpPr>
          <p:nvPr/>
        </p:nvSpPr>
        <p:spPr bwMode="auto">
          <a:xfrm>
            <a:off x="5410200" y="2514600"/>
            <a:ext cx="2843213" cy="30257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78" name="Rectangle 3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83" name="Rectangle 43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1086" name="Group 46"/>
          <p:cNvGrpSpPr>
            <a:grpSpLocks/>
          </p:cNvGrpSpPr>
          <p:nvPr/>
        </p:nvGrpSpPr>
        <p:grpSpPr bwMode="auto">
          <a:xfrm>
            <a:off x="4038600" y="1330325"/>
            <a:ext cx="1644650" cy="382588"/>
            <a:chOff x="2496" y="838"/>
            <a:chExt cx="1036" cy="241"/>
          </a:xfrm>
        </p:grpSpPr>
        <p:pic>
          <p:nvPicPr>
            <p:cNvPr id="471087" name="Picture 4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9" y="838"/>
              <a:ext cx="971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71088" name="AutoShape 48"/>
            <p:cNvSpPr>
              <a:spLocks/>
            </p:cNvSpPr>
            <p:nvPr/>
          </p:nvSpPr>
          <p:spPr bwMode="auto">
            <a:xfrm rot="-5400000">
              <a:off x="2942" y="489"/>
              <a:ext cx="144" cy="1036"/>
            </a:xfrm>
            <a:prstGeom prst="leftBrace">
              <a:avLst>
                <a:gd name="adj1" fmla="val 59954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-0.10816 0.2817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471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3073 0.28032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471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8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47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1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1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1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1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1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1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500" fill="hold"/>
                                        <p:tgtEl>
                                          <p:spTgt spid="471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71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71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47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3" grpId="0" animBg="1"/>
      <p:bldP spid="471044" grpId="0" animBg="1"/>
      <p:bldP spid="471045" grpId="0" animBg="1"/>
      <p:bldP spid="471052" grpId="0" animBg="1"/>
      <p:bldP spid="471068" grpId="0" animBg="1"/>
      <p:bldP spid="4710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F989-0353-40CE-B722-73048DF394D2}" type="slidenum">
              <a:rPr lang="en-US"/>
              <a:pPr/>
              <a:t>9</a:t>
            </a:fld>
            <a:endParaRPr lang="en-US"/>
          </a:p>
        </p:txBody>
      </p:sp>
      <p:pic>
        <p:nvPicPr>
          <p:cNvPr id="547904" name="Picture 6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3352800"/>
            <a:ext cx="733425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7905" name="Picture 6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3967163"/>
            <a:ext cx="717550" cy="16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7896" name="Oval 56"/>
          <p:cNvSpPr>
            <a:spLocks noChangeAspect="1" noChangeArrowheads="1"/>
          </p:cNvSpPr>
          <p:nvPr/>
        </p:nvSpPr>
        <p:spPr bwMode="auto">
          <a:xfrm>
            <a:off x="5300663" y="4103688"/>
            <a:ext cx="46037" cy="46037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7894" name="Oval 54"/>
          <p:cNvSpPr>
            <a:spLocks noChangeAspect="1" noChangeArrowheads="1"/>
          </p:cNvSpPr>
          <p:nvPr/>
        </p:nvSpPr>
        <p:spPr bwMode="auto">
          <a:xfrm>
            <a:off x="4541838" y="3481388"/>
            <a:ext cx="46037" cy="46037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7892" name="Line 52"/>
          <p:cNvSpPr>
            <a:spLocks noChangeShapeType="1"/>
          </p:cNvSpPr>
          <p:nvPr/>
        </p:nvSpPr>
        <p:spPr bwMode="auto">
          <a:xfrm>
            <a:off x="3665538" y="4497388"/>
            <a:ext cx="328612" cy="920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7848" name="Line 8"/>
          <p:cNvSpPr>
            <a:spLocks noChangeShapeType="1"/>
          </p:cNvSpPr>
          <p:nvPr/>
        </p:nvSpPr>
        <p:spPr bwMode="auto">
          <a:xfrm flipV="1">
            <a:off x="3657600" y="2971800"/>
            <a:ext cx="0" cy="281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7910" name="Picture 7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476875"/>
            <a:ext cx="14335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7911" name="Picture 7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5475288"/>
            <a:ext cx="750887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7863" name="Picture 2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475288"/>
            <a:ext cx="750887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7846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62163"/>
            <a:ext cx="3173413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7847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6816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7851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1622425"/>
            <a:ext cx="64214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7853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7856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1641475"/>
            <a:ext cx="10382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7857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1717675"/>
            <a:ext cx="1889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47868" name="Group 28"/>
          <p:cNvGrpSpPr>
            <a:grpSpLocks/>
          </p:cNvGrpSpPr>
          <p:nvPr/>
        </p:nvGrpSpPr>
        <p:grpSpPr bwMode="auto">
          <a:xfrm>
            <a:off x="4038600" y="1330325"/>
            <a:ext cx="1644650" cy="382588"/>
            <a:chOff x="2496" y="838"/>
            <a:chExt cx="1036" cy="241"/>
          </a:xfrm>
        </p:grpSpPr>
        <p:pic>
          <p:nvPicPr>
            <p:cNvPr id="547869" name="Picture 2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9" y="838"/>
              <a:ext cx="971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47870" name="AutoShape 30"/>
            <p:cNvSpPr>
              <a:spLocks/>
            </p:cNvSpPr>
            <p:nvPr/>
          </p:nvSpPr>
          <p:spPr bwMode="auto">
            <a:xfrm rot="-5400000">
              <a:off x="2942" y="489"/>
              <a:ext cx="144" cy="1036"/>
            </a:xfrm>
            <a:prstGeom prst="leftBrace">
              <a:avLst>
                <a:gd name="adj1" fmla="val 59954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7849" name="Line 9"/>
          <p:cNvSpPr>
            <a:spLocks noChangeShapeType="1"/>
          </p:cNvSpPr>
          <p:nvPr/>
        </p:nvSpPr>
        <p:spPr bwMode="auto">
          <a:xfrm>
            <a:off x="1752600" y="4495800"/>
            <a:ext cx="434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7906" name="Picture 6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4057650"/>
            <a:ext cx="184150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7866" name="Rectangle 2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7867" name="Rectangle 27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7902" name="Picture 6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76713"/>
            <a:ext cx="250825" cy="16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7878" name="Oval 38"/>
          <p:cNvSpPr>
            <a:spLocks noChangeAspect="1" noChangeArrowheads="1"/>
          </p:cNvSpPr>
          <p:nvPr/>
        </p:nvSpPr>
        <p:spPr bwMode="auto">
          <a:xfrm>
            <a:off x="3276600" y="4357688"/>
            <a:ext cx="46038" cy="4603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7903" name="Picture 6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4633913"/>
            <a:ext cx="501650" cy="16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7895" name="Line 55"/>
          <p:cNvSpPr>
            <a:spLocks noChangeShapeType="1"/>
          </p:cNvSpPr>
          <p:nvPr/>
        </p:nvSpPr>
        <p:spPr bwMode="auto">
          <a:xfrm>
            <a:off x="4968875" y="4011613"/>
            <a:ext cx="328613" cy="920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7893" name="Line 53"/>
          <p:cNvSpPr>
            <a:spLocks noChangeShapeType="1"/>
          </p:cNvSpPr>
          <p:nvPr/>
        </p:nvSpPr>
        <p:spPr bwMode="auto">
          <a:xfrm>
            <a:off x="4213225" y="3390900"/>
            <a:ext cx="328613" cy="920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7907" name="Line 67"/>
          <p:cNvSpPr>
            <a:spLocks noChangeShapeType="1"/>
          </p:cNvSpPr>
          <p:nvPr/>
        </p:nvSpPr>
        <p:spPr bwMode="auto">
          <a:xfrm>
            <a:off x="3665538" y="4497388"/>
            <a:ext cx="328612" cy="920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7908" name="Line 68"/>
          <p:cNvSpPr>
            <a:spLocks noChangeShapeType="1"/>
          </p:cNvSpPr>
          <p:nvPr/>
        </p:nvSpPr>
        <p:spPr bwMode="auto">
          <a:xfrm>
            <a:off x="3665538" y="4497388"/>
            <a:ext cx="328612" cy="920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7901" name="Picture 6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3171825"/>
            <a:ext cx="200025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7850" name="Oval 10"/>
          <p:cNvSpPr>
            <a:spLocks noChangeAspect="1" noChangeArrowheads="1"/>
          </p:cNvSpPr>
          <p:nvPr/>
        </p:nvSpPr>
        <p:spPr bwMode="auto">
          <a:xfrm>
            <a:off x="4191000" y="3367088"/>
            <a:ext cx="46038" cy="46037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7875" name="Oval 35"/>
          <p:cNvSpPr>
            <a:spLocks noChangeAspect="1" noChangeArrowheads="1"/>
          </p:cNvSpPr>
          <p:nvPr/>
        </p:nvSpPr>
        <p:spPr bwMode="auto">
          <a:xfrm>
            <a:off x="4953000" y="3992563"/>
            <a:ext cx="46038" cy="46037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7889" name="Oval 49"/>
          <p:cNvSpPr>
            <a:spLocks noChangeAspect="1" noChangeArrowheads="1"/>
          </p:cNvSpPr>
          <p:nvPr/>
        </p:nvSpPr>
        <p:spPr bwMode="auto">
          <a:xfrm>
            <a:off x="4003675" y="4578350"/>
            <a:ext cx="46038" cy="46038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1.12858E-6 L -0.22501 -1.12858E-6 " pathEditMode="relative" ptsTypes="AA">
                                      <p:cBhvr>
                                        <p:cTn id="6" dur="500" fill="hold"/>
                                        <p:tgtEl>
                                          <p:spTgt spid="5478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7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7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7341E-7 L 0.1375 -0.06358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5479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319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7341E-7 L 0.05417 -0.15237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547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-7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96" grpId="0" animBg="1"/>
      <p:bldP spid="547894" grpId="0" animBg="1"/>
      <p:bldP spid="547892" grpId="0" animBg="1"/>
      <p:bldP spid="547878" grpId="0" animBg="1"/>
      <p:bldP spid="547895" grpId="0" animBg="1"/>
      <p:bldP spid="547893" grpId="0" animBg="1"/>
      <p:bldP spid="547907" grpId="0" animBg="1"/>
      <p:bldP spid="547907" grpId="1" animBg="1"/>
      <p:bldP spid="547907" grpId="2" animBg="1"/>
      <p:bldP spid="547908" grpId="0" animBg="1"/>
      <p:bldP spid="547908" grpId="1" animBg="1"/>
      <p:bldP spid="547908" grpId="2" animBg="1"/>
      <p:bldP spid="547850" grpId="0" animBg="1"/>
      <p:bldP spid="547875" grpId="0" animBg="1"/>
      <p:bldP spid="54788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66&quot;&gt;&lt;property id=&quot;20148&quot; value=&quot;5&quot;/&gt;&lt;property id=&quot;20300&quot; value=&quot;Slide 2&quot;/&gt;&lt;property id=&quot;20307&quot; value=&quot;279&quot;/&gt;&lt;/object&gt;&lt;object type=&quot;3&quot; unique_id=&quot;10086&quot;&gt;&lt;property id=&quot;20148&quot; value=&quot;5&quot;/&gt;&lt;property id=&quot;20300&quot; value=&quot;Slide 3&quot;/&gt;&lt;property id=&quot;20307&quot; value=&quot;289&quot;/&gt;&lt;/object&gt;&lt;object type=&quot;3&quot; unique_id=&quot;10087&quot;&gt;&lt;property id=&quot;20148&quot; value=&quot;5&quot;/&gt;&lt;property id=&quot;20300&quot; value=&quot;Slide 15&quot;/&gt;&lt;property id=&quot;20307&quot; value=&quot;290&quot;/&gt;&lt;/object&gt;&lt;object type=&quot;3&quot; unique_id=&quot;10088&quot;&gt;&lt;property id=&quot;20148&quot; value=&quot;5&quot;/&gt;&lt;property id=&quot;20300&quot; value=&quot;Slide 17&quot;/&gt;&lt;property id=&quot;20307&quot; value=&quot;291&quot;/&gt;&lt;/object&gt;&lt;object type=&quot;3&quot; unique_id=&quot;10089&quot;&gt;&lt;property id=&quot;20148&quot; value=&quot;5&quot;/&gt;&lt;property id=&quot;20300&quot; value=&quot;Slide 18&quot;/&gt;&lt;property id=&quot;20307&quot; value=&quot;292&quot;/&gt;&lt;/object&gt;&lt;object type=&quot;3&quot; unique_id=&quot;10090&quot;&gt;&lt;property id=&quot;20148&quot; value=&quot;5&quot;/&gt;&lt;property id=&quot;20300&quot; value=&quot;Slide 7&quot;/&gt;&lt;property id=&quot;20307&quot; value=&quot;293&quot;/&gt;&lt;/object&gt;&lt;object type=&quot;3&quot; unique_id=&quot;10091&quot;&gt;&lt;property id=&quot;20148&quot; value=&quot;5&quot;/&gt;&lt;property id=&quot;20300&quot; value=&quot;Slide 8&quot;/&gt;&lt;property id=&quot;20307&quot; value=&quot;474&quot;/&gt;&lt;/object&gt;&lt;object type=&quot;3&quot; unique_id=&quot;10093&quot;&gt;&lt;property id=&quot;20148&quot; value=&quot;5&quot;/&gt;&lt;property id=&quot;20300&quot; value=&quot;Slide 19&quot;/&gt;&lt;property id=&quot;20307&quot; value=&quot;473&quot;/&gt;&lt;/object&gt;&lt;object type=&quot;3&quot; unique_id=&quot;10094&quot;&gt;&lt;property id=&quot;20148&quot; value=&quot;5&quot;/&gt;&lt;property id=&quot;20300&quot; value=&quot;Slide 21&quot;/&gt;&lt;property id=&quot;20307&quot; value=&quot;477&quot;/&gt;&lt;/object&gt;&lt;object type=&quot;3&quot; unique_id=&quot;10095&quot;&gt;&lt;property id=&quot;20148&quot; value=&quot;5&quot;/&gt;&lt;property id=&quot;20300&quot; value=&quot;Slide 14&quot;/&gt;&lt;property id=&quot;20307&quot; value=&quot;476&quot;/&gt;&lt;/object&gt;&lt;object type=&quot;3&quot; unique_id=&quot;10096&quot;&gt;&lt;property id=&quot;20148&quot; value=&quot;5&quot;/&gt;&lt;property id=&quot;20300&quot; value=&quot;Slide 22&quot;/&gt;&lt;property id=&quot;20307&quot; value=&quot;294&quot;/&gt;&lt;/object&gt;&lt;object type=&quot;3&quot; unique_id=&quot;10097&quot;&gt;&lt;property id=&quot;20148&quot; value=&quot;5&quot;/&gt;&lt;property id=&quot;20300&quot; value=&quot;Slide 30&quot;/&gt;&lt;property id=&quot;20307&quot; value=&quot;295&quot;/&gt;&lt;/object&gt;&lt;object type=&quot;3&quot; unique_id=&quot;10098&quot;&gt;&lt;property id=&quot;20148&quot; value=&quot;5&quot;/&gt;&lt;property id=&quot;20300&quot; value=&quot;Slide 32&quot;/&gt;&lt;property id=&quot;20307&quot; value=&quot;296&quot;/&gt;&lt;/object&gt;&lt;object type=&quot;3&quot; unique_id=&quot;10099&quot;&gt;&lt;property id=&quot;20148&quot; value=&quot;5&quot;/&gt;&lt;property id=&quot;20300&quot; value=&quot;Slide 33&quot;/&gt;&lt;property id=&quot;20307&quot; value=&quot;297&quot;/&gt;&lt;/object&gt;&lt;object type=&quot;3&quot; unique_id=&quot;10100&quot;&gt;&lt;property id=&quot;20148&quot; value=&quot;5&quot;/&gt;&lt;property id=&quot;20300&quot; value=&quot;Slide 34&quot;/&gt;&lt;property id=&quot;20307&quot; value=&quot;298&quot;/&gt;&lt;/object&gt;&lt;object type=&quot;3&quot; unique_id=&quot;11496&quot;&gt;&lt;property id=&quot;20148&quot; value=&quot;5&quot;/&gt;&lt;property id=&quot;20300&quot; value=&quot;Slide 29&quot;/&gt;&lt;property id=&quot;20307&quot; value=&quot;519&quot;/&gt;&lt;/object&gt;&lt;object type=&quot;3&quot; unique_id=&quot;49414&quot;&gt;&lt;property id=&quot;20148&quot; value=&quot;5&quot;/&gt;&lt;property id=&quot;20300&quot; value=&quot;Slide 24&quot;/&gt;&lt;property id=&quot;20307&quot; value=&quot;531&quot;/&gt;&lt;/object&gt;&lt;object type=&quot;3&quot; unique_id=&quot;49415&quot;&gt;&lt;property id=&quot;20148&quot; value=&quot;5&quot;/&gt;&lt;property id=&quot;20300&quot; value=&quot;Slide 26&quot;/&gt;&lt;property id=&quot;20307&quot; value=&quot;532&quot;/&gt;&lt;/object&gt;&lt;object type=&quot;3&quot; unique_id=&quot;49416&quot;&gt;&lt;property id=&quot;20148&quot; value=&quot;5&quot;/&gt;&lt;property id=&quot;20300&quot; value=&quot;Slide 27&quot;/&gt;&lt;property id=&quot;20307&quot; value=&quot;533&quot;/&gt;&lt;/object&gt;&lt;object type=&quot;3&quot; unique_id=&quot;49417&quot;&gt;&lt;property id=&quot;20148&quot; value=&quot;5&quot;/&gt;&lt;property id=&quot;20300&quot; value=&quot;Slide 28&quot;/&gt;&lt;property id=&quot;20307&quot; value=&quot;534&quot;/&gt;&lt;/object&gt;&lt;object type=&quot;3&quot; unique_id=&quot;49418&quot;&gt;&lt;property id=&quot;20148&quot; value=&quot;5&quot;/&gt;&lt;property id=&quot;20300&quot; value=&quot;Slide 4&quot;/&gt;&lt;property id=&quot;20307&quot; value=&quot;535&quot;/&gt;&lt;/object&gt;&lt;object type=&quot;3&quot; unique_id=&quot;49643&quot;&gt;&lt;property id=&quot;20148&quot; value=&quot;5&quot;/&gt;&lt;property id=&quot;20300&quot; value=&quot;Slide 31&quot;/&gt;&lt;property id=&quot;20307&quot; value=&quot;536&quot;/&gt;&lt;/object&gt;&lt;object type=&quot;3&quot; unique_id=&quot;49698&quot;&gt;&lt;property id=&quot;20148&quot; value=&quot;5&quot;/&gt;&lt;property id=&quot;20300&quot; value=&quot;Slide 9&quot;/&gt;&lt;property id=&quot;20307&quot; value=&quot;537&quot;/&gt;&lt;/object&gt;&lt;object type=&quot;3&quot; unique_id=&quot;49839&quot;&gt;&lt;property id=&quot;20148&quot; value=&quot;5&quot;/&gt;&lt;property id=&quot;20300&quot; value=&quot;Slide 10&quot;/&gt;&lt;property id=&quot;20307&quot; value=&quot;538&quot;/&gt;&lt;/object&gt;&lt;object type=&quot;3&quot; unique_id=&quot;49840&quot;&gt;&lt;property id=&quot;20148&quot; value=&quot;5&quot;/&gt;&lt;property id=&quot;20300&quot; value=&quot;Slide 11&quot;/&gt;&lt;property id=&quot;20307&quot; value=&quot;539&quot;/&gt;&lt;/object&gt;&lt;object type=&quot;3&quot; unique_id=&quot;49986&quot;&gt;&lt;property id=&quot;20148&quot; value=&quot;5&quot;/&gt;&lt;property id=&quot;20300&quot; value=&quot;Slide 23&quot;/&gt;&lt;property id=&quot;20307&quot; value=&quot;540&quot;/&gt;&lt;/object&gt;&lt;object type=&quot;3&quot; unique_id=&quot;50140&quot;&gt;&lt;property id=&quot;20148&quot; value=&quot;5&quot;/&gt;&lt;property id=&quot;20300&quot; value=&quot;Slide 25&quot;/&gt;&lt;property id=&quot;20307&quot; value=&quot;541&quot;/&gt;&lt;/object&gt;&lt;object type=&quot;3&quot; unique_id=&quot;50171&quot;&gt;&lt;property id=&quot;20148&quot; value=&quot;5&quot;/&gt;&lt;property id=&quot;20300&quot; value=&quot;Slide 20&quot;/&gt;&lt;property id=&quot;20307&quot; value=&quot;542&quot;/&gt;&lt;/object&gt;&lt;object type=&quot;3&quot; unique_id=&quot;50358&quot;&gt;&lt;property id=&quot;20148&quot; value=&quot;5&quot;/&gt;&lt;property id=&quot;20300&quot; value=&quot;Slide 12&quot;/&gt;&lt;property id=&quot;20307&quot; value=&quot;543&quot;/&gt;&lt;/object&gt;&lt;object type=&quot;3&quot; unique_id=&quot;50391&quot;&gt;&lt;property id=&quot;20148&quot; value=&quot;5&quot;/&gt;&lt;property id=&quot;20300&quot; value=&quot;Slide 13&quot;/&gt;&lt;property id=&quot;20307&quot; value=&quot;544&quot;/&gt;&lt;/object&gt;&lt;object type=&quot;3&quot; unique_id=&quot;50458&quot;&gt;&lt;property id=&quot;20148&quot; value=&quot;5&quot;/&gt;&lt;property id=&quot;20300&quot; value=&quot;Slide 5&quot;/&gt;&lt;property id=&quot;20307&quot; value=&quot;545&quot;/&gt;&lt;/object&gt;&lt;object type=&quot;3&quot; unique_id=&quot;50459&quot;&gt;&lt;property id=&quot;20148&quot; value=&quot;5&quot;/&gt;&lt;property id=&quot;20300&quot; value=&quot;Slide 6&quot;/&gt;&lt;property id=&quot;20307&quot; value=&quot;546&quot;/&gt;&lt;/object&gt;&lt;object type=&quot;3&quot; unique_id=&quot;50670&quot;&gt;&lt;property id=&quot;20148&quot; value=&quot;5&quot;/&gt;&lt;property id=&quot;20300&quot; value=&quot;Slide 16&quot;/&gt;&lt;property id=&quot;20307&quot; value=&quot;547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$|z|=\sqrt{a^2+b^2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423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bsolute value of complex numb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740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absolute value}} of $z=a+b{\color[rgb]{1,0,1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322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sqrt{16+9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807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57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4-3{\color[rgb]{1,0,1}i}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79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ing absolute valu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81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r {\bf{\color{blue}modulus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898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b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237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$|z|=\sqrt{a^2+b^2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423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bsolute value of complex numb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740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absolute value}} of $z=a+b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321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a+b{\color[rgb]{1,0,1}i}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613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a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221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=z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60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b{\color[rgb]{1,0,1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84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+4{\color[rgb]{1,0,1}i}, \quad\qquad \sqrt{2}-8{\color[rgb]{1,0,1}i},&#10;\quad\qquad e-\pi{\color[rgb]{1,0,1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8"/>
  <p:tag name="PICTUREFILESIZE" val="1475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7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b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6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z,0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83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a^2+b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902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|z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63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ength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912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r {\bf{\color{blue}modulus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898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u}{\color{red}-w}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316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v}{\color{red}-w}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1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z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89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|z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63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|z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63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$|z|=\sqrt{a^2+b^2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423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bsolute value of complex numb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740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absolute value}} of $z=a+b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321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b{\color[rgb]{1,0,1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84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7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v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6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real part}} of $z=a+b{\color[rgb]{1,0,1}i}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052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w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0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w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30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u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8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r {\bf{\color{blue}modulus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898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z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89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|z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63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{\color{blue}u},{\color{blue}v})=&#10;\hbox{dist}({\color{blue}u}{\color{red}-w},{\color{blue}v}{\color{red}-w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1907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$|z|=\sqrt{a^2+b^2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423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bsolute value of complex numb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740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absolute value}} of $z=a+b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32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Re}(z)=a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792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b{\color[rgb]{1,0,1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84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7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{\color{blue}u},{\color{blue}v},{\color{red}w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6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u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8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v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6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u}{\color{red}-w}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316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v}{\color{red}-w}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14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w}:\to{\color{blue}v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381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{\color{blue}u},{\color{blue}v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45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imaginary part}} of $z=a+b{\color[rgb]{1,0,1}i}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614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hbox{dist}({\color{blue}u}{\color{red}-}{\color{blue}v},&#10;{\color{blue}v}{\color{red}-}{\color{blue}v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163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hbox{dist}({\color{blue}u}{\color{red}-}{\color{blue}v}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147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|{\color{blue}u}{\color{red}-}{\color{blue}v}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485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r {\bf{\color{blue}modulus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898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bsolute value of complex numb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740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u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8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v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6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{\color{blue}u},{\color{blue}v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45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|{\color{blue}u}{\color{red}-}{\color{blue}v}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485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{\color{blue}u},{\color{blue}v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45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Im}(z)=b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757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|{\color{blue}u}{\color{red}-}{\color{blue}v}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485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2+8i,5+4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517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u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8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v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6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bsolute value of complex numb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740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{\color{blue}u},{\color{blue}v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45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|{\color{blue}u}{\color{red}-}{\color{blue}v}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485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2+8i,5+4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517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However, sometimes we use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7389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|(2+8i)-(5+4i)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633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|(2-5)+(8-4)i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484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|-3+4i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797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sqrt{(-3)^2+4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7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577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bsolute value of complex numb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740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{\color{blue}u},{\color{blue}v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45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|{\color{blue}u}{\color{red}-}{\color{blue}v}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485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2+8i,5+4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517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|(2+8i)-(5+4i)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633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|(2-5)+(8-4)i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484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|-3+4i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7979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sqrt{(-3)^2+4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7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577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7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Convention on scal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594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ompute dista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444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between tw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477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omplex numb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00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u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37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v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21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u+v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40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u+v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88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ing real \&amp; imaginar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2002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u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5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v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46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|u|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367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|v|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357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|v|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357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|u|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367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|u+v|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78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|u|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367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|v|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357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bf\color{blue}&#10;Triang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759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parts of cx numb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449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bf\color{blue}&#10;Inequal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6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ch o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900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shorter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287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wo rout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854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rom 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45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o $u+v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6287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|u+v|\le|u|+|v|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2818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expl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838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Multiplication of complex numb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698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Im}(3+4{\color[rgb]{1,0,1}i})=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027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+4{\color[rgb]{1,0,1}i})(7-8{\color[rgb]{1,0,1}i}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285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7)+(4)(-8){\color[rgb]{1,0,1}i^2}+&#10;(3)(-8){\color[rgb]{1,0,1}i}+(4)(7){\color[rgb]{1,0,1}i}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323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3+4{\color[rgb]{1,0,1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909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collecting real and imaginary par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0929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823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a+b{\color[rgb]{1,0,1}i})(c+d{\color[rgb]{1,0,1}i})=&#10;(ac-bd)+(ad+bc){\color[rgb]{1,0,1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26656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eplacing ${\color[rgb]{1,0,1}i^2}$ by ${\color{red}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445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(3)(7){\color{red}-}(4)(-8))+((3)(-8)+(4)(7)){\color[rgb]{1,0,1}i}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8"/>
  <p:tag name="PICTUREFILESIZE" val="32238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Im}(\sqrt{2}-8{\color[rgb]{1,0,1}i})=-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1929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expl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83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multiplication of cx numb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156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multiplication of complex numbers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2"/>
  <p:tag name="PICTUREFILESIZE" val="2737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ccomplished by expanding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9"/>
  <p:tag name="PICTUREFILESIZE" val="22836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Properties of addition and multiplic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089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ddition is commut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8016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ultiplication is commut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162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ddition is associ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096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ultiplication is associ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070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Im}(e-\pi{\color[rgb]{1,0,1}i})=-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9287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ultiplication distributes over add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9357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455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u,v\in{\mathbb C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773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+v=v+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751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v=v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460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u,v,w\in{\mathbb C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43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u+v)+w=u+(v+w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6638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uv)w=u(vw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162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(v+w)=uv+u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333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Complex conjugation of complex numb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198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Re}(3+4{\color[rgb]{1,0,1}i})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887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complex conjugate}} of $z=a+b{\color[rgb]{1,0,1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2728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wz=w\,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500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$z:=a-b{\color[rgb]{1,0,1}i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702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w+z=w+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783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+3{\color[rgb]{1,0,1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5599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-3{\color[rgb]{1,0,1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4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Re}(\sqrt{2}-8{\color[rgb]{1,0,1}i})=\sqrt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3856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Exercis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409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ing complex conjugat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156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wz=w\,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500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=c+d{\color[rgb]{1,0,1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638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Complex conjugation of complex numb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198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w=a-b{\color[rgb]{1,0,1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08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=c-d{\color[rgb]{1,0,1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5383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w=a+b{\color[rgb]{1,0,1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708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Re}(e-\pi{\color[rgb]{1,0,1}i})=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9263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equ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672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equ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672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expl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838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Q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wz=(ac-bd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1046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(-ad-bc){\color[rgb]{1,0,1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428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wz=\qquad(ac-bd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089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(ad+bc){\color[rgb]{1,0,1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928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ddition of complex numb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332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(ad+bc){\color[rgb]{1,0,1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9289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qquad(ac-bd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866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wz=(ac-bd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1046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(ad+bc){\color[rgb]{1,0,1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774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bsolute value of complex numb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7408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a^2+b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689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=a+b{\color[rgb]{1,0,1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6679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overline{z}=a-b{\color[rgb]{1,0,1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559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\overline{z}=(a+b{\color[rgb]{1,0,1}i})(a-b{\color[rgb]{1,0,1}i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3638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a^2-(b{\color[rgb]{1,0,1}i}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9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're ``real people'', meaning tha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8"/>
  <p:tag name="PICTUREFILESIZE" val="2578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z\overline{z}}=\sqrt{a^2+b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312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|z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638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Q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p+q)(p-q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139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p^2-q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5487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p: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4032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q:\to b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11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|z|=\sqrt{z\bar{z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6884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bsolute value of complex numb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7408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|uv|=|u||v|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652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|z|=\sqrt{z\bar{z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6884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|z|=\sqrt{z\bar{z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6884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bsolute value of complex numb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7408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uv|=\sqrt{uv\overline{u}\overline{v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019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sqrt{u\overline{u}v\overline{v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698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a+b{\color[rgb]{1,0,1}i})+(c+d{\color[rgb]{1,0,1}i})=&#10;(a+c)+(b+d){\color[rgb]{1,0,1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5425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sqrt{uv\overline{u}\,\overline{v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018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|u||v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259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sqrt{u\overline{u}}\sqrt{v\overline{v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44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Q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wz=w\,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5002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|z|=\sqrt{z\bar{z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6884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|uv|=|u||v|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65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823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Exponentiation of complex numb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092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e^z:=\exp(z):=\lim_{n\to\infty}(1+(z/n))^n$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328"/>
  <p:tag name="PICTUREFILESIZE" val="26805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1+z+\frac{z^2}{2!}+\frac{z^3}{3!}+\cdot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3"/>
  <p:tag name="PICTUREFILESIZE" val="16842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e^ze^w=e^{z+w}$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20"/>
  <p:tag name="PICTUREFILESIZE" val="7842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1+\frac{z}{n}\right]^n\left[1+\frac{w}{n}\right]^n$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73"/>
  <p:tag name="PICTUREFILESIZE" val="1798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1+\frac{z}{n}+\frac{w}{n}+\frac{zw}{n^2}\right]^n$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213"/>
  <p:tag name="PICTUREFILESIZE" val="2020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+4{\color[rgb]{1,0,1}{\color[rgb]{1,0,1}i}})+(7-8{\color[rgb]{1,0,1}i}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3365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delta_n:=\frac{zw}{n}$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86"/>
  <p:tag name="PICTUREFILESIZE" val="825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1+\frac{z+w}{n}+\frac{\delta_n}{n}\right]^n$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203"/>
  <p:tag name="PICTUREFILESIZE" val="19889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262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Q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z:\to 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122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:\to z+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239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262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mathbb C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2363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\color{blue}The exponential limi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6666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-4{\color[rgb]{1,0,1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4569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1+\frac{x}{n}+\frac{\delta_n}{n}\right]^n\to e^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6649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51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\delta_n\to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671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cos\,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28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cdot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1158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x^4}{4!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4747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x^2}{2!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5217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-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100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-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1002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5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-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100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e^{{\color[rgb]{1,0,1}i}x}=&#10;1+{\color[rgb]{1,0,1}i}x+\frac{({\color[rgb]{1,0,1}i}x)^2}{2!}+&#10;\frac{({\color[rgb]{1,0,1}i}x)^3}{3!}+&#10;\frac{({\color[rgb]{1,0,1}i}x)^4}{4!}+\frac{({\color[rgb]{1,0,1}i}x)^5}{5!}+&#10;\cdots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40417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{\color[rgb]{1,0,1}i}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672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{\color[rgb]{1,0,1}i}\frac{x^3}{3!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6244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{\color[rgb]{1,0,1}i}\frac{x^5}{5!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6329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58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addition of cx numb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7659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i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655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i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585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i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545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i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757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sin\,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454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x:\to{\color[rgb]{1,0,1}i}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569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-\frac{x^3}{3!}+\frac{x^5}{5!}+&#10;\cdot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3998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1-\frac{x^2}{2!}+\frac{x^4}{4!}+&#10;\cdot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1338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ddition of complex numbers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7"/>
  <p:tag name="PICTUREFILESIZE" val="23955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1+x+\frac{x^2}{2!}+\frac{x^3}{3!}+\cdot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0"/>
  <p:tag name="PICTUREFILESIZE" val="16387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e^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675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(1-\frac{x^2}{2!}+\frac{x^4}{4!}+&#10;\cdots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0"/>
  <p:tag name="PICTUREFILESIZE" val="1807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cos\,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282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cdot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115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ccomplished by adding togeth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3"/>
  <p:tag name="PICTUREFILESIZE" val="26280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x^4}{4!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4747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x^2}{2!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5217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-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1002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-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1002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5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-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1002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e^{{\color[rgb]{1,0,1}i}x}=&#10;1+{\color[rgb]{1,0,1}i}x+\frac{({\color[rgb]{1,0,1}i}x)^2}{2!}+&#10;\frac{({\color[rgb]{1,0,1}i}x)^3}{3!}+&#10;\frac{({\color[rgb]{1,0,1}i}x)^4}{4!}+\frac{({\color[rgb]{1,0,1}i}x)^5}{5!}+&#10;\cdots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40417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{\color[rgb]{1,0,1}i}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67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unless}&#10;otherwise specifi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183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real and imaginary part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8"/>
  <p:tag name="PICTUREFILESIZE" val="19423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{\color[rgb]{1,0,1}i}\frac{x^3}{3!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6244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{\color[rgb]{1,0,1}i}\frac{x^5}{5!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6329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(x-\frac{x^3}{3!}+\frac{x^5}{5!}+&#10;\cdots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0"/>
  <p:tag name="PICTUREFILESIZE" val="18662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{\color[rgb]{1,0,1}i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583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sin\,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454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x:\to{\color[rgb]{1,0,1}i}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569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COLLE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985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IMAGINAR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5103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PAR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910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COLLE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98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a}+{\color{blue}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3749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RE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627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PAR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910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-\frac{x^3}{3!}+\frac{x^5}{5!}+&#10;\cdot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3998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1-\frac{x^2}{2!}+\frac{x^4}{4!}+&#10;\cdot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13385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1+x+\frac{x^2}{2!}+\frac{x^3}{3!}+\cdot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0"/>
  <p:tag name="PICTUREFILESIZE" val="16387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e^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675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cos\,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28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0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(1-\frac{x^2}{2!}+\frac{x^4}{4!}+&#10;\cdots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0"/>
  <p:tag name="PICTUREFILESIZE" val="1807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sin\,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454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cos\,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282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cdot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1158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813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x^4}{4!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4747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x^2}{2!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5217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-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1002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-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1002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-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1002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e^{{\color[rgb]{1,0,1}i}x}=&#10;1+{\color[rgb]{1,0,1}i}x+\frac{({\color[rgb]{1,0,1}i}x)^2}{2!}+&#10;\frac{({\color[rgb]{1,0,1}i}x)^3}{3!}+&#10;\frac{({\color[rgb]{1,0,1}i}x)^4}{4!}+\frac{({\color[rgb]{1,0,1}i}x)^5}{5!}+&#10;\cdots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40417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{\color[rgb]{1,0,1}i}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67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w}+{\color{blue}z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168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{\color[rgb]{1,0,1}i}\frac{x^3}{3!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6244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{\color[rgb]{1,0,1}i}\frac{x^5}{5!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6329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1,0,1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58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sin\,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454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x:\to{\color[rgb]{1,0,1}i}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569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(x-\frac{x^3}{3!}+\frac{x^5}{5!}+&#10;\cdots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0"/>
  <p:tag name="PICTUREFILESIZE" val="18662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{\color[rgb]{1,0,1}i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583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-\frac{x^3}{3!}+\frac{x^5}{5!}+&#10;\cdot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3998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23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1-\frac{x^2}{2!}+\frac{x^4}{4!}+&#10;\cdot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13385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1+x+\frac{x^2}{2!}+\frac{x^3}{3!}+\cdot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0"/>
  <p:tag name="PICTUREFILESIZE" val="16387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e^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675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{\color[rgb]{1,0,1}i}x}=\cos x+{\color[rgb]{1,0,1}i}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3586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cos\,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282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1,0,1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584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sin\,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45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70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e^{{\color[rgb]{1,0,1}i}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3365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x:\to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5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{\color[rgb]{1,0,1}i}x}=\cos x+{\color[rgb]{1,0,1}i}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3586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{\color[rgb]{1,0,1}i}\theta}=\cos\theta+{\color[rgb]{1,0,1}i}\sin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3917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x:\to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5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r\quad\times\quad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5133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401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thet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856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r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545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r\cos\thet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55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564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r\sin\thet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362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e^{{\color[rgb]{1,0,1}i}\theta}=(r\cos\theta)+{\color[rgb]{1,0,1}i}(r\sin\th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0644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e^{{\color[rgb]{1,0,1}i}\thet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045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{\color{blue}argument} of $z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5245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{\color{blue}absolute value} or {\color{blue}modulus} of $z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6543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79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0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813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r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53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26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9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w=re^{i\theta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6218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z=se^{{\color[rgb]{1,0,1}i}\ph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585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red}w}{\color{blue}z}=&#10;({\color{red}r}{\color{blue}s})&#10;e^{{\color[rgb]{1,0,1}i}({\color{red}\theta}+{\color{blue}\phi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3592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red}w}{\color{blue}z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826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red}r}{\color{blue}s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9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\thet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855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arguments a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5910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moduli multip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647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w=a+b{\color[rgb]{1,0,1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7045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\ph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33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\ph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33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here is ${\color{red}w}{\color{blue}z}$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5"/>
  <p:tag name="PICTUREFILESIZE" val="11109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The geometry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3"/>
  <p:tag name="PICTUREFILESIZE" val="13319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complex multiplic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17900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Use} angle&#10;${\color{red}\theta}+{\color{blue}\ph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444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nd distance&#10;${\color{red}r}{\color{blue}s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12166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Exponentiation of complex numb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092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bf{\color{blue}number}} means&#10;{\it real} numbe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083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z=c+d{\color[rgb]{1,0,1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6375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a+b{\color[rgb]{1,0,1}i}}=e^ae^{b{\color[rgb]{1,0,1}i}}=&#10;e^a(\cos b+{\color[rgb]{1,0,1}i}\sin 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2244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-e^6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3853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e^6(\cos\pi+{\color[rgb]{1,0,1}i}\sin\p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112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6+\pi{\color[rgb]{1,0,1}i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977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{\color[rgb]{1,0,1}i}x}=\cos x+{\color[rgb]{1,0,1}i}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3586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Exponentiating complex numb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5900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Exponentiation of complex numb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092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rollar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2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red}w}+{\color{blue}z}=&#10;({\color{red}a}+{\color{blue}c})+&#10;({\color{red}b}+{\color{blue}d}){\color[rgb]{1,0,1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799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e^z=e^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4105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wz=w\,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5002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w+z=w+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7835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1+z+\frac{z^2}{2!}+\frac{z^3}{3!}+\cdot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3"/>
  <p:tag name="PICTUREFILESIZE" val="16842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e^z=\exp(z)=\lim_{n\to\infty}(1+(z/n))^n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315"/>
  <p:tag name="PICTUREFILESIZE" val="26144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Exponentiation of complex numb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092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1+z+\frac{z^2}{2!}+\frac{z^3}{3!}+\cdot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3"/>
  <p:tag name="PICTUREFILESIZE" val="1684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b}+{\color{blue}d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3975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rollar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215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e^z=e^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4105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e^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522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e^z$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8"/>
  <p:tag name="PICTUREFILESIZE" val="2577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wz=w\,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5002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w+z=w+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7835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1+z+\frac{z^2}{2!}+\frac{z^3}{3!}+\cdot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3"/>
  <p:tag name="PICTUREFILESIZE" val="1684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Exponentiation of complex numb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092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rollar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215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e^z=e^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4105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e^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522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wz=w\,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5002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w+z=w+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7835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1+z+\frac{z^2}{2!}+\frac{z^3}{3!}+\cdot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3"/>
  <p:tag name="PICTUREFILESIZE" val="1684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here is ${\color{red}w}+{\color{blue}z}$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2552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Exponentiation of complex numb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092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e^z=e^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4105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rollar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215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279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wz=w\,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5002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w+z=w+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7835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e^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52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rollar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215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1+z+\frac{z^2}{2!}+\frac{z^3}{3!}+\cdot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3"/>
  <p:tag name="PICTUREFILESIZE" val="16842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Exponentiation of complex numb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092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e^z=e^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4105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Q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279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e^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3148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wz=w\,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5002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w+z=w+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783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The geometry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3"/>
  <p:tag name="PICTUREFILESIZE" val="13319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e^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52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complex addi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1407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Make} ${\color{red}w}$ and&#10;${\color{blue}z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137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into a parallelogram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6"/>
  <p:tag name="PICTUREFILESIZE" val="161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s does {\bf{\color{blue}scalar}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73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a}+{\color{blue}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374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81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2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7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56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2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w=a+b{\color[rgb]{1,0,1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704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z=c+d{\color[rgb]{1,0,1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637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red}w}+{\color{blue}z}=&#10;({\color{red}a}+{\color{blue}c})+&#10;({\color{red}b}+{\color{blue}d}){\color[rgb]{1,0,1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799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Complex numb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454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b}+{\color{blue}d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397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w}+{\color{blue}z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16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Travel} out from &#10;${\color{red}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299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an arrow parall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23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o the one from $0$ to ${\color{blue}z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544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here is ${\color{red}w}+{\color{blue}z}$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255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The geometry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3"/>
  <p:tag name="PICTUREFILESIZE" val="1331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complex addi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1407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the form $a+b{\color[rgb]{1,0,1}i}$, where $a,b\in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557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a}+{\color{blue}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374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81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2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7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56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2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w=a+b{\color[rgb]{1,0,1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704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z=c+d{\color[rgb]{1,0,1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637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red}w}+{\color{blue}z}=&#10;({\color{red}a}+{\color{blue}c})+&#10;({\color{red}b}+{\color{blue}d}){\color[rgb]{1,0,1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799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complex number}} is an expr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2711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b}+{\color{blue}d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397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w}+{\color{blue}z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16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Travel} out from &#10;${\color{blue}z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254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an arrow parall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23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o the one from $0$ to ${\color{red}w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600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here is ${\color{red}w}+{\color{blue}z}$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255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The geometry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3"/>
  <p:tag name="PICTUREFILESIZE" val="1331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complex addi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1407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3461</TotalTime>
  <Words>39</Words>
  <Application>Microsoft Office PowerPoint</Application>
  <PresentationFormat>On-screen Show (4:3)</PresentationFormat>
  <Paragraphs>37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adams</dc:creator>
  <cp:lastModifiedBy>adams</cp:lastModifiedBy>
  <cp:revision>407</cp:revision>
  <dcterms:created xsi:type="dcterms:W3CDTF">2007-11-29T22:28:17Z</dcterms:created>
  <dcterms:modified xsi:type="dcterms:W3CDTF">2010-07-17T11:47:04Z</dcterms:modified>
</cp:coreProperties>
</file>