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6" r:id="rId19"/>
    <p:sldId id="288" r:id="rId20"/>
    <p:sldId id="289" r:id="rId21"/>
    <p:sldId id="290" r:id="rId22"/>
    <p:sldId id="291" r:id="rId23"/>
    <p:sldId id="292" r:id="rId24"/>
    <p:sldId id="29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E197EC-3FB9-434C-9F4A-661701F355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C12A2-6BF7-447E-AF1B-EA293D181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097BC-5374-4685-A8E7-D67BE2B2E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3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61648-16BB-4235-AEA8-52140EDAB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4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68E6-5BF1-4E81-9BA1-F3BA2B8DF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6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82768-44E3-4D29-ABC5-441618833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6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92215-0424-432B-94ED-DDEDA03A3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2776D-3952-4443-B396-88191CD53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5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897F7-13BE-4284-BB50-EE9C3A772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6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32F95-B40F-4AD1-88D0-739EA55A3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3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B2E8-0922-40CA-977C-DA5BFF8D4A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8867B-DC50-4B83-85CF-626CBDB9C0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A55C4C-73F2-4369-8122-7820D1DF64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13.png"/><Relationship Id="rId26" Type="http://schemas.openxmlformats.org/officeDocument/2006/relationships/image" Target="../media/image55.png"/><Relationship Id="rId3" Type="http://schemas.openxmlformats.org/officeDocument/2006/relationships/tags" Target="../tags/tag174.xml"/><Relationship Id="rId21" Type="http://schemas.openxmlformats.org/officeDocument/2006/relationships/image" Target="../media/image5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54.png"/><Relationship Id="rId25" Type="http://schemas.openxmlformats.org/officeDocument/2006/relationships/image" Target="../media/image14.png"/><Relationship Id="rId2" Type="http://schemas.openxmlformats.org/officeDocument/2006/relationships/tags" Target="../tags/tag173.xml"/><Relationship Id="rId16" Type="http://schemas.openxmlformats.org/officeDocument/2006/relationships/image" Target="../media/image52.png"/><Relationship Id="rId20" Type="http://schemas.openxmlformats.org/officeDocument/2006/relationships/image" Target="../media/image4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60.png"/><Relationship Id="rId5" Type="http://schemas.openxmlformats.org/officeDocument/2006/relationships/tags" Target="../tags/tag17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3.png"/><Relationship Id="rId10" Type="http://schemas.openxmlformats.org/officeDocument/2006/relationships/tags" Target="../tags/tag181.xml"/><Relationship Id="rId19" Type="http://schemas.openxmlformats.org/officeDocument/2006/relationships/image" Target="../media/image50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image" Target="../media/image52.png"/><Relationship Id="rId26" Type="http://schemas.openxmlformats.org/officeDocument/2006/relationships/image" Target="../media/image5.png"/><Relationship Id="rId3" Type="http://schemas.openxmlformats.org/officeDocument/2006/relationships/tags" Target="../tags/tag188.xml"/><Relationship Id="rId21" Type="http://schemas.openxmlformats.org/officeDocument/2006/relationships/image" Target="../media/image14.png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.png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image" Target="../media/image13.png"/><Relationship Id="rId29" Type="http://schemas.openxmlformats.org/officeDocument/2006/relationships/image" Target="../media/image61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image" Target="../media/image50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image" Target="../media/image58.png"/><Relationship Id="rId28" Type="http://schemas.openxmlformats.org/officeDocument/2006/relationships/image" Target="../media/image53.png"/><Relationship Id="rId10" Type="http://schemas.openxmlformats.org/officeDocument/2006/relationships/tags" Target="../tags/tag195.xml"/><Relationship Id="rId19" Type="http://schemas.openxmlformats.org/officeDocument/2006/relationships/image" Target="../media/image54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image" Target="../media/image55.png"/><Relationship Id="rId27" Type="http://schemas.openxmlformats.org/officeDocument/2006/relationships/image" Target="../media/image51.png"/><Relationship Id="rId30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5.png"/><Relationship Id="rId3" Type="http://schemas.openxmlformats.org/officeDocument/2006/relationships/tags" Target="../tags/tag204.xml"/><Relationship Id="rId21" Type="http://schemas.openxmlformats.org/officeDocument/2006/relationships/image" Target="../media/image5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image" Target="../media/image64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image" Target="../media/image4.png"/><Relationship Id="rId29" Type="http://schemas.openxmlformats.org/officeDocument/2006/relationships/image" Target="../media/image55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63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image" Target="../media/image62.png"/><Relationship Id="rId28" Type="http://schemas.openxmlformats.org/officeDocument/2006/relationships/image" Target="../media/image14.png"/><Relationship Id="rId10" Type="http://schemas.openxmlformats.org/officeDocument/2006/relationships/tags" Target="../tags/tag211.xml"/><Relationship Id="rId19" Type="http://schemas.openxmlformats.org/officeDocument/2006/relationships/image" Target="../media/image50.png"/><Relationship Id="rId31" Type="http://schemas.openxmlformats.org/officeDocument/2006/relationships/image" Target="../media/image66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image" Target="../media/image53.png"/><Relationship Id="rId27" Type="http://schemas.openxmlformats.org/officeDocument/2006/relationships/image" Target="../media/image13.png"/><Relationship Id="rId30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image" Target="../media/image63.png"/><Relationship Id="rId26" Type="http://schemas.openxmlformats.org/officeDocument/2006/relationships/image" Target="../media/image53.png"/><Relationship Id="rId3" Type="http://schemas.openxmlformats.org/officeDocument/2006/relationships/tags" Target="../tags/tag221.xml"/><Relationship Id="rId21" Type="http://schemas.openxmlformats.org/officeDocument/2006/relationships/image" Target="../media/image14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0" Type="http://schemas.openxmlformats.org/officeDocument/2006/relationships/image" Target="../media/image13.png"/><Relationship Id="rId29" Type="http://schemas.openxmlformats.org/officeDocument/2006/relationships/image" Target="../media/image58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image" Target="../media/image4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image" Target="../media/image50.png"/><Relationship Id="rId28" Type="http://schemas.openxmlformats.org/officeDocument/2006/relationships/image" Target="../media/image62.png"/><Relationship Id="rId10" Type="http://schemas.openxmlformats.org/officeDocument/2006/relationships/tags" Target="../tags/tag228.xml"/><Relationship Id="rId19" Type="http://schemas.openxmlformats.org/officeDocument/2006/relationships/image" Target="../media/image65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image" Target="../media/image55.png"/><Relationship Id="rId27" Type="http://schemas.openxmlformats.org/officeDocument/2006/relationships/image" Target="../media/image61.png"/><Relationship Id="rId30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image" Target="../media/image14.png"/><Relationship Id="rId3" Type="http://schemas.openxmlformats.org/officeDocument/2006/relationships/tags" Target="../tags/tag237.xml"/><Relationship Id="rId21" Type="http://schemas.openxmlformats.org/officeDocument/2006/relationships/image" Target="../media/image4.png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image" Target="../media/image13.png"/><Relationship Id="rId2" Type="http://schemas.openxmlformats.org/officeDocument/2006/relationships/tags" Target="../tags/tag236.xml"/><Relationship Id="rId16" Type="http://schemas.openxmlformats.org/officeDocument/2006/relationships/image" Target="../media/image65.png"/><Relationship Id="rId20" Type="http://schemas.openxmlformats.org/officeDocument/2006/relationships/image" Target="../media/image50.png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image" Target="../media/image62.png"/><Relationship Id="rId5" Type="http://schemas.openxmlformats.org/officeDocument/2006/relationships/tags" Target="../tags/tag239.xml"/><Relationship Id="rId15" Type="http://schemas.openxmlformats.org/officeDocument/2006/relationships/image" Target="../media/image63.png"/><Relationship Id="rId23" Type="http://schemas.openxmlformats.org/officeDocument/2006/relationships/image" Target="../media/image53.png"/><Relationship Id="rId10" Type="http://schemas.openxmlformats.org/officeDocument/2006/relationships/tags" Target="../tags/tag244.xml"/><Relationship Id="rId19" Type="http://schemas.openxmlformats.org/officeDocument/2006/relationships/image" Target="../media/image55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.png"/><Relationship Id="rId3" Type="http://schemas.openxmlformats.org/officeDocument/2006/relationships/tags" Target="../tags/tag250.xml"/><Relationship Id="rId21" Type="http://schemas.openxmlformats.org/officeDocument/2006/relationships/image" Target="../media/image13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image" Target="../media/image4.png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image" Target="../media/image65.png"/><Relationship Id="rId29" Type="http://schemas.openxmlformats.org/officeDocument/2006/relationships/image" Target="../media/image58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50.png"/><Relationship Id="rId32" Type="http://schemas.openxmlformats.org/officeDocument/2006/relationships/image" Target="../media/image59.png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image" Target="../media/image55.png"/><Relationship Id="rId28" Type="http://schemas.openxmlformats.org/officeDocument/2006/relationships/image" Target="../media/image62.png"/><Relationship Id="rId10" Type="http://schemas.openxmlformats.org/officeDocument/2006/relationships/tags" Target="../tags/tag257.xml"/><Relationship Id="rId19" Type="http://schemas.openxmlformats.org/officeDocument/2006/relationships/image" Target="../media/image63.png"/><Relationship Id="rId31" Type="http://schemas.openxmlformats.org/officeDocument/2006/relationships/image" Target="../media/image68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image" Target="../media/image14.png"/><Relationship Id="rId27" Type="http://schemas.openxmlformats.org/officeDocument/2006/relationships/image" Target="../media/image53.png"/><Relationship Id="rId30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image" Target="../media/image63.png"/><Relationship Id="rId18" Type="http://schemas.openxmlformats.org/officeDocument/2006/relationships/image" Target="../media/image69.png"/><Relationship Id="rId3" Type="http://schemas.openxmlformats.org/officeDocument/2006/relationships/tags" Target="../tags/tag267.xml"/><Relationship Id="rId21" Type="http://schemas.openxmlformats.org/officeDocument/2006/relationships/image" Target="../media/image55.png"/><Relationship Id="rId7" Type="http://schemas.openxmlformats.org/officeDocument/2006/relationships/tags" Target="../tags/tag27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.png"/><Relationship Id="rId2" Type="http://schemas.openxmlformats.org/officeDocument/2006/relationships/tags" Target="../tags/tag266.xml"/><Relationship Id="rId16" Type="http://schemas.openxmlformats.org/officeDocument/2006/relationships/image" Target="../media/image50.png"/><Relationship Id="rId20" Type="http://schemas.openxmlformats.org/officeDocument/2006/relationships/image" Target="../media/image14.png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5" Type="http://schemas.openxmlformats.org/officeDocument/2006/relationships/tags" Target="../tags/tag269.xml"/><Relationship Id="rId15" Type="http://schemas.openxmlformats.org/officeDocument/2006/relationships/image" Target="../media/image13.png"/><Relationship Id="rId10" Type="http://schemas.openxmlformats.org/officeDocument/2006/relationships/tags" Target="../tags/tag274.xml"/><Relationship Id="rId19" Type="http://schemas.openxmlformats.org/officeDocument/2006/relationships/image" Target="../media/image70.png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image" Target="../media/image65.png"/><Relationship Id="rId26" Type="http://schemas.openxmlformats.org/officeDocument/2006/relationships/image" Target="../media/image71.png"/><Relationship Id="rId3" Type="http://schemas.openxmlformats.org/officeDocument/2006/relationships/tags" Target="../tags/tag278.xml"/><Relationship Id="rId21" Type="http://schemas.openxmlformats.org/officeDocument/2006/relationships/image" Target="../media/image5.png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image" Target="../media/image63.png"/><Relationship Id="rId25" Type="http://schemas.openxmlformats.org/officeDocument/2006/relationships/image" Target="../media/image55.png"/><Relationship Id="rId2" Type="http://schemas.openxmlformats.org/officeDocument/2006/relationships/tags" Target="../tags/tag27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0.png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24" Type="http://schemas.openxmlformats.org/officeDocument/2006/relationships/image" Target="../media/image14.png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image" Target="../media/image70.png"/><Relationship Id="rId28" Type="http://schemas.openxmlformats.org/officeDocument/2006/relationships/image" Target="../media/image72.png"/><Relationship Id="rId10" Type="http://schemas.openxmlformats.org/officeDocument/2006/relationships/tags" Target="../tags/tag285.xml"/><Relationship Id="rId19" Type="http://schemas.openxmlformats.org/officeDocument/2006/relationships/image" Target="../media/image13.png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image" Target="../media/image69.png"/><Relationship Id="rId27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image" Target="../media/image54.png"/><Relationship Id="rId3" Type="http://schemas.openxmlformats.org/officeDocument/2006/relationships/tags" Target="../tags/tag293.xml"/><Relationship Id="rId21" Type="http://schemas.openxmlformats.org/officeDocument/2006/relationships/image" Target="../media/image63.png"/><Relationship Id="rId34" Type="http://schemas.openxmlformats.org/officeDocument/2006/relationships/image" Target="../media/image80.png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image" Target="../media/image52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5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5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image" Target="../media/image13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image" Target="../media/image77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image" Target="../media/image65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tags" Target="../tags/tag322.xml"/><Relationship Id="rId18" Type="http://schemas.openxmlformats.org/officeDocument/2006/relationships/image" Target="../media/image5.png"/><Relationship Id="rId26" Type="http://schemas.openxmlformats.org/officeDocument/2006/relationships/image" Target="../media/image88.png"/><Relationship Id="rId3" Type="http://schemas.openxmlformats.org/officeDocument/2006/relationships/tags" Target="../tags/tag312.xml"/><Relationship Id="rId21" Type="http://schemas.openxmlformats.org/officeDocument/2006/relationships/image" Target="../media/image69.png"/><Relationship Id="rId7" Type="http://schemas.openxmlformats.org/officeDocument/2006/relationships/tags" Target="../tags/tag316.xml"/><Relationship Id="rId12" Type="http://schemas.openxmlformats.org/officeDocument/2006/relationships/tags" Target="../tags/tag321.xml"/><Relationship Id="rId17" Type="http://schemas.openxmlformats.org/officeDocument/2006/relationships/image" Target="../media/image50.png"/><Relationship Id="rId25" Type="http://schemas.openxmlformats.org/officeDocument/2006/relationships/image" Target="../media/image87.png"/><Relationship Id="rId2" Type="http://schemas.openxmlformats.org/officeDocument/2006/relationships/tags" Target="../tags/tag31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6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tags" Target="../tags/tag320.xml"/><Relationship Id="rId24" Type="http://schemas.openxmlformats.org/officeDocument/2006/relationships/image" Target="../media/image55.png"/><Relationship Id="rId5" Type="http://schemas.openxmlformats.org/officeDocument/2006/relationships/tags" Target="../tags/tag314.xml"/><Relationship Id="rId15" Type="http://schemas.openxmlformats.org/officeDocument/2006/relationships/tags" Target="../tags/tag324.xml"/><Relationship Id="rId23" Type="http://schemas.openxmlformats.org/officeDocument/2006/relationships/image" Target="../media/image13.png"/><Relationship Id="rId10" Type="http://schemas.openxmlformats.org/officeDocument/2006/relationships/tags" Target="../tags/tag319.xml"/><Relationship Id="rId19" Type="http://schemas.openxmlformats.org/officeDocument/2006/relationships/image" Target="../media/image85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tags" Target="../tags/tag323.xml"/><Relationship Id="rId22" Type="http://schemas.openxmlformats.org/officeDocument/2006/relationships/image" Target="../media/image70.png"/><Relationship Id="rId27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9.png"/><Relationship Id="rId21" Type="http://schemas.openxmlformats.org/officeDocument/2006/relationships/tags" Target="../tags/tag22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.png"/><Relationship Id="rId44" Type="http://schemas.openxmlformats.org/officeDocument/2006/relationships/image" Target="../media/image14.png"/><Relationship Id="rId52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9.xml"/><Relationship Id="rId51" Type="http://schemas.openxmlformats.org/officeDocument/2006/relationships/image" Target="../media/image21.png"/><Relationship Id="rId3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tags" Target="../tags/tag342.xml"/><Relationship Id="rId26" Type="http://schemas.openxmlformats.org/officeDocument/2006/relationships/tags" Target="../tags/tag350.xml"/><Relationship Id="rId39" Type="http://schemas.openxmlformats.org/officeDocument/2006/relationships/image" Target="../media/image5.png"/><Relationship Id="rId21" Type="http://schemas.openxmlformats.org/officeDocument/2006/relationships/tags" Target="../tags/tag345.xml"/><Relationship Id="rId34" Type="http://schemas.openxmlformats.org/officeDocument/2006/relationships/image" Target="../media/image85.png"/><Relationship Id="rId42" Type="http://schemas.openxmlformats.org/officeDocument/2006/relationships/image" Target="../media/image91.png"/><Relationship Id="rId47" Type="http://schemas.openxmlformats.org/officeDocument/2006/relationships/image" Target="../media/image93.png"/><Relationship Id="rId50" Type="http://schemas.openxmlformats.org/officeDocument/2006/relationships/image" Target="../media/image96.png"/><Relationship Id="rId55" Type="http://schemas.openxmlformats.org/officeDocument/2006/relationships/image" Target="../media/image99.png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tags" Target="../tags/tag344.xml"/><Relationship Id="rId29" Type="http://schemas.openxmlformats.org/officeDocument/2006/relationships/tags" Target="../tags/tag353.xml"/><Relationship Id="rId41" Type="http://schemas.openxmlformats.org/officeDocument/2006/relationships/image" Target="../media/image90.png"/><Relationship Id="rId54" Type="http://schemas.openxmlformats.org/officeDocument/2006/relationships/image" Target="../media/image98.png"/><Relationship Id="rId62" Type="http://schemas.openxmlformats.org/officeDocument/2006/relationships/image" Target="../media/image106.png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tags" Target="../tags/tag348.xml"/><Relationship Id="rId32" Type="http://schemas.openxmlformats.org/officeDocument/2006/relationships/tags" Target="../tags/tag356.xml"/><Relationship Id="rId37" Type="http://schemas.openxmlformats.org/officeDocument/2006/relationships/image" Target="../media/image50.png"/><Relationship Id="rId40" Type="http://schemas.openxmlformats.org/officeDocument/2006/relationships/image" Target="../media/image62.png"/><Relationship Id="rId45" Type="http://schemas.openxmlformats.org/officeDocument/2006/relationships/image" Target="../media/image89.png"/><Relationship Id="rId53" Type="http://schemas.openxmlformats.org/officeDocument/2006/relationships/image" Target="../media/image97.png"/><Relationship Id="rId58" Type="http://schemas.openxmlformats.org/officeDocument/2006/relationships/image" Target="../media/image102.pn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tags" Target="../tags/tag347.xml"/><Relationship Id="rId28" Type="http://schemas.openxmlformats.org/officeDocument/2006/relationships/tags" Target="../tags/tag352.xml"/><Relationship Id="rId36" Type="http://schemas.openxmlformats.org/officeDocument/2006/relationships/image" Target="../media/image13.png"/><Relationship Id="rId49" Type="http://schemas.openxmlformats.org/officeDocument/2006/relationships/image" Target="../media/image95.png"/><Relationship Id="rId57" Type="http://schemas.openxmlformats.org/officeDocument/2006/relationships/image" Target="../media/image101.png"/><Relationship Id="rId61" Type="http://schemas.openxmlformats.org/officeDocument/2006/relationships/image" Target="../media/image105.png"/><Relationship Id="rId10" Type="http://schemas.openxmlformats.org/officeDocument/2006/relationships/tags" Target="../tags/tag334.xml"/><Relationship Id="rId19" Type="http://schemas.openxmlformats.org/officeDocument/2006/relationships/tags" Target="../tags/tag343.xml"/><Relationship Id="rId31" Type="http://schemas.openxmlformats.org/officeDocument/2006/relationships/tags" Target="../tags/tag355.xml"/><Relationship Id="rId44" Type="http://schemas.openxmlformats.org/officeDocument/2006/relationships/image" Target="../media/image88.png"/><Relationship Id="rId52" Type="http://schemas.openxmlformats.org/officeDocument/2006/relationships/image" Target="../media/image55.png"/><Relationship Id="rId60" Type="http://schemas.openxmlformats.org/officeDocument/2006/relationships/image" Target="../media/image104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tags" Target="../tags/tag346.xml"/><Relationship Id="rId27" Type="http://schemas.openxmlformats.org/officeDocument/2006/relationships/tags" Target="../tags/tag351.xml"/><Relationship Id="rId30" Type="http://schemas.openxmlformats.org/officeDocument/2006/relationships/tags" Target="../tags/tag354.xml"/><Relationship Id="rId35" Type="http://schemas.openxmlformats.org/officeDocument/2006/relationships/image" Target="../media/image86.png"/><Relationship Id="rId43" Type="http://schemas.openxmlformats.org/officeDocument/2006/relationships/image" Target="../media/image70.png"/><Relationship Id="rId48" Type="http://schemas.openxmlformats.org/officeDocument/2006/relationships/image" Target="../media/image94.png"/><Relationship Id="rId56" Type="http://schemas.openxmlformats.org/officeDocument/2006/relationships/image" Target="../media/image100.png"/><Relationship Id="rId8" Type="http://schemas.openxmlformats.org/officeDocument/2006/relationships/tags" Target="../tags/tag332.xml"/><Relationship Id="rId51" Type="http://schemas.openxmlformats.org/officeDocument/2006/relationships/image" Target="../media/image14.png"/><Relationship Id="rId3" Type="http://schemas.openxmlformats.org/officeDocument/2006/relationships/tags" Target="../tags/tag327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tags" Target="../tags/tag34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.png"/><Relationship Id="rId46" Type="http://schemas.openxmlformats.org/officeDocument/2006/relationships/image" Target="../media/image92.png"/><Relationship Id="rId59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image" Target="../media/image85.png"/><Relationship Id="rId26" Type="http://schemas.openxmlformats.org/officeDocument/2006/relationships/image" Target="../media/image14.png"/><Relationship Id="rId3" Type="http://schemas.openxmlformats.org/officeDocument/2006/relationships/tags" Target="../tags/tag359.xml"/><Relationship Id="rId21" Type="http://schemas.openxmlformats.org/officeDocument/2006/relationships/image" Target="../media/image50.png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2.png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0" Type="http://schemas.openxmlformats.org/officeDocument/2006/relationships/image" Target="../media/image13.png"/><Relationship Id="rId29" Type="http://schemas.openxmlformats.org/officeDocument/2006/relationships/image" Target="../media/image96.png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image" Target="../media/image53.png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image" Target="../media/image5.png"/><Relationship Id="rId28" Type="http://schemas.openxmlformats.org/officeDocument/2006/relationships/image" Target="../media/image91.png"/><Relationship Id="rId10" Type="http://schemas.openxmlformats.org/officeDocument/2006/relationships/tags" Target="../tags/tag366.xml"/><Relationship Id="rId19" Type="http://schemas.openxmlformats.org/officeDocument/2006/relationships/image" Target="../media/image86.png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image" Target="../media/image4.png"/><Relationship Id="rId27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image" Target="../media/image85.png"/><Relationship Id="rId26" Type="http://schemas.openxmlformats.org/officeDocument/2006/relationships/image" Target="../media/image14.png"/><Relationship Id="rId3" Type="http://schemas.openxmlformats.org/officeDocument/2006/relationships/tags" Target="../tags/tag375.xml"/><Relationship Id="rId21" Type="http://schemas.openxmlformats.org/officeDocument/2006/relationships/image" Target="../media/image50.png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2.png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image" Target="../media/image13.png"/><Relationship Id="rId29" Type="http://schemas.openxmlformats.org/officeDocument/2006/relationships/image" Target="../media/image96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image" Target="../media/image53.png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image" Target="../media/image5.png"/><Relationship Id="rId28" Type="http://schemas.openxmlformats.org/officeDocument/2006/relationships/image" Target="../media/image91.png"/><Relationship Id="rId10" Type="http://schemas.openxmlformats.org/officeDocument/2006/relationships/tags" Target="../tags/tag382.xml"/><Relationship Id="rId19" Type="http://schemas.openxmlformats.org/officeDocument/2006/relationships/image" Target="../media/image86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image" Target="../media/image4.png"/><Relationship Id="rId27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image" Target="../media/image112.png"/><Relationship Id="rId3" Type="http://schemas.openxmlformats.org/officeDocument/2006/relationships/tags" Target="../tags/tag391.xml"/><Relationship Id="rId21" Type="http://schemas.openxmlformats.org/officeDocument/2006/relationships/image" Target="../media/image107.png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image" Target="../media/image111.png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5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image" Target="../media/image110.png"/><Relationship Id="rId32" Type="http://schemas.openxmlformats.org/officeDocument/2006/relationships/image" Target="../media/image117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image" Target="../media/image116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5.xml"/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image" Target="../media/image124.png"/><Relationship Id="rId3" Type="http://schemas.openxmlformats.org/officeDocument/2006/relationships/tags" Target="../tags/tag410.xml"/><Relationship Id="rId21" Type="http://schemas.openxmlformats.org/officeDocument/2006/relationships/image" Target="../media/image119.png"/><Relationship Id="rId34" Type="http://schemas.openxmlformats.org/officeDocument/2006/relationships/image" Target="../media/image131.png"/><Relationship Id="rId7" Type="http://schemas.openxmlformats.org/officeDocument/2006/relationships/tags" Target="../tags/tag414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image" Target="../media/image123.png"/><Relationship Id="rId33" Type="http://schemas.openxmlformats.org/officeDocument/2006/relationships/image" Target="../media/image130.png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0" Type="http://schemas.openxmlformats.org/officeDocument/2006/relationships/image" Target="../media/image118.png"/><Relationship Id="rId29" Type="http://schemas.openxmlformats.org/officeDocument/2006/relationships/image" Target="../media/image126.png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1" Type="http://schemas.openxmlformats.org/officeDocument/2006/relationships/tags" Target="../tags/tag418.xml"/><Relationship Id="rId24" Type="http://schemas.openxmlformats.org/officeDocument/2006/relationships/image" Target="../media/image122.png"/><Relationship Id="rId32" Type="http://schemas.openxmlformats.org/officeDocument/2006/relationships/image" Target="../media/image129.png"/><Relationship Id="rId5" Type="http://schemas.openxmlformats.org/officeDocument/2006/relationships/tags" Target="../tags/tag412.xml"/><Relationship Id="rId15" Type="http://schemas.openxmlformats.org/officeDocument/2006/relationships/tags" Target="../tags/tag422.xml"/><Relationship Id="rId23" Type="http://schemas.openxmlformats.org/officeDocument/2006/relationships/image" Target="../media/image121.png"/><Relationship Id="rId28" Type="http://schemas.openxmlformats.org/officeDocument/2006/relationships/image" Target="../media/image125.png"/><Relationship Id="rId36" Type="http://schemas.openxmlformats.org/officeDocument/2006/relationships/image" Target="../media/image133.png"/><Relationship Id="rId10" Type="http://schemas.openxmlformats.org/officeDocument/2006/relationships/tags" Target="../tags/tag4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8.png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image" Target="../media/image120.png"/><Relationship Id="rId27" Type="http://schemas.openxmlformats.org/officeDocument/2006/relationships/image" Target="../media/image14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image" Target="../media/image13.png"/><Relationship Id="rId39" Type="http://schemas.openxmlformats.org/officeDocument/2006/relationships/image" Target="../media/image33.png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34" Type="http://schemas.openxmlformats.org/officeDocument/2006/relationships/image" Target="../media/image5.png"/><Relationship Id="rId42" Type="http://schemas.openxmlformats.org/officeDocument/2006/relationships/image" Target="../media/image26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image" Target="../media/image15.png"/><Relationship Id="rId33" Type="http://schemas.openxmlformats.org/officeDocument/2006/relationships/image" Target="../media/image29.png"/><Relationship Id="rId38" Type="http://schemas.openxmlformats.org/officeDocument/2006/relationships/image" Target="../media/image32.png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image" Target="../media/image17.png"/><Relationship Id="rId41" Type="http://schemas.openxmlformats.org/officeDocument/2006/relationships/image" Target="../media/image10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8.png"/><Relationship Id="rId32" Type="http://schemas.openxmlformats.org/officeDocument/2006/relationships/image" Target="../media/image28.png"/><Relationship Id="rId37" Type="http://schemas.openxmlformats.org/officeDocument/2006/relationships/image" Target="../media/image1.png"/><Relationship Id="rId40" Type="http://schemas.openxmlformats.org/officeDocument/2006/relationships/image" Target="../media/image3.png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6.png"/><Relationship Id="rId36" Type="http://schemas.openxmlformats.org/officeDocument/2006/relationships/image" Target="../media/image31.png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image" Target="../media/image27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image" Target="../media/image9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26" Type="http://schemas.openxmlformats.org/officeDocument/2006/relationships/tags" Target="../tags/tag78.xml"/><Relationship Id="rId39" Type="http://schemas.openxmlformats.org/officeDocument/2006/relationships/image" Target="../media/image28.png"/><Relationship Id="rId3" Type="http://schemas.openxmlformats.org/officeDocument/2006/relationships/tags" Target="../tags/tag55.xml"/><Relationship Id="rId21" Type="http://schemas.openxmlformats.org/officeDocument/2006/relationships/tags" Target="../tags/tag73.xml"/><Relationship Id="rId34" Type="http://schemas.openxmlformats.org/officeDocument/2006/relationships/image" Target="../media/image16.png"/><Relationship Id="rId42" Type="http://schemas.openxmlformats.org/officeDocument/2006/relationships/image" Target="../media/image31.png"/><Relationship Id="rId47" Type="http://schemas.openxmlformats.org/officeDocument/2006/relationships/image" Target="../media/image36.png"/><Relationship Id="rId50" Type="http://schemas.openxmlformats.org/officeDocument/2006/relationships/image" Target="../media/image39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5" Type="http://schemas.openxmlformats.org/officeDocument/2006/relationships/tags" Target="../tags/tag77.xml"/><Relationship Id="rId33" Type="http://schemas.openxmlformats.org/officeDocument/2006/relationships/image" Target="../media/image10.png"/><Relationship Id="rId38" Type="http://schemas.openxmlformats.org/officeDocument/2006/relationships/image" Target="../media/image27.png"/><Relationship Id="rId46" Type="http://schemas.openxmlformats.org/officeDocument/2006/relationships/image" Target="../media/image35.png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29" Type="http://schemas.openxmlformats.org/officeDocument/2006/relationships/image" Target="../media/image8.png"/><Relationship Id="rId41" Type="http://schemas.openxmlformats.org/officeDocument/2006/relationships/image" Target="../media/image30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tags" Target="../tags/tag76.xml"/><Relationship Id="rId32" Type="http://schemas.openxmlformats.org/officeDocument/2006/relationships/image" Target="../media/image9.png"/><Relationship Id="rId37" Type="http://schemas.openxmlformats.org/officeDocument/2006/relationships/image" Target="../media/image26.png"/><Relationship Id="rId40" Type="http://schemas.openxmlformats.org/officeDocument/2006/relationships/image" Target="../media/image5.png"/><Relationship Id="rId45" Type="http://schemas.openxmlformats.org/officeDocument/2006/relationships/image" Target="../media/image34.png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tags" Target="../tags/tag75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5.png"/><Relationship Id="rId49" Type="http://schemas.openxmlformats.org/officeDocument/2006/relationships/image" Target="../media/image38.png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31" Type="http://schemas.openxmlformats.org/officeDocument/2006/relationships/image" Target="../media/image13.png"/><Relationship Id="rId44" Type="http://schemas.openxmlformats.org/officeDocument/2006/relationships/image" Target="../media/image33.png"/><Relationship Id="rId52" Type="http://schemas.openxmlformats.org/officeDocument/2006/relationships/image" Target="../media/image3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tags" Target="../tags/tag74.xml"/><Relationship Id="rId27" Type="http://schemas.openxmlformats.org/officeDocument/2006/relationships/tags" Target="../tags/tag79.xml"/><Relationship Id="rId30" Type="http://schemas.openxmlformats.org/officeDocument/2006/relationships/image" Target="../media/image15.png"/><Relationship Id="rId35" Type="http://schemas.openxmlformats.org/officeDocument/2006/relationships/image" Target="../media/image17.png"/><Relationship Id="rId43" Type="http://schemas.openxmlformats.org/officeDocument/2006/relationships/image" Target="../media/image32.png"/><Relationship Id="rId48" Type="http://schemas.openxmlformats.org/officeDocument/2006/relationships/image" Target="../media/image37.png"/><Relationship Id="rId8" Type="http://schemas.openxmlformats.org/officeDocument/2006/relationships/tags" Target="../tags/tag60.xml"/><Relationship Id="rId5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tags" Target="../tags/tag105.xml"/><Relationship Id="rId39" Type="http://schemas.openxmlformats.org/officeDocument/2006/relationships/image" Target="../media/image17.png"/><Relationship Id="rId21" Type="http://schemas.openxmlformats.org/officeDocument/2006/relationships/tags" Target="../tags/tag100.xml"/><Relationship Id="rId34" Type="http://schemas.openxmlformats.org/officeDocument/2006/relationships/image" Target="../media/image15.png"/><Relationship Id="rId42" Type="http://schemas.openxmlformats.org/officeDocument/2006/relationships/image" Target="../media/image27.png"/><Relationship Id="rId47" Type="http://schemas.openxmlformats.org/officeDocument/2006/relationships/image" Target="../media/image31.png"/><Relationship Id="rId50" Type="http://schemas.openxmlformats.org/officeDocument/2006/relationships/image" Target="../media/image40.png"/><Relationship Id="rId55" Type="http://schemas.openxmlformats.org/officeDocument/2006/relationships/image" Target="../media/image3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tags" Target="../tags/tag104.xml"/><Relationship Id="rId33" Type="http://schemas.openxmlformats.org/officeDocument/2006/relationships/image" Target="../media/image8.png"/><Relationship Id="rId38" Type="http://schemas.openxmlformats.org/officeDocument/2006/relationships/image" Target="../media/image16.png"/><Relationship Id="rId46" Type="http://schemas.openxmlformats.org/officeDocument/2006/relationships/image" Target="../media/image30.png"/><Relationship Id="rId59" Type="http://schemas.openxmlformats.org/officeDocument/2006/relationships/image" Target="../media/image47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29" Type="http://schemas.openxmlformats.org/officeDocument/2006/relationships/tags" Target="../tags/tag108.xml"/><Relationship Id="rId41" Type="http://schemas.openxmlformats.org/officeDocument/2006/relationships/image" Target="../media/image26.png"/><Relationship Id="rId54" Type="http://schemas.openxmlformats.org/officeDocument/2006/relationships/image" Target="../media/image1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tags" Target="../tags/tag103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0.png"/><Relationship Id="rId40" Type="http://schemas.openxmlformats.org/officeDocument/2006/relationships/image" Target="../media/image25.png"/><Relationship Id="rId45" Type="http://schemas.openxmlformats.org/officeDocument/2006/relationships/image" Target="../media/image5.png"/><Relationship Id="rId53" Type="http://schemas.openxmlformats.org/officeDocument/2006/relationships/image" Target="../media/image43.png"/><Relationship Id="rId58" Type="http://schemas.openxmlformats.org/officeDocument/2006/relationships/image" Target="../media/image46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tags" Target="../tags/tag102.xml"/><Relationship Id="rId28" Type="http://schemas.openxmlformats.org/officeDocument/2006/relationships/tags" Target="../tags/tag107.xml"/><Relationship Id="rId36" Type="http://schemas.openxmlformats.org/officeDocument/2006/relationships/image" Target="../media/image9.png"/><Relationship Id="rId49" Type="http://schemas.openxmlformats.org/officeDocument/2006/relationships/image" Target="../media/image33.png"/><Relationship Id="rId57" Type="http://schemas.openxmlformats.org/officeDocument/2006/relationships/image" Target="../media/image45.png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tags" Target="../tags/tag110.xml"/><Relationship Id="rId44" Type="http://schemas.openxmlformats.org/officeDocument/2006/relationships/image" Target="../media/image39.png"/><Relationship Id="rId52" Type="http://schemas.openxmlformats.org/officeDocument/2006/relationships/image" Target="../media/image42.png"/><Relationship Id="rId60" Type="http://schemas.openxmlformats.org/officeDocument/2006/relationships/image" Target="../media/image48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Relationship Id="rId27" Type="http://schemas.openxmlformats.org/officeDocument/2006/relationships/tags" Target="../tags/tag106.xml"/><Relationship Id="rId30" Type="http://schemas.openxmlformats.org/officeDocument/2006/relationships/tags" Target="../tags/tag109.xml"/><Relationship Id="rId35" Type="http://schemas.openxmlformats.org/officeDocument/2006/relationships/image" Target="../media/image13.png"/><Relationship Id="rId43" Type="http://schemas.openxmlformats.org/officeDocument/2006/relationships/image" Target="../media/image28.png"/><Relationship Id="rId48" Type="http://schemas.openxmlformats.org/officeDocument/2006/relationships/image" Target="../media/image32.png"/><Relationship Id="rId56" Type="http://schemas.openxmlformats.org/officeDocument/2006/relationships/image" Target="../media/image44.png"/><Relationship Id="rId8" Type="http://schemas.openxmlformats.org/officeDocument/2006/relationships/tags" Target="../tags/tag87.xml"/><Relationship Id="rId51" Type="http://schemas.openxmlformats.org/officeDocument/2006/relationships/image" Target="../media/image41.png"/><Relationship Id="rId3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image" Target="../media/image15.png"/><Relationship Id="rId26" Type="http://schemas.openxmlformats.org/officeDocument/2006/relationships/image" Target="../media/image3.png"/><Relationship Id="rId3" Type="http://schemas.openxmlformats.org/officeDocument/2006/relationships/tags" Target="../tags/tag113.xml"/><Relationship Id="rId21" Type="http://schemas.openxmlformats.org/officeDocument/2006/relationships/image" Target="../media/image10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image" Target="../media/image8.png"/><Relationship Id="rId25" Type="http://schemas.openxmlformats.org/officeDocument/2006/relationships/image" Target="../media/image26.png"/><Relationship Id="rId2" Type="http://schemas.openxmlformats.org/officeDocument/2006/relationships/tags" Target="../tags/tag11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29" Type="http://schemas.openxmlformats.org/officeDocument/2006/relationships/image" Target="../media/image29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25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image" Target="../media/image17.png"/><Relationship Id="rId28" Type="http://schemas.openxmlformats.org/officeDocument/2006/relationships/image" Target="../media/image49.png"/><Relationship Id="rId10" Type="http://schemas.openxmlformats.org/officeDocument/2006/relationships/tags" Target="../tags/tag120.xml"/><Relationship Id="rId19" Type="http://schemas.openxmlformats.org/officeDocument/2006/relationships/image" Target="../media/image13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tags" Target="../tags/tag128.xml"/><Relationship Id="rId21" Type="http://schemas.openxmlformats.org/officeDocument/2006/relationships/image" Target="../media/image10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8.png"/><Relationship Id="rId25" Type="http://schemas.openxmlformats.org/officeDocument/2006/relationships/image" Target="../media/image26.png"/><Relationship Id="rId2" Type="http://schemas.openxmlformats.org/officeDocument/2006/relationships/tags" Target="../tags/tag12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.png"/><Relationship Id="rId29" Type="http://schemas.openxmlformats.org/officeDocument/2006/relationships/image" Target="../media/image1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25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17.png"/><Relationship Id="rId28" Type="http://schemas.openxmlformats.org/officeDocument/2006/relationships/image" Target="../media/image39.png"/><Relationship Id="rId10" Type="http://schemas.openxmlformats.org/officeDocument/2006/relationships/tags" Target="../tags/tag135.xml"/><Relationship Id="rId19" Type="http://schemas.openxmlformats.org/officeDocument/2006/relationships/image" Target="../media/image13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16.png"/><Relationship Id="rId27" Type="http://schemas.openxmlformats.org/officeDocument/2006/relationships/image" Target="../media/image49.png"/><Relationship Id="rId30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image" Target="../media/image50.png"/><Relationship Id="rId26" Type="http://schemas.openxmlformats.org/officeDocument/2006/relationships/image" Target="../media/image14.png"/><Relationship Id="rId3" Type="http://schemas.openxmlformats.org/officeDocument/2006/relationships/tags" Target="../tags/tag143.xml"/><Relationship Id="rId21" Type="http://schemas.openxmlformats.org/officeDocument/2006/relationships/image" Target="../media/image51.png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3.png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image" Target="../media/image5.png"/><Relationship Id="rId29" Type="http://schemas.openxmlformats.org/officeDocument/2006/relationships/image" Target="../media/image57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image" Target="../media/image54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image" Target="../media/image53.png"/><Relationship Id="rId28" Type="http://schemas.openxmlformats.org/officeDocument/2006/relationships/image" Target="../media/image56.png"/><Relationship Id="rId10" Type="http://schemas.openxmlformats.org/officeDocument/2006/relationships/tags" Target="../tags/tag150.xml"/><Relationship Id="rId19" Type="http://schemas.openxmlformats.org/officeDocument/2006/relationships/image" Target="../media/image4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image" Target="../media/image52.png"/><Relationship Id="rId27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image" Target="../media/image54.png"/><Relationship Id="rId26" Type="http://schemas.openxmlformats.org/officeDocument/2006/relationships/image" Target="../media/image14.png"/><Relationship Id="rId3" Type="http://schemas.openxmlformats.org/officeDocument/2006/relationships/tags" Target="../tags/tag159.xml"/><Relationship Id="rId21" Type="http://schemas.openxmlformats.org/officeDocument/2006/relationships/image" Target="../media/image50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image" Target="../media/image52.png"/><Relationship Id="rId25" Type="http://schemas.openxmlformats.org/officeDocument/2006/relationships/image" Target="../media/image53.png"/><Relationship Id="rId2" Type="http://schemas.openxmlformats.org/officeDocument/2006/relationships/tags" Target="../tags/tag15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8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51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5.png"/><Relationship Id="rId28" Type="http://schemas.openxmlformats.org/officeDocument/2006/relationships/image" Target="../media/image59.png"/><Relationship Id="rId10" Type="http://schemas.openxmlformats.org/officeDocument/2006/relationships/tags" Target="../tags/tag166.xml"/><Relationship Id="rId19" Type="http://schemas.openxmlformats.org/officeDocument/2006/relationships/image" Target="../media/image13.png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4.png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1297-9EA6-48D2-9DBB-AFF046BEF032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Topology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56DA-002C-40AF-91A8-5E64D70D49B2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30763" name="Group 43"/>
          <p:cNvGrpSpPr>
            <a:grpSpLocks/>
          </p:cNvGrpSpPr>
          <p:nvPr/>
        </p:nvGrpSpPr>
        <p:grpSpPr bwMode="auto">
          <a:xfrm>
            <a:off x="228600" y="1089025"/>
            <a:ext cx="7593013" cy="774700"/>
            <a:chOff x="144" y="686"/>
            <a:chExt cx="4783" cy="488"/>
          </a:xfrm>
        </p:grpSpPr>
        <p:pic>
          <p:nvPicPr>
            <p:cNvPr id="30764" name="Picture 4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686"/>
              <a:ext cx="33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65" name="Picture 4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73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6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7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Oval 10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116388" y="30988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Oval 16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Oval 17"/>
          <p:cNvSpPr>
            <a:spLocks noChangeAspect="1" noChangeArrowheads="1"/>
          </p:cNvSpPr>
          <p:nvPr/>
        </p:nvSpPr>
        <p:spPr bwMode="auto">
          <a:xfrm>
            <a:off x="4040188" y="30480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8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195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9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0" name="Oval 20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4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944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2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3" name="Rectangle 23" descr="20%"/>
          <p:cNvSpPr>
            <a:spLocks noChangeArrowheads="1"/>
          </p:cNvSpPr>
          <p:nvPr/>
        </p:nvSpPr>
        <p:spPr bwMode="auto">
          <a:xfrm>
            <a:off x="5029200" y="4572000"/>
            <a:ext cx="914400" cy="9144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50292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59436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rot="-5400000">
            <a:off x="2286000" y="5410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rot="-5400000">
            <a:off x="2286000" y="4495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41148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32004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>
            <a:off x="68580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51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3775"/>
            <a:ext cx="2436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9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0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1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7322-808D-4334-BC55-D0DF53D560A1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31792" name="Group 48"/>
          <p:cNvGrpSpPr>
            <a:grpSpLocks/>
          </p:cNvGrpSpPr>
          <p:nvPr/>
        </p:nvGrpSpPr>
        <p:grpSpPr bwMode="auto">
          <a:xfrm>
            <a:off x="228600" y="1089025"/>
            <a:ext cx="7593013" cy="774700"/>
            <a:chOff x="144" y="686"/>
            <a:chExt cx="4783" cy="488"/>
          </a:xfrm>
        </p:grpSpPr>
        <p:pic>
          <p:nvPicPr>
            <p:cNvPr id="31793" name="Picture 4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686"/>
              <a:ext cx="33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794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73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95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1788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89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90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4259263"/>
            <a:ext cx="21621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Oval 9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4116388" y="30988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Oval 15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Oval 16"/>
          <p:cNvSpPr>
            <a:spLocks noChangeAspect="1" noChangeArrowheads="1"/>
          </p:cNvSpPr>
          <p:nvPr/>
        </p:nvSpPr>
        <p:spPr bwMode="auto">
          <a:xfrm>
            <a:off x="4040188" y="30480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61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195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6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3" name="Oval 19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6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944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6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Rectangle 24" descr="20%"/>
          <p:cNvSpPr>
            <a:spLocks noChangeArrowheads="1"/>
          </p:cNvSpPr>
          <p:nvPr/>
        </p:nvSpPr>
        <p:spPr bwMode="auto">
          <a:xfrm>
            <a:off x="5029200" y="4572000"/>
            <a:ext cx="914400" cy="9144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Oval 25"/>
          <p:cNvSpPr>
            <a:spLocks noChangeAspect="1" noChangeArrowheads="1"/>
          </p:cNvSpPr>
          <p:nvPr/>
        </p:nvSpPr>
        <p:spPr bwMode="auto">
          <a:xfrm>
            <a:off x="5895975" y="5438775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Oval 26"/>
          <p:cNvSpPr>
            <a:spLocks noChangeAspect="1" noChangeArrowheads="1"/>
          </p:cNvSpPr>
          <p:nvPr/>
        </p:nvSpPr>
        <p:spPr bwMode="auto">
          <a:xfrm>
            <a:off x="5895975" y="4543425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>
            <a:off x="5943600" y="46482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>
            <a:off x="50292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59436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rot="-5400000">
            <a:off x="2286000" y="5410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 rot="-5400000">
            <a:off x="2286000" y="4495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41148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32004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68580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79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803775"/>
            <a:ext cx="2398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85" name="Line 41"/>
          <p:cNvSpPr>
            <a:spLocks noChangeShapeType="1"/>
          </p:cNvSpPr>
          <p:nvPr/>
        </p:nvSpPr>
        <p:spPr bwMode="auto">
          <a:xfrm flipH="1">
            <a:off x="5949950" y="44958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98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0592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173 0.08889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8889 L -0.00174 -0.0222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2223 L -0.00174 0.01111 " pathEditMode="relative" ptsTypes="AA">
                                      <p:cBhvr>
                                        <p:cTn id="26" dur="5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5" grpId="0" animBg="1"/>
      <p:bldP spid="31785" grpId="1" animBg="1"/>
      <p:bldP spid="31785" grpId="2" animBg="1"/>
      <p:bldP spid="31785" grpId="3" animBg="1"/>
      <p:bldP spid="31785" grpId="4" animBg="1"/>
      <p:bldP spid="31785" grpId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74FB3-166E-4C65-BB02-BFC9B1117514}" type="slidenum">
              <a:rPr lang="en-US"/>
              <a:pPr/>
              <a:t>12</a:t>
            </a:fld>
            <a:endParaRPr lang="en-US"/>
          </a:p>
        </p:txBody>
      </p:sp>
      <p:pic>
        <p:nvPicPr>
          <p:cNvPr id="327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Oval 8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7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116388" y="30988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Oval 14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spect="1" noChangeArrowheads="1"/>
          </p:cNvSpPr>
          <p:nvPr/>
        </p:nvSpPr>
        <p:spPr bwMode="auto">
          <a:xfrm>
            <a:off x="4040188" y="30480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84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195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8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6" name="Oval 18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78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Rectangle 22" descr="20%"/>
          <p:cNvSpPr>
            <a:spLocks noChangeArrowheads="1"/>
          </p:cNvSpPr>
          <p:nvPr/>
        </p:nvSpPr>
        <p:spPr bwMode="auto">
          <a:xfrm>
            <a:off x="5029200" y="4572000"/>
            <a:ext cx="914400" cy="9144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50292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59436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rot="-5400000">
            <a:off x="2286000" y="5410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rot="-5400000">
            <a:off x="2286000" y="4495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41148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32004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68580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98" name="Picture 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81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21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89025"/>
            <a:ext cx="55705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99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3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19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043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14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90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15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18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17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805" name="Line 37"/>
          <p:cNvSpPr>
            <a:spLocks noChangeShapeType="1"/>
          </p:cNvSpPr>
          <p:nvPr/>
        </p:nvSpPr>
        <p:spPr bwMode="auto">
          <a:xfrm flipV="1">
            <a:off x="3581400" y="22860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 flipH="1" flipV="1">
            <a:off x="5715000" y="22860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 flipV="1">
            <a:off x="3581400" y="31242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H="1" flipV="1">
            <a:off x="5715000" y="31242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>
            <a:off x="228600" y="3308350"/>
            <a:ext cx="6397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810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330450"/>
            <a:ext cx="11890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11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162300"/>
            <a:ext cx="11890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812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400425"/>
            <a:ext cx="17780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5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5" grpId="0" animBg="1"/>
      <p:bldP spid="32776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6" grpId="0" animBg="1"/>
      <p:bldP spid="32788" grpId="0" animBg="1"/>
      <p:bldP spid="32789" grpId="0" animBg="1"/>
      <p:bldP spid="32790" grpId="0" animBg="1"/>
      <p:bldP spid="32791" grpId="0" animBg="1"/>
      <p:bldP spid="32792" grpId="0" animBg="1"/>
      <p:bldP spid="32793" grpId="0" animBg="1"/>
      <p:bldP spid="32794" grpId="0" animBg="1"/>
      <p:bldP spid="32795" grpId="0" animBg="1"/>
      <p:bldP spid="32796" grpId="0" animBg="1"/>
      <p:bldP spid="32797" grpId="0" animBg="1"/>
      <p:bldP spid="32805" grpId="0" animBg="1"/>
      <p:bldP spid="32805" grpId="1" animBg="1"/>
      <p:bldP spid="32806" grpId="0" animBg="1"/>
      <p:bldP spid="32806" grpId="1" animBg="1"/>
      <p:bldP spid="32807" grpId="0" animBg="1"/>
      <p:bldP spid="32807" grpId="1" animBg="1"/>
      <p:bldP spid="32808" grpId="0" animBg="1"/>
      <p:bldP spid="32808" grpId="1" animBg="1"/>
      <p:bldP spid="32808" grpId="2" animBg="1"/>
      <p:bldP spid="32809" grpId="0" animBg="1"/>
      <p:bldP spid="328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94DB-2371-468A-8BF4-340D31E5C944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33846" name="Group 54"/>
          <p:cNvGrpSpPr>
            <a:grpSpLocks/>
          </p:cNvGrpSpPr>
          <p:nvPr/>
        </p:nvGrpSpPr>
        <p:grpSpPr bwMode="auto">
          <a:xfrm>
            <a:off x="228600" y="1089025"/>
            <a:ext cx="7770813" cy="774700"/>
            <a:chOff x="144" y="686"/>
            <a:chExt cx="4895" cy="488"/>
          </a:xfrm>
        </p:grpSpPr>
        <p:pic>
          <p:nvPicPr>
            <p:cNvPr id="33843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686"/>
              <a:ext cx="350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44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4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84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3837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38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Oval 8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116388" y="30988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Oval 14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Oval 15"/>
          <p:cNvSpPr>
            <a:spLocks noChangeAspect="1" noChangeArrowheads="1"/>
          </p:cNvSpPr>
          <p:nvPr/>
        </p:nvSpPr>
        <p:spPr bwMode="auto">
          <a:xfrm>
            <a:off x="4040188" y="30480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195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10" name="Oval 18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11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Rectangle 22" descr="20%"/>
          <p:cNvSpPr>
            <a:spLocks noChangeArrowheads="1"/>
          </p:cNvSpPr>
          <p:nvPr/>
        </p:nvSpPr>
        <p:spPr bwMode="auto">
          <a:xfrm>
            <a:off x="5029200" y="4572000"/>
            <a:ext cx="914400" cy="9144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spect="1" noChangeArrowheads="1"/>
          </p:cNvSpPr>
          <p:nvPr/>
        </p:nvSpPr>
        <p:spPr bwMode="auto">
          <a:xfrm>
            <a:off x="5895975" y="5438775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spect="1" noChangeArrowheads="1"/>
          </p:cNvSpPr>
          <p:nvPr/>
        </p:nvSpPr>
        <p:spPr bwMode="auto">
          <a:xfrm>
            <a:off x="5895975" y="4543425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5943600" y="46482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0292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59436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rot="-5400000">
            <a:off x="2286000" y="5410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rot="-5400000">
            <a:off x="2286000" y="4495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41148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32004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858000" y="6324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2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3775"/>
            <a:ext cx="2398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26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81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32" name="Picture 4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3886200"/>
            <a:ext cx="21621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47" name="Picture 5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48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0592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5694363" y="4149725"/>
            <a:ext cx="228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046 C -0.00677 0.00116 -0.02361 0.00185 -0.03836 0.00255 C -0.05312 0.00324 -0.07986 0.00185 -0.08993 0.00463 C -0.1 0.00741 -0.09757 0.00532 -0.0993 0.01921 C -0.10104 0.0331 -0.10104 0.06898 -0.10086 0.08796 C -0.10069 0.10694 -0.10156 0.12593 -0.09774 0.1338 C -0.09392 0.14167 -0.09357 0.13611 -0.07743 0.13588 C -0.06128 0.13565 -0.01684 0.13264 -0.00086 0.13171 " pathEditMode="relative" rAng="0" ptsTypes="aaaaaaaa">
                                      <p:cBhvr>
                                        <p:cTn id="20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4" grpId="0" animBg="1"/>
      <p:bldP spid="338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06919-ED32-44AD-99C1-B4F14481B4C5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34852" name="Group 36"/>
          <p:cNvGrpSpPr>
            <a:grpSpLocks/>
          </p:cNvGrpSpPr>
          <p:nvPr/>
        </p:nvGrpSpPr>
        <p:grpSpPr bwMode="auto">
          <a:xfrm>
            <a:off x="228600" y="1089025"/>
            <a:ext cx="7770813" cy="774700"/>
            <a:chOff x="144" y="686"/>
            <a:chExt cx="4895" cy="488"/>
          </a:xfrm>
        </p:grpSpPr>
        <p:pic>
          <p:nvPicPr>
            <p:cNvPr id="34853" name="Picture 3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686"/>
              <a:ext cx="350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854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4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855" name="Picture 3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847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48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49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Freeform 7" descr="20%"/>
          <p:cNvSpPr>
            <a:spLocks/>
          </p:cNvSpPr>
          <p:nvPr/>
        </p:nvSpPr>
        <p:spPr bwMode="auto">
          <a:xfrm>
            <a:off x="3352800" y="4038600"/>
            <a:ext cx="3162300" cy="2095500"/>
          </a:xfrm>
          <a:custGeom>
            <a:avLst/>
            <a:gdLst>
              <a:gd name="T0" fmla="*/ 240 w 1992"/>
              <a:gd name="T1" fmla="*/ 240 h 1320"/>
              <a:gd name="T2" fmla="*/ 0 w 1992"/>
              <a:gd name="T3" fmla="*/ 432 h 1320"/>
              <a:gd name="T4" fmla="*/ 240 w 1992"/>
              <a:gd name="T5" fmla="*/ 816 h 1320"/>
              <a:gd name="T6" fmla="*/ 144 w 1992"/>
              <a:gd name="T7" fmla="*/ 1248 h 1320"/>
              <a:gd name="T8" fmla="*/ 720 w 1992"/>
              <a:gd name="T9" fmla="*/ 1248 h 1320"/>
              <a:gd name="T10" fmla="*/ 1104 w 1992"/>
              <a:gd name="T11" fmla="*/ 816 h 1320"/>
              <a:gd name="T12" fmla="*/ 1200 w 1992"/>
              <a:gd name="T13" fmla="*/ 720 h 1320"/>
              <a:gd name="T14" fmla="*/ 1632 w 1992"/>
              <a:gd name="T15" fmla="*/ 624 h 1320"/>
              <a:gd name="T16" fmla="*/ 1872 w 1992"/>
              <a:gd name="T17" fmla="*/ 528 h 1320"/>
              <a:gd name="T18" fmla="*/ 1968 w 1992"/>
              <a:gd name="T19" fmla="*/ 384 h 1320"/>
              <a:gd name="T20" fmla="*/ 1824 w 1992"/>
              <a:gd name="T21" fmla="*/ 96 h 1320"/>
              <a:gd name="T22" fmla="*/ 960 w 1992"/>
              <a:gd name="T23" fmla="*/ 384 h 1320"/>
              <a:gd name="T24" fmla="*/ 816 w 1992"/>
              <a:gd name="T25" fmla="*/ 48 h 1320"/>
              <a:gd name="T26" fmla="*/ 432 w 1992"/>
              <a:gd name="T27" fmla="*/ 96 h 1320"/>
              <a:gd name="T28" fmla="*/ 240 w 1992"/>
              <a:gd name="T29" fmla="*/ 24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2" h="1320">
                <a:moveTo>
                  <a:pt x="240" y="240"/>
                </a:moveTo>
                <a:cubicBezTo>
                  <a:pt x="168" y="296"/>
                  <a:pt x="0" y="336"/>
                  <a:pt x="0" y="432"/>
                </a:cubicBezTo>
                <a:cubicBezTo>
                  <a:pt x="0" y="528"/>
                  <a:pt x="216" y="680"/>
                  <a:pt x="240" y="816"/>
                </a:cubicBezTo>
                <a:cubicBezTo>
                  <a:pt x="264" y="952"/>
                  <a:pt x="64" y="1176"/>
                  <a:pt x="144" y="1248"/>
                </a:cubicBezTo>
                <a:cubicBezTo>
                  <a:pt x="224" y="1320"/>
                  <a:pt x="560" y="1320"/>
                  <a:pt x="720" y="1248"/>
                </a:cubicBezTo>
                <a:cubicBezTo>
                  <a:pt x="880" y="1176"/>
                  <a:pt x="1024" y="904"/>
                  <a:pt x="1104" y="816"/>
                </a:cubicBezTo>
                <a:cubicBezTo>
                  <a:pt x="1184" y="728"/>
                  <a:pt x="1112" y="752"/>
                  <a:pt x="1200" y="720"/>
                </a:cubicBezTo>
                <a:cubicBezTo>
                  <a:pt x="1288" y="688"/>
                  <a:pt x="1520" y="656"/>
                  <a:pt x="1632" y="624"/>
                </a:cubicBezTo>
                <a:cubicBezTo>
                  <a:pt x="1744" y="592"/>
                  <a:pt x="1816" y="568"/>
                  <a:pt x="1872" y="528"/>
                </a:cubicBezTo>
                <a:cubicBezTo>
                  <a:pt x="1928" y="488"/>
                  <a:pt x="1976" y="456"/>
                  <a:pt x="1968" y="384"/>
                </a:cubicBezTo>
                <a:cubicBezTo>
                  <a:pt x="1960" y="312"/>
                  <a:pt x="1992" y="96"/>
                  <a:pt x="1824" y="96"/>
                </a:cubicBezTo>
                <a:cubicBezTo>
                  <a:pt x="1656" y="96"/>
                  <a:pt x="1128" y="392"/>
                  <a:pt x="960" y="384"/>
                </a:cubicBezTo>
                <a:cubicBezTo>
                  <a:pt x="792" y="376"/>
                  <a:pt x="904" y="96"/>
                  <a:pt x="816" y="48"/>
                </a:cubicBezTo>
                <a:cubicBezTo>
                  <a:pt x="728" y="0"/>
                  <a:pt x="528" y="64"/>
                  <a:pt x="432" y="96"/>
                </a:cubicBezTo>
                <a:cubicBezTo>
                  <a:pt x="336" y="128"/>
                  <a:pt x="312" y="184"/>
                  <a:pt x="240" y="240"/>
                </a:cubicBez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Oval 11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2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9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4116388" y="30988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Oval 17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Oval 18"/>
          <p:cNvSpPr>
            <a:spLocks noChangeAspect="1" noChangeArrowheads="1"/>
          </p:cNvSpPr>
          <p:nvPr/>
        </p:nvSpPr>
        <p:spPr bwMode="auto">
          <a:xfrm>
            <a:off x="4040188" y="30480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35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195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6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37" name="Oval 21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3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9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81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  <p:bldP spid="348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F007-455A-4CDA-8286-6DA42838614D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35885" name="Group 45"/>
          <p:cNvGrpSpPr>
            <a:grpSpLocks/>
          </p:cNvGrpSpPr>
          <p:nvPr/>
        </p:nvGrpSpPr>
        <p:grpSpPr bwMode="auto">
          <a:xfrm>
            <a:off x="228600" y="1089025"/>
            <a:ext cx="7770813" cy="774700"/>
            <a:chOff x="144" y="686"/>
            <a:chExt cx="4895" cy="488"/>
          </a:xfrm>
        </p:grpSpPr>
        <p:pic>
          <p:nvPicPr>
            <p:cNvPr id="35886" name="Picture 4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686"/>
              <a:ext cx="350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887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4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888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5880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81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82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Freeform 7" descr="20%"/>
          <p:cNvSpPr>
            <a:spLocks/>
          </p:cNvSpPr>
          <p:nvPr/>
        </p:nvSpPr>
        <p:spPr bwMode="auto">
          <a:xfrm>
            <a:off x="3352800" y="4038600"/>
            <a:ext cx="3162300" cy="2095500"/>
          </a:xfrm>
          <a:custGeom>
            <a:avLst/>
            <a:gdLst>
              <a:gd name="T0" fmla="*/ 240 w 1992"/>
              <a:gd name="T1" fmla="*/ 240 h 1320"/>
              <a:gd name="T2" fmla="*/ 0 w 1992"/>
              <a:gd name="T3" fmla="*/ 432 h 1320"/>
              <a:gd name="T4" fmla="*/ 240 w 1992"/>
              <a:gd name="T5" fmla="*/ 816 h 1320"/>
              <a:gd name="T6" fmla="*/ 144 w 1992"/>
              <a:gd name="T7" fmla="*/ 1248 h 1320"/>
              <a:gd name="T8" fmla="*/ 720 w 1992"/>
              <a:gd name="T9" fmla="*/ 1248 h 1320"/>
              <a:gd name="T10" fmla="*/ 1104 w 1992"/>
              <a:gd name="T11" fmla="*/ 816 h 1320"/>
              <a:gd name="T12" fmla="*/ 1200 w 1992"/>
              <a:gd name="T13" fmla="*/ 720 h 1320"/>
              <a:gd name="T14" fmla="*/ 1632 w 1992"/>
              <a:gd name="T15" fmla="*/ 624 h 1320"/>
              <a:gd name="T16" fmla="*/ 1872 w 1992"/>
              <a:gd name="T17" fmla="*/ 528 h 1320"/>
              <a:gd name="T18" fmla="*/ 1968 w 1992"/>
              <a:gd name="T19" fmla="*/ 384 h 1320"/>
              <a:gd name="T20" fmla="*/ 1824 w 1992"/>
              <a:gd name="T21" fmla="*/ 96 h 1320"/>
              <a:gd name="T22" fmla="*/ 960 w 1992"/>
              <a:gd name="T23" fmla="*/ 384 h 1320"/>
              <a:gd name="T24" fmla="*/ 816 w 1992"/>
              <a:gd name="T25" fmla="*/ 48 h 1320"/>
              <a:gd name="T26" fmla="*/ 432 w 1992"/>
              <a:gd name="T27" fmla="*/ 96 h 1320"/>
              <a:gd name="T28" fmla="*/ 240 w 1992"/>
              <a:gd name="T29" fmla="*/ 24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2" h="1320">
                <a:moveTo>
                  <a:pt x="240" y="240"/>
                </a:moveTo>
                <a:cubicBezTo>
                  <a:pt x="168" y="296"/>
                  <a:pt x="0" y="336"/>
                  <a:pt x="0" y="432"/>
                </a:cubicBezTo>
                <a:cubicBezTo>
                  <a:pt x="0" y="528"/>
                  <a:pt x="216" y="680"/>
                  <a:pt x="240" y="816"/>
                </a:cubicBezTo>
                <a:cubicBezTo>
                  <a:pt x="264" y="952"/>
                  <a:pt x="64" y="1176"/>
                  <a:pt x="144" y="1248"/>
                </a:cubicBezTo>
                <a:cubicBezTo>
                  <a:pt x="224" y="1320"/>
                  <a:pt x="560" y="1320"/>
                  <a:pt x="720" y="1248"/>
                </a:cubicBezTo>
                <a:cubicBezTo>
                  <a:pt x="880" y="1176"/>
                  <a:pt x="1024" y="904"/>
                  <a:pt x="1104" y="816"/>
                </a:cubicBezTo>
                <a:cubicBezTo>
                  <a:pt x="1184" y="728"/>
                  <a:pt x="1112" y="752"/>
                  <a:pt x="1200" y="720"/>
                </a:cubicBezTo>
                <a:cubicBezTo>
                  <a:pt x="1288" y="688"/>
                  <a:pt x="1520" y="656"/>
                  <a:pt x="1632" y="624"/>
                </a:cubicBezTo>
                <a:cubicBezTo>
                  <a:pt x="1744" y="592"/>
                  <a:pt x="1816" y="568"/>
                  <a:pt x="1872" y="528"/>
                </a:cubicBezTo>
                <a:cubicBezTo>
                  <a:pt x="1928" y="488"/>
                  <a:pt x="1976" y="456"/>
                  <a:pt x="1968" y="384"/>
                </a:cubicBezTo>
                <a:cubicBezTo>
                  <a:pt x="1960" y="312"/>
                  <a:pt x="1992" y="96"/>
                  <a:pt x="1824" y="96"/>
                </a:cubicBezTo>
                <a:cubicBezTo>
                  <a:pt x="1656" y="96"/>
                  <a:pt x="1128" y="392"/>
                  <a:pt x="960" y="384"/>
                </a:cubicBezTo>
                <a:cubicBezTo>
                  <a:pt x="792" y="376"/>
                  <a:pt x="904" y="96"/>
                  <a:pt x="816" y="48"/>
                </a:cubicBezTo>
                <a:cubicBezTo>
                  <a:pt x="728" y="0"/>
                  <a:pt x="528" y="64"/>
                  <a:pt x="432" y="96"/>
                </a:cubicBezTo>
                <a:cubicBezTo>
                  <a:pt x="336" y="128"/>
                  <a:pt x="312" y="184"/>
                  <a:pt x="240" y="240"/>
                </a:cubicBez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5334000" y="4259263"/>
            <a:ext cx="609600" cy="2460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5337175" y="4278313"/>
            <a:ext cx="609600" cy="2460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Oval 10"/>
          <p:cNvSpPr>
            <a:spLocks noChangeAspect="1" noChangeArrowheads="1"/>
          </p:cNvSpPr>
          <p:nvPr/>
        </p:nvSpPr>
        <p:spPr bwMode="auto">
          <a:xfrm>
            <a:off x="5329238" y="445135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Oval 11"/>
          <p:cNvSpPr>
            <a:spLocks noChangeAspect="1" noChangeArrowheads="1"/>
          </p:cNvSpPr>
          <p:nvPr/>
        </p:nvSpPr>
        <p:spPr bwMode="auto">
          <a:xfrm>
            <a:off x="5849938" y="4241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Oval 15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5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7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4116388" y="30988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1" name="Oval 21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Oval 22"/>
          <p:cNvSpPr>
            <a:spLocks noChangeAspect="1" noChangeArrowheads="1"/>
          </p:cNvSpPr>
          <p:nvPr/>
        </p:nvSpPr>
        <p:spPr bwMode="auto">
          <a:xfrm>
            <a:off x="4040188" y="30480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6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195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4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65" name="Oval 25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66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67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81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5621338" y="3865563"/>
            <a:ext cx="228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74" name="Picture 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733800"/>
            <a:ext cx="21621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75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83250"/>
            <a:ext cx="35893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76" name="Picture 3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5373688"/>
            <a:ext cx="239236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89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0592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77" name="Line 37"/>
          <p:cNvSpPr>
            <a:spLocks noChangeShapeType="1"/>
          </p:cNvSpPr>
          <p:nvPr/>
        </p:nvSpPr>
        <p:spPr bwMode="auto">
          <a:xfrm>
            <a:off x="5648325" y="3856038"/>
            <a:ext cx="228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4688 0.03217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0.03217 L 0.00312 -0.0011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3" grpId="0" animBg="1"/>
      <p:bldP spid="35873" grpId="1" animBg="1"/>
      <p:bldP spid="35873" grpId="2" animBg="1"/>
      <p:bldP spid="35873" grpId="3" animBg="1"/>
      <p:bldP spid="35873" grpId="4" animBg="1"/>
      <p:bldP spid="35873" grpId="5" animBg="1"/>
      <p:bldP spid="35873" grpId="6" animBg="1"/>
      <p:bldP spid="35877" grpId="0" animBg="1"/>
      <p:bldP spid="3587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D044A-48D3-418A-9C65-34C2A20B8337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228600" y="1089025"/>
            <a:ext cx="7770813" cy="774700"/>
            <a:chOff x="144" y="686"/>
            <a:chExt cx="4895" cy="488"/>
          </a:xfrm>
        </p:grpSpPr>
        <p:pic>
          <p:nvPicPr>
            <p:cNvPr id="36900" name="Picture 3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686"/>
              <a:ext cx="350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901" name="Picture 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4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902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86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252788" y="2260600"/>
            <a:ext cx="2386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Oval 10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7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52788" y="3098800"/>
            <a:ext cx="2386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9" name="Oval 15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8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136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4975"/>
            <a:ext cx="1416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83" name="Freeform 19" descr="20%"/>
          <p:cNvSpPr>
            <a:spLocks/>
          </p:cNvSpPr>
          <p:nvPr/>
        </p:nvSpPr>
        <p:spPr bwMode="auto">
          <a:xfrm>
            <a:off x="2576513" y="4067175"/>
            <a:ext cx="4662487" cy="1984375"/>
          </a:xfrm>
          <a:custGeom>
            <a:avLst/>
            <a:gdLst>
              <a:gd name="T0" fmla="*/ 2888 w 2936"/>
              <a:gd name="T1" fmla="*/ 32 h 1248"/>
              <a:gd name="T2" fmla="*/ 1832 w 2936"/>
              <a:gd name="T3" fmla="*/ 320 h 1248"/>
              <a:gd name="T4" fmla="*/ 536 w 2936"/>
              <a:gd name="T5" fmla="*/ 128 h 1248"/>
              <a:gd name="T6" fmla="*/ 104 w 2936"/>
              <a:gd name="T7" fmla="*/ 1088 h 1248"/>
              <a:gd name="T8" fmla="*/ 1160 w 2936"/>
              <a:gd name="T9" fmla="*/ 1088 h 1248"/>
              <a:gd name="T10" fmla="*/ 1688 w 2936"/>
              <a:gd name="T11" fmla="*/ 512 h 1248"/>
              <a:gd name="T12" fmla="*/ 2072 w 2936"/>
              <a:gd name="T13" fmla="*/ 416 h 1248"/>
              <a:gd name="T14" fmla="*/ 2936 w 2936"/>
              <a:gd name="T15" fmla="*/ 8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6" h="1248">
                <a:moveTo>
                  <a:pt x="2888" y="32"/>
                </a:moveTo>
                <a:cubicBezTo>
                  <a:pt x="2556" y="168"/>
                  <a:pt x="2224" y="304"/>
                  <a:pt x="1832" y="320"/>
                </a:cubicBezTo>
                <a:cubicBezTo>
                  <a:pt x="1440" y="336"/>
                  <a:pt x="824" y="0"/>
                  <a:pt x="536" y="128"/>
                </a:cubicBezTo>
                <a:cubicBezTo>
                  <a:pt x="248" y="256"/>
                  <a:pt x="0" y="928"/>
                  <a:pt x="104" y="1088"/>
                </a:cubicBezTo>
                <a:cubicBezTo>
                  <a:pt x="208" y="1248"/>
                  <a:pt x="896" y="1184"/>
                  <a:pt x="1160" y="1088"/>
                </a:cubicBezTo>
                <a:cubicBezTo>
                  <a:pt x="1424" y="992"/>
                  <a:pt x="1536" y="624"/>
                  <a:pt x="1688" y="512"/>
                </a:cubicBezTo>
                <a:cubicBezTo>
                  <a:pt x="1840" y="400"/>
                  <a:pt x="1864" y="488"/>
                  <a:pt x="2072" y="416"/>
                </a:cubicBezTo>
                <a:cubicBezTo>
                  <a:pt x="2280" y="344"/>
                  <a:pt x="2784" y="136"/>
                  <a:pt x="2936" y="80"/>
                </a:cubicBezTo>
              </a:path>
            </a:pathLst>
          </a:custGeom>
          <a:pattFill prst="pct20">
            <a:fgClr>
              <a:srgbClr val="FF0000"/>
            </a:fgClr>
            <a:bgClr>
              <a:srgbClr val="FFFFFF"/>
            </a:bgClr>
          </a:patt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 rot="-1135379">
            <a:off x="7010400" y="3962400"/>
            <a:ext cx="3048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94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97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96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5721350" y="3135313"/>
            <a:ext cx="30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V="1">
            <a:off x="346075" y="2438400"/>
            <a:ext cx="1447800" cy="990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 animBg="1"/>
      <p:bldP spid="36876" grpId="0" animBg="1"/>
      <p:bldP spid="36877" grpId="0" animBg="1"/>
      <p:bldP spid="36878" grpId="0" animBg="1"/>
      <p:bldP spid="36879" grpId="0" animBg="1"/>
      <p:bldP spid="36883" grpId="0" animBg="1"/>
      <p:bldP spid="36884" grpId="0" animBg="1"/>
      <p:bldP spid="36890" grpId="0" animBg="1"/>
      <p:bldP spid="36890" grpId="1" animBg="1"/>
      <p:bldP spid="36891" grpId="0" animBg="1"/>
      <p:bldP spid="3689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C956-3C41-4117-B327-DE39F534E2A3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37942" name="Group 54"/>
          <p:cNvGrpSpPr>
            <a:grpSpLocks/>
          </p:cNvGrpSpPr>
          <p:nvPr/>
        </p:nvGrpSpPr>
        <p:grpSpPr bwMode="auto">
          <a:xfrm>
            <a:off x="228600" y="1089025"/>
            <a:ext cx="7770813" cy="774700"/>
            <a:chOff x="144" y="686"/>
            <a:chExt cx="4895" cy="488"/>
          </a:xfrm>
        </p:grpSpPr>
        <p:pic>
          <p:nvPicPr>
            <p:cNvPr id="37943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686"/>
              <a:ext cx="350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944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4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945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89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252788" y="2260600"/>
            <a:ext cx="2386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Oval 10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3252788" y="3098800"/>
            <a:ext cx="2386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Oval 15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5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136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4975"/>
            <a:ext cx="1416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7" name="Freeform 19" descr="20%"/>
          <p:cNvSpPr>
            <a:spLocks/>
          </p:cNvSpPr>
          <p:nvPr/>
        </p:nvSpPr>
        <p:spPr bwMode="auto">
          <a:xfrm>
            <a:off x="2576513" y="4067175"/>
            <a:ext cx="4662487" cy="1984375"/>
          </a:xfrm>
          <a:custGeom>
            <a:avLst/>
            <a:gdLst>
              <a:gd name="T0" fmla="*/ 2888 w 2936"/>
              <a:gd name="T1" fmla="*/ 32 h 1248"/>
              <a:gd name="T2" fmla="*/ 1832 w 2936"/>
              <a:gd name="T3" fmla="*/ 320 h 1248"/>
              <a:gd name="T4" fmla="*/ 536 w 2936"/>
              <a:gd name="T5" fmla="*/ 128 h 1248"/>
              <a:gd name="T6" fmla="*/ 104 w 2936"/>
              <a:gd name="T7" fmla="*/ 1088 h 1248"/>
              <a:gd name="T8" fmla="*/ 1160 w 2936"/>
              <a:gd name="T9" fmla="*/ 1088 h 1248"/>
              <a:gd name="T10" fmla="*/ 1688 w 2936"/>
              <a:gd name="T11" fmla="*/ 512 h 1248"/>
              <a:gd name="T12" fmla="*/ 2072 w 2936"/>
              <a:gd name="T13" fmla="*/ 416 h 1248"/>
              <a:gd name="T14" fmla="*/ 2936 w 2936"/>
              <a:gd name="T15" fmla="*/ 8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6" h="1248">
                <a:moveTo>
                  <a:pt x="2888" y="32"/>
                </a:moveTo>
                <a:cubicBezTo>
                  <a:pt x="2556" y="168"/>
                  <a:pt x="2224" y="304"/>
                  <a:pt x="1832" y="320"/>
                </a:cubicBezTo>
                <a:cubicBezTo>
                  <a:pt x="1440" y="336"/>
                  <a:pt x="824" y="0"/>
                  <a:pt x="536" y="128"/>
                </a:cubicBezTo>
                <a:cubicBezTo>
                  <a:pt x="248" y="256"/>
                  <a:pt x="0" y="928"/>
                  <a:pt x="104" y="1088"/>
                </a:cubicBezTo>
                <a:cubicBezTo>
                  <a:pt x="208" y="1248"/>
                  <a:pt x="896" y="1184"/>
                  <a:pt x="1160" y="1088"/>
                </a:cubicBezTo>
                <a:cubicBezTo>
                  <a:pt x="1424" y="992"/>
                  <a:pt x="1536" y="624"/>
                  <a:pt x="1688" y="512"/>
                </a:cubicBezTo>
                <a:cubicBezTo>
                  <a:pt x="1840" y="400"/>
                  <a:pt x="1864" y="488"/>
                  <a:pt x="2072" y="416"/>
                </a:cubicBezTo>
                <a:cubicBezTo>
                  <a:pt x="2280" y="344"/>
                  <a:pt x="2784" y="136"/>
                  <a:pt x="2936" y="80"/>
                </a:cubicBezTo>
              </a:path>
            </a:pathLst>
          </a:custGeom>
          <a:pattFill prst="pct20">
            <a:fgClr>
              <a:srgbClr val="FF0000"/>
            </a:fgClr>
            <a:bgClr>
              <a:srgbClr val="FFFFFF"/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 rot="-1135379">
            <a:off x="7010400" y="3962400"/>
            <a:ext cx="3048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937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38" name="Picture 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39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40592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1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8890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3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21621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32" name="Line 44"/>
          <p:cNvSpPr>
            <a:spLocks noChangeShapeType="1"/>
          </p:cNvSpPr>
          <p:nvPr/>
        </p:nvSpPr>
        <p:spPr bwMode="auto">
          <a:xfrm>
            <a:off x="5410200" y="4167188"/>
            <a:ext cx="228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933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000">
            <a:off x="6854825" y="3838575"/>
            <a:ext cx="382588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34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000">
            <a:off x="6918325" y="3938588"/>
            <a:ext cx="382588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41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C 0.00937 -0.00139 0.0408 -0.00394 0.05677 -0.00834 C 0.07274 -0.01273 0.08472 -0.02153 0.09583 -0.02709 C 0.10694 -0.03264 0.11597 -0.0375 0.12396 -0.04167 C 0.13194 -0.04584 0.1401 -0.05 0.14427 -0.05209 " pathEditMode="relative" rAng="0" ptsTypes="aaaaa">
                                      <p:cBhvr>
                                        <p:cTn id="17" dur="5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-0.05209 C 0.13593 -0.04792 0.10677 -0.03357 0.09427 -0.02709 C 0.08159 -0.02061 0.08021 -0.01621 0.06753 -0.0125 C 0.05521 -0.0088 0.03906 -0.00625 0.01927 -0.00417 C -0.00052 -0.00209 -0.03282 0.00139 -0.05104 3.33333E-6 C -0.06927 -0.00139 -0.08004 -0.0088 -0.09011 -0.0125 C -0.10018 -0.01621 -0.09983 -0.01852 -0.11198 -0.02292 C -0.12414 -0.02732 -0.14653 -0.03519 -0.16354 -0.03959 C -0.18056 -0.04398 -0.19688 -0.05301 -0.21407 -0.05 C -0.23125 -0.04699 -0.25434 -0.03635 -0.26719 -0.02084 C -0.28004 -0.00533 -0.2842 0.02361 -0.29167 0.04375 C -0.29914 0.06389 -0.30747 0.07916 -0.31198 0.1 C -0.3165 0.12083 -0.32396 0.15208 -0.31823 0.16875 C -0.3125 0.18541 -0.29115 0.1949 -0.27761 0.2 C -0.26407 0.20509 -0.24792 0.20023 -0.23698 0.2 C -0.22604 0.19977 -0.22309 0.19953 -0.21198 0.19791 C -0.20087 0.19629 -0.18334 0.19305 -0.16979 0.18958 C -0.15625 0.18611 -0.14254 0.18449 -0.13073 0.17708 C -0.11893 0.16967 -0.10851 0.15764 -0.09948 0.14583 C -0.09045 0.13402 -0.08334 0.11967 -0.07604 0.10625 C -0.06875 0.09282 -0.06476 0.07523 -0.05573 0.06458 C -0.0467 0.05393 -0.03646 0.04814 -0.02136 0.04166 C -0.00625 0.03518 0.02066 0.03055 0.03472 0.025 C 0.04896 0.01944 0.0533 0.01389 0.06458 0.00833 C 0.07569 0.00277 0.09184 -0.00278 0.10191 -0.00834 C 0.11215 -0.01389 0.11753 -0.01991 0.12552 -0.025 C 0.1335 -0.0301 0.14531 -0.03658 0.15052 -0.03959 " pathEditMode="relative" rAng="0" ptsTypes="aaaaaaaaaaaaaaaaaaaaaaaaaaa">
                                      <p:cBhvr>
                                        <p:cTn id="24" dur="1000" fill="hold"/>
                                        <p:tgtEl>
                                          <p:spTgt spid="37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8" y="128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2" grpId="0" animBg="1"/>
      <p:bldP spid="37932" grpId="1" animBg="1"/>
      <p:bldP spid="37932" grpId="2" animBg="1"/>
      <p:bldP spid="37932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79E8-F870-4A82-8AC5-7BE8B6082CC3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28354" name="Group 2"/>
          <p:cNvGrpSpPr>
            <a:grpSpLocks/>
          </p:cNvGrpSpPr>
          <p:nvPr/>
        </p:nvGrpSpPr>
        <p:grpSpPr bwMode="auto">
          <a:xfrm>
            <a:off x="228600" y="1089025"/>
            <a:ext cx="7770813" cy="774700"/>
            <a:chOff x="144" y="686"/>
            <a:chExt cx="4895" cy="488"/>
          </a:xfrm>
        </p:grpSpPr>
        <p:pic>
          <p:nvPicPr>
            <p:cNvPr id="228355" name="Picture 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" y="686"/>
              <a:ext cx="350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56" name="Picture 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43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57" name="Picture 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835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8402" name="Group 50"/>
          <p:cNvGrpSpPr>
            <a:grpSpLocks/>
          </p:cNvGrpSpPr>
          <p:nvPr/>
        </p:nvGrpSpPr>
        <p:grpSpPr bwMode="auto">
          <a:xfrm>
            <a:off x="228600" y="2349500"/>
            <a:ext cx="7593013" cy="774700"/>
            <a:chOff x="144" y="686"/>
            <a:chExt cx="4783" cy="488"/>
          </a:xfrm>
        </p:grpSpPr>
        <p:pic>
          <p:nvPicPr>
            <p:cNvPr id="228403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686"/>
              <a:ext cx="33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404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73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40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8381" name="Group 29"/>
          <p:cNvGrpSpPr>
            <a:grpSpLocks/>
          </p:cNvGrpSpPr>
          <p:nvPr/>
        </p:nvGrpSpPr>
        <p:grpSpPr bwMode="auto">
          <a:xfrm>
            <a:off x="1298575" y="3886200"/>
            <a:ext cx="1749425" cy="1366838"/>
            <a:chOff x="144" y="2880"/>
            <a:chExt cx="1102" cy="861"/>
          </a:xfrm>
        </p:grpSpPr>
        <p:pic>
          <p:nvPicPr>
            <p:cNvPr id="228382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880"/>
              <a:ext cx="100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83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096"/>
              <a:ext cx="79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84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552"/>
              <a:ext cx="619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85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12"/>
              <a:ext cx="1102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8386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638800"/>
            <a:ext cx="43783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8408" name="Group 56"/>
          <p:cNvGrpSpPr>
            <a:grpSpLocks/>
          </p:cNvGrpSpPr>
          <p:nvPr/>
        </p:nvGrpSpPr>
        <p:grpSpPr bwMode="auto">
          <a:xfrm>
            <a:off x="6169025" y="3629025"/>
            <a:ext cx="1584325" cy="1792288"/>
            <a:chOff x="3886" y="2286"/>
            <a:chExt cx="998" cy="1129"/>
          </a:xfrm>
        </p:grpSpPr>
        <p:pic>
          <p:nvPicPr>
            <p:cNvPr id="228406" name="Picture 5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2286"/>
              <a:ext cx="99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89" name="Picture 3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2527"/>
              <a:ext cx="93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90" name="Picture 3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2788"/>
              <a:ext cx="90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91" name="Picture 3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3014"/>
              <a:ext cx="818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407" name="Picture 5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" y="3247"/>
              <a:ext cx="662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8393" name="Group 41"/>
          <p:cNvGrpSpPr>
            <a:grpSpLocks/>
          </p:cNvGrpSpPr>
          <p:nvPr/>
        </p:nvGrpSpPr>
        <p:grpSpPr bwMode="auto">
          <a:xfrm>
            <a:off x="6019800" y="5749925"/>
            <a:ext cx="1763713" cy="574675"/>
            <a:chOff x="4601" y="3766"/>
            <a:chExt cx="1111" cy="362"/>
          </a:xfrm>
        </p:grpSpPr>
        <p:pic>
          <p:nvPicPr>
            <p:cNvPr id="228394" name="Picture 4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" y="3766"/>
              <a:ext cx="110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95" name="Picture 4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" y="3960"/>
              <a:ext cx="111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8400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401" name="Rectangle 4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CB19-FF0F-40E1-810B-E1D4B2CFA437}" type="slidenum">
              <a:rPr lang="en-US"/>
              <a:pPr/>
              <a:t>19</a:t>
            </a:fld>
            <a:endParaRPr lang="en-US"/>
          </a:p>
        </p:txBody>
      </p:sp>
      <p:pic>
        <p:nvPicPr>
          <p:cNvPr id="3891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3252788" y="2260600"/>
            <a:ext cx="2386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2" name="Oval 10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2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3252788" y="3098800"/>
            <a:ext cx="2386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524000"/>
            <a:ext cx="5759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8" name="Oval 16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29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52" name="Picture 4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089025"/>
            <a:ext cx="6080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136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4975"/>
            <a:ext cx="1416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32" name="Freeform 20" descr="20%"/>
          <p:cNvSpPr>
            <a:spLocks/>
          </p:cNvSpPr>
          <p:nvPr/>
        </p:nvSpPr>
        <p:spPr bwMode="auto">
          <a:xfrm>
            <a:off x="2576513" y="4067175"/>
            <a:ext cx="4662487" cy="1984375"/>
          </a:xfrm>
          <a:custGeom>
            <a:avLst/>
            <a:gdLst>
              <a:gd name="T0" fmla="*/ 2888 w 2936"/>
              <a:gd name="T1" fmla="*/ 32 h 1248"/>
              <a:gd name="T2" fmla="*/ 1832 w 2936"/>
              <a:gd name="T3" fmla="*/ 320 h 1248"/>
              <a:gd name="T4" fmla="*/ 536 w 2936"/>
              <a:gd name="T5" fmla="*/ 128 h 1248"/>
              <a:gd name="T6" fmla="*/ 104 w 2936"/>
              <a:gd name="T7" fmla="*/ 1088 h 1248"/>
              <a:gd name="T8" fmla="*/ 1160 w 2936"/>
              <a:gd name="T9" fmla="*/ 1088 h 1248"/>
              <a:gd name="T10" fmla="*/ 1688 w 2936"/>
              <a:gd name="T11" fmla="*/ 512 h 1248"/>
              <a:gd name="T12" fmla="*/ 2072 w 2936"/>
              <a:gd name="T13" fmla="*/ 416 h 1248"/>
              <a:gd name="T14" fmla="*/ 2936 w 2936"/>
              <a:gd name="T15" fmla="*/ 8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6" h="1248">
                <a:moveTo>
                  <a:pt x="2888" y="32"/>
                </a:moveTo>
                <a:cubicBezTo>
                  <a:pt x="2556" y="168"/>
                  <a:pt x="2224" y="304"/>
                  <a:pt x="1832" y="320"/>
                </a:cubicBezTo>
                <a:cubicBezTo>
                  <a:pt x="1440" y="336"/>
                  <a:pt x="824" y="0"/>
                  <a:pt x="536" y="128"/>
                </a:cubicBezTo>
                <a:cubicBezTo>
                  <a:pt x="248" y="256"/>
                  <a:pt x="0" y="928"/>
                  <a:pt x="104" y="1088"/>
                </a:cubicBezTo>
                <a:cubicBezTo>
                  <a:pt x="208" y="1248"/>
                  <a:pt x="896" y="1184"/>
                  <a:pt x="1160" y="1088"/>
                </a:cubicBezTo>
                <a:cubicBezTo>
                  <a:pt x="1424" y="992"/>
                  <a:pt x="1536" y="624"/>
                  <a:pt x="1688" y="512"/>
                </a:cubicBezTo>
                <a:cubicBezTo>
                  <a:pt x="1840" y="400"/>
                  <a:pt x="1864" y="488"/>
                  <a:pt x="2072" y="416"/>
                </a:cubicBezTo>
                <a:cubicBezTo>
                  <a:pt x="2280" y="344"/>
                  <a:pt x="2784" y="136"/>
                  <a:pt x="2936" y="80"/>
                </a:cubicBezTo>
              </a:path>
            </a:pathLst>
          </a:custGeom>
          <a:pattFill prst="pct20">
            <a:fgClr>
              <a:srgbClr val="FF0000"/>
            </a:fgClr>
            <a:bgClr>
              <a:srgbClr val="FFFFFF"/>
            </a:bgClr>
          </a:patt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 rot="-1135379">
            <a:off x="7010400" y="3962400"/>
            <a:ext cx="3048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47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90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48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49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50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592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76200" y="2457450"/>
            <a:ext cx="6397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76200" y="3298825"/>
            <a:ext cx="6397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76200" y="4305300"/>
            <a:ext cx="6397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41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3111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942" name="Group 30"/>
          <p:cNvGrpSpPr>
            <a:grpSpLocks/>
          </p:cNvGrpSpPr>
          <p:nvPr/>
        </p:nvGrpSpPr>
        <p:grpSpPr bwMode="auto">
          <a:xfrm>
            <a:off x="6794500" y="3162300"/>
            <a:ext cx="1809750" cy="419100"/>
            <a:chOff x="4280" y="1992"/>
            <a:chExt cx="1140" cy="264"/>
          </a:xfrm>
        </p:grpSpPr>
        <p:pic>
          <p:nvPicPr>
            <p:cNvPr id="38943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" y="1992"/>
              <a:ext cx="1096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44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136"/>
              <a:ext cx="992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945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89500"/>
            <a:ext cx="3111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 animBg="1"/>
      <p:bldP spid="38919" grpId="0" animBg="1"/>
      <p:bldP spid="38920" grpId="0" animBg="1"/>
      <p:bldP spid="38921" grpId="0" animBg="1"/>
      <p:bldP spid="38922" grpId="0" animBg="1"/>
      <p:bldP spid="38924" grpId="0" animBg="1"/>
      <p:bldP spid="38925" grpId="0" animBg="1"/>
      <p:bldP spid="38926" grpId="0" animBg="1"/>
      <p:bldP spid="38928" grpId="0" animBg="1"/>
      <p:bldP spid="38932" grpId="0" animBg="1"/>
      <p:bldP spid="38933" grpId="0" animBg="1"/>
      <p:bldP spid="38938" grpId="0" animBg="1"/>
      <p:bldP spid="38938" grpId="1" animBg="1"/>
      <p:bldP spid="38939" grpId="0" animBg="1"/>
      <p:bldP spid="38939" grpId="1" animBg="1"/>
      <p:bldP spid="389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3E4E-290F-4D29-A760-0684A0F0D2C9}" type="slidenum">
              <a:rPr lang="en-US"/>
              <a:pPr/>
              <a:t>2</a:t>
            </a:fld>
            <a:endParaRPr lang="en-US"/>
          </a:p>
        </p:txBody>
      </p:sp>
      <p:pic>
        <p:nvPicPr>
          <p:cNvPr id="22600" name="Picture 7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1809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06" name="Picture 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648200"/>
            <a:ext cx="29972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28600"/>
            <a:ext cx="523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914400" y="4089400"/>
            <a:ext cx="7391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048000" y="40894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Oval 7"/>
          <p:cNvSpPr>
            <a:spLocks noChangeAspect="1" noChangeArrowheads="1"/>
          </p:cNvSpPr>
          <p:nvPr/>
        </p:nvSpPr>
        <p:spPr bwMode="auto">
          <a:xfrm>
            <a:off x="4556125" y="40386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spect="1" noChangeArrowheads="1"/>
          </p:cNvSpPr>
          <p:nvPr/>
        </p:nvSpPr>
        <p:spPr bwMode="auto">
          <a:xfrm>
            <a:off x="2971800" y="40386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186238"/>
            <a:ext cx="2079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1941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2174875" y="4038600"/>
            <a:ext cx="92075" cy="9207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50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639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1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22750"/>
            <a:ext cx="4302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739775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575"/>
            <a:ext cx="7747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5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973263"/>
            <a:ext cx="6175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8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3257550"/>
            <a:ext cx="22812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9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2743200"/>
            <a:ext cx="55641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3016250" y="3563938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4602163" y="3563938"/>
            <a:ext cx="0" cy="457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98" name="Picture 7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62000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99" name="Picture 7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03" name="Picture 7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739775"/>
            <a:ext cx="4645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04" name="Picture 7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870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05" name="Picture 7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1413"/>
            <a:ext cx="6818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07" name="Picture 7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243513"/>
            <a:ext cx="26955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08" name="Picture 8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867400"/>
            <a:ext cx="6351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09" name="Picture 8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6272213"/>
            <a:ext cx="36369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01" name="Picture 7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43513"/>
            <a:ext cx="1809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602" name="Picture 7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809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562" name="Group 34"/>
          <p:cNvGrpSpPr>
            <a:grpSpLocks/>
          </p:cNvGrpSpPr>
          <p:nvPr/>
        </p:nvGrpSpPr>
        <p:grpSpPr bwMode="auto">
          <a:xfrm>
            <a:off x="5410200" y="4529138"/>
            <a:ext cx="3657600" cy="574675"/>
            <a:chOff x="3408" y="2853"/>
            <a:chExt cx="2304" cy="362"/>
          </a:xfrm>
        </p:grpSpPr>
        <p:pic>
          <p:nvPicPr>
            <p:cNvPr id="22563" name="Picture 3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853"/>
              <a:ext cx="1745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64" name="Picture 3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034"/>
              <a:ext cx="1471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0" y="50911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5468938" y="5118100"/>
            <a:ext cx="3522662" cy="571500"/>
            <a:chOff x="3445" y="3224"/>
            <a:chExt cx="2219" cy="360"/>
          </a:xfrm>
        </p:grpSpPr>
        <p:pic>
          <p:nvPicPr>
            <p:cNvPr id="22567" name="Picture 3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3224"/>
              <a:ext cx="2219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68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3403"/>
              <a:ext cx="1324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569" name="Group 41"/>
          <p:cNvGrpSpPr>
            <a:grpSpLocks/>
          </p:cNvGrpSpPr>
          <p:nvPr/>
        </p:nvGrpSpPr>
        <p:grpSpPr bwMode="auto">
          <a:xfrm>
            <a:off x="3106738" y="4068763"/>
            <a:ext cx="427037" cy="46037"/>
            <a:chOff x="1957" y="2563"/>
            <a:chExt cx="269" cy="29"/>
          </a:xfrm>
        </p:grpSpPr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2197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auto">
            <a:xfrm>
              <a:off x="2053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auto">
            <a:xfrm>
              <a:off x="2005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auto">
            <a:xfrm>
              <a:off x="1957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74" name="Group 46"/>
          <p:cNvGrpSpPr>
            <a:grpSpLocks/>
          </p:cNvGrpSpPr>
          <p:nvPr/>
        </p:nvGrpSpPr>
        <p:grpSpPr bwMode="auto">
          <a:xfrm>
            <a:off x="4678363" y="4068763"/>
            <a:ext cx="427037" cy="46037"/>
            <a:chOff x="2947" y="2563"/>
            <a:chExt cx="269" cy="29"/>
          </a:xfrm>
        </p:grpSpPr>
        <p:sp>
          <p:nvSpPr>
            <p:cNvPr id="22575" name="Oval 47"/>
            <p:cNvSpPr>
              <a:spLocks noChangeArrowheads="1"/>
            </p:cNvSpPr>
            <p:nvPr/>
          </p:nvSpPr>
          <p:spPr bwMode="auto">
            <a:xfrm>
              <a:off x="3187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auto">
            <a:xfrm>
              <a:off x="3043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auto">
            <a:xfrm>
              <a:off x="2995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auto">
            <a:xfrm>
              <a:off x="2947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79" name="Group 51"/>
          <p:cNvGrpSpPr>
            <a:grpSpLocks/>
          </p:cNvGrpSpPr>
          <p:nvPr/>
        </p:nvGrpSpPr>
        <p:grpSpPr bwMode="auto">
          <a:xfrm>
            <a:off x="4094163" y="4068763"/>
            <a:ext cx="427037" cy="46037"/>
            <a:chOff x="2579" y="2563"/>
            <a:chExt cx="269" cy="29"/>
          </a:xfrm>
        </p:grpSpPr>
        <p:sp>
          <p:nvSpPr>
            <p:cNvPr id="22580" name="Oval 52"/>
            <p:cNvSpPr>
              <a:spLocks noChangeArrowheads="1"/>
            </p:cNvSpPr>
            <p:nvPr/>
          </p:nvSpPr>
          <p:spPr bwMode="auto">
            <a:xfrm flipH="1">
              <a:off x="2579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auto">
            <a:xfrm flipH="1">
              <a:off x="2723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auto">
            <a:xfrm flipH="1">
              <a:off x="2771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auto">
            <a:xfrm flipH="1">
              <a:off x="2819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84" name="Group 56"/>
          <p:cNvGrpSpPr>
            <a:grpSpLocks/>
          </p:cNvGrpSpPr>
          <p:nvPr/>
        </p:nvGrpSpPr>
        <p:grpSpPr bwMode="auto">
          <a:xfrm>
            <a:off x="2514600" y="4068763"/>
            <a:ext cx="427038" cy="46037"/>
            <a:chOff x="1584" y="2563"/>
            <a:chExt cx="269" cy="29"/>
          </a:xfrm>
        </p:grpSpPr>
        <p:sp>
          <p:nvSpPr>
            <p:cNvPr id="22585" name="Oval 57"/>
            <p:cNvSpPr>
              <a:spLocks noChangeArrowheads="1"/>
            </p:cNvSpPr>
            <p:nvPr/>
          </p:nvSpPr>
          <p:spPr bwMode="auto">
            <a:xfrm flipH="1">
              <a:off x="1584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auto">
            <a:xfrm flipH="1">
              <a:off x="1728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auto">
            <a:xfrm flipH="1">
              <a:off x="1776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auto">
            <a:xfrm flipH="1">
              <a:off x="1824" y="2563"/>
              <a:ext cx="29" cy="29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89" name="Line 61"/>
          <p:cNvSpPr>
            <a:spLocks noChangeShapeType="1"/>
          </p:cNvSpPr>
          <p:nvPr/>
        </p:nvSpPr>
        <p:spPr bwMode="auto">
          <a:xfrm>
            <a:off x="0" y="44815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90" name="Picture 62" descr="txp_fig"/>
          <p:cNvPicPr preferRelativeResize="0">
            <a:picLocks noChangeArrowheads="1"/>
          </p:cNvPicPr>
          <p:nvPr>
            <p:custDataLst>
              <p:tags r:id="rId2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52575"/>
            <a:ext cx="641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91" name="Picture 6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565275"/>
            <a:ext cx="5534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92" name="Picture 6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5800"/>
            <a:ext cx="19065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93" name="Oval 65"/>
          <p:cNvSpPr>
            <a:spLocks noChangeArrowheads="1"/>
          </p:cNvSpPr>
          <p:nvPr/>
        </p:nvSpPr>
        <p:spPr bwMode="auto">
          <a:xfrm>
            <a:off x="3763963" y="4038600"/>
            <a:ext cx="92075" cy="92075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4" name="Rectangle 6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7" name="Rectangle 6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9" grpId="0" animBg="1"/>
      <p:bldP spid="22540" grpId="0" animBg="1"/>
      <p:bldP spid="22541" grpId="0" animBg="1"/>
      <p:bldP spid="22548" grpId="0" animBg="1"/>
      <p:bldP spid="22548" grpId="1" animBg="1"/>
      <p:bldP spid="22560" grpId="0" animBg="1"/>
      <p:bldP spid="22560" grpId="1" animBg="1"/>
      <p:bldP spid="22561" grpId="0" animBg="1"/>
      <p:bldP spid="22561" grpId="1" animBg="1"/>
      <p:bldP spid="22565" grpId="0" animBg="1"/>
      <p:bldP spid="22589" grpId="0" animBg="1"/>
      <p:bldP spid="22593" grpId="0" animBg="1"/>
      <p:bldP spid="2259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CB12C-6050-4105-BC73-8097CA607AEC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40008" name="Group 72"/>
          <p:cNvGrpSpPr>
            <a:grpSpLocks/>
          </p:cNvGrpSpPr>
          <p:nvPr/>
        </p:nvGrpSpPr>
        <p:grpSpPr bwMode="auto">
          <a:xfrm>
            <a:off x="228600" y="1089025"/>
            <a:ext cx="8261350" cy="717550"/>
            <a:chOff x="144" y="686"/>
            <a:chExt cx="5204" cy="452"/>
          </a:xfrm>
        </p:grpSpPr>
        <p:pic>
          <p:nvPicPr>
            <p:cNvPr id="40005" name="Picture 6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960"/>
              <a:ext cx="362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006" name="Picture 7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686"/>
              <a:ext cx="38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007" name="Picture 7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9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Oval 7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7" name="Oval 11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81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0" y="3670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3278188" y="39497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4116388" y="39497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Oval 18"/>
          <p:cNvSpPr>
            <a:spLocks noChangeAspect="1" noChangeArrowheads="1"/>
          </p:cNvSpPr>
          <p:nvPr/>
        </p:nvSpPr>
        <p:spPr bwMode="auto">
          <a:xfrm>
            <a:off x="5624513" y="38989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Oval 19"/>
          <p:cNvSpPr>
            <a:spLocks noChangeAspect="1" noChangeArrowheads="1"/>
          </p:cNvSpPr>
          <p:nvPr/>
        </p:nvSpPr>
        <p:spPr bwMode="auto">
          <a:xfrm>
            <a:off x="4040188" y="38989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5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40465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57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4054475"/>
            <a:ext cx="227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5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4127500"/>
            <a:ext cx="3098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3252788" y="3098800"/>
            <a:ext cx="23860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3" name="Oval 27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6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65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4975"/>
            <a:ext cx="1416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967" name="Group 31"/>
          <p:cNvGrpSpPr>
            <a:grpSpLocks/>
          </p:cNvGrpSpPr>
          <p:nvPr/>
        </p:nvGrpSpPr>
        <p:grpSpPr bwMode="auto">
          <a:xfrm>
            <a:off x="6794500" y="3162300"/>
            <a:ext cx="1809750" cy="419100"/>
            <a:chOff x="4280" y="1992"/>
            <a:chExt cx="1140" cy="264"/>
          </a:xfrm>
        </p:grpSpPr>
        <p:pic>
          <p:nvPicPr>
            <p:cNvPr id="39968" name="Picture 3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" y="1992"/>
              <a:ext cx="1096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69" name="Picture 3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" y="2136"/>
              <a:ext cx="992" cy="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970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687888"/>
            <a:ext cx="257333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71" name="Line 35"/>
          <p:cNvSpPr>
            <a:spLocks noChangeShapeType="1"/>
          </p:cNvSpPr>
          <p:nvPr/>
        </p:nvSpPr>
        <p:spPr bwMode="auto">
          <a:xfrm flipV="1">
            <a:off x="4024313" y="3975100"/>
            <a:ext cx="639762" cy="6778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72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825875"/>
            <a:ext cx="944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1682750" y="4989513"/>
            <a:ext cx="2660650" cy="615950"/>
            <a:chOff x="916" y="3412"/>
            <a:chExt cx="1676" cy="388"/>
          </a:xfrm>
        </p:grpSpPr>
        <p:pic>
          <p:nvPicPr>
            <p:cNvPr id="39974" name="Picture 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3412"/>
              <a:ext cx="1565" cy="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975" name="Picture 3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" y="3600"/>
              <a:ext cx="167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9976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362200"/>
            <a:ext cx="25273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94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98" name="Picture 6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99" name="Picture 6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989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77" name="Line 41"/>
          <p:cNvSpPr>
            <a:spLocks noChangeShapeType="1"/>
          </p:cNvSpPr>
          <p:nvPr/>
        </p:nvSpPr>
        <p:spPr bwMode="auto">
          <a:xfrm flipH="1" flipV="1">
            <a:off x="4648200" y="3143250"/>
            <a:ext cx="152400" cy="762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78" name="Picture 4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252788"/>
            <a:ext cx="207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79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4648200"/>
            <a:ext cx="3251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97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84838"/>
            <a:ext cx="1698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09" name="Picture 7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5694363"/>
            <a:ext cx="6756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04" name="Picture 6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6080125"/>
            <a:ext cx="3265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02" name="Picture 6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6078538"/>
            <a:ext cx="44164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84" name="Picture 4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0"/>
            <a:ext cx="6096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85" name="Picture 4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48250"/>
            <a:ext cx="1041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86" name="Picture 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045075"/>
            <a:ext cx="2870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87" name="Picture 5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5300663"/>
            <a:ext cx="29273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4843463" y="4624388"/>
            <a:ext cx="4095750" cy="9413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90" name="Line 54"/>
          <p:cNvSpPr>
            <a:spLocks noChangeShapeType="1"/>
          </p:cNvSpPr>
          <p:nvPr/>
        </p:nvSpPr>
        <p:spPr bwMode="auto">
          <a:xfrm flipV="1">
            <a:off x="4878388" y="2286000"/>
            <a:ext cx="0" cy="3505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 flipV="1">
            <a:off x="2438400" y="3125788"/>
            <a:ext cx="1600200" cy="15271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92" name="Rectangle 5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2" grpId="0" animBg="1"/>
      <p:bldP spid="39953" grpId="0" animBg="1"/>
      <p:bldP spid="39954" grpId="0" animBg="1"/>
      <p:bldP spid="39955" grpId="0" animBg="1"/>
      <p:bldP spid="39971" grpId="0" animBg="1"/>
      <p:bldP spid="39977" grpId="0" animBg="1"/>
      <p:bldP spid="39988" grpId="0" animBg="1"/>
      <p:bldP spid="39989" grpId="0" animBg="1"/>
      <p:bldP spid="39990" grpId="0" animBg="1"/>
      <p:bldP spid="39990" grpId="1" animBg="1"/>
      <p:bldP spid="399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8E34-6DD0-49EB-BFDF-B02CC0B1AF28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228600" y="1089025"/>
            <a:ext cx="8261350" cy="717550"/>
            <a:chOff x="144" y="686"/>
            <a:chExt cx="5204" cy="452"/>
          </a:xfrm>
        </p:grpSpPr>
        <p:pic>
          <p:nvPicPr>
            <p:cNvPr id="41000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960"/>
              <a:ext cx="362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01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686"/>
              <a:ext cx="38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02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09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Freeform 7" descr="20%"/>
          <p:cNvSpPr>
            <a:spLocks/>
          </p:cNvSpPr>
          <p:nvPr/>
        </p:nvSpPr>
        <p:spPr bwMode="auto">
          <a:xfrm>
            <a:off x="3352800" y="4038600"/>
            <a:ext cx="3162300" cy="2095500"/>
          </a:xfrm>
          <a:custGeom>
            <a:avLst/>
            <a:gdLst>
              <a:gd name="T0" fmla="*/ 240 w 1992"/>
              <a:gd name="T1" fmla="*/ 240 h 1320"/>
              <a:gd name="T2" fmla="*/ 0 w 1992"/>
              <a:gd name="T3" fmla="*/ 432 h 1320"/>
              <a:gd name="T4" fmla="*/ 240 w 1992"/>
              <a:gd name="T5" fmla="*/ 816 h 1320"/>
              <a:gd name="T6" fmla="*/ 144 w 1992"/>
              <a:gd name="T7" fmla="*/ 1248 h 1320"/>
              <a:gd name="T8" fmla="*/ 720 w 1992"/>
              <a:gd name="T9" fmla="*/ 1248 h 1320"/>
              <a:gd name="T10" fmla="*/ 1104 w 1992"/>
              <a:gd name="T11" fmla="*/ 816 h 1320"/>
              <a:gd name="T12" fmla="*/ 1200 w 1992"/>
              <a:gd name="T13" fmla="*/ 720 h 1320"/>
              <a:gd name="T14" fmla="*/ 1632 w 1992"/>
              <a:gd name="T15" fmla="*/ 624 h 1320"/>
              <a:gd name="T16" fmla="*/ 1872 w 1992"/>
              <a:gd name="T17" fmla="*/ 528 h 1320"/>
              <a:gd name="T18" fmla="*/ 1968 w 1992"/>
              <a:gd name="T19" fmla="*/ 384 h 1320"/>
              <a:gd name="T20" fmla="*/ 1824 w 1992"/>
              <a:gd name="T21" fmla="*/ 96 h 1320"/>
              <a:gd name="T22" fmla="*/ 960 w 1992"/>
              <a:gd name="T23" fmla="*/ 384 h 1320"/>
              <a:gd name="T24" fmla="*/ 816 w 1992"/>
              <a:gd name="T25" fmla="*/ 48 h 1320"/>
              <a:gd name="T26" fmla="*/ 432 w 1992"/>
              <a:gd name="T27" fmla="*/ 96 h 1320"/>
              <a:gd name="T28" fmla="*/ 240 w 1992"/>
              <a:gd name="T29" fmla="*/ 24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2" h="1320">
                <a:moveTo>
                  <a:pt x="240" y="240"/>
                </a:moveTo>
                <a:cubicBezTo>
                  <a:pt x="168" y="296"/>
                  <a:pt x="0" y="336"/>
                  <a:pt x="0" y="432"/>
                </a:cubicBezTo>
                <a:cubicBezTo>
                  <a:pt x="0" y="528"/>
                  <a:pt x="216" y="680"/>
                  <a:pt x="240" y="816"/>
                </a:cubicBezTo>
                <a:cubicBezTo>
                  <a:pt x="264" y="952"/>
                  <a:pt x="64" y="1176"/>
                  <a:pt x="144" y="1248"/>
                </a:cubicBezTo>
                <a:cubicBezTo>
                  <a:pt x="224" y="1320"/>
                  <a:pt x="560" y="1320"/>
                  <a:pt x="720" y="1248"/>
                </a:cubicBezTo>
                <a:cubicBezTo>
                  <a:pt x="880" y="1176"/>
                  <a:pt x="1024" y="904"/>
                  <a:pt x="1104" y="816"/>
                </a:cubicBezTo>
                <a:cubicBezTo>
                  <a:pt x="1184" y="728"/>
                  <a:pt x="1112" y="752"/>
                  <a:pt x="1200" y="720"/>
                </a:cubicBezTo>
                <a:cubicBezTo>
                  <a:pt x="1288" y="688"/>
                  <a:pt x="1520" y="656"/>
                  <a:pt x="1632" y="624"/>
                </a:cubicBezTo>
                <a:cubicBezTo>
                  <a:pt x="1744" y="592"/>
                  <a:pt x="1816" y="568"/>
                  <a:pt x="1872" y="528"/>
                </a:cubicBezTo>
                <a:cubicBezTo>
                  <a:pt x="1928" y="488"/>
                  <a:pt x="1976" y="456"/>
                  <a:pt x="1968" y="384"/>
                </a:cubicBezTo>
                <a:cubicBezTo>
                  <a:pt x="1960" y="312"/>
                  <a:pt x="1992" y="96"/>
                  <a:pt x="1824" y="96"/>
                </a:cubicBezTo>
                <a:cubicBezTo>
                  <a:pt x="1656" y="96"/>
                  <a:pt x="1128" y="392"/>
                  <a:pt x="960" y="384"/>
                </a:cubicBezTo>
                <a:cubicBezTo>
                  <a:pt x="792" y="376"/>
                  <a:pt x="904" y="96"/>
                  <a:pt x="816" y="48"/>
                </a:cubicBezTo>
                <a:cubicBezTo>
                  <a:pt x="728" y="0"/>
                  <a:pt x="528" y="64"/>
                  <a:pt x="432" y="96"/>
                </a:cubicBezTo>
                <a:cubicBezTo>
                  <a:pt x="336" y="128"/>
                  <a:pt x="312" y="184"/>
                  <a:pt x="240" y="240"/>
                </a:cubicBez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Oval 11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7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92" name="Group 32"/>
          <p:cNvGrpSpPr>
            <a:grpSpLocks/>
          </p:cNvGrpSpPr>
          <p:nvPr/>
        </p:nvGrpSpPr>
        <p:grpSpPr bwMode="auto">
          <a:xfrm>
            <a:off x="3278188" y="3048000"/>
            <a:ext cx="5484812" cy="431800"/>
            <a:chOff x="2065" y="1920"/>
            <a:chExt cx="3455" cy="272"/>
          </a:xfrm>
        </p:grpSpPr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2065" y="1952"/>
              <a:ext cx="34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2593" y="1952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Oval 18"/>
            <p:cNvSpPr>
              <a:spLocks noChangeAspect="1" noChangeArrowheads="1"/>
            </p:cNvSpPr>
            <p:nvPr/>
          </p:nvSpPr>
          <p:spPr bwMode="auto">
            <a:xfrm>
              <a:off x="3543" y="1920"/>
              <a:ext cx="58" cy="5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Oval 19"/>
            <p:cNvSpPr>
              <a:spLocks noChangeAspect="1" noChangeArrowheads="1"/>
            </p:cNvSpPr>
            <p:nvPr/>
          </p:nvSpPr>
          <p:spPr bwMode="auto">
            <a:xfrm>
              <a:off x="2545" y="1920"/>
              <a:ext cx="58" cy="5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980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2013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81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" y="2018"/>
              <a:ext cx="10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82" name="Oval 22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4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81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5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6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7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9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276600"/>
            <a:ext cx="3098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0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362200"/>
            <a:ext cx="25273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1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848100"/>
            <a:ext cx="25273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66" grpId="0" animBg="1"/>
      <p:bldP spid="409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6938-78A2-4359-BD73-5E0C8487C1EB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42027" name="Group 43"/>
          <p:cNvGrpSpPr>
            <a:grpSpLocks/>
          </p:cNvGrpSpPr>
          <p:nvPr/>
        </p:nvGrpSpPr>
        <p:grpSpPr bwMode="auto">
          <a:xfrm>
            <a:off x="228600" y="1089025"/>
            <a:ext cx="8261350" cy="717550"/>
            <a:chOff x="144" y="686"/>
            <a:chExt cx="5204" cy="452"/>
          </a:xfrm>
        </p:grpSpPr>
        <p:pic>
          <p:nvPicPr>
            <p:cNvPr id="42028" name="Picture 4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" y="960"/>
              <a:ext cx="3628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29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" y="686"/>
              <a:ext cx="38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030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19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Oval 11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4116388" y="30988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Oval 17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Oval 18"/>
          <p:cNvSpPr>
            <a:spLocks noChangeAspect="1" noChangeArrowheads="1"/>
          </p:cNvSpPr>
          <p:nvPr/>
        </p:nvSpPr>
        <p:spPr bwMode="auto">
          <a:xfrm>
            <a:off x="4040188" y="30480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00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195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05" name="Oval 21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00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07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812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08" name="Freeform 24" descr="20%"/>
          <p:cNvSpPr>
            <a:spLocks/>
          </p:cNvSpPr>
          <p:nvPr/>
        </p:nvSpPr>
        <p:spPr bwMode="auto">
          <a:xfrm>
            <a:off x="3352800" y="4038600"/>
            <a:ext cx="3162300" cy="2095500"/>
          </a:xfrm>
          <a:custGeom>
            <a:avLst/>
            <a:gdLst>
              <a:gd name="T0" fmla="*/ 240 w 1992"/>
              <a:gd name="T1" fmla="*/ 240 h 1320"/>
              <a:gd name="T2" fmla="*/ 0 w 1992"/>
              <a:gd name="T3" fmla="*/ 432 h 1320"/>
              <a:gd name="T4" fmla="*/ 240 w 1992"/>
              <a:gd name="T5" fmla="*/ 816 h 1320"/>
              <a:gd name="T6" fmla="*/ 144 w 1992"/>
              <a:gd name="T7" fmla="*/ 1248 h 1320"/>
              <a:gd name="T8" fmla="*/ 720 w 1992"/>
              <a:gd name="T9" fmla="*/ 1248 h 1320"/>
              <a:gd name="T10" fmla="*/ 1104 w 1992"/>
              <a:gd name="T11" fmla="*/ 816 h 1320"/>
              <a:gd name="T12" fmla="*/ 1200 w 1992"/>
              <a:gd name="T13" fmla="*/ 720 h 1320"/>
              <a:gd name="T14" fmla="*/ 1632 w 1992"/>
              <a:gd name="T15" fmla="*/ 624 h 1320"/>
              <a:gd name="T16" fmla="*/ 1872 w 1992"/>
              <a:gd name="T17" fmla="*/ 528 h 1320"/>
              <a:gd name="T18" fmla="*/ 1968 w 1992"/>
              <a:gd name="T19" fmla="*/ 384 h 1320"/>
              <a:gd name="T20" fmla="*/ 1824 w 1992"/>
              <a:gd name="T21" fmla="*/ 96 h 1320"/>
              <a:gd name="T22" fmla="*/ 960 w 1992"/>
              <a:gd name="T23" fmla="*/ 384 h 1320"/>
              <a:gd name="T24" fmla="*/ 816 w 1992"/>
              <a:gd name="T25" fmla="*/ 48 h 1320"/>
              <a:gd name="T26" fmla="*/ 432 w 1992"/>
              <a:gd name="T27" fmla="*/ 96 h 1320"/>
              <a:gd name="T28" fmla="*/ 240 w 1992"/>
              <a:gd name="T29" fmla="*/ 24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2" h="1320">
                <a:moveTo>
                  <a:pt x="240" y="240"/>
                </a:moveTo>
                <a:cubicBezTo>
                  <a:pt x="168" y="296"/>
                  <a:pt x="0" y="336"/>
                  <a:pt x="0" y="432"/>
                </a:cubicBezTo>
                <a:cubicBezTo>
                  <a:pt x="0" y="528"/>
                  <a:pt x="216" y="680"/>
                  <a:pt x="240" y="816"/>
                </a:cubicBezTo>
                <a:cubicBezTo>
                  <a:pt x="264" y="952"/>
                  <a:pt x="64" y="1176"/>
                  <a:pt x="144" y="1248"/>
                </a:cubicBezTo>
                <a:cubicBezTo>
                  <a:pt x="224" y="1320"/>
                  <a:pt x="560" y="1320"/>
                  <a:pt x="720" y="1248"/>
                </a:cubicBezTo>
                <a:cubicBezTo>
                  <a:pt x="880" y="1176"/>
                  <a:pt x="1024" y="904"/>
                  <a:pt x="1104" y="816"/>
                </a:cubicBezTo>
                <a:cubicBezTo>
                  <a:pt x="1184" y="728"/>
                  <a:pt x="1112" y="752"/>
                  <a:pt x="1200" y="720"/>
                </a:cubicBezTo>
                <a:cubicBezTo>
                  <a:pt x="1288" y="688"/>
                  <a:pt x="1520" y="656"/>
                  <a:pt x="1632" y="624"/>
                </a:cubicBezTo>
                <a:cubicBezTo>
                  <a:pt x="1744" y="592"/>
                  <a:pt x="1816" y="568"/>
                  <a:pt x="1872" y="528"/>
                </a:cubicBezTo>
                <a:cubicBezTo>
                  <a:pt x="1928" y="488"/>
                  <a:pt x="1976" y="456"/>
                  <a:pt x="1968" y="384"/>
                </a:cubicBezTo>
                <a:cubicBezTo>
                  <a:pt x="1960" y="312"/>
                  <a:pt x="1992" y="96"/>
                  <a:pt x="1824" y="96"/>
                </a:cubicBezTo>
                <a:cubicBezTo>
                  <a:pt x="1656" y="96"/>
                  <a:pt x="1128" y="392"/>
                  <a:pt x="960" y="384"/>
                </a:cubicBezTo>
                <a:cubicBezTo>
                  <a:pt x="792" y="376"/>
                  <a:pt x="904" y="96"/>
                  <a:pt x="816" y="48"/>
                </a:cubicBezTo>
                <a:cubicBezTo>
                  <a:pt x="728" y="0"/>
                  <a:pt x="528" y="64"/>
                  <a:pt x="432" y="96"/>
                </a:cubicBezTo>
                <a:cubicBezTo>
                  <a:pt x="336" y="128"/>
                  <a:pt x="312" y="184"/>
                  <a:pt x="240" y="240"/>
                </a:cubicBez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 flipV="1">
            <a:off x="5334000" y="4259263"/>
            <a:ext cx="609600" cy="2460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V="1">
            <a:off x="5337175" y="4278313"/>
            <a:ext cx="609600" cy="2460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1" name="Oval 27"/>
          <p:cNvSpPr>
            <a:spLocks noChangeAspect="1" noChangeArrowheads="1"/>
          </p:cNvSpPr>
          <p:nvPr/>
        </p:nvSpPr>
        <p:spPr bwMode="auto">
          <a:xfrm>
            <a:off x="5329238" y="445135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Oval 28"/>
          <p:cNvSpPr>
            <a:spLocks noChangeAspect="1" noChangeArrowheads="1"/>
          </p:cNvSpPr>
          <p:nvPr/>
        </p:nvSpPr>
        <p:spPr bwMode="auto">
          <a:xfrm>
            <a:off x="5849938" y="4241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02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24" name="Picture 4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25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0592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17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822700"/>
            <a:ext cx="3098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18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276600"/>
            <a:ext cx="3098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19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362200"/>
            <a:ext cx="25273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263525" y="4305300"/>
            <a:ext cx="6397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DE5A-98B9-4545-A6E5-DFD8603B504A}" type="slidenum">
              <a:rPr lang="en-US"/>
              <a:pPr/>
              <a:t>23</a:t>
            </a:fld>
            <a:endParaRPr lang="en-US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44" name="Group 36"/>
          <p:cNvGrpSpPr>
            <a:grpSpLocks/>
          </p:cNvGrpSpPr>
          <p:nvPr/>
        </p:nvGrpSpPr>
        <p:grpSpPr bwMode="auto">
          <a:xfrm>
            <a:off x="1219200" y="152400"/>
            <a:ext cx="5649913" cy="827088"/>
            <a:chOff x="780" y="432"/>
            <a:chExt cx="3559" cy="521"/>
          </a:xfrm>
        </p:grpSpPr>
        <p:pic>
          <p:nvPicPr>
            <p:cNvPr id="43031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43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34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638"/>
              <a:ext cx="312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39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815"/>
              <a:ext cx="348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1219200" y="1219200"/>
            <a:ext cx="5108575" cy="827088"/>
            <a:chOff x="768" y="1687"/>
            <a:chExt cx="3218" cy="521"/>
          </a:xfrm>
        </p:grpSpPr>
        <p:pic>
          <p:nvPicPr>
            <p:cNvPr id="43040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687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41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1893"/>
              <a:ext cx="3126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43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2070"/>
              <a:ext cx="190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3022" name="Group 14"/>
          <p:cNvGrpSpPr>
            <a:grpSpLocks/>
          </p:cNvGrpSpPr>
          <p:nvPr/>
        </p:nvGrpSpPr>
        <p:grpSpPr bwMode="auto">
          <a:xfrm>
            <a:off x="2133600" y="2286000"/>
            <a:ext cx="1905000" cy="533400"/>
            <a:chOff x="3792" y="2592"/>
            <a:chExt cx="1536" cy="426"/>
          </a:xfrm>
        </p:grpSpPr>
        <p:pic>
          <p:nvPicPr>
            <p:cNvPr id="43023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" y="2592"/>
              <a:ext cx="1444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24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10"/>
              <a:ext cx="153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3057" name="Group 49"/>
          <p:cNvGrpSpPr>
            <a:grpSpLocks/>
          </p:cNvGrpSpPr>
          <p:nvPr/>
        </p:nvGrpSpPr>
        <p:grpSpPr bwMode="auto">
          <a:xfrm>
            <a:off x="1219200" y="3048000"/>
            <a:ext cx="5681663" cy="827088"/>
            <a:chOff x="768" y="2311"/>
            <a:chExt cx="3579" cy="521"/>
          </a:xfrm>
        </p:grpSpPr>
        <p:pic>
          <p:nvPicPr>
            <p:cNvPr id="43047" name="Picture 3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31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50" name="Picture 4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2517"/>
              <a:ext cx="343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56" name="Picture 4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2694"/>
              <a:ext cx="34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3058" name="Group 50"/>
          <p:cNvGrpSpPr>
            <a:grpSpLocks/>
          </p:cNvGrpSpPr>
          <p:nvPr/>
        </p:nvGrpSpPr>
        <p:grpSpPr bwMode="auto">
          <a:xfrm>
            <a:off x="2133600" y="4133850"/>
            <a:ext cx="2438400" cy="503238"/>
            <a:chOff x="3264" y="2659"/>
            <a:chExt cx="2206" cy="404"/>
          </a:xfrm>
        </p:grpSpPr>
        <p:pic>
          <p:nvPicPr>
            <p:cNvPr id="43059" name="Picture 5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832"/>
              <a:ext cx="22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60" name="Picture 5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59"/>
              <a:ext cx="4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3052" name="Group 44"/>
          <p:cNvGrpSpPr>
            <a:grpSpLocks/>
          </p:cNvGrpSpPr>
          <p:nvPr/>
        </p:nvGrpSpPr>
        <p:grpSpPr bwMode="auto">
          <a:xfrm>
            <a:off x="1219200" y="4876800"/>
            <a:ext cx="5594350" cy="827088"/>
            <a:chOff x="768" y="2311"/>
            <a:chExt cx="3524" cy="521"/>
          </a:xfrm>
        </p:grpSpPr>
        <p:pic>
          <p:nvPicPr>
            <p:cNvPr id="43053" name="Picture 4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31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54" name="Picture 4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2517"/>
              <a:ext cx="3432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055" name="Picture 4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2694"/>
              <a:ext cx="190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061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867400"/>
            <a:ext cx="1466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62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6202363"/>
            <a:ext cx="4141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63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507163"/>
            <a:ext cx="5257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BEA1-597E-47C2-8C23-AB99792E5CEB}" type="slidenum">
              <a:rPr lang="en-US"/>
              <a:pPr/>
              <a:t>24</a:t>
            </a:fld>
            <a:endParaRPr lang="en-US"/>
          </a:p>
        </p:txBody>
      </p:sp>
      <p:sp>
        <p:nvSpPr>
          <p:cNvPr id="46082" name="Line 2"/>
          <p:cNvSpPr>
            <a:spLocks noChangeShapeType="1"/>
          </p:cNvSpPr>
          <p:nvPr/>
        </p:nvSpPr>
        <p:spPr bwMode="auto">
          <a:xfrm flipV="1">
            <a:off x="4419600" y="4195763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76200"/>
            <a:ext cx="5953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019300"/>
            <a:ext cx="17192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041525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11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16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71513"/>
            <a:ext cx="5556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17" name="Picture 3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220788"/>
            <a:ext cx="5216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20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622425"/>
            <a:ext cx="70500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4" name="Line 14"/>
          <p:cNvSpPr>
            <a:spLocks noChangeShapeType="1"/>
          </p:cNvSpPr>
          <p:nvPr/>
        </p:nvSpPr>
        <p:spPr bwMode="auto">
          <a:xfrm flipV="1">
            <a:off x="381000" y="6100763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Freeform 15"/>
          <p:cNvSpPr>
            <a:spLocks/>
          </p:cNvSpPr>
          <p:nvPr/>
        </p:nvSpPr>
        <p:spPr bwMode="auto">
          <a:xfrm>
            <a:off x="1654175" y="4589463"/>
            <a:ext cx="5767388" cy="1800225"/>
          </a:xfrm>
          <a:custGeom>
            <a:avLst/>
            <a:gdLst>
              <a:gd name="T0" fmla="*/ 0 w 3633"/>
              <a:gd name="T1" fmla="*/ 944 h 1134"/>
              <a:gd name="T2" fmla="*/ 378 w 3633"/>
              <a:gd name="T3" fmla="*/ 888 h 1134"/>
              <a:gd name="T4" fmla="*/ 720 w 3633"/>
              <a:gd name="T5" fmla="*/ 560 h 1134"/>
              <a:gd name="T6" fmla="*/ 1008 w 3633"/>
              <a:gd name="T7" fmla="*/ 80 h 1134"/>
              <a:gd name="T8" fmla="*/ 1584 w 3633"/>
              <a:gd name="T9" fmla="*/ 80 h 1134"/>
              <a:gd name="T10" fmla="*/ 1776 w 3633"/>
              <a:gd name="T11" fmla="*/ 560 h 1134"/>
              <a:gd name="T12" fmla="*/ 2119 w 3633"/>
              <a:gd name="T13" fmla="*/ 1086 h 1134"/>
              <a:gd name="T14" fmla="*/ 2544 w 3633"/>
              <a:gd name="T15" fmla="*/ 848 h 1134"/>
              <a:gd name="T16" fmla="*/ 2784 w 3633"/>
              <a:gd name="T17" fmla="*/ 512 h 1134"/>
              <a:gd name="T18" fmla="*/ 3216 w 3633"/>
              <a:gd name="T19" fmla="*/ 560 h 1134"/>
              <a:gd name="T20" fmla="*/ 3365 w 3633"/>
              <a:gd name="T21" fmla="*/ 888 h 1134"/>
              <a:gd name="T22" fmla="*/ 3633 w 3633"/>
              <a:gd name="T23" fmla="*/ 942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33" h="1134">
                <a:moveTo>
                  <a:pt x="0" y="944"/>
                </a:moveTo>
                <a:cubicBezTo>
                  <a:pt x="63" y="935"/>
                  <a:pt x="258" y="952"/>
                  <a:pt x="378" y="888"/>
                </a:cubicBezTo>
                <a:cubicBezTo>
                  <a:pt x="498" y="824"/>
                  <a:pt x="615" y="695"/>
                  <a:pt x="720" y="560"/>
                </a:cubicBezTo>
                <a:cubicBezTo>
                  <a:pt x="825" y="425"/>
                  <a:pt x="864" y="160"/>
                  <a:pt x="1008" y="80"/>
                </a:cubicBezTo>
                <a:cubicBezTo>
                  <a:pt x="1152" y="0"/>
                  <a:pt x="1456" y="0"/>
                  <a:pt x="1584" y="80"/>
                </a:cubicBezTo>
                <a:cubicBezTo>
                  <a:pt x="1712" y="160"/>
                  <a:pt x="1687" y="392"/>
                  <a:pt x="1776" y="560"/>
                </a:cubicBezTo>
                <a:cubicBezTo>
                  <a:pt x="1865" y="728"/>
                  <a:pt x="1991" y="1038"/>
                  <a:pt x="2119" y="1086"/>
                </a:cubicBezTo>
                <a:cubicBezTo>
                  <a:pt x="2247" y="1134"/>
                  <a:pt x="2433" y="944"/>
                  <a:pt x="2544" y="848"/>
                </a:cubicBezTo>
                <a:cubicBezTo>
                  <a:pt x="2655" y="752"/>
                  <a:pt x="2672" y="560"/>
                  <a:pt x="2784" y="512"/>
                </a:cubicBezTo>
                <a:cubicBezTo>
                  <a:pt x="2896" y="464"/>
                  <a:pt x="3119" y="497"/>
                  <a:pt x="3216" y="560"/>
                </a:cubicBezTo>
                <a:cubicBezTo>
                  <a:pt x="3313" y="623"/>
                  <a:pt x="3296" y="824"/>
                  <a:pt x="3365" y="888"/>
                </a:cubicBezTo>
                <a:cubicBezTo>
                  <a:pt x="3434" y="952"/>
                  <a:pt x="3577" y="931"/>
                  <a:pt x="3633" y="942"/>
                </a:cubicBezTo>
              </a:path>
            </a:pathLst>
          </a:custGeom>
          <a:noFill/>
          <a:ln w="28575" cap="flat" cmpd="sng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457200" y="6088063"/>
            <a:ext cx="1219200" cy="127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7294563" y="6088063"/>
            <a:ext cx="1239837" cy="127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>
            <a:off x="1066800" y="6100763"/>
            <a:ext cx="701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Oval 19"/>
          <p:cNvSpPr>
            <a:spLocks noChangeAspect="1" noChangeArrowheads="1"/>
          </p:cNvSpPr>
          <p:nvPr/>
        </p:nvSpPr>
        <p:spPr bwMode="auto">
          <a:xfrm>
            <a:off x="990600" y="6061075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Oval 20"/>
          <p:cNvSpPr>
            <a:spLocks noChangeAspect="1" noChangeArrowheads="1"/>
          </p:cNvSpPr>
          <p:nvPr/>
        </p:nvSpPr>
        <p:spPr bwMode="auto">
          <a:xfrm>
            <a:off x="8061325" y="6061075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113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164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0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76963"/>
            <a:ext cx="301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03" name="Oval 23"/>
          <p:cNvSpPr>
            <a:spLocks noChangeArrowheads="1"/>
          </p:cNvSpPr>
          <p:nvPr/>
        </p:nvSpPr>
        <p:spPr bwMode="auto">
          <a:xfrm>
            <a:off x="338138" y="5988050"/>
            <a:ext cx="365125" cy="228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10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5019675"/>
            <a:ext cx="1758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0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1206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107" name="Line 27"/>
          <p:cNvSpPr>
            <a:spLocks noChangeShapeType="1"/>
          </p:cNvSpPr>
          <p:nvPr/>
        </p:nvSpPr>
        <p:spPr bwMode="auto">
          <a:xfrm flipH="1">
            <a:off x="2987675" y="549275"/>
            <a:ext cx="54102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4" name="Oval 44"/>
          <p:cNvSpPr>
            <a:spLocks noChangeArrowheads="1"/>
          </p:cNvSpPr>
          <p:nvPr/>
        </p:nvSpPr>
        <p:spPr bwMode="auto">
          <a:xfrm>
            <a:off x="8305800" y="5988050"/>
            <a:ext cx="365125" cy="2286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126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11925"/>
            <a:ext cx="33496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9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79825"/>
            <a:ext cx="5838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12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352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131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36825"/>
            <a:ext cx="67262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3" name="Picture 1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02000"/>
            <a:ext cx="5537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128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511925"/>
            <a:ext cx="38703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121" name="Group 41"/>
          <p:cNvGrpSpPr>
            <a:grpSpLocks/>
          </p:cNvGrpSpPr>
          <p:nvPr/>
        </p:nvGrpSpPr>
        <p:grpSpPr bwMode="auto">
          <a:xfrm>
            <a:off x="5410200" y="4114800"/>
            <a:ext cx="914400" cy="914400"/>
            <a:chOff x="4853" y="1680"/>
            <a:chExt cx="576" cy="576"/>
          </a:xfrm>
        </p:grpSpPr>
        <p:sp>
          <p:nvSpPr>
            <p:cNvPr id="46122" name="AutoShape 42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Text Box 43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46130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33178"/>
            <a:ext cx="5365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5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94" grpId="0" animBg="1"/>
      <p:bldP spid="46095" grpId="0" animBg="1"/>
      <p:bldP spid="46096" grpId="0" animBg="1"/>
      <p:bldP spid="46097" grpId="0" animBg="1"/>
      <p:bldP spid="46098" grpId="0" animBg="1"/>
      <p:bldP spid="46099" grpId="0" animBg="1"/>
      <p:bldP spid="46100" grpId="0" animBg="1"/>
      <p:bldP spid="46103" grpId="0" animBg="1"/>
      <p:bldP spid="46103" grpId="1" animBg="1"/>
      <p:bldP spid="46103" grpId="2" animBg="1"/>
      <p:bldP spid="46107" grpId="0" animBg="1"/>
      <p:bldP spid="46107" grpId="1" animBg="1"/>
      <p:bldP spid="46124" grpId="0" animBg="1"/>
      <p:bldP spid="46124" grpId="1" animBg="1"/>
      <p:bldP spid="4612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3DE06-C67F-4743-B9D6-D119C7A945A3}" type="slidenum">
              <a:rPr lang="en-US"/>
              <a:pPr/>
              <a:t>3</a:t>
            </a:fld>
            <a:endParaRPr lang="en-US"/>
          </a:p>
        </p:txBody>
      </p:sp>
      <p:pic>
        <p:nvPicPr>
          <p:cNvPr id="23580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739775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05" name="Picture 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739775"/>
            <a:ext cx="4645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6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62000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8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575"/>
            <a:ext cx="7747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00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870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1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1413"/>
            <a:ext cx="6818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02" name="Picture 50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52575"/>
            <a:ext cx="641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03" name="Picture 5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565275"/>
            <a:ext cx="5534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867400"/>
            <a:ext cx="6351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524000" y="5257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1828800" y="2743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45720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4864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rot="-5400000">
            <a:off x="1828800" y="4267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rot="-5400000">
            <a:off x="1828800" y="3352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11" descr="20%"/>
          <p:cNvSpPr>
            <a:spLocks noChangeArrowheads="1"/>
          </p:cNvSpPr>
          <p:nvPr/>
        </p:nvSpPr>
        <p:spPr bwMode="auto">
          <a:xfrm>
            <a:off x="4572000" y="3429000"/>
            <a:ext cx="914400" cy="914400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6272213"/>
            <a:ext cx="36369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5" name="Oval 13"/>
          <p:cNvSpPr>
            <a:spLocks noChangeAspect="1" noChangeArrowheads="1"/>
          </p:cNvSpPr>
          <p:nvPr/>
        </p:nvSpPr>
        <p:spPr bwMode="auto">
          <a:xfrm>
            <a:off x="5438775" y="4295775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6576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27432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Oval 16"/>
          <p:cNvSpPr>
            <a:spLocks noChangeAspect="1" noChangeArrowheads="1"/>
          </p:cNvSpPr>
          <p:nvPr/>
        </p:nvSpPr>
        <p:spPr bwMode="auto">
          <a:xfrm>
            <a:off x="5438775" y="3400425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5486400" y="35052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64008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71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590800"/>
            <a:ext cx="13192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8623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5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53752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75275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7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537368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97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809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8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5373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9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537368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88" name="Picture 3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28600"/>
            <a:ext cx="523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99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973263"/>
            <a:ext cx="6175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04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5800"/>
            <a:ext cx="19065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210D-0DD8-4847-949F-BA8733828B10}" type="slidenum">
              <a:rPr lang="en-US"/>
              <a:pPr/>
              <a:t>4</a:t>
            </a:fld>
            <a:endParaRPr lang="en-US"/>
          </a:p>
        </p:txBody>
      </p:sp>
      <p:pic>
        <p:nvPicPr>
          <p:cNvPr id="24646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0" y="739775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47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739775"/>
            <a:ext cx="4645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48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62000"/>
            <a:ext cx="1925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49" name="Picture 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575"/>
            <a:ext cx="7747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50" name="Picture 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973263"/>
            <a:ext cx="61753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51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870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52" name="Picture 7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1413"/>
            <a:ext cx="6818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53" name="Picture 77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52575"/>
            <a:ext cx="641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54" name="Picture 7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565275"/>
            <a:ext cx="5534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55" name="Picture 7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5800"/>
            <a:ext cx="1906588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867400"/>
            <a:ext cx="6351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524000" y="5257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828800" y="2743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5720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4864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rot="-5400000">
            <a:off x="1828800" y="4267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rot="-5400000">
            <a:off x="1828800" y="3352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572000" y="342900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8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6272213"/>
            <a:ext cx="36369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6576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27432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64008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6477000" y="3048000"/>
            <a:ext cx="2667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489700" y="3033713"/>
            <a:ext cx="0" cy="17732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6477000" y="4800600"/>
            <a:ext cx="2667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8623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7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8" name="Picture 2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53752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9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75275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0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537368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1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5373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2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537368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4572000" y="5257800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1790700" y="3390900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1790700" y="4295775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4524375" y="5210175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5438775" y="5210175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08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3200400"/>
            <a:ext cx="23749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4524375" y="4295775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5438775" y="4295775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4572000" y="3429000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4524375" y="3381375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5438775" y="3381375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14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4386263"/>
            <a:ext cx="19605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5" name="Picture 3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971800"/>
            <a:ext cx="1960563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4313238" y="3171825"/>
            <a:ext cx="722312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5029200" y="3171825"/>
            <a:ext cx="0" cy="2190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 flipV="1">
            <a:off x="4313238" y="4597400"/>
            <a:ext cx="722312" cy="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 flipV="1">
            <a:off x="5029200" y="4378325"/>
            <a:ext cx="0" cy="219075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20" name="Picture 4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3810000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21" name="Picture 4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233863"/>
            <a:ext cx="23749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4570413" y="3436938"/>
            <a:ext cx="0" cy="904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5486400" y="3429000"/>
            <a:ext cx="0" cy="904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24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74925"/>
            <a:ext cx="2525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44" name="Picture 6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809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33" name="Line 57"/>
          <p:cNvSpPr>
            <a:spLocks noChangeShapeType="1"/>
          </p:cNvSpPr>
          <p:nvPr/>
        </p:nvSpPr>
        <p:spPr bwMode="auto">
          <a:xfrm>
            <a:off x="4572000" y="4343400"/>
            <a:ext cx="9144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4" name="Line 58"/>
          <p:cNvSpPr>
            <a:spLocks noChangeShapeType="1"/>
          </p:cNvSpPr>
          <p:nvPr/>
        </p:nvSpPr>
        <p:spPr bwMode="auto">
          <a:xfrm flipH="1">
            <a:off x="5638800" y="3429000"/>
            <a:ext cx="9906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 flipH="1">
            <a:off x="5105400" y="3429000"/>
            <a:ext cx="152400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 flipH="1" flipV="1">
            <a:off x="4648200" y="3733800"/>
            <a:ext cx="1981200" cy="685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37" name="Line 61"/>
          <p:cNvSpPr>
            <a:spLocks noChangeShapeType="1"/>
          </p:cNvSpPr>
          <p:nvPr/>
        </p:nvSpPr>
        <p:spPr bwMode="auto">
          <a:xfrm flipH="1" flipV="1">
            <a:off x="5562600" y="4191000"/>
            <a:ext cx="10668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638" name="Picture 6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28600"/>
            <a:ext cx="523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42" name="Rectangle 6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Rectangle 6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6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9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 animBg="1"/>
      <p:bldP spid="24593" grpId="0" animBg="1"/>
      <p:bldP spid="24594" grpId="0" animBg="1"/>
      <p:bldP spid="24603" grpId="0" animBg="1"/>
      <p:bldP spid="24603" grpId="1" animBg="1"/>
      <p:bldP spid="24603" grpId="2" animBg="1"/>
      <p:bldP spid="24603" grpId="3" animBg="1"/>
      <p:bldP spid="24604" grpId="0" animBg="1"/>
      <p:bldP spid="24604" grpId="1" animBg="1"/>
      <p:bldP spid="24605" grpId="0" animBg="1"/>
      <p:bldP spid="24605" grpId="1" animBg="1"/>
      <p:bldP spid="24606" grpId="0" animBg="1"/>
      <p:bldP spid="24606" grpId="1" animBg="1"/>
      <p:bldP spid="24607" grpId="0" animBg="1"/>
      <p:bldP spid="24607" grpId="1" animBg="1"/>
      <p:bldP spid="24609" grpId="0" animBg="1"/>
      <p:bldP spid="24609" grpId="1" animBg="1"/>
      <p:bldP spid="24609" grpId="2" animBg="1"/>
      <p:bldP spid="24609" grpId="3" animBg="1"/>
      <p:bldP spid="24610" grpId="0" animBg="1"/>
      <p:bldP spid="24610" grpId="1" animBg="1"/>
      <p:bldP spid="24610" grpId="2" animBg="1"/>
      <p:bldP spid="24610" grpId="3" animBg="1"/>
      <p:bldP spid="24611" grpId="0" animBg="1"/>
      <p:bldP spid="24611" grpId="1" animBg="1"/>
      <p:bldP spid="24611" grpId="2" animBg="1"/>
      <p:bldP spid="24611" grpId="3" animBg="1"/>
      <p:bldP spid="24612" grpId="0" animBg="1"/>
      <p:bldP spid="24612" grpId="1" animBg="1"/>
      <p:bldP spid="24612" grpId="2" animBg="1"/>
      <p:bldP spid="24612" grpId="3" animBg="1"/>
      <p:bldP spid="24613" grpId="0" animBg="1"/>
      <p:bldP spid="24613" grpId="1" animBg="1"/>
      <p:bldP spid="24613" grpId="2" animBg="1"/>
      <p:bldP spid="24613" grpId="3" animBg="1"/>
      <p:bldP spid="24616" grpId="0" animBg="1"/>
      <p:bldP spid="24616" grpId="1" animBg="1"/>
      <p:bldP spid="24617" grpId="0" animBg="1"/>
      <p:bldP spid="24617" grpId="1" animBg="1"/>
      <p:bldP spid="24618" grpId="0" animBg="1"/>
      <p:bldP spid="24618" grpId="1" animBg="1"/>
      <p:bldP spid="24619" grpId="0" animBg="1"/>
      <p:bldP spid="24619" grpId="1" animBg="1"/>
      <p:bldP spid="24622" grpId="0" animBg="1"/>
      <p:bldP spid="24623" grpId="0" animBg="1"/>
      <p:bldP spid="24633" grpId="0" animBg="1"/>
      <p:bldP spid="24633" grpId="1" animBg="1"/>
      <p:bldP spid="24633" grpId="2" animBg="1"/>
      <p:bldP spid="24633" grpId="3" animBg="1"/>
      <p:bldP spid="24634" grpId="0" animBg="1"/>
      <p:bldP spid="24634" grpId="1" animBg="1"/>
      <p:bldP spid="24635" grpId="0" animBg="1"/>
      <p:bldP spid="24635" grpId="1" animBg="1"/>
      <p:bldP spid="24636" grpId="0" animBg="1"/>
      <p:bldP spid="24636" grpId="1" animBg="1"/>
      <p:bldP spid="24637" grpId="0" animBg="1"/>
      <p:bldP spid="246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D01F9-C76A-48F0-9D00-59AB92B8E474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5672" name="Group 72"/>
          <p:cNvGrpSpPr>
            <a:grpSpLocks/>
          </p:cNvGrpSpPr>
          <p:nvPr/>
        </p:nvGrpSpPr>
        <p:grpSpPr bwMode="auto">
          <a:xfrm>
            <a:off x="131763" y="739775"/>
            <a:ext cx="8896350" cy="1649413"/>
            <a:chOff x="83" y="466"/>
            <a:chExt cx="5604" cy="1039"/>
          </a:xfrm>
        </p:grpSpPr>
        <p:pic>
          <p:nvPicPr>
            <p:cNvPr id="25662" name="Picture 6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" y="466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63" name="Picture 6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466"/>
              <a:ext cx="29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64" name="Picture 6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" y="480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65" name="Picture 6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78"/>
              <a:ext cx="48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66" name="Picture 6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" y="1243"/>
              <a:ext cx="389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67" name="Picture 6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117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68" name="Picture 6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719"/>
              <a:ext cx="429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69" name="Picture 69" descr="txp_fig"/>
            <p:cNvPicPr preferRelativeResize="0">
              <a:picLocks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978"/>
              <a:ext cx="40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70" name="Picture 7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986"/>
              <a:ext cx="3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71" name="Picture 7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32"/>
              <a:ext cx="120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867400"/>
            <a:ext cx="6351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524000" y="5257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1828800" y="2743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5720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54864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rot="-5400000">
            <a:off x="1828800" y="42672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572000" y="3429000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6272213"/>
            <a:ext cx="36369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6576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7432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14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74925"/>
            <a:ext cx="25257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6400800" y="51816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17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86238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8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53752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75275"/>
            <a:ext cx="2079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537368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5373688"/>
            <a:ext cx="2270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537368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4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3200400"/>
            <a:ext cx="23749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5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3810000"/>
            <a:ext cx="244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233863"/>
            <a:ext cx="23749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7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310">
            <a:off x="6248400" y="29162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50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809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39" name="Line 39"/>
          <p:cNvSpPr>
            <a:spLocks noChangeShapeType="1"/>
          </p:cNvSpPr>
          <p:nvPr/>
        </p:nvSpPr>
        <p:spPr bwMode="auto">
          <a:xfrm rot="-5400000">
            <a:off x="1828800" y="3352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44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28600"/>
            <a:ext cx="523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Rectangle 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Oval 75"/>
          <p:cNvSpPr>
            <a:spLocks noChangeAspect="1" noChangeArrowheads="1"/>
          </p:cNvSpPr>
          <p:nvPr/>
        </p:nvSpPr>
        <p:spPr bwMode="auto">
          <a:xfrm>
            <a:off x="4541838" y="43132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6" name="Oval 76"/>
          <p:cNvSpPr>
            <a:spLocks noChangeAspect="1" noChangeArrowheads="1"/>
          </p:cNvSpPr>
          <p:nvPr/>
        </p:nvSpPr>
        <p:spPr bwMode="auto">
          <a:xfrm>
            <a:off x="4541838" y="34004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7" name="Oval 77"/>
          <p:cNvSpPr>
            <a:spLocks noChangeAspect="1" noChangeArrowheads="1"/>
          </p:cNvSpPr>
          <p:nvPr/>
        </p:nvSpPr>
        <p:spPr bwMode="auto">
          <a:xfrm>
            <a:off x="5456238" y="3400425"/>
            <a:ext cx="55562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8" name="Oval 78"/>
          <p:cNvSpPr>
            <a:spLocks noChangeAspect="1" noChangeArrowheads="1"/>
          </p:cNvSpPr>
          <p:nvPr/>
        </p:nvSpPr>
        <p:spPr bwMode="auto">
          <a:xfrm>
            <a:off x="5456238" y="4313238"/>
            <a:ext cx="55562" cy="555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85" name="Group 85"/>
          <p:cNvGrpSpPr>
            <a:grpSpLocks/>
          </p:cNvGrpSpPr>
          <p:nvPr/>
        </p:nvGrpSpPr>
        <p:grpSpPr bwMode="auto">
          <a:xfrm>
            <a:off x="2049463" y="3454400"/>
            <a:ext cx="3387725" cy="869950"/>
            <a:chOff x="1291" y="2176"/>
            <a:chExt cx="2134" cy="548"/>
          </a:xfrm>
        </p:grpSpPr>
        <p:pic>
          <p:nvPicPr>
            <p:cNvPr id="25674" name="Picture 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" y="2340"/>
              <a:ext cx="139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80" name="Line 80"/>
            <p:cNvSpPr>
              <a:spLocks noChangeShapeType="1"/>
            </p:cNvSpPr>
            <p:nvPr/>
          </p:nvSpPr>
          <p:spPr bwMode="auto">
            <a:xfrm>
              <a:off x="2648" y="2562"/>
              <a:ext cx="207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81"/>
            <p:cNvSpPr>
              <a:spLocks noChangeShapeType="1"/>
            </p:cNvSpPr>
            <p:nvPr/>
          </p:nvSpPr>
          <p:spPr bwMode="auto">
            <a:xfrm>
              <a:off x="2671" y="2499"/>
              <a:ext cx="754" cy="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83"/>
            <p:cNvSpPr>
              <a:spLocks noChangeShapeType="1"/>
            </p:cNvSpPr>
            <p:nvPr/>
          </p:nvSpPr>
          <p:spPr bwMode="auto">
            <a:xfrm flipV="1">
              <a:off x="2648" y="2176"/>
              <a:ext cx="207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84"/>
            <p:cNvSpPr>
              <a:spLocks noChangeShapeType="1"/>
            </p:cNvSpPr>
            <p:nvPr/>
          </p:nvSpPr>
          <p:spPr bwMode="auto">
            <a:xfrm flipV="1">
              <a:off x="2671" y="2176"/>
              <a:ext cx="754" cy="2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40" name="Group 40"/>
          <p:cNvGrpSpPr>
            <a:grpSpLocks/>
          </p:cNvGrpSpPr>
          <p:nvPr/>
        </p:nvGrpSpPr>
        <p:grpSpPr bwMode="auto">
          <a:xfrm>
            <a:off x="5486400" y="6205538"/>
            <a:ext cx="2641600" cy="615950"/>
            <a:chOff x="3841" y="3915"/>
            <a:chExt cx="1664" cy="388"/>
          </a:xfrm>
        </p:grpSpPr>
        <p:pic>
          <p:nvPicPr>
            <p:cNvPr id="25641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" y="3915"/>
              <a:ext cx="1551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42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" y="4168"/>
              <a:ext cx="166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643" name="Picture 4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6" y="4030"/>
              <a:ext cx="135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5687" name="Picture 8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0367">
            <a:off x="3316288" y="3089275"/>
            <a:ext cx="3587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5" grpId="0" animBg="1"/>
      <p:bldP spid="25676" grpId="0" animBg="1"/>
      <p:bldP spid="25677" grpId="0" animBg="1"/>
      <p:bldP spid="256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7609-32B7-4AB7-BA1D-F5EF817BBB52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26655" name="Group 31"/>
          <p:cNvGrpSpPr>
            <a:grpSpLocks/>
          </p:cNvGrpSpPr>
          <p:nvPr/>
        </p:nvGrpSpPr>
        <p:grpSpPr bwMode="auto">
          <a:xfrm>
            <a:off x="131763" y="739775"/>
            <a:ext cx="8896350" cy="1649413"/>
            <a:chOff x="83" y="466"/>
            <a:chExt cx="5604" cy="1039"/>
          </a:xfrm>
        </p:grpSpPr>
        <p:pic>
          <p:nvPicPr>
            <p:cNvPr id="26656" name="Picture 3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" y="466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57" name="Picture 3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466"/>
              <a:ext cx="29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58" name="Picture 3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" y="480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59" name="Picture 3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78"/>
              <a:ext cx="48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60" name="Picture 3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" y="1243"/>
              <a:ext cx="389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61" name="Picture 3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117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62" name="Picture 3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719"/>
              <a:ext cx="429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663" name="Picture 39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978"/>
              <a:ext cx="40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64" name="Picture 4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986"/>
              <a:ext cx="3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665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32"/>
              <a:ext cx="120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6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28600"/>
            <a:ext cx="523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66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867400"/>
            <a:ext cx="6351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524000" y="5257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V="1">
            <a:off x="1828800" y="2743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67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6272213"/>
            <a:ext cx="4146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3" name="Freeform 9" descr="20%"/>
          <p:cNvSpPr>
            <a:spLocks/>
          </p:cNvSpPr>
          <p:nvPr/>
        </p:nvSpPr>
        <p:spPr bwMode="auto">
          <a:xfrm>
            <a:off x="2895600" y="2895600"/>
            <a:ext cx="3162300" cy="2095500"/>
          </a:xfrm>
          <a:custGeom>
            <a:avLst/>
            <a:gdLst>
              <a:gd name="T0" fmla="*/ 240 w 1992"/>
              <a:gd name="T1" fmla="*/ 240 h 1320"/>
              <a:gd name="T2" fmla="*/ 0 w 1992"/>
              <a:gd name="T3" fmla="*/ 432 h 1320"/>
              <a:gd name="T4" fmla="*/ 240 w 1992"/>
              <a:gd name="T5" fmla="*/ 816 h 1320"/>
              <a:gd name="T6" fmla="*/ 144 w 1992"/>
              <a:gd name="T7" fmla="*/ 1248 h 1320"/>
              <a:gd name="T8" fmla="*/ 720 w 1992"/>
              <a:gd name="T9" fmla="*/ 1248 h 1320"/>
              <a:gd name="T10" fmla="*/ 1104 w 1992"/>
              <a:gd name="T11" fmla="*/ 816 h 1320"/>
              <a:gd name="T12" fmla="*/ 1200 w 1992"/>
              <a:gd name="T13" fmla="*/ 720 h 1320"/>
              <a:gd name="T14" fmla="*/ 1632 w 1992"/>
              <a:gd name="T15" fmla="*/ 624 h 1320"/>
              <a:gd name="T16" fmla="*/ 1872 w 1992"/>
              <a:gd name="T17" fmla="*/ 528 h 1320"/>
              <a:gd name="T18" fmla="*/ 1968 w 1992"/>
              <a:gd name="T19" fmla="*/ 384 h 1320"/>
              <a:gd name="T20" fmla="*/ 1824 w 1992"/>
              <a:gd name="T21" fmla="*/ 96 h 1320"/>
              <a:gd name="T22" fmla="*/ 960 w 1992"/>
              <a:gd name="T23" fmla="*/ 384 h 1320"/>
              <a:gd name="T24" fmla="*/ 816 w 1992"/>
              <a:gd name="T25" fmla="*/ 48 h 1320"/>
              <a:gd name="T26" fmla="*/ 432 w 1992"/>
              <a:gd name="T27" fmla="*/ 96 h 1320"/>
              <a:gd name="T28" fmla="*/ 240 w 1992"/>
              <a:gd name="T29" fmla="*/ 24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2" h="1320">
                <a:moveTo>
                  <a:pt x="240" y="240"/>
                </a:moveTo>
                <a:cubicBezTo>
                  <a:pt x="168" y="296"/>
                  <a:pt x="0" y="336"/>
                  <a:pt x="0" y="432"/>
                </a:cubicBezTo>
                <a:cubicBezTo>
                  <a:pt x="0" y="528"/>
                  <a:pt x="216" y="680"/>
                  <a:pt x="240" y="816"/>
                </a:cubicBezTo>
                <a:cubicBezTo>
                  <a:pt x="264" y="952"/>
                  <a:pt x="64" y="1176"/>
                  <a:pt x="144" y="1248"/>
                </a:cubicBezTo>
                <a:cubicBezTo>
                  <a:pt x="224" y="1320"/>
                  <a:pt x="560" y="1320"/>
                  <a:pt x="720" y="1248"/>
                </a:cubicBezTo>
                <a:cubicBezTo>
                  <a:pt x="880" y="1176"/>
                  <a:pt x="1024" y="904"/>
                  <a:pt x="1104" y="816"/>
                </a:cubicBezTo>
                <a:cubicBezTo>
                  <a:pt x="1184" y="728"/>
                  <a:pt x="1112" y="752"/>
                  <a:pt x="1200" y="720"/>
                </a:cubicBezTo>
                <a:cubicBezTo>
                  <a:pt x="1288" y="688"/>
                  <a:pt x="1520" y="656"/>
                  <a:pt x="1632" y="624"/>
                </a:cubicBezTo>
                <a:cubicBezTo>
                  <a:pt x="1744" y="592"/>
                  <a:pt x="1816" y="568"/>
                  <a:pt x="1872" y="528"/>
                </a:cubicBezTo>
                <a:cubicBezTo>
                  <a:pt x="1928" y="488"/>
                  <a:pt x="1976" y="456"/>
                  <a:pt x="1968" y="384"/>
                </a:cubicBezTo>
                <a:cubicBezTo>
                  <a:pt x="1960" y="312"/>
                  <a:pt x="1992" y="96"/>
                  <a:pt x="1824" y="96"/>
                </a:cubicBezTo>
                <a:cubicBezTo>
                  <a:pt x="1656" y="96"/>
                  <a:pt x="1128" y="392"/>
                  <a:pt x="960" y="384"/>
                </a:cubicBezTo>
                <a:cubicBezTo>
                  <a:pt x="792" y="376"/>
                  <a:pt x="904" y="96"/>
                  <a:pt x="816" y="48"/>
                </a:cubicBezTo>
                <a:cubicBezTo>
                  <a:pt x="728" y="0"/>
                  <a:pt x="528" y="64"/>
                  <a:pt x="432" y="96"/>
                </a:cubicBezTo>
                <a:cubicBezTo>
                  <a:pt x="336" y="128"/>
                  <a:pt x="312" y="184"/>
                  <a:pt x="240" y="240"/>
                </a:cubicBez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4876800" y="3116263"/>
            <a:ext cx="609600" cy="2460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4879975" y="3135313"/>
            <a:ext cx="609600" cy="2460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Oval 12"/>
          <p:cNvSpPr>
            <a:spLocks noChangeAspect="1" noChangeArrowheads="1"/>
          </p:cNvSpPr>
          <p:nvPr/>
        </p:nvSpPr>
        <p:spPr bwMode="auto">
          <a:xfrm>
            <a:off x="4872038" y="330835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994025"/>
            <a:ext cx="13192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8" name="Oval 14"/>
          <p:cNvSpPr>
            <a:spLocks noChangeAspect="1" noChangeArrowheads="1"/>
          </p:cNvSpPr>
          <p:nvPr/>
        </p:nvSpPr>
        <p:spPr bwMode="auto">
          <a:xfrm>
            <a:off x="5392738" y="3098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53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809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B4A3-8623-4E59-B17F-FF195E52DBE7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7675" name="Group 27"/>
          <p:cNvGrpSpPr>
            <a:grpSpLocks/>
          </p:cNvGrpSpPr>
          <p:nvPr/>
        </p:nvGrpSpPr>
        <p:grpSpPr bwMode="auto">
          <a:xfrm>
            <a:off x="131763" y="739775"/>
            <a:ext cx="8896350" cy="1649413"/>
            <a:chOff x="83" y="466"/>
            <a:chExt cx="5604" cy="1039"/>
          </a:xfrm>
        </p:grpSpPr>
        <p:pic>
          <p:nvPicPr>
            <p:cNvPr id="27676" name="Picture 2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" y="466"/>
              <a:ext cx="40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77" name="Picture 2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466"/>
              <a:ext cx="29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78" name="Picture 3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" y="480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79" name="Picture 3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78"/>
              <a:ext cx="48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80" name="Picture 32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" y="1243"/>
              <a:ext cx="3890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81" name="Picture 3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117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82" name="Picture 3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719"/>
              <a:ext cx="429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683" name="Picture 35" descr="txp_fig"/>
            <p:cNvPicPr preferRelativeResize="0">
              <a:picLocks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978"/>
              <a:ext cx="40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84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" y="986"/>
              <a:ext cx="3486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85" name="Picture 3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32"/>
              <a:ext cx="1201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686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867400"/>
            <a:ext cx="63515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2514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24000" y="5257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1828800" y="2743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87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6272213"/>
            <a:ext cx="41465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6" name="Freeform 8"/>
          <p:cNvSpPr>
            <a:spLocks/>
          </p:cNvSpPr>
          <p:nvPr/>
        </p:nvSpPr>
        <p:spPr bwMode="auto">
          <a:xfrm>
            <a:off x="2895600" y="2895600"/>
            <a:ext cx="3162300" cy="2095500"/>
          </a:xfrm>
          <a:custGeom>
            <a:avLst/>
            <a:gdLst>
              <a:gd name="T0" fmla="*/ 240 w 1992"/>
              <a:gd name="T1" fmla="*/ 240 h 1320"/>
              <a:gd name="T2" fmla="*/ 0 w 1992"/>
              <a:gd name="T3" fmla="*/ 432 h 1320"/>
              <a:gd name="T4" fmla="*/ 240 w 1992"/>
              <a:gd name="T5" fmla="*/ 816 h 1320"/>
              <a:gd name="T6" fmla="*/ 144 w 1992"/>
              <a:gd name="T7" fmla="*/ 1248 h 1320"/>
              <a:gd name="T8" fmla="*/ 720 w 1992"/>
              <a:gd name="T9" fmla="*/ 1248 h 1320"/>
              <a:gd name="T10" fmla="*/ 1104 w 1992"/>
              <a:gd name="T11" fmla="*/ 816 h 1320"/>
              <a:gd name="T12" fmla="*/ 1200 w 1992"/>
              <a:gd name="T13" fmla="*/ 720 h 1320"/>
              <a:gd name="T14" fmla="*/ 1632 w 1992"/>
              <a:gd name="T15" fmla="*/ 624 h 1320"/>
              <a:gd name="T16" fmla="*/ 1872 w 1992"/>
              <a:gd name="T17" fmla="*/ 528 h 1320"/>
              <a:gd name="T18" fmla="*/ 1968 w 1992"/>
              <a:gd name="T19" fmla="*/ 384 h 1320"/>
              <a:gd name="T20" fmla="*/ 1824 w 1992"/>
              <a:gd name="T21" fmla="*/ 96 h 1320"/>
              <a:gd name="T22" fmla="*/ 960 w 1992"/>
              <a:gd name="T23" fmla="*/ 384 h 1320"/>
              <a:gd name="T24" fmla="*/ 816 w 1992"/>
              <a:gd name="T25" fmla="*/ 48 h 1320"/>
              <a:gd name="T26" fmla="*/ 432 w 1992"/>
              <a:gd name="T27" fmla="*/ 96 h 1320"/>
              <a:gd name="T28" fmla="*/ 240 w 1992"/>
              <a:gd name="T29" fmla="*/ 24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2" h="1320">
                <a:moveTo>
                  <a:pt x="240" y="240"/>
                </a:moveTo>
                <a:cubicBezTo>
                  <a:pt x="168" y="296"/>
                  <a:pt x="0" y="336"/>
                  <a:pt x="0" y="432"/>
                </a:cubicBezTo>
                <a:cubicBezTo>
                  <a:pt x="0" y="528"/>
                  <a:pt x="216" y="680"/>
                  <a:pt x="240" y="816"/>
                </a:cubicBezTo>
                <a:cubicBezTo>
                  <a:pt x="264" y="952"/>
                  <a:pt x="64" y="1176"/>
                  <a:pt x="144" y="1248"/>
                </a:cubicBezTo>
                <a:cubicBezTo>
                  <a:pt x="224" y="1320"/>
                  <a:pt x="560" y="1320"/>
                  <a:pt x="720" y="1248"/>
                </a:cubicBezTo>
                <a:cubicBezTo>
                  <a:pt x="880" y="1176"/>
                  <a:pt x="1024" y="904"/>
                  <a:pt x="1104" y="816"/>
                </a:cubicBezTo>
                <a:cubicBezTo>
                  <a:pt x="1184" y="728"/>
                  <a:pt x="1112" y="752"/>
                  <a:pt x="1200" y="720"/>
                </a:cubicBezTo>
                <a:cubicBezTo>
                  <a:pt x="1288" y="688"/>
                  <a:pt x="1520" y="656"/>
                  <a:pt x="1632" y="624"/>
                </a:cubicBezTo>
                <a:cubicBezTo>
                  <a:pt x="1744" y="592"/>
                  <a:pt x="1816" y="568"/>
                  <a:pt x="1872" y="528"/>
                </a:cubicBezTo>
                <a:cubicBezTo>
                  <a:pt x="1928" y="488"/>
                  <a:pt x="1976" y="456"/>
                  <a:pt x="1968" y="384"/>
                </a:cubicBezTo>
                <a:cubicBezTo>
                  <a:pt x="1960" y="312"/>
                  <a:pt x="1992" y="96"/>
                  <a:pt x="1824" y="96"/>
                </a:cubicBezTo>
                <a:cubicBezTo>
                  <a:pt x="1656" y="96"/>
                  <a:pt x="1128" y="392"/>
                  <a:pt x="960" y="384"/>
                </a:cubicBezTo>
                <a:cubicBezTo>
                  <a:pt x="792" y="376"/>
                  <a:pt x="904" y="96"/>
                  <a:pt x="816" y="48"/>
                </a:cubicBezTo>
                <a:cubicBezTo>
                  <a:pt x="728" y="0"/>
                  <a:pt x="528" y="64"/>
                  <a:pt x="432" y="96"/>
                </a:cubicBezTo>
                <a:cubicBezTo>
                  <a:pt x="336" y="128"/>
                  <a:pt x="312" y="184"/>
                  <a:pt x="240" y="240"/>
                </a:cubicBezTo>
                <a:close/>
              </a:path>
            </a:pathLst>
          </a:custGeom>
          <a:solidFill>
            <a:schemeClr val="bg1">
              <a:alpha val="0"/>
            </a:schemeClr>
          </a:solidFill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3006725"/>
            <a:ext cx="25257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7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0"/>
            <a:ext cx="1809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28600"/>
            <a:ext cx="5230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7B2D-C363-4841-B692-EE2EE371474E}" type="slidenum">
              <a:rPr lang="en-US"/>
              <a:pPr/>
              <a:t>8</a:t>
            </a:fld>
            <a:endParaRPr lang="en-US"/>
          </a:p>
        </p:txBody>
      </p:sp>
      <p:pic>
        <p:nvPicPr>
          <p:cNvPr id="2867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Freeform 8" descr="20%"/>
          <p:cNvSpPr>
            <a:spLocks/>
          </p:cNvSpPr>
          <p:nvPr/>
        </p:nvSpPr>
        <p:spPr bwMode="auto">
          <a:xfrm>
            <a:off x="3352800" y="4038600"/>
            <a:ext cx="3162300" cy="2095500"/>
          </a:xfrm>
          <a:custGeom>
            <a:avLst/>
            <a:gdLst>
              <a:gd name="T0" fmla="*/ 240 w 1992"/>
              <a:gd name="T1" fmla="*/ 240 h 1320"/>
              <a:gd name="T2" fmla="*/ 0 w 1992"/>
              <a:gd name="T3" fmla="*/ 432 h 1320"/>
              <a:gd name="T4" fmla="*/ 240 w 1992"/>
              <a:gd name="T5" fmla="*/ 816 h 1320"/>
              <a:gd name="T6" fmla="*/ 144 w 1992"/>
              <a:gd name="T7" fmla="*/ 1248 h 1320"/>
              <a:gd name="T8" fmla="*/ 720 w 1992"/>
              <a:gd name="T9" fmla="*/ 1248 h 1320"/>
              <a:gd name="T10" fmla="*/ 1104 w 1992"/>
              <a:gd name="T11" fmla="*/ 816 h 1320"/>
              <a:gd name="T12" fmla="*/ 1200 w 1992"/>
              <a:gd name="T13" fmla="*/ 720 h 1320"/>
              <a:gd name="T14" fmla="*/ 1632 w 1992"/>
              <a:gd name="T15" fmla="*/ 624 h 1320"/>
              <a:gd name="T16" fmla="*/ 1872 w 1992"/>
              <a:gd name="T17" fmla="*/ 528 h 1320"/>
              <a:gd name="T18" fmla="*/ 1968 w 1992"/>
              <a:gd name="T19" fmla="*/ 384 h 1320"/>
              <a:gd name="T20" fmla="*/ 1824 w 1992"/>
              <a:gd name="T21" fmla="*/ 96 h 1320"/>
              <a:gd name="T22" fmla="*/ 960 w 1992"/>
              <a:gd name="T23" fmla="*/ 384 h 1320"/>
              <a:gd name="T24" fmla="*/ 816 w 1992"/>
              <a:gd name="T25" fmla="*/ 48 h 1320"/>
              <a:gd name="T26" fmla="*/ 432 w 1992"/>
              <a:gd name="T27" fmla="*/ 96 h 1320"/>
              <a:gd name="T28" fmla="*/ 240 w 1992"/>
              <a:gd name="T29" fmla="*/ 24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2" h="1320">
                <a:moveTo>
                  <a:pt x="240" y="240"/>
                </a:moveTo>
                <a:cubicBezTo>
                  <a:pt x="168" y="296"/>
                  <a:pt x="0" y="336"/>
                  <a:pt x="0" y="432"/>
                </a:cubicBezTo>
                <a:cubicBezTo>
                  <a:pt x="0" y="528"/>
                  <a:pt x="216" y="680"/>
                  <a:pt x="240" y="816"/>
                </a:cubicBezTo>
                <a:cubicBezTo>
                  <a:pt x="264" y="952"/>
                  <a:pt x="64" y="1176"/>
                  <a:pt x="144" y="1248"/>
                </a:cubicBezTo>
                <a:cubicBezTo>
                  <a:pt x="224" y="1320"/>
                  <a:pt x="560" y="1320"/>
                  <a:pt x="720" y="1248"/>
                </a:cubicBezTo>
                <a:cubicBezTo>
                  <a:pt x="880" y="1176"/>
                  <a:pt x="1024" y="904"/>
                  <a:pt x="1104" y="816"/>
                </a:cubicBezTo>
                <a:cubicBezTo>
                  <a:pt x="1184" y="728"/>
                  <a:pt x="1112" y="752"/>
                  <a:pt x="1200" y="720"/>
                </a:cubicBezTo>
                <a:cubicBezTo>
                  <a:pt x="1288" y="688"/>
                  <a:pt x="1520" y="656"/>
                  <a:pt x="1632" y="624"/>
                </a:cubicBezTo>
                <a:cubicBezTo>
                  <a:pt x="1744" y="592"/>
                  <a:pt x="1816" y="568"/>
                  <a:pt x="1872" y="528"/>
                </a:cubicBezTo>
                <a:cubicBezTo>
                  <a:pt x="1928" y="488"/>
                  <a:pt x="1976" y="456"/>
                  <a:pt x="1968" y="384"/>
                </a:cubicBezTo>
                <a:cubicBezTo>
                  <a:pt x="1960" y="312"/>
                  <a:pt x="1992" y="96"/>
                  <a:pt x="1824" y="96"/>
                </a:cubicBezTo>
                <a:cubicBezTo>
                  <a:pt x="1656" y="96"/>
                  <a:pt x="1128" y="392"/>
                  <a:pt x="960" y="384"/>
                </a:cubicBezTo>
                <a:cubicBezTo>
                  <a:pt x="792" y="376"/>
                  <a:pt x="904" y="96"/>
                  <a:pt x="816" y="48"/>
                </a:cubicBezTo>
                <a:cubicBezTo>
                  <a:pt x="728" y="0"/>
                  <a:pt x="528" y="64"/>
                  <a:pt x="432" y="96"/>
                </a:cubicBezTo>
                <a:cubicBezTo>
                  <a:pt x="336" y="128"/>
                  <a:pt x="312" y="184"/>
                  <a:pt x="240" y="240"/>
                </a:cubicBez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Oval 11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4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5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4116388" y="30988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Oval 17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Oval 18"/>
          <p:cNvSpPr>
            <a:spLocks noChangeAspect="1" noChangeArrowheads="1"/>
          </p:cNvSpPr>
          <p:nvPr/>
        </p:nvSpPr>
        <p:spPr bwMode="auto">
          <a:xfrm>
            <a:off x="4040188" y="30480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195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93" name="Oval 21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944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15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089025"/>
            <a:ext cx="52863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5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6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516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10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9025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11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12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13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701" name="Line 29"/>
          <p:cNvSpPr>
            <a:spLocks noChangeShapeType="1"/>
          </p:cNvSpPr>
          <p:nvPr/>
        </p:nvSpPr>
        <p:spPr bwMode="auto">
          <a:xfrm flipV="1">
            <a:off x="3581400" y="22860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H="1" flipV="1">
            <a:off x="5715000" y="22860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V="1">
            <a:off x="3581400" y="31242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H="1" flipV="1">
            <a:off x="5715000" y="3124200"/>
            <a:ext cx="4572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228600" y="3308350"/>
            <a:ext cx="6397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706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2330450"/>
            <a:ext cx="11890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07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162300"/>
            <a:ext cx="11890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08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429000"/>
            <a:ext cx="1228725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3" grpId="0" animBg="1"/>
      <p:bldP spid="28701" grpId="0" animBg="1"/>
      <p:bldP spid="28701" grpId="1" animBg="1"/>
      <p:bldP spid="28702" grpId="0" animBg="1"/>
      <p:bldP spid="28702" grpId="1" animBg="1"/>
      <p:bldP spid="28703" grpId="0" animBg="1"/>
      <p:bldP spid="28703" grpId="1" animBg="1"/>
      <p:bldP spid="28703" grpId="2" animBg="1"/>
      <p:bldP spid="28704" grpId="0" animBg="1"/>
      <p:bldP spid="28704" grpId="1" animBg="1"/>
      <p:bldP spid="28705" grpId="0" animBg="1"/>
      <p:bldP spid="2870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7997-643C-4C35-9D62-05668FEE035D}" type="slidenum">
              <a:rPr lang="en-US"/>
              <a:pPr/>
              <a:t>9</a:t>
            </a:fld>
            <a:endParaRPr lang="en-US"/>
          </a:p>
        </p:txBody>
      </p:sp>
      <p:grpSp>
        <p:nvGrpSpPr>
          <p:cNvPr id="29740" name="Group 44"/>
          <p:cNvGrpSpPr>
            <a:grpSpLocks/>
          </p:cNvGrpSpPr>
          <p:nvPr/>
        </p:nvGrpSpPr>
        <p:grpSpPr bwMode="auto">
          <a:xfrm>
            <a:off x="228600" y="1089025"/>
            <a:ext cx="7593013" cy="774700"/>
            <a:chOff x="144" y="686"/>
            <a:chExt cx="4783" cy="488"/>
          </a:xfrm>
        </p:grpSpPr>
        <p:pic>
          <p:nvPicPr>
            <p:cNvPr id="29737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" y="686"/>
              <a:ext cx="333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738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473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39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86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6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3692525"/>
            <a:ext cx="21621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981200" y="6400800"/>
            <a:ext cx="518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2286000" y="3886200"/>
            <a:ext cx="0" cy="2743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278188" y="22606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116388" y="22606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Oval 11"/>
          <p:cNvSpPr>
            <a:spLocks noChangeAspect="1" noChangeArrowheads="1"/>
          </p:cNvSpPr>
          <p:nvPr/>
        </p:nvSpPr>
        <p:spPr bwMode="auto">
          <a:xfrm>
            <a:off x="5624513" y="2209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3574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3653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278188" y="3098800"/>
            <a:ext cx="54848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116388" y="309880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Oval 17"/>
          <p:cNvSpPr>
            <a:spLocks noChangeAspect="1" noChangeArrowheads="1"/>
          </p:cNvSpPr>
          <p:nvPr/>
        </p:nvSpPr>
        <p:spPr bwMode="auto">
          <a:xfrm>
            <a:off x="5624513" y="30480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spect="1" noChangeArrowheads="1"/>
          </p:cNvSpPr>
          <p:nvPr/>
        </p:nvSpPr>
        <p:spPr bwMode="auto">
          <a:xfrm>
            <a:off x="4040188" y="304800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5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3195638"/>
            <a:ext cx="2079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6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3203575"/>
            <a:ext cx="1698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17" name="Oval 21"/>
          <p:cNvSpPr>
            <a:spLocks noChangeAspect="1" noChangeArrowheads="1"/>
          </p:cNvSpPr>
          <p:nvPr/>
        </p:nvSpPr>
        <p:spPr bwMode="auto">
          <a:xfrm>
            <a:off x="4040188" y="2209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18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133600"/>
            <a:ext cx="944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9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4975"/>
            <a:ext cx="887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20" name="Freeform 24" descr="20%"/>
          <p:cNvSpPr>
            <a:spLocks/>
          </p:cNvSpPr>
          <p:nvPr/>
        </p:nvSpPr>
        <p:spPr bwMode="auto">
          <a:xfrm>
            <a:off x="3352800" y="4038600"/>
            <a:ext cx="3162300" cy="2095500"/>
          </a:xfrm>
          <a:custGeom>
            <a:avLst/>
            <a:gdLst>
              <a:gd name="T0" fmla="*/ 240 w 1992"/>
              <a:gd name="T1" fmla="*/ 240 h 1320"/>
              <a:gd name="T2" fmla="*/ 0 w 1992"/>
              <a:gd name="T3" fmla="*/ 432 h 1320"/>
              <a:gd name="T4" fmla="*/ 240 w 1992"/>
              <a:gd name="T5" fmla="*/ 816 h 1320"/>
              <a:gd name="T6" fmla="*/ 144 w 1992"/>
              <a:gd name="T7" fmla="*/ 1248 h 1320"/>
              <a:gd name="T8" fmla="*/ 720 w 1992"/>
              <a:gd name="T9" fmla="*/ 1248 h 1320"/>
              <a:gd name="T10" fmla="*/ 1104 w 1992"/>
              <a:gd name="T11" fmla="*/ 816 h 1320"/>
              <a:gd name="T12" fmla="*/ 1200 w 1992"/>
              <a:gd name="T13" fmla="*/ 720 h 1320"/>
              <a:gd name="T14" fmla="*/ 1632 w 1992"/>
              <a:gd name="T15" fmla="*/ 624 h 1320"/>
              <a:gd name="T16" fmla="*/ 1872 w 1992"/>
              <a:gd name="T17" fmla="*/ 528 h 1320"/>
              <a:gd name="T18" fmla="*/ 1968 w 1992"/>
              <a:gd name="T19" fmla="*/ 384 h 1320"/>
              <a:gd name="T20" fmla="*/ 1824 w 1992"/>
              <a:gd name="T21" fmla="*/ 96 h 1320"/>
              <a:gd name="T22" fmla="*/ 960 w 1992"/>
              <a:gd name="T23" fmla="*/ 384 h 1320"/>
              <a:gd name="T24" fmla="*/ 816 w 1992"/>
              <a:gd name="T25" fmla="*/ 48 h 1320"/>
              <a:gd name="T26" fmla="*/ 432 w 1992"/>
              <a:gd name="T27" fmla="*/ 96 h 1320"/>
              <a:gd name="T28" fmla="*/ 240 w 1992"/>
              <a:gd name="T29" fmla="*/ 24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92" h="1320">
                <a:moveTo>
                  <a:pt x="240" y="240"/>
                </a:moveTo>
                <a:cubicBezTo>
                  <a:pt x="168" y="296"/>
                  <a:pt x="0" y="336"/>
                  <a:pt x="0" y="432"/>
                </a:cubicBezTo>
                <a:cubicBezTo>
                  <a:pt x="0" y="528"/>
                  <a:pt x="216" y="680"/>
                  <a:pt x="240" y="816"/>
                </a:cubicBezTo>
                <a:cubicBezTo>
                  <a:pt x="264" y="952"/>
                  <a:pt x="64" y="1176"/>
                  <a:pt x="144" y="1248"/>
                </a:cubicBezTo>
                <a:cubicBezTo>
                  <a:pt x="224" y="1320"/>
                  <a:pt x="560" y="1320"/>
                  <a:pt x="720" y="1248"/>
                </a:cubicBezTo>
                <a:cubicBezTo>
                  <a:pt x="880" y="1176"/>
                  <a:pt x="1024" y="904"/>
                  <a:pt x="1104" y="816"/>
                </a:cubicBezTo>
                <a:cubicBezTo>
                  <a:pt x="1184" y="728"/>
                  <a:pt x="1112" y="752"/>
                  <a:pt x="1200" y="720"/>
                </a:cubicBezTo>
                <a:cubicBezTo>
                  <a:pt x="1288" y="688"/>
                  <a:pt x="1520" y="656"/>
                  <a:pt x="1632" y="624"/>
                </a:cubicBezTo>
                <a:cubicBezTo>
                  <a:pt x="1744" y="592"/>
                  <a:pt x="1816" y="568"/>
                  <a:pt x="1872" y="528"/>
                </a:cubicBezTo>
                <a:cubicBezTo>
                  <a:pt x="1928" y="488"/>
                  <a:pt x="1976" y="456"/>
                  <a:pt x="1968" y="384"/>
                </a:cubicBezTo>
                <a:cubicBezTo>
                  <a:pt x="1960" y="312"/>
                  <a:pt x="1992" y="96"/>
                  <a:pt x="1824" y="96"/>
                </a:cubicBezTo>
                <a:cubicBezTo>
                  <a:pt x="1656" y="96"/>
                  <a:pt x="1128" y="392"/>
                  <a:pt x="960" y="384"/>
                </a:cubicBezTo>
                <a:cubicBezTo>
                  <a:pt x="792" y="376"/>
                  <a:pt x="904" y="96"/>
                  <a:pt x="816" y="48"/>
                </a:cubicBezTo>
                <a:cubicBezTo>
                  <a:pt x="728" y="0"/>
                  <a:pt x="528" y="64"/>
                  <a:pt x="432" y="96"/>
                </a:cubicBezTo>
                <a:cubicBezTo>
                  <a:pt x="336" y="128"/>
                  <a:pt x="312" y="184"/>
                  <a:pt x="240" y="240"/>
                </a:cubicBez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5334000" y="4259263"/>
            <a:ext cx="609600" cy="2460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5337175" y="4278313"/>
            <a:ext cx="609600" cy="2460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Oval 27"/>
          <p:cNvSpPr>
            <a:spLocks noChangeAspect="1" noChangeArrowheads="1"/>
          </p:cNvSpPr>
          <p:nvPr/>
        </p:nvSpPr>
        <p:spPr bwMode="auto">
          <a:xfrm>
            <a:off x="5329238" y="4451350"/>
            <a:ext cx="92075" cy="9207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Oval 28"/>
          <p:cNvSpPr>
            <a:spLocks noChangeAspect="1" noChangeArrowheads="1"/>
          </p:cNvSpPr>
          <p:nvPr/>
        </p:nvSpPr>
        <p:spPr bwMode="auto">
          <a:xfrm>
            <a:off x="5849938" y="4241800"/>
            <a:ext cx="92075" cy="920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33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22098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34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137150" y="4057650"/>
            <a:ext cx="2286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41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59238"/>
            <a:ext cx="774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42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0592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C -0.00973 0.00718 -0.01945 0.01459 -0.02657 0.01875 C -0.03368 0.02292 -0.03733 0.02362 -0.04219 0.025 C -0.04705 0.02639 -0.05243 0.03473 -0.05625 0.02709 C -0.06007 0.01945 -0.05938 -0.00925 -0.06493 -0.02152 C -0.07049 -0.03379 -0.08351 -0.04004 -0.08907 -0.04583 C -0.09462 -0.05162 -0.09115 -0.05532 -0.09844 -0.05625 C -0.10573 -0.05717 -0.12379 -0.05555 -0.13282 -0.05208 C -0.14184 -0.04861 -0.1474 -0.0412 -0.15313 -0.03541 C -0.15886 -0.02963 -0.16268 -0.02291 -0.16719 -0.01666 C -0.17171 -0.01041 -0.175 -0.00277 -0.17969 0.00209 C -0.18438 0.00695 -0.19115 0.0088 -0.19532 0.0125 C -0.19948 0.01621 -0.20209 0.02061 -0.20469 0.025 C -0.2073 0.0294 -0.2099 0.03264 -0.21094 0.03959 C -0.21198 0.04653 -0.21233 0.05764 -0.21094 0.06667 C -0.20955 0.0757 -0.20625 0.08588 -0.20313 0.09375 C -0.2 0.10162 -0.19445 0.1088 -0.19219 0.11459 C -0.18993 0.12037 -0.19115 0.1257 -0.18907 0.12917 C -0.18698 0.13264 -0.18195 0.13172 -0.17969 0.13542 C -0.17743 0.13912 -0.17553 0.14422 -0.175 0.15209 C -0.17448 0.15996 -0.17587 0.17616 -0.17657 0.18334 C -0.17726 0.19051 -0.17796 0.18889 -0.17969 0.19584 C -0.18143 0.20278 -0.18646 0.21667 -0.1875 0.225 C -0.18855 0.23334 -0.18872 0.24237 -0.18594 0.24584 C -0.18316 0.24931 -0.17674 0.24676 -0.17032 0.24584 C -0.16389 0.24491 -0.1533 0.24051 -0.14688 0.23959 C -0.14046 0.23866 -0.1375 0.24098 -0.13125 0.23959 C -0.125 0.2382 -0.11684 0.2345 -0.10938 0.23125 C -0.10191 0.22801 -0.09358 0.2257 -0.08594 0.22084 C -0.0783 0.21598 -0.06875 0.20764 -0.06407 0.20209 C -0.05938 0.19653 -0.06181 0.19375 -0.05782 0.1875 C -0.05382 0.18125 -0.0448 0.17362 -0.04063 0.16459 C -0.03646 0.15556 -0.03612 0.14167 -0.03282 0.13334 C -0.02952 0.125 -0.0283 0.1213 -0.02032 0.11459 C -0.01233 0.10787 0.00364 0.09792 0.01475 0.09306 C 0.02586 0.0882 0.03645 0.08658 0.046 0.08473 C 0.05555 0.08287 0.06423 0.08287 0.07187 0.08125 C 0.07951 0.07963 0.08593 0.07778 0.09218 0.075 C 0.09843 0.07223 0.10347 0.07223 0.10937 0.06459 C 0.11527 0.05695 0.125 0.04167 0.12725 0.02848 C 0.12951 0.01528 0.12569 -0.00486 0.12257 -0.01527 C 0.11944 -0.02569 0.11267 -0.03101 0.1085 -0.03402 C 0.10434 -0.03703 0.10173 -0.03472 0.09757 -0.03402 C 0.0934 -0.03333 0.08888 -0.03101 0.0835 -0.02986 C 0.07812 -0.0287 0.06944 -0.02777 0.06562 -0.02708 " pathEditMode="relative" rAng="0" ptsTypes="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0" grpId="0" animBg="1"/>
      <p:bldP spid="2973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5&quot;&gt;&lt;property id=&quot;20148&quot; value=&quot;5&quot;/&gt;&lt;property id=&quot;20300&quot; value=&quot;Slide 2&quot;/&gt;&lt;property id=&quot;20307&quot; value=&quot;272&quot;/&gt;&lt;/object&gt;&lt;object type=&quot;3&quot; unique_id=&quot;10016&quot;&gt;&lt;property id=&quot;20148&quot; value=&quot;5&quot;/&gt;&lt;property id=&quot;20300&quot; value=&quot;Slide 3&quot;/&gt;&lt;property id=&quot;20307&quot; value=&quot;273&quot;/&gt;&lt;/object&gt;&lt;object type=&quot;3&quot; unique_id=&quot;10017&quot;&gt;&lt;property id=&quot;20148&quot; value=&quot;5&quot;/&gt;&lt;property id=&quot;20300&quot; value=&quot;Slide 4&quot;/&gt;&lt;property id=&quot;20307&quot; value=&quot;274&quot;/&gt;&lt;/object&gt;&lt;object type=&quot;3&quot; unique_id=&quot;10018&quot;&gt;&lt;property id=&quot;20148&quot; value=&quot;5&quot;/&gt;&lt;property id=&quot;20300&quot; value=&quot;Slide 5&quot;/&gt;&lt;property id=&quot;20307&quot; value=&quot;275&quot;/&gt;&lt;/object&gt;&lt;object type=&quot;3&quot; unique_id=&quot;10019&quot;&gt;&lt;property id=&quot;20148&quot; value=&quot;5&quot;/&gt;&lt;property id=&quot;20300&quot; value=&quot;Slide 6&quot;/&gt;&lt;property id=&quot;20307&quot; value=&quot;276&quot;/&gt;&lt;/object&gt;&lt;object type=&quot;3&quot; unique_id=&quot;10020&quot;&gt;&lt;property id=&quot;20148&quot; value=&quot;5&quot;/&gt;&lt;property id=&quot;20300&quot; value=&quot;Slide 7&quot;/&gt;&lt;property id=&quot;20307&quot; value=&quot;277&quot;/&gt;&lt;/object&gt;&lt;object type=&quot;3&quot; unique_id=&quot;10021&quot;&gt;&lt;property id=&quot;20148&quot; value=&quot;5&quot;/&gt;&lt;property id=&quot;20300&quot; value=&quot;Slide 8&quot;/&gt;&lt;property id=&quot;20307&quot; value=&quot;278&quot;/&gt;&lt;/object&gt;&lt;object type=&quot;3&quot; unique_id=&quot;10022&quot;&gt;&lt;property id=&quot;20148&quot; value=&quot;5&quot;/&gt;&lt;property id=&quot;20300&quot; value=&quot;Slide 9&quot;/&gt;&lt;property id=&quot;20307&quot; value=&quot;279&quot;/&gt;&lt;/object&gt;&lt;object type=&quot;3&quot; unique_id=&quot;10023&quot;&gt;&lt;property id=&quot;20148&quot; value=&quot;5&quot;/&gt;&lt;property id=&quot;20300&quot; value=&quot;Slide 10&quot;/&gt;&lt;property id=&quot;20307&quot; value=&quot;280&quot;/&gt;&lt;/object&gt;&lt;object type=&quot;3&quot; unique_id=&quot;10024&quot;&gt;&lt;property id=&quot;20148&quot; value=&quot;5&quot;/&gt;&lt;property id=&quot;20300&quot; value=&quot;Slide 11&quot;/&gt;&lt;property id=&quot;20307&quot; value=&quot;281&quot;/&gt;&lt;/object&gt;&lt;object type=&quot;3&quot; unique_id=&quot;10025&quot;&gt;&lt;property id=&quot;20148&quot; value=&quot;5&quot;/&gt;&lt;property id=&quot;20300&quot; value=&quot;Slide 12&quot;/&gt;&lt;property id=&quot;20307&quot; value=&quot;282&quot;/&gt;&lt;/object&gt;&lt;object type=&quot;3&quot; unique_id=&quot;10026&quot;&gt;&lt;property id=&quot;20148&quot; value=&quot;5&quot;/&gt;&lt;property id=&quot;20300&quot; value=&quot;Slide 13&quot;/&gt;&lt;property id=&quot;20307&quot; value=&quot;283&quot;/&gt;&lt;/object&gt;&lt;object type=&quot;3&quot; unique_id=&quot;10027&quot;&gt;&lt;property id=&quot;20148&quot; value=&quot;5&quot;/&gt;&lt;property id=&quot;20300&quot; value=&quot;Slide 14&quot;/&gt;&lt;property id=&quot;20307&quot; value=&quot;284&quot;/&gt;&lt;/object&gt;&lt;object type=&quot;3&quot; unique_id=&quot;10028&quot;&gt;&lt;property id=&quot;20148&quot; value=&quot;5&quot;/&gt;&lt;property id=&quot;20300&quot; value=&quot;Slide 15&quot;/&gt;&lt;property id=&quot;20307&quot; value=&quot;285&quot;/&gt;&lt;/object&gt;&lt;object type=&quot;3&quot; unique_id=&quot;10029&quot;&gt;&lt;property id=&quot;20148&quot; value=&quot;5&quot;/&gt;&lt;property id=&quot;20300&quot; value=&quot;Slide 16&quot;/&gt;&lt;property id=&quot;20307&quot; value=&quot;286&quot;/&gt;&lt;/object&gt;&lt;object type=&quot;3&quot; unique_id=&quot;10030&quot;&gt;&lt;property id=&quot;20148&quot; value=&quot;5&quot;/&gt;&lt;property id=&quot;20300&quot; value=&quot;Slide 17&quot;/&gt;&lt;property id=&quot;20307&quot; value=&quot;287&quot;/&gt;&lt;/object&gt;&lt;object type=&quot;3&quot; unique_id=&quot;10031&quot;&gt;&lt;property id=&quot;20148&quot; value=&quot;5&quot;/&gt;&lt;property id=&quot;20300&quot; value=&quot;Slide 19&quot;/&gt;&lt;property id=&quot;20307&quot; value=&quot;288&quot;/&gt;&lt;/object&gt;&lt;object type=&quot;3&quot; unique_id=&quot;10032&quot;&gt;&lt;property id=&quot;20148&quot; value=&quot;5&quot;/&gt;&lt;property id=&quot;20300&quot; value=&quot;Slide 20&quot;/&gt;&lt;property id=&quot;20307&quot; value=&quot;289&quot;/&gt;&lt;/object&gt;&lt;object type=&quot;3&quot; unique_id=&quot;10033&quot;&gt;&lt;property id=&quot;20148&quot; value=&quot;5&quot;/&gt;&lt;property id=&quot;20300&quot; value=&quot;Slide 21&quot;/&gt;&lt;property id=&quot;20307&quot; value=&quot;290&quot;/&gt;&lt;/object&gt;&lt;object type=&quot;3&quot; unique_id=&quot;10034&quot;&gt;&lt;property id=&quot;20148&quot; value=&quot;5&quot;/&gt;&lt;property id=&quot;20300&quot; value=&quot;Slide 22&quot;/&gt;&lt;property id=&quot;20307&quot; value=&quot;291&quot;/&gt;&lt;/object&gt;&lt;object type=&quot;3&quot; unique_id=&quot;10035&quot;&gt;&lt;property id=&quot;20148&quot; value=&quot;5&quot;/&gt;&lt;property id=&quot;20300&quot; value=&quot;Slide 23&quot;/&gt;&lt;property id=&quot;20307&quot; value=&quot;292&quot;/&gt;&lt;/object&gt;&lt;object type=&quot;3&quot; unique_id=&quot;10038&quot;&gt;&lt;property id=&quot;20148&quot; value=&quot;5&quot;/&gt;&lt;property id=&quot;20300&quot; value=&quot;Slide 24&quot;/&gt;&lt;property id=&quot;20307&quot; value=&quot;295&quot;/&gt;&lt;/object&gt;&lt;object type=&quot;3&quot; unique_id=&quot;10141&quot;&gt;&lt;property id=&quot;20148&quot; value=&quot;5&quot;/&gt;&lt;property id=&quot;20300&quot; value=&quot;Slide 18&quot;/&gt;&lt;property id=&quot;20307&quot; value=&quot;29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9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\{3,4\}\times\{1,2\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et of $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1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9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s_j\to p$&#10;{\color[rgb]{0,.8,0}and} $t_j\to p$, as $j\to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00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9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p$ is&#10;a {\bf{\color{blue}boundary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17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&#10;if there are} sequences $s_j$ in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21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s_j\to p$&#10;{\color[rgb]{0,.8,0}and} $t_j\to p$, as $j\to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001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_j$ in ${\mathbb R}^n\backslash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5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Boundary of a subset of $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189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boundary point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60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set} shown abo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49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et of $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11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$0$ and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949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s_j\to p$&#10;{\color[rgb]{0,.8,0}and} $t_j\to p$, as $j\to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001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p$ is&#10;a {\bf{\color{blue}boundary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1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&#10;if there are} sequences $s_j$ in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218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_j$ in ${\mathbb R}^n\backslash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55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boundary point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60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color{red}set} shown abo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1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he bounda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89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oundary points of&#10;${\color{red}[0,1)}\subseteq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5"/>
  <p:tag name="PICTUREFILESIZE" val="2360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Boundary of a subset of $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18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et of $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11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9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s_j\to p$&#10;{\color[rgb]{0,.8,0}and} $t_j\to p$, as $j\to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00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9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p$ is&#10;a {\bf{\color{blue}boundary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17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&#10;if there are} sequences $s_j$ in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21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_j$ in ${\mathbb R}^n\backslash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55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4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open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71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 contains {\color{red}none}&#10;of its boundary poi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bound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1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bound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1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in the s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55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tc., etc.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06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et of $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11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4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1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open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7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9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 contains {\color{red}none}&#10;of its boundary poi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4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3,4)\times(1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11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p$ is&#10;a {\bf{\color{blue}boundary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17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open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71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 contains {\color{red}none}&#10;of its boundary poi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tc., etc.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0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} {\color{red}not} {\color[rgb]{1,0,1}$1/2$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1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"/>
  <p:tag name="PICTUREFILESIZE" val="504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3,4]\times(1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129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11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open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7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boundary point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660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 contains {\color{red}none}&#10;of its boundary poi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8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los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3,4]\times(1,2)}&#10;\subseteq{\mathbb R}^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22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3,4]\times[1,2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1003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contains {\color[rgb]{0,.8,0}all} of its boundary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41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bound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bounda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821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not&#10;\color{blue}in the s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7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3,4]\times(1,2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129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8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tc., etc.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06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11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los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0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contains {\color[rgb]{0,.8,0}all} of its boundary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41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8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los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0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contains {\color[rgb]{0,.8,0}all} of its boundary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41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&#10;if there are} sequences $s_j$ in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218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8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tc., etc.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06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ither} open {\color[rgb]{0,.8,0}nor}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76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_j$ in ${\mathbb R}^n\backslash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55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``most''} sets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63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11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los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07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contains {\color[rgb]{0,.8,0}all} of its boundary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41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-\infty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0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-\infty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29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no sequence outside&#10;{\color{red}[0,1)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2027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los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0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contains {\color[rgb]{0,.8,0}all} of its boundary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41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-\infty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approaches&#10;{\color[rgb]{1,0,1}$1/2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92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-\infty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29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p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65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tc., etc., e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806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los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0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contains {\color[rgb]{0,.8,0}all} of its boundary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4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no sequence in&#10;{\color{red}[0,1)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66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clopen = closed {\color[rgb]{0,.8,0}and} op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90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re a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4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othe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89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emptyset$ {\color[rgb]{0,.8,0}and} ${\mathbb R}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41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re 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33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``clopen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709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ub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86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6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y} {\color{red}not} {\color[rgb]{1,0,1}$-1/2$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2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approaches&#10;{\color[rgb]{1,0,1}$-1/2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1"/>
  <p:tag name="PICTUREFILESIZE" val="13255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an a 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719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be {\color[rgb]{0,.8,0}bot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70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pen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78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closed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24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open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71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t contains {\color{red}none}&#10;of its boundary poin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8"/>
  <p:tag name="PICTUREFILESIZE" val="2901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los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50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contains {\color[rgb]{0,.8,0}all} of its boundary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41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color[rgb]{0,.8,0}both} closed&#10;{\color[rgb]{0,.8,0}and} 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00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ompac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52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-\infty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80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-\infty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29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et of $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11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losed, but {\color[rgb]{0,.8,0}not}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33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losed, but {\color[rgb]{0,.8,0}not}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33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neither}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15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nor}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73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8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\pi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9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ounded, but {\color[rgb]{0,.8,0}not}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05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(-\infty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629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homeomorph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32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losed {\color[rgb]{0,.8,0}and}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9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f}({\color{red}x})=&#10;1-[\tan{\color{red}x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26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compact set is not just bound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5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ut {\color{blue}{\it SO}} bound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58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all of its homeo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97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mages continue to be 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67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ontin.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79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with contin.~invers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79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it i.e.}, \color{blue}homeomorphis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3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9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{\it i.e.}, the sam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040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to a topolog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64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neither}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15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{\color[rgb]{0,.8,0}nor}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73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color[rgb]{0,.8,0}both} closed&#10;{\color[rgb]{0,.8,0}and} 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00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ompac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5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p$ is&#10;a {\bf{\color{blue}boundary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17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8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ounded, but {\color[rgb]{0,.8,0}not}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05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losed {\color[rgb]{0,.8,0}and}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losed {\color[rgb]{0,.8,0}and}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color[rgb]{0,.8,0}both} closed&#10;{\color[rgb]{0,.8,0}and} 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00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ompac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52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Open, closed and compact se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9"/>
  <p:tag name="PICTUREFILESIZE" val="2401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18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[0,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"/>
  <p:tag name="PICTUREFILESIZE" val="39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&#10;if there are} sequences $s_j$ in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218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color{red}non}-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04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ounded, but {\color[rgb]{0,.8,0}not}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05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bounded, but {\color[rgb]{0,.8,0}not} clos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05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losed {\color[rgb]{0,.8,0}and} 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76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 is {\color[rgb]{0,.8,0}both} closed&#10;{\color[rgb]{0,.8,0}and} bound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300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ubset $S$ of ${\mathbb R}^n$ is&#10;{\bf{\color{blue}compac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452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at are the boundary point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593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there any subsets of ${\mathbb 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1"/>
  <p:tag name="PICTUREFILESIZE" val="2143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are both open and compac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491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dentify, from a description, whether a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60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ubset of ${\mathbb R}^n$ is compac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31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1,2]\times[3,4]\times[5,6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9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it e.g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9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dentify, from a description, whether a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360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ubset of ${\mathbb R}^n$ is open, closed, both or neith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6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Boundary of a subset of $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189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(3,4]\times(1,2)}&#10;\subseteq{\mathbb R}^2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636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For pictur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87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usually $n\le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04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dentify, from a picture, whether a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92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ubset of ${\mathbb R}^n$ is compac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031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dentify, from a picture, whether a gi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92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ubset of ${\mathbb R}^n$ is open, closed, both or neith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66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mpactly supported func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515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2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the se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0"/>
  <p:tag name="PICTUREFILESIZE" val="5498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all}&#10;$x\in{\mathbb R}^n\backslash C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406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^n\to{\mathbb R}$ be a&#10;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059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\subseteq{\mathbb R}^n$ be a closed s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051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f$ is {\bf{\color{blue}supported} on $C$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821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f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59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supported on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69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ch that}&#10;$f$ is supported on $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2338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$f$ is&#10;{\bf{\color{blue}compactly supported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794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re exists} a compact set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133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compact suppor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45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&#10;{\bf{\color{blue}has compact support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3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Boundary of a subset of $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189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s_j\to p$&#10;{\color[rgb]{0,.8,0}and} $t_j\to p$, as $j\to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00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_j$ in ${\mathbb R}^n\backslash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55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subset of ${\mathbb R}^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91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9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s_j\to p$&#10;{\color[rgb]{0,.8,0}and} $t_j\to p$, as $j\to\infty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200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29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say that $p$ is&#10;a {\bf{\color{blue}boundary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1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&#10;if there are} sequences $s_j$ in $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3"/>
  <p:tag name="PICTUREFILESIZE" val="2218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t_j$ in ${\mathbb R}^n\backslash S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105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at are the boundary point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593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(3,4]\times(1,2)}&#10;\subseteq{\mathbb R}^2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63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-1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9"/>
  <p:tag name="PICTUREFILESIZE" val="41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9,0}[3,4]\times\{1,2\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265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9,0}[3,4]\times\{1\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08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9,0}[3,4]\times\{2\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100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.39,0}&#10;$\cu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.39,0}\{3,4\}\times[1,2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28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he bounda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89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Boundary of a subset of $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18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[rgb]{1,0,1}1/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at are the boundary point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59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red}(3,4]\times(1,2)}&#10;\subseteq{\mathbb R}^2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3"/>
  <p:tag name="PICTUREFILESIZE" val="163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the bounda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8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9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200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5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0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[3,4]\times\{1,2\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87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cu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5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\{3,4\}\times[1,2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1093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&#10;Boundary of a subset of $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7"/>
  <p:tag name="PICTUREFILESIZE" val="2189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23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oundary of produ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145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oduct of bound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93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n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7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28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251</cp:revision>
  <dcterms:created xsi:type="dcterms:W3CDTF">2008-08-29T11:36:52Z</dcterms:created>
  <dcterms:modified xsi:type="dcterms:W3CDTF">2011-09-21T18:06:29Z</dcterms:modified>
</cp:coreProperties>
</file>