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514" r:id="rId3"/>
    <p:sldId id="515" r:id="rId4"/>
    <p:sldId id="516" r:id="rId5"/>
    <p:sldId id="517" r:id="rId6"/>
    <p:sldId id="518" r:id="rId7"/>
    <p:sldId id="519" r:id="rId8"/>
    <p:sldId id="520" r:id="rId9"/>
    <p:sldId id="521" r:id="rId10"/>
    <p:sldId id="533" r:id="rId11"/>
    <p:sldId id="522" r:id="rId12"/>
    <p:sldId id="523" r:id="rId13"/>
    <p:sldId id="524" r:id="rId14"/>
    <p:sldId id="534" r:id="rId15"/>
    <p:sldId id="535" r:id="rId16"/>
    <p:sldId id="527" r:id="rId17"/>
    <p:sldId id="528" r:id="rId18"/>
    <p:sldId id="529" r:id="rId19"/>
    <p:sldId id="530" r:id="rId20"/>
    <p:sldId id="531" r:id="rId21"/>
    <p:sldId id="532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05052E-1E62-4E4D-B5F3-7FF5492EE4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30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73C19-2A7D-41E9-9A48-8BCF3E4578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7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B2FDD-AFD8-4AD2-96F0-BD72A7DD38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6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9E38A-625A-4581-98D6-CB52C9F509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108E7-25C6-4698-A5EF-9B54B04FEC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4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E70FC-FFC1-4EBA-B578-65B9C94001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7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C470A-7E41-4273-87FA-114EEFD767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7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CED1C-B285-4875-97BA-43233514F5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3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97387-F8B8-42B8-BFAF-9058323C85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4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71AD2-CDFB-42D4-BCEF-FAB6E1D35C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66BF7-57DB-4A26-802D-6B8685FA8C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1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E589F-6C69-44D0-86C0-B0B61959A8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0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2944AE-7C5A-4057-AFCB-12997F1A48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9" Type="http://schemas.openxmlformats.org/officeDocument/2006/relationships/image" Target="../media/image90.png"/><Relationship Id="rId3" Type="http://schemas.openxmlformats.org/officeDocument/2006/relationships/tags" Target="../tags/tag104.xml"/><Relationship Id="rId21" Type="http://schemas.openxmlformats.org/officeDocument/2006/relationships/tags" Target="../tags/tag122.xml"/><Relationship Id="rId34" Type="http://schemas.openxmlformats.org/officeDocument/2006/relationships/image" Target="../media/image86.png"/><Relationship Id="rId42" Type="http://schemas.openxmlformats.org/officeDocument/2006/relationships/image" Target="../media/image93.pn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image" Target="../media/image85.png"/><Relationship Id="rId38" Type="http://schemas.openxmlformats.org/officeDocument/2006/relationships/image" Target="../media/image89.png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29" Type="http://schemas.openxmlformats.org/officeDocument/2006/relationships/tags" Target="../tags/tag130.xml"/><Relationship Id="rId41" Type="http://schemas.openxmlformats.org/officeDocument/2006/relationships/image" Target="../media/image92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image" Target="../media/image95.png"/><Relationship Id="rId37" Type="http://schemas.openxmlformats.org/officeDocument/2006/relationships/image" Target="../media/image88.png"/><Relationship Id="rId40" Type="http://schemas.openxmlformats.org/officeDocument/2006/relationships/image" Target="../media/image91.pn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image" Target="../media/image36.png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image" Target="../media/image94.png"/><Relationship Id="rId44" Type="http://schemas.openxmlformats.org/officeDocument/2006/relationships/image" Target="../media/image97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87.png"/><Relationship Id="rId43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image" Target="../media/image94.png"/><Relationship Id="rId39" Type="http://schemas.openxmlformats.org/officeDocument/2006/relationships/image" Target="../media/image97.png"/><Relationship Id="rId3" Type="http://schemas.openxmlformats.org/officeDocument/2006/relationships/tags" Target="../tags/tag13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90.png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image" Target="../media/image101.png"/><Relationship Id="rId33" Type="http://schemas.openxmlformats.org/officeDocument/2006/relationships/image" Target="../media/image89.png"/><Relationship Id="rId38" Type="http://schemas.openxmlformats.org/officeDocument/2006/relationships/image" Target="../media/image96.png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image" Target="../media/image86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image" Target="../media/image100.png"/><Relationship Id="rId32" Type="http://schemas.openxmlformats.org/officeDocument/2006/relationships/image" Target="../media/image88.png"/><Relationship Id="rId37" Type="http://schemas.openxmlformats.org/officeDocument/2006/relationships/image" Target="../media/image93.png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image" Target="../media/image99.png"/><Relationship Id="rId28" Type="http://schemas.openxmlformats.org/officeDocument/2006/relationships/image" Target="../media/image85.png"/><Relationship Id="rId36" Type="http://schemas.openxmlformats.org/officeDocument/2006/relationships/image" Target="../media/image92.png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image" Target="../media/image36.png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image" Target="../media/image98.png"/><Relationship Id="rId27" Type="http://schemas.openxmlformats.org/officeDocument/2006/relationships/image" Target="../media/image95.png"/><Relationship Id="rId30" Type="http://schemas.openxmlformats.org/officeDocument/2006/relationships/image" Target="../media/image87.png"/><Relationship Id="rId35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image" Target="../media/image99.png"/><Relationship Id="rId26" Type="http://schemas.openxmlformats.org/officeDocument/2006/relationships/image" Target="../media/image82.png"/><Relationship Id="rId3" Type="http://schemas.openxmlformats.org/officeDocument/2006/relationships/tags" Target="../tags/tag153.xml"/><Relationship Id="rId21" Type="http://schemas.openxmlformats.org/officeDocument/2006/relationships/image" Target="../media/image78.png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image" Target="../media/image98.png"/><Relationship Id="rId25" Type="http://schemas.openxmlformats.org/officeDocument/2006/relationships/image" Target="../media/image81.png"/><Relationship Id="rId2" Type="http://schemas.openxmlformats.org/officeDocument/2006/relationships/tags" Target="../tags/tag15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1.png"/><Relationship Id="rId29" Type="http://schemas.openxmlformats.org/officeDocument/2006/relationships/image" Target="../media/image106.png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image" Target="../media/image103.png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image" Target="../media/image79.png"/><Relationship Id="rId28" Type="http://schemas.openxmlformats.org/officeDocument/2006/relationships/image" Target="../media/image105.png"/><Relationship Id="rId10" Type="http://schemas.openxmlformats.org/officeDocument/2006/relationships/tags" Target="../tags/tag160.xml"/><Relationship Id="rId19" Type="http://schemas.openxmlformats.org/officeDocument/2006/relationships/image" Target="../media/image100.png"/><Relationship Id="rId31" Type="http://schemas.openxmlformats.org/officeDocument/2006/relationships/image" Target="../media/image108.png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image" Target="../media/image102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image" Target="../media/image109.png"/><Relationship Id="rId26" Type="http://schemas.openxmlformats.org/officeDocument/2006/relationships/image" Target="../media/image114.png"/><Relationship Id="rId3" Type="http://schemas.openxmlformats.org/officeDocument/2006/relationships/tags" Target="../tags/tag168.xml"/><Relationship Id="rId21" Type="http://schemas.openxmlformats.org/officeDocument/2006/relationships/image" Target="../media/image14.png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13.png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image" Target="../media/image111.png"/><Relationship Id="rId29" Type="http://schemas.openxmlformats.org/officeDocument/2006/relationships/image" Target="../media/image108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image" Target="../media/image107.png"/><Relationship Id="rId32" Type="http://schemas.openxmlformats.org/officeDocument/2006/relationships/image" Target="../media/image118.png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image" Target="../media/image106.png"/><Relationship Id="rId28" Type="http://schemas.openxmlformats.org/officeDocument/2006/relationships/image" Target="../media/image116.png"/><Relationship Id="rId10" Type="http://schemas.openxmlformats.org/officeDocument/2006/relationships/tags" Target="../tags/tag175.xml"/><Relationship Id="rId19" Type="http://schemas.openxmlformats.org/officeDocument/2006/relationships/image" Target="../media/image110.png"/><Relationship Id="rId31" Type="http://schemas.openxmlformats.org/officeDocument/2006/relationships/image" Target="../media/image75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image" Target="../media/image112.png"/><Relationship Id="rId27" Type="http://schemas.openxmlformats.org/officeDocument/2006/relationships/image" Target="../media/image115.png"/><Relationship Id="rId30" Type="http://schemas.openxmlformats.org/officeDocument/2006/relationships/image" Target="../media/image1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image" Target="../media/image113.png"/><Relationship Id="rId3" Type="http://schemas.openxmlformats.org/officeDocument/2006/relationships/tags" Target="../tags/tag184.xml"/><Relationship Id="rId21" Type="http://schemas.openxmlformats.org/officeDocument/2006/relationships/tags" Target="../tags/tag202.xml"/><Relationship Id="rId34" Type="http://schemas.openxmlformats.org/officeDocument/2006/relationships/image" Target="../media/image119.png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image" Target="../media/image107.png"/><Relationship Id="rId33" Type="http://schemas.openxmlformats.org/officeDocument/2006/relationships/image" Target="../media/image75.png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0" Type="http://schemas.openxmlformats.org/officeDocument/2006/relationships/tags" Target="../tags/tag201.xml"/><Relationship Id="rId29" Type="http://schemas.openxmlformats.org/officeDocument/2006/relationships/image" Target="../media/image117.pn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24" Type="http://schemas.openxmlformats.org/officeDocument/2006/relationships/image" Target="../media/image106.png"/><Relationship Id="rId32" Type="http://schemas.openxmlformats.org/officeDocument/2006/relationships/image" Target="../media/image116.png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08.png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31" Type="http://schemas.openxmlformats.org/officeDocument/2006/relationships/image" Target="../media/image118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image" Target="../media/image114.png"/><Relationship Id="rId30" Type="http://schemas.openxmlformats.org/officeDocument/2006/relationships/image" Target="../media/image115.png"/><Relationship Id="rId35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18" Type="http://schemas.openxmlformats.org/officeDocument/2006/relationships/image" Target="../media/image113.png"/><Relationship Id="rId26" Type="http://schemas.openxmlformats.org/officeDocument/2006/relationships/image" Target="../media/image110.png"/><Relationship Id="rId3" Type="http://schemas.openxmlformats.org/officeDocument/2006/relationships/tags" Target="../tags/tag206.xml"/><Relationship Id="rId21" Type="http://schemas.openxmlformats.org/officeDocument/2006/relationships/image" Target="../media/image119.png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6.png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image" Target="../media/image107.png"/><Relationship Id="rId29" Type="http://schemas.openxmlformats.org/officeDocument/2006/relationships/image" Target="../media/image123.png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24" Type="http://schemas.openxmlformats.org/officeDocument/2006/relationships/image" Target="../media/image122.png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23" Type="http://schemas.openxmlformats.org/officeDocument/2006/relationships/image" Target="../media/image121.png"/><Relationship Id="rId28" Type="http://schemas.openxmlformats.org/officeDocument/2006/relationships/image" Target="../media/image111.png"/><Relationship Id="rId10" Type="http://schemas.openxmlformats.org/officeDocument/2006/relationships/tags" Target="../tags/tag213.xml"/><Relationship Id="rId19" Type="http://schemas.openxmlformats.org/officeDocument/2006/relationships/image" Target="../media/image114.png"/><Relationship Id="rId31" Type="http://schemas.openxmlformats.org/officeDocument/2006/relationships/image" Target="../media/image124.png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image" Target="../media/image120.png"/><Relationship Id="rId27" Type="http://schemas.openxmlformats.org/officeDocument/2006/relationships/image" Target="../media/image109.png"/><Relationship Id="rId30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18" Type="http://schemas.openxmlformats.org/officeDocument/2006/relationships/image" Target="../media/image125.png"/><Relationship Id="rId26" Type="http://schemas.openxmlformats.org/officeDocument/2006/relationships/image" Target="../media/image14.png"/><Relationship Id="rId3" Type="http://schemas.openxmlformats.org/officeDocument/2006/relationships/tags" Target="../tags/tag222.xml"/><Relationship Id="rId21" Type="http://schemas.openxmlformats.org/officeDocument/2006/relationships/image" Target="../media/image36.png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image" Target="../media/image122.png"/><Relationship Id="rId25" Type="http://schemas.openxmlformats.org/officeDocument/2006/relationships/image" Target="../media/image123.png"/><Relationship Id="rId2" Type="http://schemas.openxmlformats.org/officeDocument/2006/relationships/tags" Target="../tags/tag221.xml"/><Relationship Id="rId16" Type="http://schemas.openxmlformats.org/officeDocument/2006/relationships/image" Target="../media/image121.png"/><Relationship Id="rId20" Type="http://schemas.openxmlformats.org/officeDocument/2006/relationships/image" Target="../media/image127.png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24" Type="http://schemas.openxmlformats.org/officeDocument/2006/relationships/image" Target="../media/image111.png"/><Relationship Id="rId5" Type="http://schemas.openxmlformats.org/officeDocument/2006/relationships/tags" Target="../tags/tag22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09.png"/><Relationship Id="rId28" Type="http://schemas.openxmlformats.org/officeDocument/2006/relationships/image" Target="../media/image124.png"/><Relationship Id="rId10" Type="http://schemas.openxmlformats.org/officeDocument/2006/relationships/tags" Target="../tags/tag229.xml"/><Relationship Id="rId19" Type="http://schemas.openxmlformats.org/officeDocument/2006/relationships/image" Target="../media/image126.png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image" Target="../media/image110.png"/><Relationship Id="rId27" Type="http://schemas.openxmlformats.org/officeDocument/2006/relationships/image" Target="../media/image1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26" Type="http://schemas.openxmlformats.org/officeDocument/2006/relationships/image" Target="../media/image130.png"/><Relationship Id="rId39" Type="http://schemas.openxmlformats.org/officeDocument/2006/relationships/image" Target="../media/image143.png"/><Relationship Id="rId3" Type="http://schemas.openxmlformats.org/officeDocument/2006/relationships/tags" Target="../tags/tag236.xml"/><Relationship Id="rId21" Type="http://schemas.openxmlformats.org/officeDocument/2006/relationships/tags" Target="../tags/tag254.xml"/><Relationship Id="rId34" Type="http://schemas.openxmlformats.org/officeDocument/2006/relationships/image" Target="../media/image138.png"/><Relationship Id="rId42" Type="http://schemas.openxmlformats.org/officeDocument/2006/relationships/image" Target="../media/image146.png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5" Type="http://schemas.openxmlformats.org/officeDocument/2006/relationships/image" Target="../media/image129.png"/><Relationship Id="rId33" Type="http://schemas.openxmlformats.org/officeDocument/2006/relationships/image" Target="../media/image137.png"/><Relationship Id="rId38" Type="http://schemas.openxmlformats.org/officeDocument/2006/relationships/image" Target="../media/image142.png"/><Relationship Id="rId46" Type="http://schemas.openxmlformats.org/officeDocument/2006/relationships/image" Target="../media/image150.png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0" Type="http://schemas.openxmlformats.org/officeDocument/2006/relationships/tags" Target="../tags/tag253.xml"/><Relationship Id="rId29" Type="http://schemas.openxmlformats.org/officeDocument/2006/relationships/image" Target="../media/image133.png"/><Relationship Id="rId41" Type="http://schemas.openxmlformats.org/officeDocument/2006/relationships/image" Target="../media/image145.png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36.png"/><Relationship Id="rId37" Type="http://schemas.openxmlformats.org/officeDocument/2006/relationships/image" Target="../media/image141.png"/><Relationship Id="rId40" Type="http://schemas.openxmlformats.org/officeDocument/2006/relationships/image" Target="../media/image144.png"/><Relationship Id="rId45" Type="http://schemas.openxmlformats.org/officeDocument/2006/relationships/image" Target="../media/image149.png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tags" Target="../tags/tag256.xml"/><Relationship Id="rId28" Type="http://schemas.openxmlformats.org/officeDocument/2006/relationships/image" Target="../media/image132.png"/><Relationship Id="rId36" Type="http://schemas.openxmlformats.org/officeDocument/2006/relationships/image" Target="../media/image140.png"/><Relationship Id="rId10" Type="http://schemas.openxmlformats.org/officeDocument/2006/relationships/tags" Target="../tags/tag243.xml"/><Relationship Id="rId19" Type="http://schemas.openxmlformats.org/officeDocument/2006/relationships/tags" Target="../tags/tag252.xml"/><Relationship Id="rId31" Type="http://schemas.openxmlformats.org/officeDocument/2006/relationships/image" Target="../media/image135.png"/><Relationship Id="rId44" Type="http://schemas.openxmlformats.org/officeDocument/2006/relationships/image" Target="../media/image148.png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tags" Target="../tags/tag255.xml"/><Relationship Id="rId27" Type="http://schemas.openxmlformats.org/officeDocument/2006/relationships/image" Target="../media/image131.png"/><Relationship Id="rId30" Type="http://schemas.openxmlformats.org/officeDocument/2006/relationships/image" Target="../media/image134.png"/><Relationship Id="rId35" Type="http://schemas.openxmlformats.org/officeDocument/2006/relationships/image" Target="../media/image139.png"/><Relationship Id="rId43" Type="http://schemas.openxmlformats.org/officeDocument/2006/relationships/image" Target="../media/image147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26" Type="http://schemas.openxmlformats.org/officeDocument/2006/relationships/tags" Target="../tags/tag282.xml"/><Relationship Id="rId39" Type="http://schemas.openxmlformats.org/officeDocument/2006/relationships/image" Target="../media/image151.png"/><Relationship Id="rId21" Type="http://schemas.openxmlformats.org/officeDocument/2006/relationships/tags" Target="../tags/tag277.xml"/><Relationship Id="rId34" Type="http://schemas.openxmlformats.org/officeDocument/2006/relationships/tags" Target="../tags/tag290.xml"/><Relationship Id="rId42" Type="http://schemas.openxmlformats.org/officeDocument/2006/relationships/image" Target="../media/image154.png"/><Relationship Id="rId47" Type="http://schemas.openxmlformats.org/officeDocument/2006/relationships/image" Target="../media/image159.png"/><Relationship Id="rId50" Type="http://schemas.openxmlformats.org/officeDocument/2006/relationships/image" Target="../media/image134.png"/><Relationship Id="rId55" Type="http://schemas.openxmlformats.org/officeDocument/2006/relationships/image" Target="../media/image166.png"/><Relationship Id="rId63" Type="http://schemas.openxmlformats.org/officeDocument/2006/relationships/image" Target="../media/image172.png"/><Relationship Id="rId7" Type="http://schemas.openxmlformats.org/officeDocument/2006/relationships/tags" Target="../tags/tag263.xml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tags" Target="../tags/tag276.xml"/><Relationship Id="rId29" Type="http://schemas.openxmlformats.org/officeDocument/2006/relationships/tags" Target="../tags/tag285.xml"/><Relationship Id="rId41" Type="http://schemas.openxmlformats.org/officeDocument/2006/relationships/image" Target="../media/image153.png"/><Relationship Id="rId54" Type="http://schemas.openxmlformats.org/officeDocument/2006/relationships/image" Target="../media/image165.png"/><Relationship Id="rId62" Type="http://schemas.openxmlformats.org/officeDocument/2006/relationships/image" Target="../media/image171.pn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tags" Target="../tags/tag280.xml"/><Relationship Id="rId32" Type="http://schemas.openxmlformats.org/officeDocument/2006/relationships/tags" Target="../tags/tag288.xml"/><Relationship Id="rId37" Type="http://schemas.openxmlformats.org/officeDocument/2006/relationships/tags" Target="../tags/tag293.xml"/><Relationship Id="rId40" Type="http://schemas.openxmlformats.org/officeDocument/2006/relationships/image" Target="../media/image152.png"/><Relationship Id="rId45" Type="http://schemas.openxmlformats.org/officeDocument/2006/relationships/image" Target="../media/image157.png"/><Relationship Id="rId53" Type="http://schemas.openxmlformats.org/officeDocument/2006/relationships/image" Target="../media/image164.png"/><Relationship Id="rId58" Type="http://schemas.openxmlformats.org/officeDocument/2006/relationships/image" Target="../media/image169.png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tags" Target="../tags/tag279.xml"/><Relationship Id="rId28" Type="http://schemas.openxmlformats.org/officeDocument/2006/relationships/tags" Target="../tags/tag284.xml"/><Relationship Id="rId36" Type="http://schemas.openxmlformats.org/officeDocument/2006/relationships/tags" Target="../tags/tag292.xml"/><Relationship Id="rId49" Type="http://schemas.openxmlformats.org/officeDocument/2006/relationships/image" Target="../media/image161.png"/><Relationship Id="rId57" Type="http://schemas.openxmlformats.org/officeDocument/2006/relationships/image" Target="../media/image168.png"/><Relationship Id="rId61" Type="http://schemas.openxmlformats.org/officeDocument/2006/relationships/image" Target="../media/image143.png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31" Type="http://schemas.openxmlformats.org/officeDocument/2006/relationships/tags" Target="../tags/tag287.xml"/><Relationship Id="rId44" Type="http://schemas.openxmlformats.org/officeDocument/2006/relationships/image" Target="../media/image156.png"/><Relationship Id="rId52" Type="http://schemas.openxmlformats.org/officeDocument/2006/relationships/image" Target="../media/image163.png"/><Relationship Id="rId60" Type="http://schemas.openxmlformats.org/officeDocument/2006/relationships/image" Target="../media/image170.png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tags" Target="../tags/tag278.xml"/><Relationship Id="rId27" Type="http://schemas.openxmlformats.org/officeDocument/2006/relationships/tags" Target="../tags/tag283.xml"/><Relationship Id="rId30" Type="http://schemas.openxmlformats.org/officeDocument/2006/relationships/tags" Target="../tags/tag286.xml"/><Relationship Id="rId35" Type="http://schemas.openxmlformats.org/officeDocument/2006/relationships/tags" Target="../tags/tag291.xml"/><Relationship Id="rId43" Type="http://schemas.openxmlformats.org/officeDocument/2006/relationships/image" Target="../media/image155.png"/><Relationship Id="rId48" Type="http://schemas.openxmlformats.org/officeDocument/2006/relationships/image" Target="../media/image160.png"/><Relationship Id="rId56" Type="http://schemas.openxmlformats.org/officeDocument/2006/relationships/image" Target="../media/image167.png"/><Relationship Id="rId8" Type="http://schemas.openxmlformats.org/officeDocument/2006/relationships/tags" Target="../tags/tag264.xml"/><Relationship Id="rId51" Type="http://schemas.openxmlformats.org/officeDocument/2006/relationships/image" Target="../media/image162.png"/><Relationship Id="rId3" Type="http://schemas.openxmlformats.org/officeDocument/2006/relationships/tags" Target="../tags/tag259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tags" Target="../tags/tag281.xml"/><Relationship Id="rId33" Type="http://schemas.openxmlformats.org/officeDocument/2006/relationships/tags" Target="../tags/tag289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158.png"/><Relationship Id="rId59" Type="http://schemas.openxmlformats.org/officeDocument/2006/relationships/image" Target="../media/image142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06.xml"/><Relationship Id="rId18" Type="http://schemas.openxmlformats.org/officeDocument/2006/relationships/tags" Target="../tags/tag311.xml"/><Relationship Id="rId26" Type="http://schemas.openxmlformats.org/officeDocument/2006/relationships/tags" Target="../tags/tag319.xml"/><Relationship Id="rId39" Type="http://schemas.openxmlformats.org/officeDocument/2006/relationships/image" Target="../media/image168.png"/><Relationship Id="rId21" Type="http://schemas.openxmlformats.org/officeDocument/2006/relationships/tags" Target="../tags/tag314.xml"/><Relationship Id="rId34" Type="http://schemas.openxmlformats.org/officeDocument/2006/relationships/tags" Target="../tags/tag327.xml"/><Relationship Id="rId42" Type="http://schemas.openxmlformats.org/officeDocument/2006/relationships/image" Target="../media/image173.png"/><Relationship Id="rId47" Type="http://schemas.openxmlformats.org/officeDocument/2006/relationships/image" Target="../media/image158.png"/><Relationship Id="rId50" Type="http://schemas.openxmlformats.org/officeDocument/2006/relationships/image" Target="../media/image174.png"/><Relationship Id="rId55" Type="http://schemas.openxmlformats.org/officeDocument/2006/relationships/image" Target="../media/image178.png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5" Type="http://schemas.openxmlformats.org/officeDocument/2006/relationships/tags" Target="../tags/tag318.xml"/><Relationship Id="rId33" Type="http://schemas.openxmlformats.org/officeDocument/2006/relationships/tags" Target="../tags/tag326.xml"/><Relationship Id="rId38" Type="http://schemas.openxmlformats.org/officeDocument/2006/relationships/image" Target="../media/image134.png"/><Relationship Id="rId46" Type="http://schemas.openxmlformats.org/officeDocument/2006/relationships/image" Target="../media/image157.png"/><Relationship Id="rId2" Type="http://schemas.openxmlformats.org/officeDocument/2006/relationships/tags" Target="../tags/tag295.xml"/><Relationship Id="rId16" Type="http://schemas.openxmlformats.org/officeDocument/2006/relationships/tags" Target="../tags/tag309.xml"/><Relationship Id="rId20" Type="http://schemas.openxmlformats.org/officeDocument/2006/relationships/tags" Target="../tags/tag313.xml"/><Relationship Id="rId29" Type="http://schemas.openxmlformats.org/officeDocument/2006/relationships/tags" Target="../tags/tag322.xml"/><Relationship Id="rId41" Type="http://schemas.openxmlformats.org/officeDocument/2006/relationships/image" Target="../media/image172.png"/><Relationship Id="rId54" Type="http://schemas.openxmlformats.org/officeDocument/2006/relationships/image" Target="../media/image155.png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24" Type="http://schemas.openxmlformats.org/officeDocument/2006/relationships/tags" Target="../tags/tag317.xml"/><Relationship Id="rId32" Type="http://schemas.openxmlformats.org/officeDocument/2006/relationships/tags" Target="../tags/tag325.xml"/><Relationship Id="rId37" Type="http://schemas.openxmlformats.org/officeDocument/2006/relationships/image" Target="../media/image151.png"/><Relationship Id="rId40" Type="http://schemas.openxmlformats.org/officeDocument/2006/relationships/image" Target="../media/image170.png"/><Relationship Id="rId45" Type="http://schemas.openxmlformats.org/officeDocument/2006/relationships/image" Target="../media/image156.png"/><Relationship Id="rId53" Type="http://schemas.openxmlformats.org/officeDocument/2006/relationships/image" Target="../media/image177.png"/><Relationship Id="rId58" Type="http://schemas.openxmlformats.org/officeDocument/2006/relationships/image" Target="../media/image150.png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23" Type="http://schemas.openxmlformats.org/officeDocument/2006/relationships/tags" Target="../tags/tag316.xml"/><Relationship Id="rId28" Type="http://schemas.openxmlformats.org/officeDocument/2006/relationships/tags" Target="../tags/tag321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160.png"/><Relationship Id="rId57" Type="http://schemas.openxmlformats.org/officeDocument/2006/relationships/image" Target="../media/image180.png"/><Relationship Id="rId10" Type="http://schemas.openxmlformats.org/officeDocument/2006/relationships/tags" Target="../tags/tag303.xml"/><Relationship Id="rId19" Type="http://schemas.openxmlformats.org/officeDocument/2006/relationships/tags" Target="../tags/tag312.xml"/><Relationship Id="rId31" Type="http://schemas.openxmlformats.org/officeDocument/2006/relationships/tags" Target="../tags/tag324.xml"/><Relationship Id="rId44" Type="http://schemas.openxmlformats.org/officeDocument/2006/relationships/image" Target="../media/image154.png"/><Relationship Id="rId52" Type="http://schemas.openxmlformats.org/officeDocument/2006/relationships/image" Target="../media/image176.png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Relationship Id="rId22" Type="http://schemas.openxmlformats.org/officeDocument/2006/relationships/tags" Target="../tags/tag315.xml"/><Relationship Id="rId27" Type="http://schemas.openxmlformats.org/officeDocument/2006/relationships/tags" Target="../tags/tag320.xml"/><Relationship Id="rId30" Type="http://schemas.openxmlformats.org/officeDocument/2006/relationships/tags" Target="../tags/tag323.xml"/><Relationship Id="rId35" Type="http://schemas.openxmlformats.org/officeDocument/2006/relationships/tags" Target="../tags/tag328.xml"/><Relationship Id="rId43" Type="http://schemas.openxmlformats.org/officeDocument/2006/relationships/image" Target="../media/image153.png"/><Relationship Id="rId48" Type="http://schemas.openxmlformats.org/officeDocument/2006/relationships/image" Target="../media/image159.png"/><Relationship Id="rId56" Type="http://schemas.openxmlformats.org/officeDocument/2006/relationships/image" Target="../media/image179.png"/><Relationship Id="rId8" Type="http://schemas.openxmlformats.org/officeDocument/2006/relationships/tags" Target="../tags/tag301.xml"/><Relationship Id="rId51" Type="http://schemas.openxmlformats.org/officeDocument/2006/relationships/image" Target="../media/image175.png"/><Relationship Id="rId3" Type="http://schemas.openxmlformats.org/officeDocument/2006/relationships/tags" Target="../tags/tag29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13" Type="http://schemas.openxmlformats.org/officeDocument/2006/relationships/tags" Target="../tags/tag341.xml"/><Relationship Id="rId18" Type="http://schemas.openxmlformats.org/officeDocument/2006/relationships/image" Target="../media/image181.png"/><Relationship Id="rId26" Type="http://schemas.openxmlformats.org/officeDocument/2006/relationships/image" Target="../media/image119.png"/><Relationship Id="rId3" Type="http://schemas.openxmlformats.org/officeDocument/2006/relationships/tags" Target="../tags/tag331.xml"/><Relationship Id="rId21" Type="http://schemas.openxmlformats.org/officeDocument/2006/relationships/image" Target="../media/image184.png"/><Relationship Id="rId7" Type="http://schemas.openxmlformats.org/officeDocument/2006/relationships/tags" Target="../tags/tag335.xml"/><Relationship Id="rId12" Type="http://schemas.openxmlformats.org/officeDocument/2006/relationships/tags" Target="../tags/tag34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07.png"/><Relationship Id="rId2" Type="http://schemas.openxmlformats.org/officeDocument/2006/relationships/tags" Target="../tags/tag330.xml"/><Relationship Id="rId16" Type="http://schemas.openxmlformats.org/officeDocument/2006/relationships/tags" Target="../tags/tag344.xml"/><Relationship Id="rId20" Type="http://schemas.openxmlformats.org/officeDocument/2006/relationships/image" Target="../media/image183.png"/><Relationship Id="rId29" Type="http://schemas.openxmlformats.org/officeDocument/2006/relationships/image" Target="../media/image187.png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tags" Target="../tags/tag339.xml"/><Relationship Id="rId24" Type="http://schemas.openxmlformats.org/officeDocument/2006/relationships/image" Target="../media/image114.png"/><Relationship Id="rId5" Type="http://schemas.openxmlformats.org/officeDocument/2006/relationships/tags" Target="../tags/tag333.xml"/><Relationship Id="rId15" Type="http://schemas.openxmlformats.org/officeDocument/2006/relationships/tags" Target="../tags/tag343.xml"/><Relationship Id="rId23" Type="http://schemas.openxmlformats.org/officeDocument/2006/relationships/image" Target="../media/image113.png"/><Relationship Id="rId28" Type="http://schemas.openxmlformats.org/officeDocument/2006/relationships/image" Target="../media/image186.png"/><Relationship Id="rId10" Type="http://schemas.openxmlformats.org/officeDocument/2006/relationships/tags" Target="../tags/tag338.xml"/><Relationship Id="rId19" Type="http://schemas.openxmlformats.org/officeDocument/2006/relationships/image" Target="../media/image182.png"/><Relationship Id="rId31" Type="http://schemas.openxmlformats.org/officeDocument/2006/relationships/image" Target="../media/image78.png"/><Relationship Id="rId4" Type="http://schemas.openxmlformats.org/officeDocument/2006/relationships/tags" Target="../tags/tag332.xml"/><Relationship Id="rId9" Type="http://schemas.openxmlformats.org/officeDocument/2006/relationships/tags" Target="../tags/tag337.xml"/><Relationship Id="rId14" Type="http://schemas.openxmlformats.org/officeDocument/2006/relationships/tags" Target="../tags/tag342.xml"/><Relationship Id="rId22" Type="http://schemas.openxmlformats.org/officeDocument/2006/relationships/image" Target="../media/image185.png"/><Relationship Id="rId27" Type="http://schemas.openxmlformats.org/officeDocument/2006/relationships/image" Target="../media/image120.png"/><Relationship Id="rId30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tags" Target="../tags/tag357.xml"/><Relationship Id="rId18" Type="http://schemas.openxmlformats.org/officeDocument/2006/relationships/image" Target="../media/image183.png"/><Relationship Id="rId26" Type="http://schemas.openxmlformats.org/officeDocument/2006/relationships/image" Target="../media/image75.png"/><Relationship Id="rId3" Type="http://schemas.openxmlformats.org/officeDocument/2006/relationships/tags" Target="../tags/tag347.xml"/><Relationship Id="rId21" Type="http://schemas.openxmlformats.org/officeDocument/2006/relationships/image" Target="../media/image189.png"/><Relationship Id="rId7" Type="http://schemas.openxmlformats.org/officeDocument/2006/relationships/tags" Target="../tags/tag351.xml"/><Relationship Id="rId12" Type="http://schemas.openxmlformats.org/officeDocument/2006/relationships/tags" Target="../tags/tag356.xml"/><Relationship Id="rId17" Type="http://schemas.openxmlformats.org/officeDocument/2006/relationships/image" Target="../media/image182.png"/><Relationship Id="rId25" Type="http://schemas.openxmlformats.org/officeDocument/2006/relationships/image" Target="../media/image36.png"/><Relationship Id="rId2" Type="http://schemas.openxmlformats.org/officeDocument/2006/relationships/tags" Target="../tags/tag346.xml"/><Relationship Id="rId16" Type="http://schemas.openxmlformats.org/officeDocument/2006/relationships/image" Target="../media/image185.png"/><Relationship Id="rId20" Type="http://schemas.openxmlformats.org/officeDocument/2006/relationships/image" Target="../media/image188.png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1" Type="http://schemas.openxmlformats.org/officeDocument/2006/relationships/tags" Target="../tags/tag355.xml"/><Relationship Id="rId24" Type="http://schemas.openxmlformats.org/officeDocument/2006/relationships/image" Target="../media/image192.png"/><Relationship Id="rId5" Type="http://schemas.openxmlformats.org/officeDocument/2006/relationships/tags" Target="../tags/tag349.xml"/><Relationship Id="rId15" Type="http://schemas.openxmlformats.org/officeDocument/2006/relationships/image" Target="../media/image184.png"/><Relationship Id="rId23" Type="http://schemas.openxmlformats.org/officeDocument/2006/relationships/image" Target="../media/image191.png"/><Relationship Id="rId10" Type="http://schemas.openxmlformats.org/officeDocument/2006/relationships/tags" Target="../tags/tag354.xml"/><Relationship Id="rId19" Type="http://schemas.openxmlformats.org/officeDocument/2006/relationships/image" Target="../media/image181.png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90.png"/><Relationship Id="rId27" Type="http://schemas.openxmlformats.org/officeDocument/2006/relationships/image" Target="../media/image1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5.png"/><Relationship Id="rId26" Type="http://schemas.openxmlformats.org/officeDocument/2006/relationships/image" Target="../media/image13.png"/><Relationship Id="rId3" Type="http://schemas.openxmlformats.org/officeDocument/2006/relationships/tags" Target="../tags/tag6.xml"/><Relationship Id="rId21" Type="http://schemas.openxmlformats.org/officeDocument/2006/relationships/image" Target="../media/image8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openxmlformats.org/officeDocument/2006/relationships/tags" Target="../tags/tag5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29" Type="http://schemas.openxmlformats.org/officeDocument/2006/relationships/image" Target="../media/image16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11.png"/><Relationship Id="rId5" Type="http://schemas.openxmlformats.org/officeDocument/2006/relationships/tags" Target="../tags/tag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10" Type="http://schemas.openxmlformats.org/officeDocument/2006/relationships/tags" Target="../tags/tag13.xml"/><Relationship Id="rId19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9.png"/><Relationship Id="rId27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tags" Target="../tags/tag20.xml"/><Relationship Id="rId21" Type="http://schemas.openxmlformats.org/officeDocument/2006/relationships/image" Target="../media/image26.png"/><Relationship Id="rId7" Type="http://schemas.openxmlformats.org/officeDocument/2006/relationships/tags" Target="../tags/tag24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tags" Target="../tags/tag19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15" Type="http://schemas.openxmlformats.org/officeDocument/2006/relationships/image" Target="../media/image20.png"/><Relationship Id="rId10" Type="http://schemas.openxmlformats.org/officeDocument/2006/relationships/tags" Target="../tags/tag27.xml"/><Relationship Id="rId19" Type="http://schemas.openxmlformats.org/officeDocument/2006/relationships/image" Target="../media/image24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tags" Target="../tags/tag29.xml"/><Relationship Id="rId16" Type="http://schemas.openxmlformats.org/officeDocument/2006/relationships/image" Target="../media/image32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27.png"/><Relationship Id="rId5" Type="http://schemas.openxmlformats.org/officeDocument/2006/relationships/tags" Target="../tags/tag32.xml"/><Relationship Id="rId15" Type="http://schemas.openxmlformats.org/officeDocument/2006/relationships/image" Target="../media/image3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5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tags" Target="../tags/tag39.xml"/><Relationship Id="rId21" Type="http://schemas.openxmlformats.org/officeDocument/2006/relationships/image" Target="../media/image42.pn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tags" Target="../tags/tag38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45.png"/><Relationship Id="rId5" Type="http://schemas.openxmlformats.org/officeDocument/2006/relationships/tags" Target="../tags/tag41.xml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tags" Target="../tags/tag46.xml"/><Relationship Id="rId19" Type="http://schemas.openxmlformats.org/officeDocument/2006/relationships/image" Target="../media/image40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3.png"/><Relationship Id="rId27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image" Target="../media/image51.png"/><Relationship Id="rId26" Type="http://schemas.openxmlformats.org/officeDocument/2006/relationships/image" Target="../media/image36.png"/><Relationship Id="rId3" Type="http://schemas.openxmlformats.org/officeDocument/2006/relationships/tags" Target="../tags/tag52.xml"/><Relationship Id="rId21" Type="http://schemas.openxmlformats.org/officeDocument/2006/relationships/image" Target="../media/image54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tags" Target="../tags/tag51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image" Target="../media/image57.png"/><Relationship Id="rId5" Type="http://schemas.openxmlformats.org/officeDocument/2006/relationships/tags" Target="../tags/tag5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6.png"/><Relationship Id="rId28" Type="http://schemas.openxmlformats.org/officeDocument/2006/relationships/image" Target="../media/image59.png"/><Relationship Id="rId10" Type="http://schemas.openxmlformats.org/officeDocument/2006/relationships/tags" Target="../tags/tag59.xml"/><Relationship Id="rId19" Type="http://schemas.openxmlformats.org/officeDocument/2006/relationships/image" Target="../media/image52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image" Target="../media/image55.png"/><Relationship Id="rId27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image" Target="../media/image65.png"/><Relationship Id="rId3" Type="http://schemas.openxmlformats.org/officeDocument/2006/relationships/tags" Target="../tags/tag66.xml"/><Relationship Id="rId21" Type="http://schemas.openxmlformats.org/officeDocument/2006/relationships/image" Target="../media/image60.png"/><Relationship Id="rId34" Type="http://schemas.openxmlformats.org/officeDocument/2006/relationships/image" Target="../media/image73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8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37" Type="http://schemas.openxmlformats.org/officeDocument/2006/relationships/image" Target="../media/image76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36" Type="http://schemas.openxmlformats.org/officeDocument/2006/relationships/image" Target="../media/image75.png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image" Target="../media/image70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image" Target="../media/image83.png"/><Relationship Id="rId3" Type="http://schemas.openxmlformats.org/officeDocument/2006/relationships/tags" Target="../tags/tag85.xml"/><Relationship Id="rId21" Type="http://schemas.openxmlformats.org/officeDocument/2006/relationships/image" Target="../media/image78.png"/><Relationship Id="rId34" Type="http://schemas.openxmlformats.org/officeDocument/2006/relationships/image" Target="../media/image90.png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image" Target="../media/image82.png"/><Relationship Id="rId33" Type="http://schemas.openxmlformats.org/officeDocument/2006/relationships/image" Target="../media/image89.png"/><Relationship Id="rId38" Type="http://schemas.openxmlformats.org/officeDocument/2006/relationships/image" Target="../media/image94.png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6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image" Target="../media/image81.png"/><Relationship Id="rId32" Type="http://schemas.openxmlformats.org/officeDocument/2006/relationships/image" Target="../media/image88.png"/><Relationship Id="rId37" Type="http://schemas.openxmlformats.org/officeDocument/2006/relationships/image" Target="../media/image93.png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image" Target="../media/image80.png"/><Relationship Id="rId28" Type="http://schemas.openxmlformats.org/officeDocument/2006/relationships/image" Target="../media/image85.png"/><Relationship Id="rId36" Type="http://schemas.openxmlformats.org/officeDocument/2006/relationships/image" Target="../media/image92.png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31" Type="http://schemas.openxmlformats.org/officeDocument/2006/relationships/image" Target="../media/image36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image" Target="../media/image79.png"/><Relationship Id="rId27" Type="http://schemas.openxmlformats.org/officeDocument/2006/relationships/image" Target="../media/image84.png"/><Relationship Id="rId30" Type="http://schemas.openxmlformats.org/officeDocument/2006/relationships/image" Target="../media/image87.png"/><Relationship Id="rId35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92DD-4BB9-4B46-8010-E5603B39C7F0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  <a:endParaRPr lang="en-US" sz="2400"/>
          </a:p>
          <a:p>
            <a:pPr algn="ctr"/>
            <a:r>
              <a:rPr lang="en-US" sz="2400"/>
              <a:t>Basics of vector spaces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86232-20B8-4B08-A6EB-9BE7FC114C88}" type="slidenum">
              <a:rPr lang="en-US"/>
              <a:pPr/>
              <a:t>10</a:t>
            </a:fld>
            <a:endParaRPr lang="en-US"/>
          </a:p>
        </p:txBody>
      </p:sp>
      <p:sp>
        <p:nvSpPr>
          <p:cNvPr id="316424" name="Rectangle 8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5" name="Rectangle 9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6443" name="Group 27"/>
          <p:cNvGrpSpPr>
            <a:grpSpLocks/>
          </p:cNvGrpSpPr>
          <p:nvPr/>
        </p:nvGrpSpPr>
        <p:grpSpPr bwMode="auto">
          <a:xfrm>
            <a:off x="128588" y="76200"/>
            <a:ext cx="8632825" cy="3983038"/>
            <a:chOff x="81" y="1763"/>
            <a:chExt cx="5438" cy="2509"/>
          </a:xfrm>
        </p:grpSpPr>
        <p:pic>
          <p:nvPicPr>
            <p:cNvPr id="316444" name="Picture 2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" y="2322"/>
              <a:ext cx="14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6445" name="Picture 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583"/>
              <a:ext cx="177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6446" name="Picture 3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" y="3757"/>
              <a:ext cx="3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6447" name="Picture 3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165"/>
              <a:ext cx="7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48" name="Picture 3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4046"/>
              <a:ext cx="426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6449" name="Picture 3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1763"/>
              <a:ext cx="121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50" name="Picture 3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" y="2061"/>
              <a:ext cx="430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51" name="Picture 3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" y="1763"/>
              <a:ext cx="138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52" name="Picture 3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781"/>
              <a:ext cx="40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53" name="Picture 3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181"/>
              <a:ext cx="40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54" name="Picture 3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" y="2833"/>
              <a:ext cx="44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6455" name="Picture 3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" y="3165"/>
              <a:ext cx="37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56" name="Picture 4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443"/>
              <a:ext cx="17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6457" name="Rectangle 41"/>
            <p:cNvSpPr>
              <a:spLocks noChangeArrowheads="1"/>
            </p:cNvSpPr>
            <p:nvPr/>
          </p:nvSpPr>
          <p:spPr bwMode="auto">
            <a:xfrm>
              <a:off x="794" y="3117"/>
              <a:ext cx="386" cy="31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58" name="Rectangle 42"/>
            <p:cNvSpPr>
              <a:spLocks noChangeArrowheads="1"/>
            </p:cNvSpPr>
            <p:nvPr/>
          </p:nvSpPr>
          <p:spPr bwMode="auto">
            <a:xfrm>
              <a:off x="794" y="3718"/>
              <a:ext cx="386" cy="31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59" name="Rectangle 43"/>
            <p:cNvSpPr>
              <a:spLocks noChangeArrowheads="1"/>
            </p:cNvSpPr>
            <p:nvPr/>
          </p:nvSpPr>
          <p:spPr bwMode="auto">
            <a:xfrm>
              <a:off x="2343" y="2274"/>
              <a:ext cx="386" cy="31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6442" name="Group 26"/>
          <p:cNvGrpSpPr>
            <a:grpSpLocks/>
          </p:cNvGrpSpPr>
          <p:nvPr/>
        </p:nvGrpSpPr>
        <p:grpSpPr bwMode="auto">
          <a:xfrm>
            <a:off x="128588" y="2798763"/>
            <a:ext cx="8632825" cy="3983037"/>
            <a:chOff x="81" y="1763"/>
            <a:chExt cx="5438" cy="2509"/>
          </a:xfrm>
        </p:grpSpPr>
        <p:pic>
          <p:nvPicPr>
            <p:cNvPr id="31642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" y="2322"/>
              <a:ext cx="14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642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583"/>
              <a:ext cx="177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6428" name="Picture 1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" y="3757"/>
              <a:ext cx="3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6429" name="Picture 1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165"/>
              <a:ext cx="7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30" name="Picture 1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4046"/>
              <a:ext cx="426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6431" name="Picture 1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1763"/>
              <a:ext cx="121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32" name="Picture 1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" y="2061"/>
              <a:ext cx="430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33" name="Picture 1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" y="1763"/>
              <a:ext cx="138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34" name="Picture 1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781"/>
              <a:ext cx="40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35" name="Picture 1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181"/>
              <a:ext cx="40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36" name="Picture 2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" y="2833"/>
              <a:ext cx="44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6437" name="Picture 2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" y="3165"/>
              <a:ext cx="37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6438" name="Picture 2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443"/>
              <a:ext cx="17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6439" name="Rectangle 23"/>
            <p:cNvSpPr>
              <a:spLocks noChangeArrowheads="1"/>
            </p:cNvSpPr>
            <p:nvPr/>
          </p:nvSpPr>
          <p:spPr bwMode="auto">
            <a:xfrm>
              <a:off x="794" y="3117"/>
              <a:ext cx="386" cy="31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40" name="Rectangle 24"/>
            <p:cNvSpPr>
              <a:spLocks noChangeArrowheads="1"/>
            </p:cNvSpPr>
            <p:nvPr/>
          </p:nvSpPr>
          <p:spPr bwMode="auto">
            <a:xfrm>
              <a:off x="794" y="3718"/>
              <a:ext cx="386" cy="31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441" name="Rectangle 25"/>
            <p:cNvSpPr>
              <a:spLocks noChangeArrowheads="1"/>
            </p:cNvSpPr>
            <p:nvPr/>
          </p:nvSpPr>
          <p:spPr bwMode="auto">
            <a:xfrm>
              <a:off x="2343" y="2274"/>
              <a:ext cx="386" cy="31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6464" name="Group 48"/>
          <p:cNvGrpSpPr>
            <a:grpSpLocks/>
          </p:cNvGrpSpPr>
          <p:nvPr/>
        </p:nvGrpSpPr>
        <p:grpSpPr bwMode="auto">
          <a:xfrm>
            <a:off x="381000" y="4219575"/>
            <a:ext cx="7789863" cy="808038"/>
            <a:chOff x="240" y="2658"/>
            <a:chExt cx="4907" cy="509"/>
          </a:xfrm>
        </p:grpSpPr>
        <p:pic>
          <p:nvPicPr>
            <p:cNvPr id="316460" name="Picture 4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701"/>
              <a:ext cx="30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6461" name="Picture 4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" y="2941"/>
              <a:ext cx="360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6462" name="Picture 4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701"/>
              <a:ext cx="40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6463" name="Rectangle 47"/>
            <p:cNvSpPr>
              <a:spLocks noChangeArrowheads="1"/>
            </p:cNvSpPr>
            <p:nvPr/>
          </p:nvSpPr>
          <p:spPr bwMode="auto">
            <a:xfrm>
              <a:off x="794" y="2658"/>
              <a:ext cx="386" cy="31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62688E-6 L 1.11111E-6 -0.38934 " pathEditMode="relative" ptsTypes="AA">
                                      <p:cBhvr>
                                        <p:cTn id="6" dur="500" fill="hold"/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6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6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D4CB-3A05-40D9-B7EE-D005A8152E82}" type="slidenum">
              <a:rPr lang="en-US"/>
              <a:pPr/>
              <a:t>11</a:t>
            </a:fld>
            <a:endParaRPr lang="en-US"/>
          </a:p>
        </p:txBody>
      </p:sp>
      <p:pic>
        <p:nvPicPr>
          <p:cNvPr id="30516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248275"/>
            <a:ext cx="607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6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65800"/>
            <a:ext cx="809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6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6223000"/>
            <a:ext cx="6103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5168" name="Line 16"/>
          <p:cNvSpPr>
            <a:spLocks noChangeShapeType="1"/>
          </p:cNvSpPr>
          <p:nvPr/>
        </p:nvSpPr>
        <p:spPr bwMode="auto">
          <a:xfrm>
            <a:off x="0" y="5095875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69" name="Rectangle 17"/>
          <p:cNvSpPr>
            <a:spLocks noChangeArrowheads="1"/>
          </p:cNvSpPr>
          <p:nvPr/>
        </p:nvSpPr>
        <p:spPr bwMode="auto">
          <a:xfrm>
            <a:off x="1981200" y="6188075"/>
            <a:ext cx="19812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5186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48275"/>
            <a:ext cx="1739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5180" name="Rectangle 28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81" name="Rectangle 29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5190" name="Picture 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963613"/>
            <a:ext cx="2363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91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7950"/>
            <a:ext cx="2817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92" name="Picture 4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3241675"/>
            <a:ext cx="554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93" name="Picture 4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01875"/>
            <a:ext cx="117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94" name="Picture 4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00463"/>
            <a:ext cx="67691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195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76200"/>
            <a:ext cx="19288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96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549275"/>
            <a:ext cx="6826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97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76200"/>
            <a:ext cx="2193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98" name="Picture 4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9775"/>
            <a:ext cx="6429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199" name="Picture 4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7275"/>
            <a:ext cx="6429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200" name="Picture 4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774825"/>
            <a:ext cx="70151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201" name="Picture 4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301875"/>
            <a:ext cx="599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5202" name="Picture 5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2741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5203" name="Rectangle 51"/>
          <p:cNvSpPr>
            <a:spLocks noChangeArrowheads="1"/>
          </p:cNvSpPr>
          <p:nvPr/>
        </p:nvSpPr>
        <p:spPr bwMode="auto">
          <a:xfrm>
            <a:off x="1260475" y="2225675"/>
            <a:ext cx="612775" cy="49371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204" name="Rectangle 52"/>
          <p:cNvSpPr>
            <a:spLocks noChangeArrowheads="1"/>
          </p:cNvSpPr>
          <p:nvPr/>
        </p:nvSpPr>
        <p:spPr bwMode="auto">
          <a:xfrm>
            <a:off x="1260475" y="3179763"/>
            <a:ext cx="612775" cy="493712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205" name="Rectangle 53"/>
          <p:cNvSpPr>
            <a:spLocks noChangeArrowheads="1"/>
          </p:cNvSpPr>
          <p:nvPr/>
        </p:nvSpPr>
        <p:spPr bwMode="auto">
          <a:xfrm>
            <a:off x="3719513" y="887413"/>
            <a:ext cx="612775" cy="493712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5207" name="Picture 5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87838"/>
            <a:ext cx="491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208" name="Picture 5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4668838"/>
            <a:ext cx="57292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5209" name="Picture 5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7838"/>
            <a:ext cx="6429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5210" name="Rectangle 58"/>
          <p:cNvSpPr>
            <a:spLocks noChangeArrowheads="1"/>
          </p:cNvSpPr>
          <p:nvPr/>
        </p:nvSpPr>
        <p:spPr bwMode="auto">
          <a:xfrm>
            <a:off x="1260475" y="4219575"/>
            <a:ext cx="612775" cy="49371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8" grpId="0" animBg="1"/>
      <p:bldP spid="3051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EAF3-8720-402B-A51C-F22363E8099C}" type="slidenum">
              <a:rPr lang="en-US"/>
              <a:pPr/>
              <a:t>12</a:t>
            </a:fld>
            <a:endParaRPr lang="en-US"/>
          </a:p>
        </p:txBody>
      </p:sp>
      <p:pic>
        <p:nvPicPr>
          <p:cNvPr id="306194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248275"/>
            <a:ext cx="607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95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65800"/>
            <a:ext cx="809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96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6223000"/>
            <a:ext cx="6103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197" name="Line 21"/>
          <p:cNvSpPr>
            <a:spLocks noChangeShapeType="1"/>
          </p:cNvSpPr>
          <p:nvPr/>
        </p:nvSpPr>
        <p:spPr bwMode="auto">
          <a:xfrm>
            <a:off x="0" y="5095875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98" name="Rectangle 22"/>
          <p:cNvSpPr>
            <a:spLocks noChangeArrowheads="1"/>
          </p:cNvSpPr>
          <p:nvPr/>
        </p:nvSpPr>
        <p:spPr bwMode="auto">
          <a:xfrm>
            <a:off x="1981200" y="6188075"/>
            <a:ext cx="19812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6199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48275"/>
            <a:ext cx="1739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6193" name="Group 17"/>
          <p:cNvGrpSpPr>
            <a:grpSpLocks/>
          </p:cNvGrpSpPr>
          <p:nvPr/>
        </p:nvGrpSpPr>
        <p:grpSpPr bwMode="auto">
          <a:xfrm>
            <a:off x="304800" y="1600200"/>
            <a:ext cx="8610600" cy="2474913"/>
            <a:chOff x="192" y="768"/>
            <a:chExt cx="5424" cy="1559"/>
          </a:xfrm>
        </p:grpSpPr>
        <p:pic>
          <p:nvPicPr>
            <p:cNvPr id="306188" name="Picture 1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768"/>
              <a:ext cx="114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6179" name="Picture 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008"/>
              <a:ext cx="426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6190" name="Picture 1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" y="1297"/>
              <a:ext cx="424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6181" name="Picture 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584"/>
              <a:ext cx="330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6191" name="Picture 1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860"/>
              <a:ext cx="4017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6192" name="Picture 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" y="2112"/>
              <a:ext cx="480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6189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33863"/>
            <a:ext cx="14573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200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51375"/>
            <a:ext cx="7191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6186" name="Rectangle 10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7" name="Rectangle 11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6208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60848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209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952500"/>
            <a:ext cx="72755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6210" name="Picture 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819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6211" name="Line 35"/>
          <p:cNvSpPr>
            <a:spLocks noChangeShapeType="1"/>
          </p:cNvSpPr>
          <p:nvPr/>
        </p:nvSpPr>
        <p:spPr bwMode="auto">
          <a:xfrm>
            <a:off x="0" y="1447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6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6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2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8EB1-9433-4AE2-94B0-108F8532DB24}" type="slidenum">
              <a:rPr lang="en-US"/>
              <a:pPr/>
              <a:t>13</a:t>
            </a:fld>
            <a:endParaRPr lang="en-US"/>
          </a:p>
        </p:txBody>
      </p:sp>
      <p:sp>
        <p:nvSpPr>
          <p:cNvPr id="307202" name="Oval 2"/>
          <p:cNvSpPr>
            <a:spLocks noChangeArrowheads="1"/>
          </p:cNvSpPr>
          <p:nvPr/>
        </p:nvSpPr>
        <p:spPr bwMode="auto">
          <a:xfrm>
            <a:off x="8153400" y="6019800"/>
            <a:ext cx="7620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20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392488"/>
            <a:ext cx="6577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7230" name="Group 30"/>
          <p:cNvGrpSpPr>
            <a:grpSpLocks/>
          </p:cNvGrpSpPr>
          <p:nvPr/>
        </p:nvGrpSpPr>
        <p:grpSpPr bwMode="auto">
          <a:xfrm>
            <a:off x="4267200" y="2743200"/>
            <a:ext cx="3429000" cy="533400"/>
            <a:chOff x="2688" y="1728"/>
            <a:chExt cx="2160" cy="336"/>
          </a:xfrm>
        </p:grpSpPr>
        <p:pic>
          <p:nvPicPr>
            <p:cNvPr id="307204" name="Picture 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" y="1768"/>
              <a:ext cx="185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205" name="Rectangle 5"/>
            <p:cNvSpPr>
              <a:spLocks noChangeArrowheads="1"/>
            </p:cNvSpPr>
            <p:nvPr/>
          </p:nvSpPr>
          <p:spPr bwMode="auto">
            <a:xfrm>
              <a:off x="2880" y="1728"/>
              <a:ext cx="1968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07" name="Line 7"/>
            <p:cNvSpPr>
              <a:spLocks noChangeShapeType="1"/>
            </p:cNvSpPr>
            <p:nvPr/>
          </p:nvSpPr>
          <p:spPr bwMode="auto">
            <a:xfrm flipH="1">
              <a:off x="2688" y="1968"/>
              <a:ext cx="192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20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41775"/>
            <a:ext cx="6235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28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955925"/>
            <a:ext cx="9826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1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556125"/>
            <a:ext cx="3968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10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60848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1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952500"/>
            <a:ext cx="72755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232" name="Group 32"/>
          <p:cNvGrpSpPr>
            <a:grpSpLocks/>
          </p:cNvGrpSpPr>
          <p:nvPr/>
        </p:nvGrpSpPr>
        <p:grpSpPr bwMode="auto">
          <a:xfrm>
            <a:off x="785813" y="1828800"/>
            <a:ext cx="7827962" cy="547688"/>
            <a:chOff x="495" y="1152"/>
            <a:chExt cx="4931" cy="345"/>
          </a:xfrm>
        </p:grpSpPr>
        <p:pic>
          <p:nvPicPr>
            <p:cNvPr id="307212" name="Picture 1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1152"/>
              <a:ext cx="98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213" name="Picture 1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1152"/>
              <a:ext cx="98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214" name="Picture 1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" y="1200"/>
              <a:ext cx="458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7215" name="Line 15"/>
          <p:cNvSpPr>
            <a:spLocks noChangeShapeType="1"/>
          </p:cNvSpPr>
          <p:nvPr/>
        </p:nvSpPr>
        <p:spPr bwMode="auto">
          <a:xfrm>
            <a:off x="0" y="5011738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16" name="Line 16"/>
          <p:cNvSpPr>
            <a:spLocks noChangeShapeType="1"/>
          </p:cNvSpPr>
          <p:nvPr/>
        </p:nvSpPr>
        <p:spPr bwMode="auto">
          <a:xfrm>
            <a:off x="0" y="2549525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1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327775"/>
            <a:ext cx="5045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19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68938"/>
            <a:ext cx="7767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6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819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27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5097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23" name="Rectangle 23"/>
          <p:cNvSpPr>
            <a:spLocks noChangeArrowheads="1"/>
          </p:cNvSpPr>
          <p:nvPr/>
        </p:nvSpPr>
        <p:spPr bwMode="auto">
          <a:xfrm>
            <a:off x="3581400" y="3276600"/>
            <a:ext cx="6858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4" name="Rectangle 24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5" name="Rectangle 25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3" name="Line 33"/>
          <p:cNvSpPr>
            <a:spLocks noChangeShapeType="1"/>
          </p:cNvSpPr>
          <p:nvPr/>
        </p:nvSpPr>
        <p:spPr bwMode="auto">
          <a:xfrm>
            <a:off x="1981200" y="2251075"/>
            <a:ext cx="76200" cy="3200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4" name="Line 34"/>
          <p:cNvSpPr>
            <a:spLocks noChangeShapeType="1"/>
          </p:cNvSpPr>
          <p:nvPr/>
        </p:nvSpPr>
        <p:spPr bwMode="auto">
          <a:xfrm flipH="1">
            <a:off x="4419600" y="2251075"/>
            <a:ext cx="0" cy="31988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5" name="Line 35"/>
          <p:cNvSpPr>
            <a:spLocks noChangeShapeType="1"/>
          </p:cNvSpPr>
          <p:nvPr/>
        </p:nvSpPr>
        <p:spPr bwMode="auto">
          <a:xfrm flipH="1">
            <a:off x="7162800" y="2251075"/>
            <a:ext cx="76200" cy="31988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29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879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1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46775"/>
            <a:ext cx="4724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0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0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0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nimBg="1"/>
      <p:bldP spid="307215" grpId="0" animBg="1"/>
      <p:bldP spid="307216" grpId="0" animBg="1"/>
      <p:bldP spid="307223" grpId="0" animBg="1"/>
      <p:bldP spid="307233" grpId="0" animBg="1"/>
      <p:bldP spid="307233" grpId="1" animBg="1"/>
      <p:bldP spid="307234" grpId="0" animBg="1"/>
      <p:bldP spid="307234" grpId="1" animBg="1"/>
      <p:bldP spid="307235" grpId="0" animBg="1"/>
      <p:bldP spid="30723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F6B0-7256-4CB2-B977-A8DFBED89761}" type="slidenum">
              <a:rPr lang="en-US"/>
              <a:pPr/>
              <a:t>14</a:t>
            </a:fld>
            <a:endParaRPr lang="en-US"/>
          </a:p>
        </p:txBody>
      </p:sp>
      <p:pic>
        <p:nvPicPr>
          <p:cNvPr id="317472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60848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3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952500"/>
            <a:ext cx="72755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7474" name="Group 34"/>
          <p:cNvGrpSpPr>
            <a:grpSpLocks/>
          </p:cNvGrpSpPr>
          <p:nvPr/>
        </p:nvGrpSpPr>
        <p:grpSpPr bwMode="auto">
          <a:xfrm>
            <a:off x="785813" y="1828800"/>
            <a:ext cx="7827962" cy="547688"/>
            <a:chOff x="495" y="1152"/>
            <a:chExt cx="4931" cy="345"/>
          </a:xfrm>
        </p:grpSpPr>
        <p:pic>
          <p:nvPicPr>
            <p:cNvPr id="317475" name="Picture 3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1152"/>
              <a:ext cx="98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476" name="Picture 3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1152"/>
              <a:ext cx="98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477" name="Picture 3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" y="1200"/>
              <a:ext cx="458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7478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819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79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50975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7442" name="Group 2"/>
          <p:cNvGrpSpPr>
            <a:grpSpLocks/>
          </p:cNvGrpSpPr>
          <p:nvPr/>
        </p:nvGrpSpPr>
        <p:grpSpPr bwMode="auto">
          <a:xfrm>
            <a:off x="228600" y="2954338"/>
            <a:ext cx="8148638" cy="1617662"/>
            <a:chOff x="144" y="1861"/>
            <a:chExt cx="5133" cy="1019"/>
          </a:xfrm>
        </p:grpSpPr>
        <p:pic>
          <p:nvPicPr>
            <p:cNvPr id="317443" name="Picture 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642"/>
              <a:ext cx="317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444" name="Picture 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02"/>
              <a:ext cx="297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7445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101"/>
              <a:ext cx="48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446" name="Picture 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861"/>
              <a:ext cx="4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17452" name="Line 12"/>
          <p:cNvSpPr>
            <a:spLocks noChangeShapeType="1"/>
          </p:cNvSpPr>
          <p:nvPr/>
        </p:nvSpPr>
        <p:spPr bwMode="auto">
          <a:xfrm>
            <a:off x="0" y="2549525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455" name="Group 15"/>
          <p:cNvGrpSpPr>
            <a:grpSpLocks/>
          </p:cNvGrpSpPr>
          <p:nvPr/>
        </p:nvGrpSpPr>
        <p:grpSpPr bwMode="auto">
          <a:xfrm>
            <a:off x="762000" y="5014913"/>
            <a:ext cx="7827963" cy="547687"/>
            <a:chOff x="480" y="3159"/>
            <a:chExt cx="4931" cy="345"/>
          </a:xfrm>
        </p:grpSpPr>
        <p:pic>
          <p:nvPicPr>
            <p:cNvPr id="317456" name="Picture 1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159"/>
              <a:ext cx="98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457" name="Picture 1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159"/>
              <a:ext cx="98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458" name="Picture 1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" y="3207"/>
              <a:ext cx="458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7459" name="Line 19"/>
          <p:cNvSpPr>
            <a:spLocks noChangeShapeType="1"/>
          </p:cNvSpPr>
          <p:nvPr/>
        </p:nvSpPr>
        <p:spPr bwMode="auto">
          <a:xfrm>
            <a:off x="0" y="48006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60" name="Rectangle 20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1" name="Rectangle 21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462" name="Group 22"/>
          <p:cNvGrpSpPr>
            <a:grpSpLocks/>
          </p:cNvGrpSpPr>
          <p:nvPr/>
        </p:nvGrpSpPr>
        <p:grpSpPr bwMode="auto">
          <a:xfrm>
            <a:off x="230188" y="5087938"/>
            <a:ext cx="8148637" cy="1617662"/>
            <a:chOff x="144" y="3205"/>
            <a:chExt cx="5133" cy="1019"/>
          </a:xfrm>
        </p:grpSpPr>
        <p:pic>
          <p:nvPicPr>
            <p:cNvPr id="317463" name="Picture 2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986"/>
              <a:ext cx="317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464" name="Picture 2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746"/>
              <a:ext cx="297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7465" name="Picture 2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445"/>
              <a:ext cx="489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466" name="Picture 2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205"/>
              <a:ext cx="4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17467" name="Group 27"/>
          <p:cNvGrpSpPr>
            <a:grpSpLocks/>
          </p:cNvGrpSpPr>
          <p:nvPr/>
        </p:nvGrpSpPr>
        <p:grpSpPr bwMode="auto">
          <a:xfrm>
            <a:off x="762000" y="5632450"/>
            <a:ext cx="5108575" cy="1073150"/>
            <a:chOff x="480" y="3548"/>
            <a:chExt cx="3218" cy="676"/>
          </a:xfrm>
        </p:grpSpPr>
        <p:pic>
          <p:nvPicPr>
            <p:cNvPr id="317468" name="Picture 2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879"/>
              <a:ext cx="98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469" name="Picture 2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879"/>
              <a:ext cx="98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470" name="Picture 3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" y="3927"/>
              <a:ext cx="286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471" name="Picture 3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" y="3548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63499E-7 L -3.88889E-6 -0.31147 " pathEditMode="relative" ptsTypes="AA">
                                      <p:cBhvr>
                                        <p:cTn id="6" dur="500" fill="hold"/>
                                        <p:tgtEl>
                                          <p:spTgt spid="317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2AA1-7ADB-4061-A2BB-DB71C9B4B499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318480" name="Group 16"/>
          <p:cNvGrpSpPr>
            <a:grpSpLocks/>
          </p:cNvGrpSpPr>
          <p:nvPr/>
        </p:nvGrpSpPr>
        <p:grpSpPr bwMode="auto">
          <a:xfrm>
            <a:off x="762000" y="5014913"/>
            <a:ext cx="7827963" cy="547687"/>
            <a:chOff x="480" y="3159"/>
            <a:chExt cx="4931" cy="345"/>
          </a:xfrm>
        </p:grpSpPr>
        <p:pic>
          <p:nvPicPr>
            <p:cNvPr id="318481" name="Picture 1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3" y="3159"/>
              <a:ext cx="98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8482" name="Picture 1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159"/>
              <a:ext cx="98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8483" name="Picture 1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" y="3207"/>
              <a:ext cx="458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8484" name="Line 20"/>
          <p:cNvSpPr>
            <a:spLocks noChangeShapeType="1"/>
          </p:cNvSpPr>
          <p:nvPr/>
        </p:nvSpPr>
        <p:spPr bwMode="auto">
          <a:xfrm>
            <a:off x="0" y="48006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485" name="Rectangle 21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86" name="Rectangle 22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8492" name="Group 28"/>
          <p:cNvGrpSpPr>
            <a:grpSpLocks/>
          </p:cNvGrpSpPr>
          <p:nvPr/>
        </p:nvGrpSpPr>
        <p:grpSpPr bwMode="auto">
          <a:xfrm>
            <a:off x="762000" y="5632450"/>
            <a:ext cx="5108575" cy="1073150"/>
            <a:chOff x="480" y="3548"/>
            <a:chExt cx="3218" cy="676"/>
          </a:xfrm>
        </p:grpSpPr>
        <p:pic>
          <p:nvPicPr>
            <p:cNvPr id="318493" name="Picture 2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879"/>
              <a:ext cx="98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8494" name="Picture 3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879"/>
              <a:ext cx="98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8495" name="Picture 3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" y="3927"/>
              <a:ext cx="286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8496" name="Picture 3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" y="3548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8497" name="Line 33"/>
          <p:cNvSpPr>
            <a:spLocks noChangeShapeType="1"/>
          </p:cNvSpPr>
          <p:nvPr/>
        </p:nvSpPr>
        <p:spPr bwMode="auto">
          <a:xfrm>
            <a:off x="0" y="24384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8511" name="Picture 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508375"/>
            <a:ext cx="73326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499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051175"/>
            <a:ext cx="7899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500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1143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8501" name="Group 37"/>
          <p:cNvGrpSpPr>
            <a:grpSpLocks/>
          </p:cNvGrpSpPr>
          <p:nvPr/>
        </p:nvGrpSpPr>
        <p:grpSpPr bwMode="auto">
          <a:xfrm>
            <a:off x="128588" y="96838"/>
            <a:ext cx="7567612" cy="2190750"/>
            <a:chOff x="81" y="61"/>
            <a:chExt cx="4767" cy="1380"/>
          </a:xfrm>
        </p:grpSpPr>
        <p:pic>
          <p:nvPicPr>
            <p:cNvPr id="318502" name="Picture 3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" y="101"/>
              <a:ext cx="185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8503" name="Rectangle 39"/>
            <p:cNvSpPr>
              <a:spLocks noChangeArrowheads="1"/>
            </p:cNvSpPr>
            <p:nvPr/>
          </p:nvSpPr>
          <p:spPr bwMode="auto">
            <a:xfrm>
              <a:off x="2880" y="61"/>
              <a:ext cx="1968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8504" name="Picture 4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" y="470"/>
              <a:ext cx="414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8505" name="Line 41"/>
            <p:cNvSpPr>
              <a:spLocks noChangeShapeType="1"/>
            </p:cNvSpPr>
            <p:nvPr/>
          </p:nvSpPr>
          <p:spPr bwMode="auto">
            <a:xfrm flipH="1">
              <a:off x="2688" y="301"/>
              <a:ext cx="192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18506" name="Picture 4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879"/>
              <a:ext cx="3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8507" name="Picture 4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203"/>
              <a:ext cx="250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8508" name="Picture 4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195"/>
              <a:ext cx="6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8509" name="Rectangle 45"/>
            <p:cNvSpPr>
              <a:spLocks noChangeArrowheads="1"/>
            </p:cNvSpPr>
            <p:nvPr/>
          </p:nvSpPr>
          <p:spPr bwMode="auto">
            <a:xfrm>
              <a:off x="2256" y="397"/>
              <a:ext cx="432" cy="33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8512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2667000"/>
            <a:ext cx="90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8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8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8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8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F369-34F9-454A-84FA-BCC446D349AF}" type="slidenum">
              <a:rPr lang="en-US"/>
              <a:pPr/>
              <a:t>16</a:t>
            </a:fld>
            <a:endParaRPr lang="en-US"/>
          </a:p>
        </p:txBody>
      </p:sp>
      <p:pic>
        <p:nvPicPr>
          <p:cNvPr id="310310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508375"/>
            <a:ext cx="73326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0281" name="Line 9"/>
          <p:cNvSpPr>
            <a:spLocks noChangeShapeType="1"/>
          </p:cNvSpPr>
          <p:nvPr/>
        </p:nvSpPr>
        <p:spPr bwMode="auto">
          <a:xfrm>
            <a:off x="0" y="24384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3" name="Line 11"/>
          <p:cNvSpPr>
            <a:spLocks noChangeShapeType="1"/>
          </p:cNvSpPr>
          <p:nvPr/>
        </p:nvSpPr>
        <p:spPr bwMode="auto">
          <a:xfrm>
            <a:off x="0" y="43434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0300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051175"/>
            <a:ext cx="7899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302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4775"/>
            <a:ext cx="8258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286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8175"/>
            <a:ext cx="34401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0288" name="Rectangle 16"/>
          <p:cNvSpPr>
            <a:spLocks noChangeArrowheads="1"/>
          </p:cNvSpPr>
          <p:nvPr/>
        </p:nvSpPr>
        <p:spPr bwMode="auto">
          <a:xfrm>
            <a:off x="3505200" y="5638800"/>
            <a:ext cx="685800" cy="42068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0305" name="Group 33"/>
          <p:cNvGrpSpPr>
            <a:grpSpLocks/>
          </p:cNvGrpSpPr>
          <p:nvPr/>
        </p:nvGrpSpPr>
        <p:grpSpPr bwMode="auto">
          <a:xfrm>
            <a:off x="4191000" y="6053138"/>
            <a:ext cx="3505200" cy="576262"/>
            <a:chOff x="2640" y="3813"/>
            <a:chExt cx="2208" cy="363"/>
          </a:xfrm>
        </p:grpSpPr>
        <p:pic>
          <p:nvPicPr>
            <p:cNvPr id="310287" name="Picture 1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" y="3974"/>
              <a:ext cx="1927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0289" name="Rectangle 17"/>
            <p:cNvSpPr>
              <a:spLocks noChangeArrowheads="1"/>
            </p:cNvSpPr>
            <p:nvPr/>
          </p:nvSpPr>
          <p:spPr bwMode="auto">
            <a:xfrm>
              <a:off x="2856" y="3936"/>
              <a:ext cx="1992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90" name="Line 18"/>
            <p:cNvSpPr>
              <a:spLocks noChangeShapeType="1"/>
            </p:cNvSpPr>
            <p:nvPr/>
          </p:nvSpPr>
          <p:spPr bwMode="auto">
            <a:xfrm flipH="1" flipV="1">
              <a:off x="2640" y="3813"/>
              <a:ext cx="213" cy="1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0298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1143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299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4503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0304" name="Group 32"/>
          <p:cNvGrpSpPr>
            <a:grpSpLocks/>
          </p:cNvGrpSpPr>
          <p:nvPr/>
        </p:nvGrpSpPr>
        <p:grpSpPr bwMode="auto">
          <a:xfrm>
            <a:off x="128588" y="96838"/>
            <a:ext cx="7567612" cy="2190750"/>
            <a:chOff x="81" y="61"/>
            <a:chExt cx="4767" cy="1380"/>
          </a:xfrm>
        </p:grpSpPr>
        <p:pic>
          <p:nvPicPr>
            <p:cNvPr id="310275" name="Picture 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" y="101"/>
              <a:ext cx="185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0276" name="Rectangle 4"/>
            <p:cNvSpPr>
              <a:spLocks noChangeArrowheads="1"/>
            </p:cNvSpPr>
            <p:nvPr/>
          </p:nvSpPr>
          <p:spPr bwMode="auto">
            <a:xfrm>
              <a:off x="2880" y="61"/>
              <a:ext cx="1968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0277" name="Picture 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" y="470"/>
              <a:ext cx="414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0278" name="Line 6"/>
            <p:cNvSpPr>
              <a:spLocks noChangeShapeType="1"/>
            </p:cNvSpPr>
            <p:nvPr/>
          </p:nvSpPr>
          <p:spPr bwMode="auto">
            <a:xfrm flipH="1">
              <a:off x="2688" y="301"/>
              <a:ext cx="192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10279" name="Picture 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879"/>
              <a:ext cx="39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0280" name="Picture 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203"/>
              <a:ext cx="250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0297" name="Picture 2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" y="195"/>
              <a:ext cx="61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0294" name="Rectangle 22"/>
            <p:cNvSpPr>
              <a:spLocks noChangeArrowheads="1"/>
            </p:cNvSpPr>
            <p:nvPr/>
          </p:nvSpPr>
          <p:spPr bwMode="auto">
            <a:xfrm>
              <a:off x="2256" y="397"/>
              <a:ext cx="432" cy="33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0295" name="Rectangle 23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96" name="Rectangle 24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0308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4800600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312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2667000"/>
            <a:ext cx="90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FE80-39D3-4F9A-BC30-6D6CFCB9EF4D}" type="slidenum">
              <a:rPr lang="en-US"/>
              <a:pPr/>
              <a:t>17</a:t>
            </a:fld>
            <a:endParaRPr lang="en-US"/>
          </a:p>
        </p:txBody>
      </p:sp>
      <p:pic>
        <p:nvPicPr>
          <p:cNvPr id="31129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79375"/>
            <a:ext cx="58166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30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420688"/>
            <a:ext cx="30781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30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76338"/>
            <a:ext cx="3532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30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4027488"/>
            <a:ext cx="6704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30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4899025"/>
            <a:ext cx="51927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326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04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30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5783263"/>
            <a:ext cx="78374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32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779463"/>
            <a:ext cx="7345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30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6259513"/>
            <a:ext cx="141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07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2078038"/>
            <a:ext cx="8289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308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2466975"/>
            <a:ext cx="7158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309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4441825"/>
            <a:ext cx="7308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327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676400"/>
            <a:ext cx="1133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311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3668713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12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2663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13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6257925"/>
            <a:ext cx="2663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15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2895600"/>
            <a:ext cx="5118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316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3276600"/>
            <a:ext cx="3625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317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326063"/>
            <a:ext cx="79883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1318" name="Group 22"/>
          <p:cNvGrpSpPr>
            <a:grpSpLocks/>
          </p:cNvGrpSpPr>
          <p:nvPr/>
        </p:nvGrpSpPr>
        <p:grpSpPr bwMode="auto">
          <a:xfrm>
            <a:off x="3276600" y="3311525"/>
            <a:ext cx="5813425" cy="1219200"/>
            <a:chOff x="2064" y="2160"/>
            <a:chExt cx="3662" cy="768"/>
          </a:xfrm>
        </p:grpSpPr>
        <p:pic>
          <p:nvPicPr>
            <p:cNvPr id="311319" name="Picture 2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" y="2160"/>
              <a:ext cx="1084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1320" name="Picture 2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" y="2324"/>
              <a:ext cx="114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1321" name="Picture 2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" y="2504"/>
              <a:ext cx="780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1322" name="Line 26"/>
            <p:cNvSpPr>
              <a:spLocks noChangeShapeType="1"/>
            </p:cNvSpPr>
            <p:nvPr/>
          </p:nvSpPr>
          <p:spPr bwMode="auto">
            <a:xfrm flipH="1">
              <a:off x="2208" y="2400"/>
              <a:ext cx="2367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23" name="Line 27"/>
            <p:cNvSpPr>
              <a:spLocks noChangeShapeType="1"/>
            </p:cNvSpPr>
            <p:nvPr/>
          </p:nvSpPr>
          <p:spPr bwMode="auto">
            <a:xfrm flipH="1">
              <a:off x="2064" y="2544"/>
              <a:ext cx="150" cy="3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1324" name="Rectangle 28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25" name="Rectangle 29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1331" name="Group 35"/>
          <p:cNvGrpSpPr>
            <a:grpSpLocks/>
          </p:cNvGrpSpPr>
          <p:nvPr/>
        </p:nvGrpSpPr>
        <p:grpSpPr bwMode="auto">
          <a:xfrm>
            <a:off x="2209800" y="5056188"/>
            <a:ext cx="6418263" cy="695325"/>
            <a:chOff x="1392" y="3264"/>
            <a:chExt cx="4043" cy="438"/>
          </a:xfrm>
        </p:grpSpPr>
        <p:sp>
          <p:nvSpPr>
            <p:cNvPr id="311328" name="Rectangle 32"/>
            <p:cNvSpPr>
              <a:spLocks noChangeArrowheads="1"/>
            </p:cNvSpPr>
            <p:nvPr/>
          </p:nvSpPr>
          <p:spPr bwMode="auto">
            <a:xfrm>
              <a:off x="1928" y="3420"/>
              <a:ext cx="3507" cy="282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29" name="Line 33"/>
            <p:cNvSpPr>
              <a:spLocks noChangeShapeType="1"/>
            </p:cNvSpPr>
            <p:nvPr/>
          </p:nvSpPr>
          <p:spPr bwMode="auto">
            <a:xfrm flipH="1" flipV="1">
              <a:off x="1577" y="3264"/>
              <a:ext cx="345" cy="15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30" name="Line 34"/>
            <p:cNvSpPr>
              <a:spLocks noChangeShapeType="1"/>
            </p:cNvSpPr>
            <p:nvPr/>
          </p:nvSpPr>
          <p:spPr bwMode="auto">
            <a:xfrm flipH="1">
              <a:off x="1392" y="3264"/>
              <a:ext cx="192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1314" name="Picture 1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6257925"/>
            <a:ext cx="963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8C1D-DFE5-4B1E-8ACC-9E7DFCEBFFC9}" type="slidenum">
              <a:rPr lang="en-US"/>
              <a:pPr/>
              <a:t>18</a:t>
            </a:fld>
            <a:endParaRPr lang="en-US"/>
          </a:p>
        </p:txBody>
      </p:sp>
      <p:pic>
        <p:nvPicPr>
          <p:cNvPr id="31232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536575"/>
            <a:ext cx="6931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2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63925"/>
            <a:ext cx="32686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2366" name="Group 46"/>
          <p:cNvGrpSpPr>
            <a:grpSpLocks/>
          </p:cNvGrpSpPr>
          <p:nvPr/>
        </p:nvGrpSpPr>
        <p:grpSpPr bwMode="auto">
          <a:xfrm>
            <a:off x="955675" y="4914900"/>
            <a:ext cx="7880350" cy="287338"/>
            <a:chOff x="602" y="2783"/>
            <a:chExt cx="4964" cy="181"/>
          </a:xfrm>
        </p:grpSpPr>
        <p:pic>
          <p:nvPicPr>
            <p:cNvPr id="312325" name="Picture 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2785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326" name="Picture 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" y="2785"/>
              <a:ext cx="21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327" name="Picture 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" y="2831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328" name="Picture 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1" y="2818"/>
              <a:ext cx="262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329" name="Picture 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2830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330" name="Picture 1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783"/>
              <a:ext cx="23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331" name="Picture 1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784"/>
              <a:ext cx="21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332" name="Picture 1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830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333" name="Picture 1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81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334" name="Picture 1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" y="2783"/>
              <a:ext cx="23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335" name="Picture 1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" y="2784"/>
              <a:ext cx="21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2360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31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2367" name="Group 47"/>
          <p:cNvGrpSpPr>
            <a:grpSpLocks/>
          </p:cNvGrpSpPr>
          <p:nvPr/>
        </p:nvGrpSpPr>
        <p:grpSpPr bwMode="auto">
          <a:xfrm>
            <a:off x="1601788" y="5295900"/>
            <a:ext cx="7313612" cy="415925"/>
            <a:chOff x="1009" y="3023"/>
            <a:chExt cx="4607" cy="262"/>
          </a:xfrm>
        </p:grpSpPr>
        <p:pic>
          <p:nvPicPr>
            <p:cNvPr id="312336" name="Picture 1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" y="3091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337" name="Picture 1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" y="3137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338" name="Picture 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1" y="3124"/>
              <a:ext cx="262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339" name="Picture 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3136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340" name="Picture 2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3089"/>
              <a:ext cx="23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341" name="Picture 2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136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342" name="Picture 2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12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343" name="Picture 2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" y="3089"/>
              <a:ext cx="23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344" name="Picture 2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" y="3023"/>
              <a:ext cx="78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345" name="Picture 2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" y="3023"/>
              <a:ext cx="78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2346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905500"/>
            <a:ext cx="5551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62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935288"/>
            <a:ext cx="5287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48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6188"/>
            <a:ext cx="6213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49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4613"/>
            <a:ext cx="32321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50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993775"/>
            <a:ext cx="66659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61" name="Picture 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438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2352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67100"/>
            <a:ext cx="11525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53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106363"/>
            <a:ext cx="6213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54" name="Picture 3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884613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55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3884613"/>
            <a:ext cx="2663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56" name="Picture 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42075"/>
            <a:ext cx="2663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358" name="Rectangle 38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9" name="Rectangle 39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2369" name="Picture 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59288"/>
            <a:ext cx="4987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2363" name="Line 43"/>
          <p:cNvSpPr>
            <a:spLocks noChangeShapeType="1"/>
          </p:cNvSpPr>
          <p:nvPr/>
        </p:nvSpPr>
        <p:spPr bwMode="auto">
          <a:xfrm flipH="1">
            <a:off x="1447800" y="3276600"/>
            <a:ext cx="685800" cy="160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64" name="Line 44"/>
          <p:cNvSpPr>
            <a:spLocks noChangeShapeType="1"/>
          </p:cNvSpPr>
          <p:nvPr/>
        </p:nvSpPr>
        <p:spPr bwMode="auto">
          <a:xfrm>
            <a:off x="3463925" y="3276600"/>
            <a:ext cx="877888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65" name="Line 45"/>
          <p:cNvSpPr>
            <a:spLocks noChangeShapeType="1"/>
          </p:cNvSpPr>
          <p:nvPr/>
        </p:nvSpPr>
        <p:spPr bwMode="auto">
          <a:xfrm>
            <a:off x="5791200" y="3276600"/>
            <a:ext cx="19050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70" name="Rectangle 50"/>
          <p:cNvSpPr>
            <a:spLocks noChangeArrowheads="1"/>
          </p:cNvSpPr>
          <p:nvPr/>
        </p:nvSpPr>
        <p:spPr bwMode="auto">
          <a:xfrm>
            <a:off x="2362200" y="914400"/>
            <a:ext cx="62484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376" name="Group 56"/>
          <p:cNvGrpSpPr>
            <a:grpSpLocks/>
          </p:cNvGrpSpPr>
          <p:nvPr/>
        </p:nvGrpSpPr>
        <p:grpSpPr bwMode="auto">
          <a:xfrm>
            <a:off x="4724400" y="1389063"/>
            <a:ext cx="2819400" cy="554037"/>
            <a:chOff x="2976" y="875"/>
            <a:chExt cx="1776" cy="349"/>
          </a:xfrm>
        </p:grpSpPr>
        <p:pic>
          <p:nvPicPr>
            <p:cNvPr id="312372" name="Picture 5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1020"/>
              <a:ext cx="165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2373" name="Rectangle 53"/>
            <p:cNvSpPr>
              <a:spLocks noChangeArrowheads="1"/>
            </p:cNvSpPr>
            <p:nvPr/>
          </p:nvSpPr>
          <p:spPr bwMode="auto">
            <a:xfrm>
              <a:off x="2976" y="984"/>
              <a:ext cx="1776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74" name="Line 54"/>
            <p:cNvSpPr>
              <a:spLocks noChangeShapeType="1"/>
            </p:cNvSpPr>
            <p:nvPr/>
          </p:nvSpPr>
          <p:spPr bwMode="auto">
            <a:xfrm flipV="1">
              <a:off x="3864" y="875"/>
              <a:ext cx="0" cy="1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2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2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2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2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1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1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31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2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63" grpId="0" animBg="1"/>
      <p:bldP spid="312363" grpId="1" animBg="1"/>
      <p:bldP spid="312364" grpId="0" animBg="1"/>
      <p:bldP spid="312364" grpId="1" animBg="1"/>
      <p:bldP spid="312365" grpId="0" animBg="1"/>
      <p:bldP spid="312365" grpId="1" animBg="1"/>
      <p:bldP spid="3123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44B9-5F48-48AE-8AC6-7D867832D286}" type="slidenum">
              <a:rPr lang="en-US"/>
              <a:pPr/>
              <a:t>19</a:t>
            </a:fld>
            <a:endParaRPr lang="en-US"/>
          </a:p>
        </p:txBody>
      </p:sp>
      <p:pic>
        <p:nvPicPr>
          <p:cNvPr id="313394" name="Picture 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536575"/>
            <a:ext cx="6931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395" name="Picture 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31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96" name="Picture 5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993775"/>
            <a:ext cx="66659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397" name="Picture 5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106363"/>
            <a:ext cx="6213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3398" name="Rectangle 54"/>
          <p:cNvSpPr>
            <a:spLocks noChangeArrowheads="1"/>
          </p:cNvSpPr>
          <p:nvPr/>
        </p:nvSpPr>
        <p:spPr bwMode="auto">
          <a:xfrm>
            <a:off x="2362200" y="914400"/>
            <a:ext cx="62484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3399" name="Group 55"/>
          <p:cNvGrpSpPr>
            <a:grpSpLocks/>
          </p:cNvGrpSpPr>
          <p:nvPr/>
        </p:nvGrpSpPr>
        <p:grpSpPr bwMode="auto">
          <a:xfrm>
            <a:off x="4724400" y="1389063"/>
            <a:ext cx="2819400" cy="554037"/>
            <a:chOff x="2976" y="875"/>
            <a:chExt cx="1776" cy="349"/>
          </a:xfrm>
        </p:grpSpPr>
        <p:pic>
          <p:nvPicPr>
            <p:cNvPr id="313400" name="Picture 5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1020"/>
              <a:ext cx="165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3401" name="Rectangle 57"/>
            <p:cNvSpPr>
              <a:spLocks noChangeArrowheads="1"/>
            </p:cNvSpPr>
            <p:nvPr/>
          </p:nvSpPr>
          <p:spPr bwMode="auto">
            <a:xfrm>
              <a:off x="2976" y="984"/>
              <a:ext cx="1776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02" name="Line 58"/>
            <p:cNvSpPr>
              <a:spLocks noChangeShapeType="1"/>
            </p:cNvSpPr>
            <p:nvPr/>
          </p:nvSpPr>
          <p:spPr bwMode="auto">
            <a:xfrm flipV="1">
              <a:off x="3864" y="875"/>
              <a:ext cx="0" cy="1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3357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3429000"/>
            <a:ext cx="2984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358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4975"/>
            <a:ext cx="66659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3403" name="Group 59"/>
          <p:cNvGrpSpPr>
            <a:grpSpLocks/>
          </p:cNvGrpSpPr>
          <p:nvPr/>
        </p:nvGrpSpPr>
        <p:grpSpPr bwMode="auto">
          <a:xfrm>
            <a:off x="1601788" y="4991100"/>
            <a:ext cx="4491037" cy="325438"/>
            <a:chOff x="1009" y="3072"/>
            <a:chExt cx="2829" cy="205"/>
          </a:xfrm>
        </p:grpSpPr>
        <p:pic>
          <p:nvPicPr>
            <p:cNvPr id="313350" name="Picture 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098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3351" name="Picture 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098"/>
              <a:ext cx="21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3352" name="Picture 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131"/>
              <a:ext cx="262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3353" name="Picture 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096"/>
              <a:ext cx="23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3354" name="Picture 1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097"/>
              <a:ext cx="21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3355" name="Picture 1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13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3356" name="Picture 1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" y="3096"/>
              <a:ext cx="23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3359" name="Picture 1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072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3360" name="Picture 1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072"/>
              <a:ext cx="2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3365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7775"/>
            <a:ext cx="7742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66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884613"/>
            <a:ext cx="6330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3404" name="Group 60"/>
          <p:cNvGrpSpPr>
            <a:grpSpLocks/>
          </p:cNvGrpSpPr>
          <p:nvPr/>
        </p:nvGrpSpPr>
        <p:grpSpPr bwMode="auto">
          <a:xfrm>
            <a:off x="1604963" y="5405438"/>
            <a:ext cx="5405437" cy="347662"/>
            <a:chOff x="1011" y="3333"/>
            <a:chExt cx="3405" cy="219"/>
          </a:xfrm>
        </p:grpSpPr>
        <p:pic>
          <p:nvPicPr>
            <p:cNvPr id="313361" name="Picture 1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" y="3373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3362" name="Picture 1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3373"/>
              <a:ext cx="21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3363" name="Picture 1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" y="3406"/>
              <a:ext cx="262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3364" name="Picture 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" y="3371"/>
              <a:ext cx="23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3367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" y="3372"/>
              <a:ext cx="21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3368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" y="3371"/>
              <a:ext cx="23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3369" name="Picture 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" y="337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3370" name="Picture 2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" y="3333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3371" name="Picture 2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" y="3432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3372" name="Picture 2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" y="3408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3373" name="Picture 2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3408"/>
              <a:ext cx="155" cy="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3386" name="Picture 4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3494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88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67100"/>
            <a:ext cx="11525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87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381500"/>
            <a:ext cx="11525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89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4381500"/>
            <a:ext cx="2663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90" name="Picture 4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57900"/>
            <a:ext cx="2663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3383" name="Rectangle 39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84" name="Rectangle 40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3411" name="Group 67"/>
          <p:cNvGrpSpPr>
            <a:grpSpLocks/>
          </p:cNvGrpSpPr>
          <p:nvPr/>
        </p:nvGrpSpPr>
        <p:grpSpPr bwMode="auto">
          <a:xfrm>
            <a:off x="2019300" y="4800600"/>
            <a:ext cx="4095750" cy="531813"/>
            <a:chOff x="1272" y="3024"/>
            <a:chExt cx="2580" cy="335"/>
          </a:xfrm>
        </p:grpSpPr>
        <p:sp>
          <p:nvSpPr>
            <p:cNvPr id="313406" name="Rectangle 62"/>
            <p:cNvSpPr>
              <a:spLocks noChangeArrowheads="1"/>
            </p:cNvSpPr>
            <p:nvPr/>
          </p:nvSpPr>
          <p:spPr bwMode="auto">
            <a:xfrm>
              <a:off x="1704" y="3123"/>
              <a:ext cx="2148" cy="236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07" name="Line 63"/>
            <p:cNvSpPr>
              <a:spLocks noChangeShapeType="1"/>
            </p:cNvSpPr>
            <p:nvPr/>
          </p:nvSpPr>
          <p:spPr bwMode="auto">
            <a:xfrm flipV="1">
              <a:off x="2778" y="3024"/>
              <a:ext cx="0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08" name="Line 64"/>
            <p:cNvSpPr>
              <a:spLocks noChangeShapeType="1"/>
            </p:cNvSpPr>
            <p:nvPr/>
          </p:nvSpPr>
          <p:spPr bwMode="auto">
            <a:xfrm flipH="1">
              <a:off x="1272" y="3028"/>
              <a:ext cx="151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09" name="Line 65"/>
            <p:cNvSpPr>
              <a:spLocks noChangeShapeType="1"/>
            </p:cNvSpPr>
            <p:nvPr/>
          </p:nvSpPr>
          <p:spPr bwMode="auto">
            <a:xfrm>
              <a:off x="1278" y="3024"/>
              <a:ext cx="0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3405" name="Picture 6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6061075"/>
            <a:ext cx="963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3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3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3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3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3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3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3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3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40FB-308E-4665-9646-25DAA08DE503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296962" name="Group 2"/>
          <p:cNvGrpSpPr>
            <a:grpSpLocks/>
          </p:cNvGrpSpPr>
          <p:nvPr/>
        </p:nvGrpSpPr>
        <p:grpSpPr bwMode="auto">
          <a:xfrm>
            <a:off x="501650" y="2170113"/>
            <a:ext cx="8142288" cy="2517775"/>
            <a:chOff x="336" y="144"/>
            <a:chExt cx="5129" cy="1586"/>
          </a:xfrm>
        </p:grpSpPr>
        <p:pic>
          <p:nvPicPr>
            <p:cNvPr id="296963" name="Picture 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" y="144"/>
              <a:ext cx="3859" cy="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6964" name="Picture 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977"/>
              <a:ext cx="5129" cy="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F6D-2D7C-4534-BB41-8D2A23EC998E}" type="slidenum">
              <a:rPr lang="en-US"/>
              <a:pPr/>
              <a:t>20</a:t>
            </a:fld>
            <a:endParaRPr lang="en-US"/>
          </a:p>
        </p:txBody>
      </p:sp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5143500" y="2819400"/>
            <a:ext cx="3467100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437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828800"/>
            <a:ext cx="4743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7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011238"/>
            <a:ext cx="5159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95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412875"/>
            <a:ext cx="64246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97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311400"/>
            <a:ext cx="76533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7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2879725"/>
            <a:ext cx="33432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7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3643313"/>
            <a:ext cx="1555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7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43313"/>
            <a:ext cx="1555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8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3719513"/>
            <a:ext cx="72755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381" name="Line 13"/>
          <p:cNvSpPr>
            <a:spLocks noChangeShapeType="1"/>
          </p:cNvSpPr>
          <p:nvPr/>
        </p:nvSpPr>
        <p:spPr bwMode="auto">
          <a:xfrm>
            <a:off x="0" y="3429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4382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4786313"/>
            <a:ext cx="1555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83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86313"/>
            <a:ext cx="1555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84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4862513"/>
            <a:ext cx="45545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85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426085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86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735388"/>
            <a:ext cx="8318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94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32475"/>
            <a:ext cx="80883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92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93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30838"/>
            <a:ext cx="1814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4390" name="Rectangle 22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91" name="Rectangle 23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5" name="Rectangle 7"/>
          <p:cNvSpPr>
            <a:spLocks noChangeArrowheads="1"/>
          </p:cNvSpPr>
          <p:nvPr/>
        </p:nvSpPr>
        <p:spPr bwMode="auto">
          <a:xfrm>
            <a:off x="4191000" y="2266950"/>
            <a:ext cx="609600" cy="3651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6" name="Line 8"/>
          <p:cNvSpPr>
            <a:spLocks noChangeShapeType="1"/>
          </p:cNvSpPr>
          <p:nvPr/>
        </p:nvSpPr>
        <p:spPr bwMode="auto">
          <a:xfrm flipH="1" flipV="1">
            <a:off x="4800600" y="2624138"/>
            <a:ext cx="338138" cy="1920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 animBg="1"/>
      <p:bldP spid="314381" grpId="0" animBg="1"/>
      <p:bldP spid="314375" grpId="0" animBg="1"/>
      <p:bldP spid="3143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9C2C-A5FB-487C-A7AA-AC8060D3B923}" type="slidenum">
              <a:rPr lang="en-US"/>
              <a:pPr/>
              <a:t>21</a:t>
            </a:fld>
            <a:endParaRPr lang="en-US"/>
          </a:p>
        </p:txBody>
      </p:sp>
      <p:sp>
        <p:nvSpPr>
          <p:cNvPr id="315425" name="Rectangle 33"/>
          <p:cNvSpPr>
            <a:spLocks noChangeArrowheads="1"/>
          </p:cNvSpPr>
          <p:nvPr/>
        </p:nvSpPr>
        <p:spPr bwMode="auto">
          <a:xfrm>
            <a:off x="5143500" y="2819400"/>
            <a:ext cx="3467100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5426" name="Picture 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311400"/>
            <a:ext cx="76533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27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2879725"/>
            <a:ext cx="33432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5428" name="Rectangle 36"/>
          <p:cNvSpPr>
            <a:spLocks noChangeArrowheads="1"/>
          </p:cNvSpPr>
          <p:nvPr/>
        </p:nvSpPr>
        <p:spPr bwMode="auto">
          <a:xfrm>
            <a:off x="4191000" y="2266950"/>
            <a:ext cx="609600" cy="3651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29" name="Line 37"/>
          <p:cNvSpPr>
            <a:spLocks noChangeShapeType="1"/>
          </p:cNvSpPr>
          <p:nvPr/>
        </p:nvSpPr>
        <p:spPr bwMode="auto">
          <a:xfrm flipH="1" flipV="1">
            <a:off x="4800600" y="2624138"/>
            <a:ext cx="338138" cy="1920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539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011238"/>
            <a:ext cx="5159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16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412875"/>
            <a:ext cx="64246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39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828800"/>
            <a:ext cx="4743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18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908425"/>
            <a:ext cx="55737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04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879975"/>
            <a:ext cx="5386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05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40238"/>
            <a:ext cx="6557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5419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5715000"/>
            <a:ext cx="4006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20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118225"/>
            <a:ext cx="5045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13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14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7163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5415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1984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5411" name="Rectangle 19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12" name="Rectangle 20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5421" name="Group 29"/>
          <p:cNvGrpSpPr>
            <a:grpSpLocks/>
          </p:cNvGrpSpPr>
          <p:nvPr/>
        </p:nvGrpSpPr>
        <p:grpSpPr bwMode="auto">
          <a:xfrm>
            <a:off x="8153400" y="5257800"/>
            <a:ext cx="914400" cy="914400"/>
            <a:chOff x="4853" y="1680"/>
            <a:chExt cx="576" cy="576"/>
          </a:xfrm>
        </p:grpSpPr>
        <p:sp>
          <p:nvSpPr>
            <p:cNvPr id="315422" name="AutoShape 30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23" name="Text Box 31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sp>
        <p:nvSpPr>
          <p:cNvPr id="315424" name="Line 32"/>
          <p:cNvSpPr>
            <a:spLocks noChangeShapeType="1"/>
          </p:cNvSpPr>
          <p:nvPr/>
        </p:nvSpPr>
        <p:spPr bwMode="auto">
          <a:xfrm>
            <a:off x="0" y="3429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8863-25CE-4BA9-91AE-BDF3DA53C97A}" type="slidenum">
              <a:rPr lang="en-US"/>
              <a:pPr/>
              <a:t>3</a:t>
            </a:fld>
            <a:endParaRPr lang="en-US"/>
          </a:p>
        </p:txBody>
      </p:sp>
      <p:pic>
        <p:nvPicPr>
          <p:cNvPr id="2979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9075"/>
            <a:ext cx="78501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8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6275"/>
            <a:ext cx="5076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8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403475"/>
            <a:ext cx="47371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8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3775"/>
            <a:ext cx="8172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990" name="Line 6"/>
          <p:cNvSpPr>
            <a:spLocks noChangeShapeType="1"/>
          </p:cNvSpPr>
          <p:nvPr/>
        </p:nvSpPr>
        <p:spPr bwMode="auto">
          <a:xfrm>
            <a:off x="0" y="32004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99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51325"/>
            <a:ext cx="2943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992" name="Line 8"/>
          <p:cNvSpPr>
            <a:spLocks noChangeShapeType="1"/>
          </p:cNvSpPr>
          <p:nvPr/>
        </p:nvSpPr>
        <p:spPr bwMode="auto">
          <a:xfrm>
            <a:off x="0" y="5045075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99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5680075"/>
            <a:ext cx="6076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9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6384925"/>
            <a:ext cx="36798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995" name="Line 11"/>
          <p:cNvSpPr>
            <a:spLocks noChangeShapeType="1"/>
          </p:cNvSpPr>
          <p:nvPr/>
        </p:nvSpPr>
        <p:spPr bwMode="auto">
          <a:xfrm flipV="1">
            <a:off x="1371600" y="6172200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96" name="Line 12"/>
          <p:cNvSpPr>
            <a:spLocks noChangeShapeType="1"/>
          </p:cNvSpPr>
          <p:nvPr/>
        </p:nvSpPr>
        <p:spPr bwMode="auto">
          <a:xfrm>
            <a:off x="1352550" y="6172200"/>
            <a:ext cx="56769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97" name="Line 13"/>
          <p:cNvSpPr>
            <a:spLocks noChangeShapeType="1"/>
          </p:cNvSpPr>
          <p:nvPr/>
        </p:nvSpPr>
        <p:spPr bwMode="auto">
          <a:xfrm>
            <a:off x="7010400" y="6172200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99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5602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9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21100"/>
            <a:ext cx="3057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0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228600"/>
            <a:ext cx="3363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8008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746500"/>
            <a:ext cx="850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8009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95950"/>
            <a:ext cx="9826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8003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364288"/>
            <a:ext cx="13017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8004" name="Rectangle 20"/>
          <p:cNvSpPr>
            <a:spLocks noChangeArrowheads="1"/>
          </p:cNvSpPr>
          <p:nvPr/>
        </p:nvSpPr>
        <p:spPr bwMode="auto">
          <a:xfrm>
            <a:off x="1955800" y="1981200"/>
            <a:ext cx="822325" cy="3048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8005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4251325"/>
            <a:ext cx="923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8006" name="Rectangle 22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07" name="Rectangle 23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0" grpId="0" animBg="1"/>
      <p:bldP spid="297992" grpId="0" animBg="1"/>
      <p:bldP spid="297995" grpId="0" animBg="1"/>
      <p:bldP spid="297996" grpId="0" animBg="1"/>
      <p:bldP spid="297997" grpId="0" animBg="1"/>
      <p:bldP spid="2980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F6B9-1431-43E6-B133-4A08DEA89A9B}" type="slidenum">
              <a:rPr lang="en-US"/>
              <a:pPr/>
              <a:t>4</a:t>
            </a:fld>
            <a:endParaRPr lang="en-US"/>
          </a:p>
        </p:txBody>
      </p:sp>
      <p:sp>
        <p:nvSpPr>
          <p:cNvPr id="299010" name="Line 2"/>
          <p:cNvSpPr>
            <a:spLocks noChangeShapeType="1"/>
          </p:cNvSpPr>
          <p:nvPr/>
        </p:nvSpPr>
        <p:spPr bwMode="auto">
          <a:xfrm>
            <a:off x="0" y="19812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901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02150"/>
            <a:ext cx="2627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1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37025"/>
            <a:ext cx="69738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1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36603"/>
            <a:ext cx="24939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1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285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1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65425"/>
            <a:ext cx="68024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1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22625"/>
            <a:ext cx="5499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1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5012803"/>
            <a:ext cx="27971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24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08625"/>
            <a:ext cx="5064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2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68600"/>
            <a:ext cx="11715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2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79825"/>
            <a:ext cx="41957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9021" name="Rectangle 13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22" name="Rectangle 14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9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9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3427-FA13-4574-8CD9-2B801831AA44}" type="slidenum">
              <a:rPr lang="en-US"/>
              <a:pPr/>
              <a:t>5</a:t>
            </a:fld>
            <a:endParaRPr lang="en-US"/>
          </a:p>
        </p:txBody>
      </p:sp>
      <p:sp>
        <p:nvSpPr>
          <p:cNvPr id="300035" name="Line 3"/>
          <p:cNvSpPr>
            <a:spLocks noChangeShapeType="1"/>
          </p:cNvSpPr>
          <p:nvPr/>
        </p:nvSpPr>
        <p:spPr bwMode="auto">
          <a:xfrm>
            <a:off x="0" y="24384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36" name="Line 4"/>
          <p:cNvSpPr>
            <a:spLocks noChangeShapeType="1"/>
          </p:cNvSpPr>
          <p:nvPr/>
        </p:nvSpPr>
        <p:spPr bwMode="auto">
          <a:xfrm>
            <a:off x="0" y="41910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003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51212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3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784225"/>
            <a:ext cx="5838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49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2819400"/>
            <a:ext cx="56499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4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3333750"/>
            <a:ext cx="3287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4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192213"/>
            <a:ext cx="3338513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5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419600"/>
            <a:ext cx="7483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4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5641975"/>
            <a:ext cx="7729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4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4856163"/>
            <a:ext cx="44783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45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41875"/>
            <a:ext cx="36655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0046" name="Rectangle 14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7" name="Rectangle 15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animBg="1"/>
      <p:bldP spid="3000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F015-A874-4C57-A7F3-C1BF2A3B8EF2}" type="slidenum">
              <a:rPr lang="en-US"/>
              <a:pPr/>
              <a:t>6</a:t>
            </a:fld>
            <a:endParaRPr lang="en-US"/>
          </a:p>
        </p:txBody>
      </p:sp>
      <p:pic>
        <p:nvPicPr>
          <p:cNvPr id="301075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1163638"/>
            <a:ext cx="28368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77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782638"/>
            <a:ext cx="5126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6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44638"/>
            <a:ext cx="47466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1062" name="Line 6"/>
          <p:cNvSpPr>
            <a:spLocks noChangeShapeType="1"/>
          </p:cNvSpPr>
          <p:nvPr/>
        </p:nvSpPr>
        <p:spPr bwMode="auto">
          <a:xfrm>
            <a:off x="0" y="22098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106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08463"/>
            <a:ext cx="1852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1064" name="Line 8"/>
          <p:cNvSpPr>
            <a:spLocks noChangeShapeType="1"/>
          </p:cNvSpPr>
          <p:nvPr/>
        </p:nvSpPr>
        <p:spPr bwMode="auto">
          <a:xfrm>
            <a:off x="687388" y="4876800"/>
            <a:ext cx="731361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1078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76600"/>
            <a:ext cx="76977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6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33800"/>
            <a:ext cx="4179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751263"/>
            <a:ext cx="3328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5718175"/>
            <a:ext cx="3422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7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18175"/>
            <a:ext cx="1909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76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11438"/>
            <a:ext cx="15700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107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6175375"/>
            <a:ext cx="2552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1073" name="Rectangle 17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74" name="Rectangle 18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1079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240338"/>
            <a:ext cx="78660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2" grpId="0" animBg="1"/>
      <p:bldP spid="3010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06A5-DFEC-42AD-AC5C-C65D151C18B0}" type="slidenum">
              <a:rPr lang="en-US"/>
              <a:pPr/>
              <a:t>7</a:t>
            </a:fld>
            <a:endParaRPr lang="en-US"/>
          </a:p>
        </p:txBody>
      </p:sp>
      <p:pic>
        <p:nvPicPr>
          <p:cNvPr id="3020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2971800"/>
            <a:ext cx="4046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8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82638"/>
            <a:ext cx="27797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8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041525"/>
            <a:ext cx="38195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8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620838"/>
            <a:ext cx="60325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208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459038"/>
            <a:ext cx="8093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2106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219200"/>
            <a:ext cx="8093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2108" name="Group 28"/>
          <p:cNvGrpSpPr>
            <a:grpSpLocks/>
          </p:cNvGrpSpPr>
          <p:nvPr/>
        </p:nvGrpSpPr>
        <p:grpSpPr bwMode="auto">
          <a:xfrm>
            <a:off x="3124200" y="3276600"/>
            <a:ext cx="2362200" cy="1066800"/>
            <a:chOff x="1968" y="2064"/>
            <a:chExt cx="1488" cy="672"/>
          </a:xfrm>
        </p:grpSpPr>
        <p:pic>
          <p:nvPicPr>
            <p:cNvPr id="302088" name="Picture 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" y="2498"/>
              <a:ext cx="134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2089" name="Rectangle 9"/>
            <p:cNvSpPr>
              <a:spLocks noChangeArrowheads="1"/>
            </p:cNvSpPr>
            <p:nvPr/>
          </p:nvSpPr>
          <p:spPr bwMode="auto">
            <a:xfrm>
              <a:off x="1992" y="2471"/>
              <a:ext cx="1440" cy="26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90" name="Line 10"/>
            <p:cNvSpPr>
              <a:spLocks noChangeShapeType="1"/>
            </p:cNvSpPr>
            <p:nvPr/>
          </p:nvSpPr>
          <p:spPr bwMode="auto">
            <a:xfrm flipH="1" flipV="1">
              <a:off x="1968" y="2064"/>
              <a:ext cx="144" cy="39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091" name="Line 11"/>
            <p:cNvSpPr>
              <a:spLocks noChangeShapeType="1"/>
            </p:cNvSpPr>
            <p:nvPr/>
          </p:nvSpPr>
          <p:spPr bwMode="auto">
            <a:xfrm flipV="1">
              <a:off x="3312" y="2064"/>
              <a:ext cx="144" cy="39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2092" name="Picture 1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256"/>
              <a:ext cx="298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2093" name="Picture 1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256"/>
              <a:ext cx="298" cy="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2094" name="Line 14"/>
          <p:cNvSpPr>
            <a:spLocks noChangeShapeType="1"/>
          </p:cNvSpPr>
          <p:nvPr/>
        </p:nvSpPr>
        <p:spPr bwMode="auto">
          <a:xfrm>
            <a:off x="687388" y="4724400"/>
            <a:ext cx="731361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2095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7175"/>
            <a:ext cx="7375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096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5718175"/>
            <a:ext cx="5200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105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2098" name="Line 18"/>
          <p:cNvSpPr>
            <a:spLocks noChangeShapeType="1"/>
          </p:cNvSpPr>
          <p:nvPr/>
        </p:nvSpPr>
        <p:spPr bwMode="auto">
          <a:xfrm flipV="1">
            <a:off x="1371600" y="6172200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099" name="Line 19"/>
          <p:cNvSpPr>
            <a:spLocks noChangeShapeType="1"/>
          </p:cNvSpPr>
          <p:nvPr/>
        </p:nvSpPr>
        <p:spPr bwMode="auto">
          <a:xfrm>
            <a:off x="1352550" y="6172200"/>
            <a:ext cx="56769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00" name="Line 20"/>
          <p:cNvSpPr>
            <a:spLocks noChangeShapeType="1"/>
          </p:cNvSpPr>
          <p:nvPr/>
        </p:nvSpPr>
        <p:spPr bwMode="auto">
          <a:xfrm>
            <a:off x="7010400" y="6172200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2101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364288"/>
            <a:ext cx="13017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102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6384925"/>
            <a:ext cx="38115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2103" name="Rectangle 23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104" name="Rectangle 24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94" grpId="0" animBg="1"/>
      <p:bldP spid="302098" grpId="0" animBg="1"/>
      <p:bldP spid="302099" grpId="0" animBg="1"/>
      <p:bldP spid="302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8822-49B5-4DC9-8B0C-5D0E0695C2B7}" type="slidenum">
              <a:rPr lang="en-US"/>
              <a:pPr/>
              <a:t>8</a:t>
            </a:fld>
            <a:endParaRPr lang="en-US"/>
          </a:p>
        </p:txBody>
      </p:sp>
      <p:pic>
        <p:nvPicPr>
          <p:cNvPr id="30310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40200"/>
            <a:ext cx="4387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0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0413"/>
            <a:ext cx="3762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1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2403475"/>
            <a:ext cx="8093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1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3241675"/>
            <a:ext cx="4746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3134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8281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35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41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1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953000"/>
            <a:ext cx="5805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3113" name="Line 9"/>
          <p:cNvSpPr>
            <a:spLocks noChangeShapeType="1"/>
          </p:cNvSpPr>
          <p:nvPr/>
        </p:nvSpPr>
        <p:spPr bwMode="auto">
          <a:xfrm>
            <a:off x="0" y="5407025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311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6400800"/>
            <a:ext cx="66325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1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03425"/>
            <a:ext cx="67325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1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2039938"/>
            <a:ext cx="169862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1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2438400"/>
            <a:ext cx="169862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1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940425"/>
            <a:ext cx="62928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19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483225"/>
            <a:ext cx="62928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29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5275"/>
            <a:ext cx="6334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30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41625"/>
            <a:ext cx="88106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36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98875"/>
            <a:ext cx="5351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32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40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24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108075"/>
            <a:ext cx="7677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33" name="Picture 2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52400"/>
            <a:ext cx="69961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3126" name="Rectangle 22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127" name="Rectangle 23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3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DED7-D81C-4A97-9E34-DEC71BABF3F1}" type="slidenum">
              <a:rPr lang="en-US"/>
              <a:pPr/>
              <a:t>9</a:t>
            </a:fld>
            <a:endParaRPr lang="en-US"/>
          </a:p>
        </p:txBody>
      </p:sp>
      <p:pic>
        <p:nvPicPr>
          <p:cNvPr id="304138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3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915988"/>
            <a:ext cx="67373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42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5241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4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9750"/>
            <a:ext cx="63769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41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209800"/>
            <a:ext cx="76263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4136" name="Rectangle 8"/>
          <p:cNvSpPr>
            <a:spLocks noChangeArrowheads="1"/>
          </p:cNvSpPr>
          <p:nvPr/>
        </p:nvSpPr>
        <p:spPr bwMode="auto">
          <a:xfrm>
            <a:off x="8226425" y="6240463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4161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67738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4137" name="Rectangle 9"/>
          <p:cNvSpPr>
            <a:spLocks noChangeArrowheads="1"/>
          </p:cNvSpPr>
          <p:nvPr/>
        </p:nvSpPr>
        <p:spPr bwMode="auto">
          <a:xfrm>
            <a:off x="3175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4159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0513"/>
            <a:ext cx="28178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4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5964238"/>
            <a:ext cx="554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146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4438"/>
            <a:ext cx="117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47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423025"/>
            <a:ext cx="67691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148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798763"/>
            <a:ext cx="19288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49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271838"/>
            <a:ext cx="6826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50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2798763"/>
            <a:ext cx="2193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51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02338"/>
            <a:ext cx="6429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52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49838"/>
            <a:ext cx="6429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53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4497388"/>
            <a:ext cx="7015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4154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5024438"/>
            <a:ext cx="599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4155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65763"/>
            <a:ext cx="2741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4156" name="Rectangle 28"/>
          <p:cNvSpPr>
            <a:spLocks noChangeArrowheads="1"/>
          </p:cNvSpPr>
          <p:nvPr/>
        </p:nvSpPr>
        <p:spPr bwMode="auto">
          <a:xfrm>
            <a:off x="1260475" y="4948238"/>
            <a:ext cx="612775" cy="493712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57" name="Rectangle 29"/>
          <p:cNvSpPr>
            <a:spLocks noChangeArrowheads="1"/>
          </p:cNvSpPr>
          <p:nvPr/>
        </p:nvSpPr>
        <p:spPr bwMode="auto">
          <a:xfrm>
            <a:off x="1260475" y="5902325"/>
            <a:ext cx="612775" cy="49371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4160" name="Group 32"/>
          <p:cNvGrpSpPr>
            <a:grpSpLocks/>
          </p:cNvGrpSpPr>
          <p:nvPr/>
        </p:nvGrpSpPr>
        <p:grpSpPr bwMode="auto">
          <a:xfrm>
            <a:off x="2046288" y="3609975"/>
            <a:ext cx="2363787" cy="493713"/>
            <a:chOff x="1289" y="2274"/>
            <a:chExt cx="1489" cy="311"/>
          </a:xfrm>
        </p:grpSpPr>
        <p:pic>
          <p:nvPicPr>
            <p:cNvPr id="304143" name="Picture 1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" y="2322"/>
              <a:ext cx="14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4158" name="Rectangle 30"/>
            <p:cNvSpPr>
              <a:spLocks noChangeArrowheads="1"/>
            </p:cNvSpPr>
            <p:nvPr/>
          </p:nvSpPr>
          <p:spPr bwMode="auto">
            <a:xfrm>
              <a:off x="2343" y="2274"/>
              <a:ext cx="386" cy="31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56" grpId="0" animBg="1"/>
      <p:bldP spid="3041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946&quot;&gt;&lt;property id=&quot;20148&quot; value=&quot;5&quot;/&gt;&lt;property id=&quot;20300&quot; value=&quot;Slide 2&quot;/&gt;&lt;property id=&quot;20307&quot; value=&quot;514&quot;/&gt;&lt;/object&gt;&lt;object type=&quot;3&quot; unique_id=&quot;10947&quot;&gt;&lt;property id=&quot;20148&quot; value=&quot;5&quot;/&gt;&lt;property id=&quot;20300&quot; value=&quot;Slide 3&quot;/&gt;&lt;property id=&quot;20307&quot; value=&quot;515&quot;/&gt;&lt;/object&gt;&lt;object type=&quot;3&quot; unique_id=&quot;10948&quot;&gt;&lt;property id=&quot;20148&quot; value=&quot;5&quot;/&gt;&lt;property id=&quot;20300&quot; value=&quot;Slide 4&quot;/&gt;&lt;property id=&quot;20307&quot; value=&quot;516&quot;/&gt;&lt;/object&gt;&lt;object type=&quot;3&quot; unique_id=&quot;10949&quot;&gt;&lt;property id=&quot;20148&quot; value=&quot;5&quot;/&gt;&lt;property id=&quot;20300&quot; value=&quot;Slide 5&quot;/&gt;&lt;property id=&quot;20307&quot; value=&quot;517&quot;/&gt;&lt;/object&gt;&lt;object type=&quot;3&quot; unique_id=&quot;10950&quot;&gt;&lt;property id=&quot;20148&quot; value=&quot;5&quot;/&gt;&lt;property id=&quot;20300&quot; value=&quot;Slide 6&quot;/&gt;&lt;property id=&quot;20307&quot; value=&quot;518&quot;/&gt;&lt;/object&gt;&lt;object type=&quot;3&quot; unique_id=&quot;10951&quot;&gt;&lt;property id=&quot;20148&quot; value=&quot;5&quot;/&gt;&lt;property id=&quot;20300&quot; value=&quot;Slide 7&quot;/&gt;&lt;property id=&quot;20307&quot; value=&quot;519&quot;/&gt;&lt;/object&gt;&lt;object type=&quot;3&quot; unique_id=&quot;10952&quot;&gt;&lt;property id=&quot;20148&quot; value=&quot;5&quot;/&gt;&lt;property id=&quot;20300&quot; value=&quot;Slide 8&quot;/&gt;&lt;property id=&quot;20307&quot; value=&quot;520&quot;/&gt;&lt;/object&gt;&lt;object type=&quot;3&quot; unique_id=&quot;10953&quot;&gt;&lt;property id=&quot;20148&quot; value=&quot;5&quot;/&gt;&lt;property id=&quot;20300&quot; value=&quot;Slide 9&quot;/&gt;&lt;property id=&quot;20307&quot; value=&quot;521&quot;/&gt;&lt;/object&gt;&lt;object type=&quot;3&quot; unique_id=&quot;10954&quot;&gt;&lt;property id=&quot;20148&quot; value=&quot;5&quot;/&gt;&lt;property id=&quot;20300&quot; value=&quot;Slide 11&quot;/&gt;&lt;property id=&quot;20307&quot; value=&quot;522&quot;/&gt;&lt;/object&gt;&lt;object type=&quot;3&quot; unique_id=&quot;10955&quot;&gt;&lt;property id=&quot;20148&quot; value=&quot;5&quot;/&gt;&lt;property id=&quot;20300&quot; value=&quot;Slide 12&quot;/&gt;&lt;property id=&quot;20307&quot; value=&quot;523&quot;/&gt;&lt;/object&gt;&lt;object type=&quot;3&quot; unique_id=&quot;10956&quot;&gt;&lt;property id=&quot;20148&quot; value=&quot;5&quot;/&gt;&lt;property id=&quot;20300&quot; value=&quot;Slide 13&quot;/&gt;&lt;property id=&quot;20307&quot; value=&quot;524&quot;/&gt;&lt;/object&gt;&lt;object type=&quot;3&quot; unique_id=&quot;10959&quot;&gt;&lt;property id=&quot;20148&quot; value=&quot;5&quot;/&gt;&lt;property id=&quot;20300&quot; value=&quot;Slide 16&quot;/&gt;&lt;property id=&quot;20307&quot; value=&quot;527&quot;/&gt;&lt;/object&gt;&lt;object type=&quot;3&quot; unique_id=&quot;10960&quot;&gt;&lt;property id=&quot;20148&quot; value=&quot;5&quot;/&gt;&lt;property id=&quot;20300&quot; value=&quot;Slide 17&quot;/&gt;&lt;property id=&quot;20307&quot; value=&quot;528&quot;/&gt;&lt;/object&gt;&lt;object type=&quot;3&quot; unique_id=&quot;10961&quot;&gt;&lt;property id=&quot;20148&quot; value=&quot;5&quot;/&gt;&lt;property id=&quot;20300&quot; value=&quot;Slide 18&quot;/&gt;&lt;property id=&quot;20307&quot; value=&quot;529&quot;/&gt;&lt;/object&gt;&lt;object type=&quot;3&quot; unique_id=&quot;10962&quot;&gt;&lt;property id=&quot;20148&quot; value=&quot;5&quot;/&gt;&lt;property id=&quot;20300&quot; value=&quot;Slide 19&quot;/&gt;&lt;property id=&quot;20307&quot; value=&quot;530&quot;/&gt;&lt;/object&gt;&lt;object type=&quot;3&quot; unique_id=&quot;10963&quot;&gt;&lt;property id=&quot;20148&quot; value=&quot;5&quot;/&gt;&lt;property id=&quot;20300&quot; value=&quot;Slide 20&quot;/&gt;&lt;property id=&quot;20307&quot; value=&quot;531&quot;/&gt;&lt;/object&gt;&lt;object type=&quot;3&quot; unique_id=&quot;10964&quot;&gt;&lt;property id=&quot;20148&quot; value=&quot;5&quot;/&gt;&lt;property id=&quot;20300&quot; value=&quot;Slide 21&quot;/&gt;&lt;property id=&quot;20307&quot; value=&quot;532&quot;/&gt;&lt;/object&gt;&lt;object type=&quot;3&quot; unique_id=&quot;11091&quot;&gt;&lt;property id=&quot;20148&quot; value=&quot;5&quot;/&gt;&lt;property id=&quot;20300&quot; value=&quot;Slide 10&quot;/&gt;&lt;property id=&quot;20307&quot; value=&quot;533&quot;/&gt;&lt;/object&gt;&lt;object type=&quot;3&quot; unique_id=&quot;11224&quot;&gt;&lt;property id=&quot;20148&quot; value=&quot;5&quot;/&gt;&lt;property id=&quot;20300&quot; value=&quot;Slide 14&quot;/&gt;&lt;property id=&quot;20307&quot; value=&quot;534&quot;/&gt;&lt;/object&gt;&lt;object type=&quot;3&quot; unique_id=&quot;11314&quot;&gt;&lt;property id=&quot;20148&quot; value=&quot;5&quot;/&gt;&lt;property id=&quot;20300&quot; value=&quot;Slide 15&quot;/&gt;&lt;property id=&quot;20307&quot; value=&quot;53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Vector dot produc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5"/>
  <p:tag name="PICTUREFILESIZE" val="1544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,v_1,\ldots,v_k\in A{\color[rgb]{0,.8,0}\}}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954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enoted $\langle A\rangle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183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 A\rangle$ the smallest of all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2130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ubspaces of ${\mathbb R}^n$ containing $A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380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6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enoted $\langle A\rangle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183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the set of al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9"/>
  <p:tag name="PICTUREFILESIZE" val="1077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 A\rangle$ is what one obtains aft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40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angle A\rangle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2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``closing $A$ under linear operations''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8"/>
  <p:tag name="PICTUREFILESIZE" val="274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2\cdot5+3\cdot6+4\cdot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043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pan}}&#10;(a.k.a.~{\bf{\color{blue}linear span}})&#10;of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52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\subseteq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93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6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6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inear combinations of&#10;elements of 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1"/>
  <p:tag name="PICTUREFILESIZE" val="2539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{}c_1v_1+\cdots+c_kv_k\,{\color[rgb]{0,.8,0}|}&#10;\,c_1,\ldots,c_k\in{\mathbb R}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1990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,v_1,\ldots,v_k\in A{\color[rgb]{0,.8,0}\}}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954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enoted $\langle A\rangle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183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the set of al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9"/>
  <p:tag name="PICTUREFILESIZE" val="1077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2,3,4)\cdot(5,6,7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313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 A\rangle$ is what one obtains aft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401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angle A\rangle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2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``closing $A$ under linear operations''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8"/>
  <p:tag name="PICTUREFILESIZE" val="2749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pan}}&#10;(a.k.a.~{\bf{\color{blue}linear span}})&#10;of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52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\subseteq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93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6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6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inear combinations of&#10;elements of 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1"/>
  <p:tag name="PICTUREFILESIZE" val="2539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{}c_1v_1+\cdots+c_kv_k\,{\color[rgb]{0,.8,0}|}&#10;\,c_1,\ldots,c_k\in{\mathbb R}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1990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The Dot Produc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272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,v_1,\ldots,v_k\in A{\color[rgb]{0,.8,0}\}}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954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A$ is finite:&#10;$A=\{v_1,\ldots,v_k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141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langle A\rangle=&#10;\langle\{v_1,\ldots,v_k\}\rangle$&#10;is usually writt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140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 v_1,\ldots,v_k\rangle$,&#10;dropping the brac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3"/>
  <p:tag name="PICTUREFILESIZE" val="245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enoted $\langle A\rangle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1183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the set of al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9"/>
  <p:tag name="PICTUREFILESIZE" val="1077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 A\rangle$ is what one obtains aft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401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angle A\rangle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2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``closing $A$ under linear operations''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8"/>
  <p:tag name="PICTUREFILESIZE" val="2749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66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pan}}&#10;(a.k.a.~{\bf{\color{blue}linear span}})&#10;of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52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\subseteq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93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6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6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inear combinations of&#10;elements of 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1"/>
  <p:tag name="PICTUREFILESIZE" val="2539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{}c_1v_1+\cdots+c_kv_k\,{\color[rgb]{0,.8,0}|}&#10;\,c_1,\ldots,c_k\in{\mathbb R}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1990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,v_1,\ldots,v_k\in A{\color[rgb]{0,.8,0}\}}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954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 A\rangle$ the smallest of all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2130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ubspaces of ${\mathbb R}^n$ containing $A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38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6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A$ is finite:&#10;$A=\{v_1,\ldots,v_k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14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langle A\rangle=&#10;\langle\{v_1,\ldots,v_k\}\rangle$&#10;is usually writt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140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 v_1,\ldots,v_k\rangle$,&#10;dropping the brac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3"/>
  <p:tag name="PICTUREFILESIZE" val="245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 can give you a (finite) spanning s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767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subspace of ${\mathbb R}^4$&#10;spann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589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,3,4,2),\quad(2,1,2,-1),\quad(4,7,10,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5"/>
  <p:tag name="PICTUREFILESIZE" val="2372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ample (of a subspac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99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SKI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8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ubspaces (except $\{0\}$)&#10;are infinite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8"/>
  <p:tag name="PICTUREFILESIZE" val="2896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 {\color{blue}how} can I discuss one with you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711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 can't list all the element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1839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 {\color{blue}how} do I communicate to y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390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particular subspace of interest to m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00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$v_k$ is a l.c.~of $v_1,\ldots,v_{k-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258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\langle v_1,\ldots,v_k\rangle=&#10;\langle v_1,\ldots,v_{k-1}\rangle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1931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} $v_k$ was redunda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74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5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3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subspace of ${\mathbb R}^4$&#10;spann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589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,3,4,2),\quad(2,1,2,-1),\quad(4,7,10,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5"/>
  <p:tag name="PICTUREFILESIZE" val="2372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1,3,4,2)$ and $(2,1,2,-1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1830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\cdot(1,3,4,2)+(2,1,2,-1)=(4,7,10,3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1"/>
  <p:tag name="PICTUREFILESIZE" val="2596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ample (of a subspac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99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} $(4,7,10,3)$ is a l.c.~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11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r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82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l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8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39"/>
  <p:tag name="PICTUREFILESIZE" val="9913"/>
  <p:tag name="SOURCE" val="\documentclass{slides}&#10;\usepackage{color, amssymb}&#10;\pagestyle{empty}&#10;\begin{document}&#10;$v_1,\ldots,v_p\in{\mathbb R}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,3,4,2),\quad(2,1,2,-1),\quad(4,7,10,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5"/>
  <p:tag name="PICTUREFILESIZE" val="2372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linear combin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364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subspace of ${\mathbb R}^4$&#10;spanned b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589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,3,4,2),\quad(2,1,2,-1),\quad(4,7,10,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5"/>
  <p:tag name="PICTUREFILESIZE" val="2372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ample (of a subspace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99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r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82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l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86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,3,4,2),\quad(2,1,2,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513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You pick and tell me finite seque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9"/>
  <p:tag name="PICTUREFILESIZE" val="2751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1,3,4,2)$ and $(2,1,2,-1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1830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} $(4,7,10,3)$ is a l.c.~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11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\cdot(1,3,4,2)+(2,1,2,-1)=(4,7,10,3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1"/>
  <p:tag name="PICTUREFILESIZE" val="2596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r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82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l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86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,3,4,2),\quad(2,1,2,-1),\quad(4,7,10,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5"/>
  <p:tag name="PICTUREFILESIZE" val="2372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1,3,4,2)$ and $(2,1,2,-1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7"/>
  <p:tag name="PICTUREFILESIZE" val="1830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} $(4,7,10,3)$ is a l.c.~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11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\cdot(1,3,4,2)+(2,1,2,-1)=(4,7,10,3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1"/>
  <p:tag name="PICTUREFILESIZE" val="259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LINE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and I tell you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094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r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82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l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86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,3,4,2),\quad(2,1,2,-1),\quad(4,7,10,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5"/>
  <p:tag name="PICTUREFILESIZE" val="2372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{\color[rgb]{0,.8,0}\exists}j$&#10;{\color[rgb]{0,.8,0}s.t.}~$v_j\in&#10;\langle v_1,\ldots,v_{j-1},v_{j+1},\ldots,v_k\rangle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243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ay $v_1,\ldots,v_k$ are&#10;{\bf{\color{blue}linearly dependent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044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l.d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90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linear combin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364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$v_k$ is a l.c.~of $v_1,\ldots,v_{k-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258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a_1,\cdots,a_n)\cdot(b_1,\cdots,b_n)&#10;:=a_1b_1+\cdots+a_nb_n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2510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\langle v_1,\ldots,v_k\rangle=&#10;\langle v_1,\ldots,v_{k-1}\rangle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1931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o $v_k$ was redunda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717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r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82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l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86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,3,4,2),\quad(2,1,2,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513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r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82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l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86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,3,4,2),\quad(2,1,2,-1),\quad(4,7,10,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5"/>
  <p:tag name="PICTUREFILESIZE" val="237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I pick and tell you an integer $n&gt;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0"/>
  <p:tag name="PICTUREFILESIZE" val="2557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{\color[rgb]{0,.8,0}\exists}j$&#10;{\color[rgb]{0,.8,0}s.t.}~$v_j\in&#10;\langle v_1,\ldots,v_{j-1},v_{j+1},\ldots,v_k\rangle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243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ay $v_1,\ldots,v_k$ are&#10;{\bf{\color{blue}linearly dependent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044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ay $v_1,\ldots,v_k$ are&#10;{\bf{\color{blue}linearly independent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51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they are {\color{red}{\it not}} l.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386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l.i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98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(l.d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90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linear combin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364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$v_k$ is a l.c.~of $v_1,\ldots,v_{k-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258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I pick a secret vector&#10;$u\in{\mathbb R}^n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131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\langle v_1,\ldots,v_k\rangle=&#10;\langle v_1,\ldots,v_{k-1}\rangle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1931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o $v_k$ was redunda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71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linearly dependent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1426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inite subset of $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201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F$ is l.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55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\cup\{v\}$ is l.i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90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, {\it e.g.},&#10;$f_1$ is a l.c.~of $f_2,\ldots,f_k,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29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_1,\ldots,f_k$ are l.i., {\color[rgb]{0,.8,0}so} $a_1\n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796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u\cdot v_1,\ldots,u\cdot v_p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815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/a_1)f_1-(a_2/a_1)f_2-\cdots&#10;-(a_k/a_1)f_k=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5"/>
  <p:tag name="PICTUREFILESIZE" val="2844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&#10;$v\in{\mathbb R}^n{\color{red}\backslash}\langle F\rangle$,&#10;{\it i.e.}, $v\in{\mathbb R}^n$ {\color[rgb]{0,.8,0}and}&#10;$v{\color{red}\notin}\langle F\rangle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3258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\in\langle F\rangle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683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_1,\ldots,f_k$ be the distinct elements&#10;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3000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\notin\langle F\rangle$,&#10;{\color[rgb]{0,.8,0}so} $v$ is not a l.c.~of $f_1,\ldots,f_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587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, {\it e.g.},&#10;$f_1=a_1v+a_2f_2+\cdots+a_kf_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511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Want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90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Contradic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49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Contradic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49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{\color{blue}How} can you figure out $u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992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 some} vector in $F\cup\{v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92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 l.c.~of the res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258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/a_1)f_1=v+(a_2/a_1)f_2+\cdots&#10;+(a_k/a_1)f_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111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MULTIP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0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EQU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303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BY $1/a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69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only l.c. of $v_1,\ldots,v_k$ that is $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2333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_1=\cdots=c_k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800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am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70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v_1$ is a l.c.~of $v_2,\ldots,v_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1792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_1v_1+c_2v_2+\cdots+c_kv_k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641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ay}\qquad $v_1,\ldots,v_k$ are l.i.\qquad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1780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ay}, {\it e.g.}, $c_1\n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261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the one with all coefficients $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3"/>
  <p:tag name="PICTUREFILESIZE" val="2405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 of ``only if'' ($\Rightarrow$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521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Want: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90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vectors $v_1,\ldots,v_k$ are l.i.~&#10;{\color[rgb]{0,.8,0}iff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9"/>
  <p:tag name="PICTUREFILESIZE" val="1989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Want: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90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Contradic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49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Your goal is to find $u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1695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Contradic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49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vide} the following by $c_1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143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``trivial'' l.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085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_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7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7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can be found by asking f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1"/>
  <p:tag name="PICTUREFILESIZE" val="2166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27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c_2/c_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688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c_k/c_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719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_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7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_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62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7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I'm thinking of a secret vecto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221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27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0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only l.c. of $v_1,\ldots,v_k$ that is $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2333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the one with all coefficients $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3"/>
  <p:tag name="PICTUREFILESIZE" val="2405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vectors $v_1,\ldots,v_k$ are l.i.~&#10;{\color[rgb]{0,.8,0}iff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9"/>
  <p:tag name="PICTUREFILESIZE" val="1989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_1,\ldots,v_k$ are l.i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034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the one with all coefficients $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3"/>
  <p:tag name="PICTUREFILESIZE" val="240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ALGEBR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3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{\color[rgb]{0,.8,0}Then} $u\cdot(w,x,y,z)$ 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232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the only l.c. of $v_1,\ldots,v_k$ that is 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755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ay}, {\it e.g.}, $v_1$ is a l.c.~of $v_2,\ldots,v_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156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 of ``if'' ($\Leftarrow$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161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ntradi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45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ntradic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45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_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7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_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62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aw+bx+cy+d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326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7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3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27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_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7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u=(a,b,c,d)\in{\mathbb R}^4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496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_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62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dot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115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7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53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27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``trivial'' l.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085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\subseteq S$ such that $\langle A\rangle=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819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 amssymb}&#10;\pagestyle{empty}&#10;\begin{document}&#10;{\color[rgb]{0,.8,0}Then} $u\cdot(1,0,0,0)=a$,&#10;{\color[rgb]{0,.8,0}so} you can fi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720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$ be a subspace of $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92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spanning set} for $S$} is a subs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15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basis} of $S$} is a l.i.~spanning&#10;set for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872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linearly independent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567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r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82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l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86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,3,4,2),\quad(2,1,2,-1),\quad(4,7,10,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5"/>
  <p:tag name="PICTUREFILESIZE" val="2372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r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82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\langle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"/>
  <p:tag name="PICTUREFILESIZE" val="186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,3,4,2),\quad(2,1,2,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513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$u\cdot(0,1,0,0)$,&#10;$u\cdot(0,0,1,0)$,&#10;$u\cdot(0,0,0,1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9"/>
  <p:tag name="PICTUREFILESIZE" val="2712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S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320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\{(1,3,4,2),\quad(2,1,2,-1)\}$ a basis of $S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2814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basis} of $S$} is a l.i.~spanning&#10;set for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872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linearly independent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567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$ be a subspace of $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927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spanning set} for $S$} is a subs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15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\subseteq S$ such that $\langle A\rangle=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819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The other three entri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648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tandard basis} of ${\mathbb R}^n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286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0,\ldots,0,1,0),\quad(0,\ldots,0,1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5"/>
  <p:tag name="PICTUREFILESIZE" val="1621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1,0,\ldots,0),\quad(0,1,0,\ldots,0),&#10;\quad\ldots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7"/>
  <p:tag name="PICTUREFILESIZE" val="1753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y} a spanning se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719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y} linearly independen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236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52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 amssymb}&#10;\pagestyle{empty}&#10;\begin{document}&#10;the first entry of $u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44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vector add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23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linear operations}}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9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$tuples then the {\color{blue}dot product}&#10;of $v$ and $w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6"/>
  <p:tag name="PICTUREFILESIZE" val="3091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d scalar multiplicatio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910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(5,7,9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800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{\color{blue}Vector addition}}&#10;is done entry-by-entr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05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(1+4,2+5,3+6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1418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1,2,3)+(4,5,6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39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(2\cdot6,2\cdot8,2\cdot7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15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\cdot(6,8,7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86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0,1}SKILL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20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(12,16,14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5"/>
  <p:tag name="PICTUREFILESIZE" val="1055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{\color{blue}Scalar multiplication}}&#10;is done as follow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14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ritten $v\cdot w$, is defined by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9"/>
  <p:tag name="PICTUREFILESIZE" val="2039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=c_1w_1+\cdots+c_kw_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267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vector $v$ is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076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y linear operations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628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it can be obtained from th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24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{\color[rgb]{0,.8,0}if there are} scalars&#10;$c_1,\cdots,c_k$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2842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{\color{blue}linear combination}&#10;of vectors $w_1,\ldots,w_k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2911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``$v$ is a&#10;{\color{blue}linear combination}&#10;of $w_1,\ldots,w_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0"/>
  <p:tag name="PICTUREFILESIZE" val="2729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&#10;{\color{blue}coefficients}&#10;$c_1,\ldots,c_k$.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5"/>
  <p:tag name="PICTUREFILESIZE" val="1968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SKI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\cdot w:=a_1b_1+\cdots+a_nb_n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430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inear combin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529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coefficients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34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scalars $c_1,\ldots,c_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529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v_1,\ldots,v_k\in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295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c\in{\mathbb R}$,&#10;{\color[rgb]{0,.8,0}for all} $v\in S$,&#10;we have: $cv\in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2935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gain an element of $S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728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a.k.a.~{\bf{\color{blue}vector subspace}},&#10;{\bf{\color{blue}linear subspace}}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25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v:=(a_1,\ldots,a_n)$ and&#10;$w:=(b_1,\ldots,b_n)$&#10;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2596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have:&#10;$c_1v_1+\cdots+c_kv_k\in S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7"/>
  <p:tag name="PICTUREFILESIZE" val="1977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plane through the origin in ${\mathbb R}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902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v,w\in S$, we have:&#10;$v+w\in 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416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\bulle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\bulle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line through the origin in ${\mathbb R}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713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line through the origin in ${\mathbb R}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710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,&#10;{\color[rgb]{0,.8,0}if both} of the following hold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603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,&#10;{\color[rgb]{0,.8,0}if any}&#10;linear combination of elements of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78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,&#10;{\color[rgb]{0,.8,0}if}, {\color[rgb]{0,.8,0}for all} integers $k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7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0+18+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984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's closed under the linear operatio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3021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non$\emptyset$&#10;subset $S\subseteq{\mathbb R}^n$ is a&#10;{\bf{\color{blue}subspace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965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 {\color{blue}how} can I discuss one with you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711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 {\color{red}can't} list all the eleme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98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 {\color{blue}how} do I communicate to y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390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particular subspace of interest to m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005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bspaces ({\color{red}except} $\{0\}$)&#10;are infinit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948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e set of {\color[rgb]{0,.8,0}a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04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$tuples are often called&#10;{\color{blue}vectors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2"/>
  <p:tag name="PICTUREFILESIZE" val="2533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langle A\rangle$ is what one obtains aft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401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angle A\rangle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2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``closing $A$ under linear operations''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8"/>
  <p:tag name="PICTUREFILESIZE" val="2749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span}}&#10;(a.k.a.~{\bf{\color{blue}linear span}})&#10;of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52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\subseteq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93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6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6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inear combinations of&#10;elements of 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1"/>
  <p:tag name="PICTUREFILESIZE" val="2539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{}c_1v_1+\cdots+c_kv_k\,{\color[rgb]{0,.8,0}|}&#10;\,c_1,\ldots,c_k\in{\mathbb R}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1990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28</Words>
  <Application>Microsoft Office PowerPoint</Application>
  <PresentationFormat>On-screen Show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293</cp:revision>
  <dcterms:created xsi:type="dcterms:W3CDTF">2008-08-29T11:36:52Z</dcterms:created>
  <dcterms:modified xsi:type="dcterms:W3CDTF">2011-09-21T18:14:12Z</dcterms:modified>
</cp:coreProperties>
</file>