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514" r:id="rId3"/>
    <p:sldId id="515" r:id="rId4"/>
    <p:sldId id="516" r:id="rId5"/>
    <p:sldId id="517" r:id="rId6"/>
    <p:sldId id="518" r:id="rId7"/>
    <p:sldId id="519" r:id="rId8"/>
    <p:sldId id="520" r:id="rId9"/>
    <p:sldId id="521" r:id="rId10"/>
    <p:sldId id="522" r:id="rId11"/>
    <p:sldId id="523" r:id="rId12"/>
    <p:sldId id="528" r:id="rId13"/>
    <p:sldId id="529" r:id="rId14"/>
    <p:sldId id="530" r:id="rId15"/>
    <p:sldId id="531" r:id="rId16"/>
    <p:sldId id="532" r:id="rId17"/>
    <p:sldId id="533" r:id="rId18"/>
    <p:sldId id="534" r:id="rId19"/>
    <p:sldId id="535" r:id="rId20"/>
    <p:sldId id="536" r:id="rId21"/>
    <p:sldId id="537" r:id="rId22"/>
    <p:sldId id="538" r:id="rId23"/>
    <p:sldId id="539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4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4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E15BE7-232D-4ABE-BB9D-5A02F5E2ED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12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A3C35-2FC6-4362-87FA-98E8F886DD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4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82FC1-8B61-44D1-B6D9-22B94E7E7A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4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954B7-9C4A-481E-B5A2-73BD50BB69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50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87425-65EF-489B-8EE3-73DA561A8D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5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BA0F4-7D18-42C2-84CC-50F615ED1D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79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02C8B-1572-4050-8B66-37FABBEC5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0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2FFD4-8EE5-4A91-BF49-39DEC3E0D9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8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F7347-DA24-45AB-AA51-61C3A66342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5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F9CD6-ABF3-492C-B785-A11C1AD45D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57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50D34-47A8-4FBD-8F48-24A96A00D4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37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F6410-8918-4180-B761-358C8B2FDE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9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058420-4FC3-499D-8721-5A3C3BDD3AC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image" Target="../media/image41.png"/><Relationship Id="rId18" Type="http://schemas.openxmlformats.org/officeDocument/2006/relationships/image" Target="../media/image51.png"/><Relationship Id="rId3" Type="http://schemas.openxmlformats.org/officeDocument/2006/relationships/tags" Target="../tags/tag68.xml"/><Relationship Id="rId21" Type="http://schemas.openxmlformats.org/officeDocument/2006/relationships/image" Target="../media/image53.png"/><Relationship Id="rId7" Type="http://schemas.openxmlformats.org/officeDocument/2006/relationships/tags" Target="../tags/tag72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50.png"/><Relationship Id="rId2" Type="http://schemas.openxmlformats.org/officeDocument/2006/relationships/tags" Target="../tags/tag67.xml"/><Relationship Id="rId16" Type="http://schemas.openxmlformats.org/officeDocument/2006/relationships/image" Target="../media/image49.png"/><Relationship Id="rId20" Type="http://schemas.openxmlformats.org/officeDocument/2006/relationships/image" Target="../media/image52.png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5" Type="http://schemas.openxmlformats.org/officeDocument/2006/relationships/tags" Target="../tags/tag70.xml"/><Relationship Id="rId15" Type="http://schemas.openxmlformats.org/officeDocument/2006/relationships/image" Target="../media/image48.png"/><Relationship Id="rId23" Type="http://schemas.openxmlformats.org/officeDocument/2006/relationships/image" Target="../media/image38.png"/><Relationship Id="rId10" Type="http://schemas.openxmlformats.org/officeDocument/2006/relationships/tags" Target="../tags/tag75.xml"/><Relationship Id="rId19" Type="http://schemas.openxmlformats.org/officeDocument/2006/relationships/image" Target="../media/image1.png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image" Target="../media/image47.png"/><Relationship Id="rId22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18" Type="http://schemas.openxmlformats.org/officeDocument/2006/relationships/image" Target="../media/image55.png"/><Relationship Id="rId26" Type="http://schemas.openxmlformats.org/officeDocument/2006/relationships/image" Target="../media/image1.png"/><Relationship Id="rId3" Type="http://schemas.openxmlformats.org/officeDocument/2006/relationships/tags" Target="../tags/tag79.xml"/><Relationship Id="rId21" Type="http://schemas.openxmlformats.org/officeDocument/2006/relationships/image" Target="../media/image57.png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61.png"/><Relationship Id="rId33" Type="http://schemas.openxmlformats.org/officeDocument/2006/relationships/image" Target="../media/image64.png"/><Relationship Id="rId2" Type="http://schemas.openxmlformats.org/officeDocument/2006/relationships/tags" Target="../tags/tag78.xml"/><Relationship Id="rId16" Type="http://schemas.openxmlformats.org/officeDocument/2006/relationships/tags" Target="../tags/tag92.xml"/><Relationship Id="rId20" Type="http://schemas.openxmlformats.org/officeDocument/2006/relationships/image" Target="../media/image56.png"/><Relationship Id="rId29" Type="http://schemas.openxmlformats.org/officeDocument/2006/relationships/image" Target="../media/image38.png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24" Type="http://schemas.openxmlformats.org/officeDocument/2006/relationships/image" Target="../media/image60.png"/><Relationship Id="rId32" Type="http://schemas.openxmlformats.org/officeDocument/2006/relationships/image" Target="../media/image48.png"/><Relationship Id="rId5" Type="http://schemas.openxmlformats.org/officeDocument/2006/relationships/tags" Target="../tags/tag81.xml"/><Relationship Id="rId15" Type="http://schemas.openxmlformats.org/officeDocument/2006/relationships/tags" Target="../tags/tag91.xml"/><Relationship Id="rId23" Type="http://schemas.openxmlformats.org/officeDocument/2006/relationships/image" Target="../media/image59.png"/><Relationship Id="rId28" Type="http://schemas.openxmlformats.org/officeDocument/2006/relationships/image" Target="../media/image46.png"/><Relationship Id="rId10" Type="http://schemas.openxmlformats.org/officeDocument/2006/relationships/tags" Target="../tags/tag86.xml"/><Relationship Id="rId19" Type="http://schemas.openxmlformats.org/officeDocument/2006/relationships/image" Target="../media/image54.png"/><Relationship Id="rId31" Type="http://schemas.openxmlformats.org/officeDocument/2006/relationships/image" Target="../media/image41.png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Relationship Id="rId22" Type="http://schemas.openxmlformats.org/officeDocument/2006/relationships/image" Target="../media/image58.png"/><Relationship Id="rId27" Type="http://schemas.openxmlformats.org/officeDocument/2006/relationships/image" Target="../media/image62.png"/><Relationship Id="rId30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tags" Target="../tags/tag94.xml"/><Relationship Id="rId16" Type="http://schemas.openxmlformats.org/officeDocument/2006/relationships/image" Target="../media/image69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1.png"/><Relationship Id="rId5" Type="http://schemas.openxmlformats.org/officeDocument/2006/relationships/tags" Target="../tags/tag97.xml"/><Relationship Id="rId15" Type="http://schemas.openxmlformats.org/officeDocument/2006/relationships/image" Target="../media/image68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72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7.png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12" Type="http://schemas.openxmlformats.org/officeDocument/2006/relationships/image" Target="../media/image76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../media/image75.png"/><Relationship Id="rId5" Type="http://schemas.openxmlformats.org/officeDocument/2006/relationships/tags" Target="../tags/tag106.xml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tags" Target="../tags/tag105.xml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tags" Target="../tags/tag111.xml"/><Relationship Id="rId7" Type="http://schemas.openxmlformats.org/officeDocument/2006/relationships/image" Target="../media/image80.pn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1.png"/><Relationship Id="rId5" Type="http://schemas.openxmlformats.org/officeDocument/2006/relationships/tags" Target="../tags/tag113.xml"/><Relationship Id="rId10" Type="http://schemas.openxmlformats.org/officeDocument/2006/relationships/image" Target="../media/image79.png"/><Relationship Id="rId4" Type="http://schemas.openxmlformats.org/officeDocument/2006/relationships/tags" Target="../tags/tag112.xml"/><Relationship Id="rId9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tags" Target="../tags/tag12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86.png"/><Relationship Id="rId3" Type="http://schemas.openxmlformats.org/officeDocument/2006/relationships/tags" Target="../tags/tag116.xml"/><Relationship Id="rId21" Type="http://schemas.openxmlformats.org/officeDocument/2006/relationships/image" Target="../media/image82.png"/><Relationship Id="rId7" Type="http://schemas.openxmlformats.org/officeDocument/2006/relationships/tags" Target="../tags/tag120.xml"/><Relationship Id="rId12" Type="http://schemas.openxmlformats.org/officeDocument/2006/relationships/tags" Target="../tags/tag125.xml"/><Relationship Id="rId17" Type="http://schemas.openxmlformats.org/officeDocument/2006/relationships/tags" Target="../tags/tag130.xml"/><Relationship Id="rId25" Type="http://schemas.openxmlformats.org/officeDocument/2006/relationships/image" Target="../media/image55.png"/><Relationship Id="rId2" Type="http://schemas.openxmlformats.org/officeDocument/2006/relationships/tags" Target="../tags/tag115.xml"/><Relationship Id="rId16" Type="http://schemas.openxmlformats.org/officeDocument/2006/relationships/tags" Target="../tags/tag129.xml"/><Relationship Id="rId20" Type="http://schemas.openxmlformats.org/officeDocument/2006/relationships/image" Target="../media/image74.png"/><Relationship Id="rId29" Type="http://schemas.openxmlformats.org/officeDocument/2006/relationships/image" Target="../media/image89.png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24" Type="http://schemas.openxmlformats.org/officeDocument/2006/relationships/image" Target="../media/image85.png"/><Relationship Id="rId32" Type="http://schemas.openxmlformats.org/officeDocument/2006/relationships/image" Target="../media/image92.png"/><Relationship Id="rId5" Type="http://schemas.openxmlformats.org/officeDocument/2006/relationships/tags" Target="../tags/tag118.xml"/><Relationship Id="rId15" Type="http://schemas.openxmlformats.org/officeDocument/2006/relationships/tags" Target="../tags/tag128.xml"/><Relationship Id="rId23" Type="http://schemas.openxmlformats.org/officeDocument/2006/relationships/image" Target="../media/image84.png"/><Relationship Id="rId28" Type="http://schemas.openxmlformats.org/officeDocument/2006/relationships/image" Target="../media/image88.png"/><Relationship Id="rId10" Type="http://schemas.openxmlformats.org/officeDocument/2006/relationships/tags" Target="../tags/tag123.xml"/><Relationship Id="rId19" Type="http://schemas.openxmlformats.org/officeDocument/2006/relationships/image" Target="../media/image80.png"/><Relationship Id="rId31" Type="http://schemas.openxmlformats.org/officeDocument/2006/relationships/image" Target="../media/image91.png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tags" Target="../tags/tag127.xml"/><Relationship Id="rId22" Type="http://schemas.openxmlformats.org/officeDocument/2006/relationships/image" Target="../media/image83.png"/><Relationship Id="rId27" Type="http://schemas.openxmlformats.org/officeDocument/2006/relationships/image" Target="../media/image87.png"/><Relationship Id="rId30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image" Target="../media/image80.png"/><Relationship Id="rId18" Type="http://schemas.openxmlformats.org/officeDocument/2006/relationships/image" Target="../media/image93.png"/><Relationship Id="rId3" Type="http://schemas.openxmlformats.org/officeDocument/2006/relationships/tags" Target="../tags/tag133.xml"/><Relationship Id="rId21" Type="http://schemas.openxmlformats.org/officeDocument/2006/relationships/image" Target="../media/image96.png"/><Relationship Id="rId7" Type="http://schemas.openxmlformats.org/officeDocument/2006/relationships/tags" Target="../tags/tag137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90.png"/><Relationship Id="rId2" Type="http://schemas.openxmlformats.org/officeDocument/2006/relationships/tags" Target="../tags/tag132.xml"/><Relationship Id="rId16" Type="http://schemas.openxmlformats.org/officeDocument/2006/relationships/image" Target="../media/image89.png"/><Relationship Id="rId20" Type="http://schemas.openxmlformats.org/officeDocument/2006/relationships/image" Target="../media/image95.png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5" Type="http://schemas.openxmlformats.org/officeDocument/2006/relationships/tags" Target="../tags/tag135.xml"/><Relationship Id="rId15" Type="http://schemas.openxmlformats.org/officeDocument/2006/relationships/image" Target="../media/image92.png"/><Relationship Id="rId23" Type="http://schemas.openxmlformats.org/officeDocument/2006/relationships/image" Target="../media/image98.png"/><Relationship Id="rId10" Type="http://schemas.openxmlformats.org/officeDocument/2006/relationships/tags" Target="../tags/tag140.xml"/><Relationship Id="rId19" Type="http://schemas.openxmlformats.org/officeDocument/2006/relationships/image" Target="../media/image94.png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image" Target="../media/image91.png"/><Relationship Id="rId22" Type="http://schemas.openxmlformats.org/officeDocument/2006/relationships/image" Target="../media/image9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02.png"/><Relationship Id="rId3" Type="http://schemas.openxmlformats.org/officeDocument/2006/relationships/tags" Target="../tags/tag14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1.png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100.png"/><Relationship Id="rId5" Type="http://schemas.openxmlformats.org/officeDocument/2006/relationships/tags" Target="../tags/tag146.xml"/><Relationship Id="rId10" Type="http://schemas.openxmlformats.org/officeDocument/2006/relationships/image" Target="../media/image99.png"/><Relationship Id="rId4" Type="http://schemas.openxmlformats.org/officeDocument/2006/relationships/tags" Target="../tags/tag145.xml"/><Relationship Id="rId9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image" Target="../media/image105.png"/><Relationship Id="rId18" Type="http://schemas.openxmlformats.org/officeDocument/2006/relationships/image" Target="../media/image110.png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" Type="http://schemas.openxmlformats.org/officeDocument/2006/relationships/tags" Target="../tags/tag149.xml"/><Relationship Id="rId16" Type="http://schemas.openxmlformats.org/officeDocument/2006/relationships/image" Target="../media/image108.png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image" Target="../media/image103.png"/><Relationship Id="rId5" Type="http://schemas.openxmlformats.org/officeDocument/2006/relationships/tags" Target="../tags/tag152.xml"/><Relationship Id="rId15" Type="http://schemas.openxmlformats.org/officeDocument/2006/relationships/image" Target="../media/image107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11.png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image" Target="../media/image10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image" Target="../media/image112.png"/><Relationship Id="rId18" Type="http://schemas.openxmlformats.org/officeDocument/2006/relationships/image" Target="../media/image107.png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12" Type="http://schemas.openxmlformats.org/officeDocument/2006/relationships/image" Target="../media/image105.png"/><Relationship Id="rId17" Type="http://schemas.openxmlformats.org/officeDocument/2006/relationships/image" Target="../media/image116.png"/><Relationship Id="rId2" Type="http://schemas.openxmlformats.org/officeDocument/2006/relationships/tags" Target="../tags/tag158.xml"/><Relationship Id="rId16" Type="http://schemas.openxmlformats.org/officeDocument/2006/relationships/image" Target="../media/image115.png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image" Target="../media/image103.png"/><Relationship Id="rId5" Type="http://schemas.openxmlformats.org/officeDocument/2006/relationships/tags" Target="../tags/tag161.xml"/><Relationship Id="rId15" Type="http://schemas.openxmlformats.org/officeDocument/2006/relationships/image" Target="../media/image114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10.png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image" Target="../media/image1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4.png"/><Relationship Id="rId5" Type="http://schemas.openxmlformats.org/officeDocument/2006/relationships/tags" Target="../tags/tag6.xml"/><Relationship Id="rId10" Type="http://schemas.openxmlformats.org/officeDocument/2006/relationships/image" Target="../media/image3.png"/><Relationship Id="rId4" Type="http://schemas.openxmlformats.org/officeDocument/2006/relationships/tags" Target="../tags/tag5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20.png"/><Relationship Id="rId3" Type="http://schemas.openxmlformats.org/officeDocument/2006/relationships/tags" Target="../tags/tag168.xml"/><Relationship Id="rId21" Type="http://schemas.openxmlformats.org/officeDocument/2006/relationships/image" Target="../media/image122.png"/><Relationship Id="rId7" Type="http://schemas.openxmlformats.org/officeDocument/2006/relationships/tags" Target="../tags/tag172.xml"/><Relationship Id="rId12" Type="http://schemas.openxmlformats.org/officeDocument/2006/relationships/tags" Target="../tags/tag177.xml"/><Relationship Id="rId17" Type="http://schemas.openxmlformats.org/officeDocument/2006/relationships/image" Target="../media/image119.png"/><Relationship Id="rId25" Type="http://schemas.openxmlformats.org/officeDocument/2006/relationships/image" Target="../media/image125.png"/><Relationship Id="rId2" Type="http://schemas.openxmlformats.org/officeDocument/2006/relationships/tags" Target="../tags/tag167.xml"/><Relationship Id="rId16" Type="http://schemas.openxmlformats.org/officeDocument/2006/relationships/image" Target="../media/image118.png"/><Relationship Id="rId20" Type="http://schemas.openxmlformats.org/officeDocument/2006/relationships/image" Target="../media/image38.png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tags" Target="../tags/tag176.xml"/><Relationship Id="rId24" Type="http://schemas.openxmlformats.org/officeDocument/2006/relationships/image" Target="../media/image124.png"/><Relationship Id="rId5" Type="http://schemas.openxmlformats.org/officeDocument/2006/relationships/tags" Target="../tags/tag170.xml"/><Relationship Id="rId15" Type="http://schemas.openxmlformats.org/officeDocument/2006/relationships/image" Target="../media/image117.png"/><Relationship Id="rId23" Type="http://schemas.openxmlformats.org/officeDocument/2006/relationships/image" Target="../media/image123.png"/><Relationship Id="rId10" Type="http://schemas.openxmlformats.org/officeDocument/2006/relationships/tags" Target="../tags/tag175.xml"/><Relationship Id="rId19" Type="http://schemas.openxmlformats.org/officeDocument/2006/relationships/image" Target="../media/image121.png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image" Target="../media/image1.png"/><Relationship Id="rId22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13" Type="http://schemas.openxmlformats.org/officeDocument/2006/relationships/tags" Target="../tags/tag190.xml"/><Relationship Id="rId18" Type="http://schemas.openxmlformats.org/officeDocument/2006/relationships/tags" Target="../tags/tag195.xml"/><Relationship Id="rId26" Type="http://schemas.openxmlformats.org/officeDocument/2006/relationships/image" Target="../media/image129.png"/><Relationship Id="rId39" Type="http://schemas.openxmlformats.org/officeDocument/2006/relationships/image" Target="../media/image141.png"/><Relationship Id="rId3" Type="http://schemas.openxmlformats.org/officeDocument/2006/relationships/tags" Target="../tags/tag180.xml"/><Relationship Id="rId21" Type="http://schemas.openxmlformats.org/officeDocument/2006/relationships/tags" Target="../tags/tag198.xml"/><Relationship Id="rId34" Type="http://schemas.openxmlformats.org/officeDocument/2006/relationships/image" Target="../media/image136.png"/><Relationship Id="rId42" Type="http://schemas.openxmlformats.org/officeDocument/2006/relationships/image" Target="../media/image144.png"/><Relationship Id="rId7" Type="http://schemas.openxmlformats.org/officeDocument/2006/relationships/tags" Target="../tags/tag184.xml"/><Relationship Id="rId12" Type="http://schemas.openxmlformats.org/officeDocument/2006/relationships/tags" Target="../tags/tag189.xml"/><Relationship Id="rId17" Type="http://schemas.openxmlformats.org/officeDocument/2006/relationships/tags" Target="../tags/tag194.xml"/><Relationship Id="rId25" Type="http://schemas.openxmlformats.org/officeDocument/2006/relationships/image" Target="../media/image128.png"/><Relationship Id="rId33" Type="http://schemas.openxmlformats.org/officeDocument/2006/relationships/image" Target="../media/image135.png"/><Relationship Id="rId38" Type="http://schemas.openxmlformats.org/officeDocument/2006/relationships/image" Target="../media/image140.png"/><Relationship Id="rId2" Type="http://schemas.openxmlformats.org/officeDocument/2006/relationships/tags" Target="../tags/tag179.xml"/><Relationship Id="rId16" Type="http://schemas.openxmlformats.org/officeDocument/2006/relationships/tags" Target="../tags/tag193.xml"/><Relationship Id="rId20" Type="http://schemas.openxmlformats.org/officeDocument/2006/relationships/tags" Target="../tags/tag197.xml"/><Relationship Id="rId29" Type="http://schemas.openxmlformats.org/officeDocument/2006/relationships/image" Target="../media/image132.png"/><Relationship Id="rId41" Type="http://schemas.openxmlformats.org/officeDocument/2006/relationships/image" Target="../media/image143.png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tags" Target="../tags/tag188.xml"/><Relationship Id="rId24" Type="http://schemas.openxmlformats.org/officeDocument/2006/relationships/image" Target="../media/image127.png"/><Relationship Id="rId32" Type="http://schemas.openxmlformats.org/officeDocument/2006/relationships/image" Target="../media/image134.png"/><Relationship Id="rId37" Type="http://schemas.openxmlformats.org/officeDocument/2006/relationships/image" Target="../media/image139.png"/><Relationship Id="rId40" Type="http://schemas.openxmlformats.org/officeDocument/2006/relationships/image" Target="../media/image142.png"/><Relationship Id="rId5" Type="http://schemas.openxmlformats.org/officeDocument/2006/relationships/tags" Target="../tags/tag182.xml"/><Relationship Id="rId15" Type="http://schemas.openxmlformats.org/officeDocument/2006/relationships/tags" Target="../tags/tag192.xml"/><Relationship Id="rId23" Type="http://schemas.openxmlformats.org/officeDocument/2006/relationships/image" Target="../media/image126.png"/><Relationship Id="rId28" Type="http://schemas.openxmlformats.org/officeDocument/2006/relationships/image" Target="../media/image131.png"/><Relationship Id="rId36" Type="http://schemas.openxmlformats.org/officeDocument/2006/relationships/image" Target="../media/image138.png"/><Relationship Id="rId10" Type="http://schemas.openxmlformats.org/officeDocument/2006/relationships/tags" Target="../tags/tag187.xml"/><Relationship Id="rId19" Type="http://schemas.openxmlformats.org/officeDocument/2006/relationships/tags" Target="../tags/tag196.xml"/><Relationship Id="rId31" Type="http://schemas.openxmlformats.org/officeDocument/2006/relationships/image" Target="../media/image133.png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4" Type="http://schemas.openxmlformats.org/officeDocument/2006/relationships/tags" Target="../tags/tag191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30.png"/><Relationship Id="rId30" Type="http://schemas.openxmlformats.org/officeDocument/2006/relationships/image" Target="../media/image72.png"/><Relationship Id="rId35" Type="http://schemas.openxmlformats.org/officeDocument/2006/relationships/image" Target="../media/image1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06.xml"/><Relationship Id="rId13" Type="http://schemas.openxmlformats.org/officeDocument/2006/relationships/tags" Target="../tags/tag211.xml"/><Relationship Id="rId18" Type="http://schemas.openxmlformats.org/officeDocument/2006/relationships/tags" Target="../tags/tag216.xml"/><Relationship Id="rId26" Type="http://schemas.openxmlformats.org/officeDocument/2006/relationships/image" Target="../media/image148.png"/><Relationship Id="rId39" Type="http://schemas.openxmlformats.org/officeDocument/2006/relationships/image" Target="../media/image160.png"/><Relationship Id="rId3" Type="http://schemas.openxmlformats.org/officeDocument/2006/relationships/tags" Target="../tags/tag201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35.png"/><Relationship Id="rId7" Type="http://schemas.openxmlformats.org/officeDocument/2006/relationships/tags" Target="../tags/tag205.xml"/><Relationship Id="rId12" Type="http://schemas.openxmlformats.org/officeDocument/2006/relationships/tags" Target="../tags/tag210.xml"/><Relationship Id="rId17" Type="http://schemas.openxmlformats.org/officeDocument/2006/relationships/tags" Target="../tags/tag215.xml"/><Relationship Id="rId25" Type="http://schemas.openxmlformats.org/officeDocument/2006/relationships/image" Target="../media/image147.png"/><Relationship Id="rId33" Type="http://schemas.openxmlformats.org/officeDocument/2006/relationships/image" Target="../media/image155.png"/><Relationship Id="rId38" Type="http://schemas.openxmlformats.org/officeDocument/2006/relationships/image" Target="../media/image159.png"/><Relationship Id="rId2" Type="http://schemas.openxmlformats.org/officeDocument/2006/relationships/tags" Target="../tags/tag200.xml"/><Relationship Id="rId16" Type="http://schemas.openxmlformats.org/officeDocument/2006/relationships/tags" Target="../tags/tag214.xml"/><Relationship Id="rId20" Type="http://schemas.openxmlformats.org/officeDocument/2006/relationships/tags" Target="../tags/tag218.xml"/><Relationship Id="rId29" Type="http://schemas.openxmlformats.org/officeDocument/2006/relationships/image" Target="../media/image151.png"/><Relationship Id="rId41" Type="http://schemas.openxmlformats.org/officeDocument/2006/relationships/image" Target="../media/image138.png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1" Type="http://schemas.openxmlformats.org/officeDocument/2006/relationships/tags" Target="../tags/tag209.xml"/><Relationship Id="rId24" Type="http://schemas.openxmlformats.org/officeDocument/2006/relationships/image" Target="../media/image72.png"/><Relationship Id="rId32" Type="http://schemas.openxmlformats.org/officeDocument/2006/relationships/image" Target="../media/image154.png"/><Relationship Id="rId37" Type="http://schemas.openxmlformats.org/officeDocument/2006/relationships/image" Target="../media/image158.png"/><Relationship Id="rId40" Type="http://schemas.openxmlformats.org/officeDocument/2006/relationships/image" Target="../media/image161.png"/><Relationship Id="rId5" Type="http://schemas.openxmlformats.org/officeDocument/2006/relationships/tags" Target="../tags/tag203.xml"/><Relationship Id="rId15" Type="http://schemas.openxmlformats.org/officeDocument/2006/relationships/tags" Target="../tags/tag213.xml"/><Relationship Id="rId23" Type="http://schemas.openxmlformats.org/officeDocument/2006/relationships/image" Target="../media/image146.png"/><Relationship Id="rId28" Type="http://schemas.openxmlformats.org/officeDocument/2006/relationships/image" Target="../media/image150.png"/><Relationship Id="rId36" Type="http://schemas.openxmlformats.org/officeDocument/2006/relationships/image" Target="../media/image157.png"/><Relationship Id="rId10" Type="http://schemas.openxmlformats.org/officeDocument/2006/relationships/tags" Target="../tags/tag208.xml"/><Relationship Id="rId19" Type="http://schemas.openxmlformats.org/officeDocument/2006/relationships/tags" Target="../tags/tag217.xml"/><Relationship Id="rId31" Type="http://schemas.openxmlformats.org/officeDocument/2006/relationships/image" Target="../media/image153.png"/><Relationship Id="rId4" Type="http://schemas.openxmlformats.org/officeDocument/2006/relationships/tags" Target="../tags/tag202.xml"/><Relationship Id="rId9" Type="http://schemas.openxmlformats.org/officeDocument/2006/relationships/tags" Target="../tags/tag207.xml"/><Relationship Id="rId14" Type="http://schemas.openxmlformats.org/officeDocument/2006/relationships/tags" Target="../tags/tag212.xml"/><Relationship Id="rId22" Type="http://schemas.openxmlformats.org/officeDocument/2006/relationships/image" Target="../media/image145.png"/><Relationship Id="rId27" Type="http://schemas.openxmlformats.org/officeDocument/2006/relationships/image" Target="../media/image149.png"/><Relationship Id="rId30" Type="http://schemas.openxmlformats.org/officeDocument/2006/relationships/image" Target="../media/image152.png"/><Relationship Id="rId35" Type="http://schemas.openxmlformats.org/officeDocument/2006/relationships/image" Target="../media/image15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13" Type="http://schemas.openxmlformats.org/officeDocument/2006/relationships/tags" Target="../tags/tag23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68.png"/><Relationship Id="rId3" Type="http://schemas.openxmlformats.org/officeDocument/2006/relationships/tags" Target="../tags/tag221.xml"/><Relationship Id="rId21" Type="http://schemas.openxmlformats.org/officeDocument/2006/relationships/image" Target="../media/image164.png"/><Relationship Id="rId7" Type="http://schemas.openxmlformats.org/officeDocument/2006/relationships/tags" Target="../tags/tag225.xml"/><Relationship Id="rId12" Type="http://schemas.openxmlformats.org/officeDocument/2006/relationships/tags" Target="../tags/tag230.xml"/><Relationship Id="rId17" Type="http://schemas.openxmlformats.org/officeDocument/2006/relationships/tags" Target="../tags/tag235.xml"/><Relationship Id="rId25" Type="http://schemas.openxmlformats.org/officeDocument/2006/relationships/image" Target="../media/image167.png"/><Relationship Id="rId2" Type="http://schemas.openxmlformats.org/officeDocument/2006/relationships/tags" Target="../tags/tag220.xml"/><Relationship Id="rId16" Type="http://schemas.openxmlformats.org/officeDocument/2006/relationships/tags" Target="../tags/tag234.xml"/><Relationship Id="rId20" Type="http://schemas.openxmlformats.org/officeDocument/2006/relationships/image" Target="../media/image163.png"/><Relationship Id="rId29" Type="http://schemas.openxmlformats.org/officeDocument/2006/relationships/image" Target="../media/image135.png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24" Type="http://schemas.openxmlformats.org/officeDocument/2006/relationships/image" Target="../media/image166.png"/><Relationship Id="rId32" Type="http://schemas.openxmlformats.org/officeDocument/2006/relationships/image" Target="../media/image118.png"/><Relationship Id="rId5" Type="http://schemas.openxmlformats.org/officeDocument/2006/relationships/tags" Target="../tags/tag223.xml"/><Relationship Id="rId15" Type="http://schemas.openxmlformats.org/officeDocument/2006/relationships/tags" Target="../tags/tag233.xml"/><Relationship Id="rId23" Type="http://schemas.openxmlformats.org/officeDocument/2006/relationships/image" Target="../media/image165.png"/><Relationship Id="rId28" Type="http://schemas.openxmlformats.org/officeDocument/2006/relationships/image" Target="../media/image169.png"/><Relationship Id="rId10" Type="http://schemas.openxmlformats.org/officeDocument/2006/relationships/tags" Target="../tags/tag228.xml"/><Relationship Id="rId19" Type="http://schemas.openxmlformats.org/officeDocument/2006/relationships/image" Target="../media/image162.png"/><Relationship Id="rId31" Type="http://schemas.openxmlformats.org/officeDocument/2006/relationships/image" Target="../media/image117.png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tags" Target="../tags/tag232.xml"/><Relationship Id="rId22" Type="http://schemas.openxmlformats.org/officeDocument/2006/relationships/image" Target="../media/image1.png"/><Relationship Id="rId27" Type="http://schemas.openxmlformats.org/officeDocument/2006/relationships/image" Target="../media/image72.png"/><Relationship Id="rId30" Type="http://schemas.openxmlformats.org/officeDocument/2006/relationships/image" Target="../media/image1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9.png"/><Relationship Id="rId3" Type="http://schemas.openxmlformats.org/officeDocument/2006/relationships/tags" Target="../tags/tag10.xml"/><Relationship Id="rId21" Type="http://schemas.openxmlformats.org/officeDocument/2006/relationships/image" Target="../media/image12.png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image" Target="../media/image8.png"/><Relationship Id="rId25" Type="http://schemas.openxmlformats.org/officeDocument/2006/relationships/image" Target="../media/image16.png"/><Relationship Id="rId2" Type="http://schemas.openxmlformats.org/officeDocument/2006/relationships/tags" Target="../tags/tag9.xml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image" Target="../media/image15.png"/><Relationship Id="rId5" Type="http://schemas.openxmlformats.org/officeDocument/2006/relationships/tags" Target="../tags/tag12.xml"/><Relationship Id="rId15" Type="http://schemas.openxmlformats.org/officeDocument/2006/relationships/image" Target="../media/image3.png"/><Relationship Id="rId23" Type="http://schemas.openxmlformats.org/officeDocument/2006/relationships/image" Target="../media/image14.png"/><Relationship Id="rId10" Type="http://schemas.openxmlformats.org/officeDocument/2006/relationships/tags" Target="../tags/tag17.xml"/><Relationship Id="rId19" Type="http://schemas.openxmlformats.org/officeDocument/2006/relationships/image" Target="../media/image10.png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.png"/><Relationship Id="rId2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21.png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0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19.png"/><Relationship Id="rId5" Type="http://schemas.openxmlformats.org/officeDocument/2006/relationships/tags" Target="../tags/tag24.xml"/><Relationship Id="rId10" Type="http://schemas.openxmlformats.org/officeDocument/2006/relationships/image" Target="../media/image18.png"/><Relationship Id="rId4" Type="http://schemas.openxmlformats.org/officeDocument/2006/relationships/tags" Target="../tags/tag23.xml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28.xml"/><Relationship Id="rId7" Type="http://schemas.openxmlformats.org/officeDocument/2006/relationships/image" Target="../media/image1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5.png"/><Relationship Id="rId5" Type="http://schemas.openxmlformats.org/officeDocument/2006/relationships/tags" Target="../tags/tag30.xml"/><Relationship Id="rId10" Type="http://schemas.openxmlformats.org/officeDocument/2006/relationships/image" Target="../media/image24.png"/><Relationship Id="rId4" Type="http://schemas.openxmlformats.org/officeDocument/2006/relationships/tags" Target="../tags/tag29.xml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9.png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image" Target="../media/image28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image" Target="../media/image27.png"/><Relationship Id="rId5" Type="http://schemas.openxmlformats.org/officeDocument/2006/relationships/tags" Target="../tags/tag35.xml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tags" Target="../tags/tag34.xml"/><Relationship Id="rId9" Type="http://schemas.openxmlformats.org/officeDocument/2006/relationships/image" Target="../media/image1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2.png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image" Target="../media/image29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27.png"/><Relationship Id="rId5" Type="http://schemas.openxmlformats.org/officeDocument/2006/relationships/tags" Target="../tags/tag42.xml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tags" Target="../tags/tag41.xml"/><Relationship Id="rId9" Type="http://schemas.openxmlformats.org/officeDocument/2006/relationships/image" Target="../media/image1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image" Target="../media/image1.png"/><Relationship Id="rId18" Type="http://schemas.openxmlformats.org/officeDocument/2006/relationships/image" Target="../media/image35.png"/><Relationship Id="rId3" Type="http://schemas.openxmlformats.org/officeDocument/2006/relationships/tags" Target="../tags/tag47.xml"/><Relationship Id="rId21" Type="http://schemas.openxmlformats.org/officeDocument/2006/relationships/image" Target="../media/image38.png"/><Relationship Id="rId7" Type="http://schemas.openxmlformats.org/officeDocument/2006/relationships/tags" Target="../tags/tag51.xml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tags" Target="../tags/tag46.xml"/><Relationship Id="rId16" Type="http://schemas.openxmlformats.org/officeDocument/2006/relationships/image" Target="../media/image34.png"/><Relationship Id="rId20" Type="http://schemas.openxmlformats.org/officeDocument/2006/relationships/image" Target="../media/image37.pn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9.xml"/><Relationship Id="rId15" Type="http://schemas.openxmlformats.org/officeDocument/2006/relationships/image" Target="../media/image29.png"/><Relationship Id="rId10" Type="http://schemas.openxmlformats.org/officeDocument/2006/relationships/tags" Target="../tags/tag54.xml"/><Relationship Id="rId19" Type="http://schemas.openxmlformats.org/officeDocument/2006/relationships/image" Target="../media/image36.png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tags" Target="../tags/tag57.xml"/><Relationship Id="rId21" Type="http://schemas.openxmlformats.org/officeDocument/2006/relationships/image" Target="../media/image45.png"/><Relationship Id="rId7" Type="http://schemas.openxmlformats.org/officeDocument/2006/relationships/tags" Target="../tags/tag6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43.png"/><Relationship Id="rId2" Type="http://schemas.openxmlformats.org/officeDocument/2006/relationships/tags" Target="../tags/tag56.xml"/><Relationship Id="rId16" Type="http://schemas.openxmlformats.org/officeDocument/2006/relationships/image" Target="../media/image42.png"/><Relationship Id="rId20" Type="http://schemas.openxmlformats.org/officeDocument/2006/relationships/image" Target="../media/image38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5" Type="http://schemas.openxmlformats.org/officeDocument/2006/relationships/image" Target="../media/image41.png"/><Relationship Id="rId10" Type="http://schemas.openxmlformats.org/officeDocument/2006/relationships/tags" Target="../tags/tag64.xml"/><Relationship Id="rId19" Type="http://schemas.openxmlformats.org/officeDocument/2006/relationships/image" Target="../media/image1.png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image" Target="../media/image40.png"/><Relationship Id="rId22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1C0E-11E6-427C-A6E7-571996B30065}" type="slidenum">
              <a:rPr lang="en-US"/>
              <a:pPr/>
              <a:t>1</a:t>
            </a:fld>
            <a:endParaRPr 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</a:p>
          <a:p>
            <a:pPr algn="ctr"/>
            <a:r>
              <a:rPr lang="en-US" sz="2400"/>
              <a:t>Matrix types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F54A-AB9C-463F-87E3-827ADAC32AA9}" type="slidenum">
              <a:rPr lang="en-US"/>
              <a:pPr/>
              <a:t>10</a:t>
            </a:fld>
            <a:endParaRPr lang="en-US"/>
          </a:p>
        </p:txBody>
      </p:sp>
      <p:pic>
        <p:nvPicPr>
          <p:cNvPr id="305155" name="Picture 3" descr="txp_fig"/>
          <p:cNvPicPr preferRelativeResize="0">
            <a:picLocks noChangeArrowheads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32163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515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79875"/>
            <a:ext cx="3397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515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3560763"/>
            <a:ext cx="207963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5169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45038"/>
            <a:ext cx="65293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515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45088"/>
            <a:ext cx="876141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5160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26088"/>
            <a:ext cx="44656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5167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745038"/>
            <a:ext cx="19304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5163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61075"/>
            <a:ext cx="63976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5164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304800"/>
            <a:ext cx="53292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5165" name="Rectangle 1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166" name="Rectangle 14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5154" name="Picture 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1350963"/>
            <a:ext cx="2659063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5168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16638"/>
            <a:ext cx="7762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5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5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5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5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3B39-8726-4D38-B5E3-A5FCBC7E3837}" type="slidenum">
              <a:rPr lang="en-US"/>
              <a:pPr/>
              <a:t>11</a:t>
            </a:fld>
            <a:endParaRPr lang="en-US"/>
          </a:p>
        </p:txBody>
      </p:sp>
      <p:pic>
        <p:nvPicPr>
          <p:cNvPr id="306179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1905000"/>
            <a:ext cx="333375" cy="13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6181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1066800"/>
            <a:ext cx="2659063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6198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4745038"/>
            <a:ext cx="577215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6185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45088"/>
            <a:ext cx="69818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6186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62600"/>
            <a:ext cx="49577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6188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132513"/>
            <a:ext cx="3952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6189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1876425"/>
            <a:ext cx="3333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6190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96000"/>
            <a:ext cx="3709988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6196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745038"/>
            <a:ext cx="19304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6193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304800"/>
            <a:ext cx="26273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6194" name="Rectangle 1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95" name="Rectangle 19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6180" name="Picture 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1066800"/>
            <a:ext cx="2659063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6197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88075"/>
            <a:ext cx="776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6178" name="Picture 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066800"/>
            <a:ext cx="2659063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6199" name="Group 23"/>
          <p:cNvGrpSpPr>
            <a:grpSpLocks/>
          </p:cNvGrpSpPr>
          <p:nvPr/>
        </p:nvGrpSpPr>
        <p:grpSpPr bwMode="auto">
          <a:xfrm>
            <a:off x="0" y="3048000"/>
            <a:ext cx="2971800" cy="1011238"/>
            <a:chOff x="0" y="1920"/>
            <a:chExt cx="1872" cy="637"/>
          </a:xfrm>
        </p:grpSpPr>
        <p:pic>
          <p:nvPicPr>
            <p:cNvPr id="306182" name="Picture 6" descr="txp_fig"/>
            <p:cNvPicPr preferRelativeResize="0">
              <a:picLocks noChangeArrowheads="1"/>
            </p:cNvPicPr>
            <p:nvPr>
              <p:custDataLst>
                <p:tags r:id="rId14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20"/>
              <a:ext cx="18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6183" name="Picture 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" y="2064"/>
              <a:ext cx="131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6187" name="Picture 1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2391"/>
              <a:ext cx="19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6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6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6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6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6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6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8852-DE79-48E0-AAE5-9FA6DC23CCEC}" type="slidenum">
              <a:rPr lang="en-US"/>
              <a:pPr/>
              <a:t>12</a:t>
            </a:fld>
            <a:endParaRPr lang="en-US"/>
          </a:p>
        </p:txBody>
      </p:sp>
      <p:pic>
        <p:nvPicPr>
          <p:cNvPr id="311313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725738"/>
            <a:ext cx="19319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129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2746375"/>
            <a:ext cx="390048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1300" name="Line 4"/>
          <p:cNvSpPr>
            <a:spLocks noChangeShapeType="1"/>
          </p:cNvSpPr>
          <p:nvPr/>
        </p:nvSpPr>
        <p:spPr bwMode="auto">
          <a:xfrm>
            <a:off x="0" y="2438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130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67163"/>
            <a:ext cx="5037138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302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65475"/>
            <a:ext cx="6704013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1303" name="Rectangle 7"/>
          <p:cNvSpPr>
            <a:spLocks noChangeArrowheads="1"/>
          </p:cNvSpPr>
          <p:nvPr/>
        </p:nvSpPr>
        <p:spPr bwMode="auto">
          <a:xfrm>
            <a:off x="1233488" y="3124200"/>
            <a:ext cx="609600" cy="457200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04" name="Rectangle 8"/>
          <p:cNvSpPr>
            <a:spLocks noChangeArrowheads="1"/>
          </p:cNvSpPr>
          <p:nvPr/>
        </p:nvSpPr>
        <p:spPr bwMode="auto">
          <a:xfrm>
            <a:off x="2514600" y="3182938"/>
            <a:ext cx="1481138" cy="457200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1305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381000"/>
            <a:ext cx="61912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306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1223963"/>
            <a:ext cx="4468812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1307" name="Line 11"/>
          <p:cNvSpPr>
            <a:spLocks noChangeShapeType="1"/>
          </p:cNvSpPr>
          <p:nvPr/>
        </p:nvSpPr>
        <p:spPr bwMode="auto">
          <a:xfrm>
            <a:off x="0" y="510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1308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5486400"/>
            <a:ext cx="2349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1309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21388"/>
            <a:ext cx="35052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1314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86400"/>
            <a:ext cx="9286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1311" name="Rectangle 1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12" name="Rectangle 16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1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1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 animBg="1"/>
      <p:bldP spid="311303" grpId="0" animBg="1"/>
      <p:bldP spid="311304" grpId="0" animBg="1"/>
      <p:bldP spid="31130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8D57-E99B-403B-A511-403935B2800D}" type="slidenum">
              <a:rPr lang="en-US"/>
              <a:pPr/>
              <a:t>13</a:t>
            </a:fld>
            <a:endParaRPr lang="en-US"/>
          </a:p>
        </p:txBody>
      </p:sp>
      <p:pic>
        <p:nvPicPr>
          <p:cNvPr id="31232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381000"/>
            <a:ext cx="66278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232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2659063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232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066800"/>
            <a:ext cx="2659063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232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62338"/>
            <a:ext cx="5243513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232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812925"/>
            <a:ext cx="7572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232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2955925"/>
            <a:ext cx="16811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232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2597150"/>
            <a:ext cx="1606550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2329" name="Rectangle 9"/>
          <p:cNvSpPr>
            <a:spLocks noChangeArrowheads="1"/>
          </p:cNvSpPr>
          <p:nvPr/>
        </p:nvSpPr>
        <p:spPr bwMode="auto">
          <a:xfrm>
            <a:off x="7010400" y="2547938"/>
            <a:ext cx="1828800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0" name="Rectangle 1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1" name="Rectangle 11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BD8F-DA19-434C-8A6B-A1B85590683F}" type="slidenum">
              <a:rPr lang="en-US"/>
              <a:pPr/>
              <a:t>14</a:t>
            </a:fld>
            <a:endParaRPr lang="en-US"/>
          </a:p>
        </p:txBody>
      </p:sp>
      <p:pic>
        <p:nvPicPr>
          <p:cNvPr id="31334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381000"/>
            <a:ext cx="69310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34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12925"/>
            <a:ext cx="7572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34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2955925"/>
            <a:ext cx="16811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34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2597150"/>
            <a:ext cx="1606550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3350" name="Rectangle 6"/>
          <p:cNvSpPr>
            <a:spLocks noChangeArrowheads="1"/>
          </p:cNvSpPr>
          <p:nvPr/>
        </p:nvSpPr>
        <p:spPr bwMode="auto">
          <a:xfrm>
            <a:off x="7010400" y="2547938"/>
            <a:ext cx="1828800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3351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6800"/>
            <a:ext cx="3435350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3352" name="Rectangle 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53" name="Rectangle 9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B6B2-3791-4655-A139-9777C49F0698}" type="slidenum">
              <a:rPr lang="en-US"/>
              <a:pPr/>
              <a:t>15</a:t>
            </a:fld>
            <a:endParaRPr lang="en-US"/>
          </a:p>
        </p:txBody>
      </p:sp>
      <p:pic>
        <p:nvPicPr>
          <p:cNvPr id="31437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381000"/>
            <a:ext cx="69310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437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879475"/>
            <a:ext cx="2506662" cy="182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4372" name="Line 4"/>
          <p:cNvSpPr>
            <a:spLocks noChangeShapeType="1"/>
          </p:cNvSpPr>
          <p:nvPr/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73" name="Line 5"/>
          <p:cNvSpPr>
            <a:spLocks noChangeShapeType="1"/>
          </p:cNvSpPr>
          <p:nvPr/>
        </p:nvSpPr>
        <p:spPr bwMode="auto">
          <a:xfrm>
            <a:off x="0" y="484346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437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95663"/>
            <a:ext cx="369888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4375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2819400"/>
            <a:ext cx="2811462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4376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838200"/>
            <a:ext cx="2506662" cy="182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4377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2819400"/>
            <a:ext cx="3327400" cy="192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4378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3395663"/>
            <a:ext cx="369887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4379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56025"/>
            <a:ext cx="333375" cy="13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4380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854700"/>
            <a:ext cx="333375" cy="13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4381" name="Line 13"/>
          <p:cNvSpPr>
            <a:spLocks noChangeShapeType="1"/>
          </p:cNvSpPr>
          <p:nvPr/>
        </p:nvSpPr>
        <p:spPr bwMode="auto">
          <a:xfrm>
            <a:off x="5638800" y="762000"/>
            <a:ext cx="0" cy="1981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82" name="Line 14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4383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4918075"/>
            <a:ext cx="2828925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4384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94338"/>
            <a:ext cx="369888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4385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4918075"/>
            <a:ext cx="3327400" cy="190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4386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5494338"/>
            <a:ext cx="369887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4387" name="Line 19"/>
          <p:cNvSpPr>
            <a:spLocks noChangeShapeType="1"/>
          </p:cNvSpPr>
          <p:nvPr/>
        </p:nvSpPr>
        <p:spPr bwMode="auto">
          <a:xfrm>
            <a:off x="2743200" y="762000"/>
            <a:ext cx="0" cy="1981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88" name="Line 20"/>
          <p:cNvSpPr>
            <a:spLocks noChangeShapeType="1"/>
          </p:cNvSpPr>
          <p:nvPr/>
        </p:nvSpPr>
        <p:spPr bwMode="auto">
          <a:xfrm>
            <a:off x="0" y="1752600"/>
            <a:ext cx="27432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4389" name="Group 21"/>
          <p:cNvGrpSpPr>
            <a:grpSpLocks/>
          </p:cNvGrpSpPr>
          <p:nvPr/>
        </p:nvGrpSpPr>
        <p:grpSpPr bwMode="auto">
          <a:xfrm>
            <a:off x="76200" y="1849438"/>
            <a:ext cx="2328863" cy="720725"/>
            <a:chOff x="48" y="1165"/>
            <a:chExt cx="1467" cy="454"/>
          </a:xfrm>
        </p:grpSpPr>
        <p:pic>
          <p:nvPicPr>
            <p:cNvPr id="314390" name="Picture 2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165"/>
              <a:ext cx="133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4391" name="Picture 2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440"/>
              <a:ext cx="141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14392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25368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4393" name="Picture 2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316038"/>
            <a:ext cx="20066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4394" name="Rectangle 26"/>
          <p:cNvSpPr>
            <a:spLocks noChangeArrowheads="1"/>
          </p:cNvSpPr>
          <p:nvPr/>
        </p:nvSpPr>
        <p:spPr bwMode="auto">
          <a:xfrm>
            <a:off x="4343400" y="1752600"/>
            <a:ext cx="304800" cy="457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95" name="Rectangle 27"/>
          <p:cNvSpPr>
            <a:spLocks noChangeArrowheads="1"/>
          </p:cNvSpPr>
          <p:nvPr/>
        </p:nvSpPr>
        <p:spPr bwMode="auto">
          <a:xfrm>
            <a:off x="7315200" y="1752600"/>
            <a:ext cx="304800" cy="457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96" name="Rectangle 28"/>
          <p:cNvSpPr>
            <a:spLocks noChangeArrowheads="1"/>
          </p:cNvSpPr>
          <p:nvPr/>
        </p:nvSpPr>
        <p:spPr bwMode="auto">
          <a:xfrm>
            <a:off x="6734175" y="3733800"/>
            <a:ext cx="45720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97" name="Rectangle 29"/>
          <p:cNvSpPr>
            <a:spLocks noChangeArrowheads="1"/>
          </p:cNvSpPr>
          <p:nvPr/>
        </p:nvSpPr>
        <p:spPr bwMode="auto">
          <a:xfrm>
            <a:off x="6734175" y="5840413"/>
            <a:ext cx="457200" cy="4841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98" name="Rectangle 30"/>
          <p:cNvSpPr>
            <a:spLocks noChangeArrowheads="1"/>
          </p:cNvSpPr>
          <p:nvPr/>
        </p:nvSpPr>
        <p:spPr bwMode="auto">
          <a:xfrm>
            <a:off x="4219575" y="3276600"/>
            <a:ext cx="5334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99" name="Rectangle 31"/>
          <p:cNvSpPr>
            <a:spLocks noChangeArrowheads="1"/>
          </p:cNvSpPr>
          <p:nvPr/>
        </p:nvSpPr>
        <p:spPr bwMode="auto">
          <a:xfrm>
            <a:off x="4219575" y="5410200"/>
            <a:ext cx="5334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400" name="Rectangle 3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401" name="Rectangle 33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4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4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4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4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4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2" grpId="0" animBg="1"/>
      <p:bldP spid="314373" grpId="0" animBg="1"/>
      <p:bldP spid="314381" grpId="0" animBg="1"/>
      <p:bldP spid="314382" grpId="0" animBg="1"/>
      <p:bldP spid="314387" grpId="0" animBg="1"/>
      <p:bldP spid="314388" grpId="0" animBg="1"/>
      <p:bldP spid="314394" grpId="0" animBg="1"/>
      <p:bldP spid="314395" grpId="0" animBg="1"/>
      <p:bldP spid="314396" grpId="0" animBg="1"/>
      <p:bldP spid="314397" grpId="0" animBg="1"/>
      <p:bldP spid="314398" grpId="0" animBg="1"/>
      <p:bldP spid="3143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359F-C784-42A5-B12C-815AD9E80B39}" type="slidenum">
              <a:rPr lang="en-US"/>
              <a:pPr/>
              <a:t>16</a:t>
            </a:fld>
            <a:endParaRPr lang="en-US"/>
          </a:p>
        </p:txBody>
      </p:sp>
      <p:pic>
        <p:nvPicPr>
          <p:cNvPr id="31539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381000"/>
            <a:ext cx="69310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5395" name="Line 3"/>
          <p:cNvSpPr>
            <a:spLocks noChangeShapeType="1"/>
          </p:cNvSpPr>
          <p:nvPr/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396" name="Line 4"/>
          <p:cNvSpPr>
            <a:spLocks noChangeShapeType="1"/>
          </p:cNvSpPr>
          <p:nvPr/>
        </p:nvSpPr>
        <p:spPr bwMode="auto">
          <a:xfrm>
            <a:off x="0" y="484346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397" name="Line 5"/>
          <p:cNvSpPr>
            <a:spLocks noChangeShapeType="1"/>
          </p:cNvSpPr>
          <p:nvPr/>
        </p:nvSpPr>
        <p:spPr bwMode="auto">
          <a:xfrm>
            <a:off x="5638800" y="762000"/>
            <a:ext cx="0" cy="1981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398" name="Line 6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399" name="Line 7"/>
          <p:cNvSpPr>
            <a:spLocks noChangeShapeType="1"/>
          </p:cNvSpPr>
          <p:nvPr/>
        </p:nvSpPr>
        <p:spPr bwMode="auto">
          <a:xfrm>
            <a:off x="2743200" y="762000"/>
            <a:ext cx="0" cy="1981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5400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25368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5401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316038"/>
            <a:ext cx="20066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5402" name="Line 10"/>
          <p:cNvSpPr>
            <a:spLocks noChangeShapeType="1"/>
          </p:cNvSpPr>
          <p:nvPr/>
        </p:nvSpPr>
        <p:spPr bwMode="auto">
          <a:xfrm>
            <a:off x="0" y="1752600"/>
            <a:ext cx="27432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5403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49438"/>
            <a:ext cx="21209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5404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22526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5405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1846263"/>
            <a:ext cx="1571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5406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1900238"/>
            <a:ext cx="19208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5407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5895975"/>
            <a:ext cx="124618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5408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811588"/>
            <a:ext cx="124618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5409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25" y="2020888"/>
            <a:ext cx="3587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5410" name="Line 18"/>
          <p:cNvSpPr>
            <a:spLocks noChangeShapeType="1"/>
          </p:cNvSpPr>
          <p:nvPr/>
        </p:nvSpPr>
        <p:spPr bwMode="auto">
          <a:xfrm>
            <a:off x="3657600" y="762000"/>
            <a:ext cx="0" cy="1981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11" name="Line 19"/>
          <p:cNvSpPr>
            <a:spLocks noChangeShapeType="1"/>
          </p:cNvSpPr>
          <p:nvPr/>
        </p:nvSpPr>
        <p:spPr bwMode="auto">
          <a:xfrm>
            <a:off x="2743200" y="1752600"/>
            <a:ext cx="914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5412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106488"/>
            <a:ext cx="661987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5413" name="Rectangle 2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4" name="Rectangle 22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B7B2-74F9-40FB-8E04-70A3B5E000F2}" type="slidenum">
              <a:rPr lang="en-US"/>
              <a:pPr/>
              <a:t>17</a:t>
            </a:fld>
            <a:endParaRPr lang="en-US"/>
          </a:p>
        </p:txBody>
      </p:sp>
      <p:pic>
        <p:nvPicPr>
          <p:cNvPr id="31641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381000"/>
            <a:ext cx="69310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41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6800"/>
            <a:ext cx="3435350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42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62338"/>
            <a:ext cx="3656013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6421" name="Line 5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6422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5867400"/>
            <a:ext cx="66040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423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6248400"/>
            <a:ext cx="59801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427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7400"/>
            <a:ext cx="17224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6425" name="Rectangle 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426" name="Rectangle 10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4DED-AB33-47D8-B970-6759F18BB2DF}" type="slidenum">
              <a:rPr lang="en-US"/>
              <a:pPr/>
              <a:t>18</a:t>
            </a:fld>
            <a:endParaRPr lang="en-US"/>
          </a:p>
        </p:txBody>
      </p:sp>
      <p:pic>
        <p:nvPicPr>
          <p:cNvPr id="307220" name="Picture 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18145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19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70025"/>
            <a:ext cx="56880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18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08075"/>
            <a:ext cx="81454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05" name="Line 5"/>
          <p:cNvSpPr>
            <a:spLocks noChangeShapeType="1"/>
          </p:cNvSpPr>
          <p:nvPr/>
        </p:nvSpPr>
        <p:spPr bwMode="auto">
          <a:xfrm flipV="1">
            <a:off x="7086600" y="2057400"/>
            <a:ext cx="0" cy="2667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06" name="Line 6"/>
          <p:cNvSpPr>
            <a:spLocks noChangeShapeType="1"/>
          </p:cNvSpPr>
          <p:nvPr/>
        </p:nvSpPr>
        <p:spPr bwMode="auto">
          <a:xfrm>
            <a:off x="5715000" y="3429000"/>
            <a:ext cx="2667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07" name="Oval 7"/>
          <p:cNvSpPr>
            <a:spLocks noChangeAspect="1" noChangeArrowheads="1"/>
          </p:cNvSpPr>
          <p:nvPr/>
        </p:nvSpPr>
        <p:spPr bwMode="auto">
          <a:xfrm>
            <a:off x="7951788" y="3390900"/>
            <a:ext cx="63500" cy="635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08" name="Oval 8"/>
          <p:cNvSpPr>
            <a:spLocks noChangeAspect="1" noChangeArrowheads="1"/>
          </p:cNvSpPr>
          <p:nvPr/>
        </p:nvSpPr>
        <p:spPr bwMode="auto">
          <a:xfrm>
            <a:off x="7056438" y="2466975"/>
            <a:ext cx="63500" cy="6350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09" name="Oval 9"/>
          <p:cNvSpPr>
            <a:spLocks noChangeAspect="1" noChangeArrowheads="1"/>
          </p:cNvSpPr>
          <p:nvPr/>
        </p:nvSpPr>
        <p:spPr bwMode="auto">
          <a:xfrm>
            <a:off x="6124575" y="3390900"/>
            <a:ext cx="63500" cy="635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210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08425"/>
            <a:ext cx="34956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12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505200"/>
            <a:ext cx="8382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14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11239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15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5289550"/>
            <a:ext cx="2617787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16" name="Rectangle 16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17" name="Rectangle 17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213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133600"/>
            <a:ext cx="8382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11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4498975"/>
            <a:ext cx="31940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77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5" grpId="0" animBg="1"/>
      <p:bldP spid="307206" grpId="0" animBg="1"/>
      <p:bldP spid="307207" grpId="0" animBg="1"/>
      <p:bldP spid="307208" grpId="0" animBg="1"/>
      <p:bldP spid="30720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6167-0C7E-44A0-B580-EEC5BFE32130}" type="slidenum">
              <a:rPr lang="en-US"/>
              <a:pPr/>
              <a:t>19</a:t>
            </a:fld>
            <a:endParaRPr lang="en-US"/>
          </a:p>
        </p:txBody>
      </p:sp>
      <p:sp>
        <p:nvSpPr>
          <p:cNvPr id="308232" name="Oval 8"/>
          <p:cNvSpPr>
            <a:spLocks noChangeAspect="1" noChangeArrowheads="1"/>
          </p:cNvSpPr>
          <p:nvPr/>
        </p:nvSpPr>
        <p:spPr bwMode="auto">
          <a:xfrm>
            <a:off x="6151563" y="2503488"/>
            <a:ext cx="1828800" cy="1828800"/>
          </a:xfrm>
          <a:prstGeom prst="ellipse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8" name="Line 14"/>
          <p:cNvSpPr>
            <a:spLocks noChangeShapeType="1"/>
          </p:cNvSpPr>
          <p:nvPr/>
        </p:nvSpPr>
        <p:spPr bwMode="auto">
          <a:xfrm flipV="1">
            <a:off x="7086600" y="2951163"/>
            <a:ext cx="762000" cy="474662"/>
          </a:xfrm>
          <a:prstGeom prst="line">
            <a:avLst/>
          </a:prstGeom>
          <a:noFill/>
          <a:ln w="3810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39" name="Line 15"/>
          <p:cNvSpPr>
            <a:spLocks noChangeShapeType="1"/>
          </p:cNvSpPr>
          <p:nvPr/>
        </p:nvSpPr>
        <p:spPr bwMode="auto">
          <a:xfrm rot="16200000" flipV="1">
            <a:off x="6468269" y="2810669"/>
            <a:ext cx="762000" cy="474662"/>
          </a:xfrm>
          <a:prstGeom prst="line">
            <a:avLst/>
          </a:prstGeom>
          <a:noFill/>
          <a:ln w="3810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28" name="Line 4"/>
          <p:cNvSpPr>
            <a:spLocks noChangeShapeType="1"/>
          </p:cNvSpPr>
          <p:nvPr/>
        </p:nvSpPr>
        <p:spPr bwMode="auto">
          <a:xfrm flipV="1">
            <a:off x="7086600" y="2057400"/>
            <a:ext cx="0" cy="2667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29" name="Line 5"/>
          <p:cNvSpPr>
            <a:spLocks noChangeShapeType="1"/>
          </p:cNvSpPr>
          <p:nvPr/>
        </p:nvSpPr>
        <p:spPr bwMode="auto">
          <a:xfrm>
            <a:off x="5715000" y="3429000"/>
            <a:ext cx="2667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8248" name="Picture 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18145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233" name="Oval 9"/>
          <p:cNvSpPr>
            <a:spLocks noChangeAspect="1" noChangeArrowheads="1"/>
          </p:cNvSpPr>
          <p:nvPr/>
        </p:nvSpPr>
        <p:spPr bwMode="auto">
          <a:xfrm>
            <a:off x="7951788" y="3390900"/>
            <a:ext cx="63500" cy="635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4" name="Oval 10"/>
          <p:cNvSpPr>
            <a:spLocks noChangeAspect="1" noChangeArrowheads="1"/>
          </p:cNvSpPr>
          <p:nvPr/>
        </p:nvSpPr>
        <p:spPr bwMode="auto">
          <a:xfrm>
            <a:off x="7056438" y="2466975"/>
            <a:ext cx="63500" cy="6350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5" name="Oval 11"/>
          <p:cNvSpPr>
            <a:spLocks noChangeAspect="1" noChangeArrowheads="1"/>
          </p:cNvSpPr>
          <p:nvPr/>
        </p:nvSpPr>
        <p:spPr bwMode="auto">
          <a:xfrm>
            <a:off x="7829550" y="2905125"/>
            <a:ext cx="63500" cy="635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6" name="Oval 12"/>
          <p:cNvSpPr>
            <a:spLocks noChangeAspect="1" noChangeArrowheads="1"/>
          </p:cNvSpPr>
          <p:nvPr/>
        </p:nvSpPr>
        <p:spPr bwMode="auto">
          <a:xfrm>
            <a:off x="6562725" y="2605088"/>
            <a:ext cx="63500" cy="6350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8249" name="Group 25"/>
          <p:cNvGrpSpPr>
            <a:grpSpLocks/>
          </p:cNvGrpSpPr>
          <p:nvPr/>
        </p:nvGrpSpPr>
        <p:grpSpPr bwMode="auto">
          <a:xfrm>
            <a:off x="685800" y="1108075"/>
            <a:ext cx="8145463" cy="1177925"/>
            <a:chOff x="432" y="698"/>
            <a:chExt cx="5131" cy="742"/>
          </a:xfrm>
        </p:grpSpPr>
        <p:pic>
          <p:nvPicPr>
            <p:cNvPr id="308246" name="Picture 22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698"/>
              <a:ext cx="5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231" name="Picture 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926"/>
              <a:ext cx="384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47" name="Picture 2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" y="1190"/>
              <a:ext cx="18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08241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83100"/>
            <a:ext cx="59531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42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18075"/>
            <a:ext cx="63309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43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5594350"/>
            <a:ext cx="5348287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244" name="Rectangle 20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45" name="Rectangle 21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8237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5052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30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098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08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8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32" grpId="0" animBg="1"/>
      <p:bldP spid="308238" grpId="0" animBg="1"/>
      <p:bldP spid="308239" grpId="0" animBg="1"/>
      <p:bldP spid="308233" grpId="0" animBg="1"/>
      <p:bldP spid="308234" grpId="0" animBg="1"/>
      <p:bldP spid="308235" grpId="0" animBg="1"/>
      <p:bldP spid="3082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67F1-F51D-42DC-9ECE-B22513887163}" type="slidenum">
              <a:rPr lang="en-US"/>
              <a:pPr/>
              <a:t>2</a:t>
            </a:fld>
            <a:endParaRPr lang="en-US"/>
          </a:p>
        </p:txBody>
      </p:sp>
      <p:pic>
        <p:nvPicPr>
          <p:cNvPr id="296970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27125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71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44638"/>
            <a:ext cx="7956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6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4375"/>
            <a:ext cx="77851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6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60625"/>
            <a:ext cx="61991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6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78200"/>
            <a:ext cx="3319463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6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457200"/>
            <a:ext cx="34210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68" name="Rectangle 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69" name="Rectangle 9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7753-875C-448D-85B7-738B958E1506}" type="slidenum">
              <a:rPr lang="en-US"/>
              <a:pPr/>
              <a:t>20</a:t>
            </a:fld>
            <a:endParaRPr lang="en-US"/>
          </a:p>
        </p:txBody>
      </p:sp>
      <p:pic>
        <p:nvPicPr>
          <p:cNvPr id="309280" name="Picture 3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283" name="Picture 3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460375"/>
            <a:ext cx="65008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269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914400"/>
            <a:ext cx="72755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25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438400"/>
            <a:ext cx="1549400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77" name="Picture 2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5341938"/>
            <a:ext cx="78184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275" name="Picture 2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5756275"/>
            <a:ext cx="602456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281" name="Picture 3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7968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276" name="Picture 2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194425"/>
            <a:ext cx="51927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282" name="Picture 3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92688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259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3657600"/>
            <a:ext cx="4314825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73" name="Picture 2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393825"/>
            <a:ext cx="32131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272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1831975"/>
            <a:ext cx="61229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9278" name="Rectangle 30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79" name="Rectangle 31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6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9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9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9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9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9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17595-8CD7-4A7B-AC2F-9EF863B04F5C}" type="slidenum">
              <a:rPr lang="en-US"/>
              <a:pPr/>
              <a:t>21</a:t>
            </a:fld>
            <a:endParaRPr lang="en-US"/>
          </a:p>
        </p:txBody>
      </p:sp>
      <p:pic>
        <p:nvPicPr>
          <p:cNvPr id="315424" name="Picture 3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8" y="1123950"/>
            <a:ext cx="50831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399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5178425"/>
            <a:ext cx="177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5433" name="Picture 4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706438"/>
            <a:ext cx="62928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18" name="Picture 2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2895600"/>
            <a:ext cx="15113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47" name="Picture 5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4762500"/>
            <a:ext cx="64595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19" name="Picture 2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62450"/>
            <a:ext cx="19827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03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95650"/>
            <a:ext cx="43434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5429" name="Picture 3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39775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15426" name="Group 34"/>
          <p:cNvGrpSpPr>
            <a:grpSpLocks/>
          </p:cNvGrpSpPr>
          <p:nvPr/>
        </p:nvGrpSpPr>
        <p:grpSpPr bwMode="auto">
          <a:xfrm>
            <a:off x="1371600" y="1544638"/>
            <a:ext cx="5768975" cy="415925"/>
            <a:chOff x="864" y="973"/>
            <a:chExt cx="3634" cy="262"/>
          </a:xfrm>
        </p:grpSpPr>
        <p:pic>
          <p:nvPicPr>
            <p:cNvPr id="315398" name="Picture 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973"/>
              <a:ext cx="157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5417" name="Picture 2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012"/>
              <a:ext cx="95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5425" name="Picture 3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019"/>
              <a:ext cx="77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15430" name="Picture 3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11334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31" name="Picture 3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2895600"/>
            <a:ext cx="12652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32" name="Picture 4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4343400"/>
            <a:ext cx="3016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10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27675"/>
            <a:ext cx="9636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5411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3792538"/>
            <a:ext cx="982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5412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94125"/>
            <a:ext cx="156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5427" name="Rectangle 35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28" name="Rectangle 36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36" name="Rectangle 44"/>
          <p:cNvSpPr>
            <a:spLocks noChangeArrowheads="1"/>
          </p:cNvSpPr>
          <p:nvPr/>
        </p:nvSpPr>
        <p:spPr bwMode="auto">
          <a:xfrm>
            <a:off x="7315200" y="3317875"/>
            <a:ext cx="238125" cy="31115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5440" name="Group 48"/>
          <p:cNvGrpSpPr>
            <a:grpSpLocks/>
          </p:cNvGrpSpPr>
          <p:nvPr/>
        </p:nvGrpSpPr>
        <p:grpSpPr bwMode="auto">
          <a:xfrm>
            <a:off x="7650163" y="2841625"/>
            <a:ext cx="1112837" cy="485775"/>
            <a:chOff x="4819" y="1790"/>
            <a:chExt cx="701" cy="306"/>
          </a:xfrm>
        </p:grpSpPr>
        <p:pic>
          <p:nvPicPr>
            <p:cNvPr id="315435" name="Picture 4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" y="1790"/>
              <a:ext cx="6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5438" name="Picture 4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777010">
              <a:off x="4766" y="1976"/>
              <a:ext cx="173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15445" name="Picture 5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419100"/>
            <a:ext cx="28971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5446" name="Line 54"/>
          <p:cNvSpPr>
            <a:spLocks noChangeShapeType="1"/>
          </p:cNvSpPr>
          <p:nvPr/>
        </p:nvSpPr>
        <p:spPr bwMode="auto">
          <a:xfrm flipH="1">
            <a:off x="4953000" y="685800"/>
            <a:ext cx="2057400" cy="3200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48" name="Line 56"/>
          <p:cNvSpPr>
            <a:spLocks noChangeShapeType="1"/>
          </p:cNvSpPr>
          <p:nvPr/>
        </p:nvSpPr>
        <p:spPr bwMode="auto">
          <a:xfrm flipV="1">
            <a:off x="3733800" y="685800"/>
            <a:ext cx="2971800" cy="403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49" name="Line 57"/>
          <p:cNvSpPr>
            <a:spLocks noChangeShapeType="1"/>
          </p:cNvSpPr>
          <p:nvPr/>
        </p:nvSpPr>
        <p:spPr bwMode="auto">
          <a:xfrm flipV="1">
            <a:off x="6781800" y="685800"/>
            <a:ext cx="304800" cy="4572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5452" name="Picture 6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1905000"/>
            <a:ext cx="157003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5453" name="Line 61"/>
          <p:cNvSpPr>
            <a:spLocks noChangeShapeType="1"/>
          </p:cNvSpPr>
          <p:nvPr/>
        </p:nvSpPr>
        <p:spPr bwMode="auto">
          <a:xfrm flipH="1">
            <a:off x="5943600" y="1828800"/>
            <a:ext cx="381000" cy="3429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6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5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5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5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5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5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5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5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5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5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5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315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5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5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5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5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315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0" dur="500"/>
                                        <p:tgtEl>
                                          <p:spTgt spid="31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3" dur="500"/>
                                        <p:tgtEl>
                                          <p:spTgt spid="31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436" grpId="0" animBg="1"/>
      <p:bldP spid="315446" grpId="0" animBg="1"/>
      <p:bldP spid="315446" grpId="1" animBg="1"/>
      <p:bldP spid="315448" grpId="0" animBg="1"/>
      <p:bldP spid="315448" grpId="1" animBg="1"/>
      <p:bldP spid="315449" grpId="0" animBg="1"/>
      <p:bldP spid="315449" grpId="1" animBg="1"/>
      <p:bldP spid="315453" grpId="0" animBg="1"/>
      <p:bldP spid="31545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87B4-D835-4C06-95D3-DAB8F772F2B9}" type="slidenum">
              <a:rPr lang="en-US"/>
              <a:pPr/>
              <a:t>22</a:t>
            </a:fld>
            <a:endParaRPr lang="en-US"/>
          </a:p>
        </p:txBody>
      </p:sp>
      <p:pic>
        <p:nvPicPr>
          <p:cNvPr id="310280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4427538"/>
            <a:ext cx="5192713" cy="90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302" name="Picture 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2592388"/>
            <a:ext cx="62134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0305" name="Picture 3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0308" name="Picture 3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457200"/>
            <a:ext cx="42894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0313" name="Picture 4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4003675"/>
            <a:ext cx="48339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0298" name="Picture 2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76200"/>
            <a:ext cx="47434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0299" name="Picture 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12825"/>
            <a:ext cx="42433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0300" name="Picture 2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63" y="1489075"/>
            <a:ext cx="42052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0282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16263"/>
            <a:ext cx="2097088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311" name="Picture 3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3517900"/>
            <a:ext cx="3968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0285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8" y="5451475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309" name="Picture 3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1022350"/>
            <a:ext cx="6413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0306" name="Picture 3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11334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0310" name="Picture 3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3238"/>
            <a:ext cx="11525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0290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1946275"/>
            <a:ext cx="5978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312" name="Picture 4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2324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0292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89325"/>
            <a:ext cx="1398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0303" name="Rectangle 31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04" name="Rectangle 32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14" name="Line 42"/>
          <p:cNvSpPr>
            <a:spLocks noChangeShapeType="1"/>
          </p:cNvSpPr>
          <p:nvPr/>
        </p:nvSpPr>
        <p:spPr bwMode="auto">
          <a:xfrm flipH="1">
            <a:off x="1600200" y="1443038"/>
            <a:ext cx="2743200" cy="21383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315" name="Line 43"/>
          <p:cNvSpPr>
            <a:spLocks noChangeShapeType="1"/>
          </p:cNvSpPr>
          <p:nvPr/>
        </p:nvSpPr>
        <p:spPr bwMode="auto">
          <a:xfrm flipH="1">
            <a:off x="3975100" y="1443038"/>
            <a:ext cx="365125" cy="21574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316" name="Line 44"/>
          <p:cNvSpPr>
            <a:spLocks noChangeShapeType="1"/>
          </p:cNvSpPr>
          <p:nvPr/>
        </p:nvSpPr>
        <p:spPr bwMode="auto">
          <a:xfrm>
            <a:off x="4332288" y="1443038"/>
            <a:ext cx="2895600" cy="21669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317" name="Line 45"/>
          <p:cNvSpPr>
            <a:spLocks noChangeShapeType="1"/>
          </p:cNvSpPr>
          <p:nvPr/>
        </p:nvSpPr>
        <p:spPr bwMode="auto">
          <a:xfrm>
            <a:off x="2286000" y="3886200"/>
            <a:ext cx="2895600" cy="15636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318" name="Line 46"/>
          <p:cNvSpPr>
            <a:spLocks noChangeShapeType="1"/>
          </p:cNvSpPr>
          <p:nvPr/>
        </p:nvSpPr>
        <p:spPr bwMode="auto">
          <a:xfrm>
            <a:off x="4038600" y="3810000"/>
            <a:ext cx="1219200" cy="16367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319" name="Line 47"/>
          <p:cNvSpPr>
            <a:spLocks noChangeShapeType="1"/>
          </p:cNvSpPr>
          <p:nvPr/>
        </p:nvSpPr>
        <p:spPr bwMode="auto">
          <a:xfrm flipH="1">
            <a:off x="5334000" y="3810000"/>
            <a:ext cx="1905000" cy="16367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320" name="Line 48"/>
          <p:cNvSpPr>
            <a:spLocks noChangeShapeType="1"/>
          </p:cNvSpPr>
          <p:nvPr/>
        </p:nvSpPr>
        <p:spPr bwMode="auto">
          <a:xfrm flipH="1">
            <a:off x="3381375" y="2209800"/>
            <a:ext cx="3657600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0322" name="Picture 5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93750"/>
            <a:ext cx="21478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0323" name="Line 51"/>
          <p:cNvSpPr>
            <a:spLocks noChangeShapeType="1"/>
          </p:cNvSpPr>
          <p:nvPr/>
        </p:nvSpPr>
        <p:spPr bwMode="auto">
          <a:xfrm>
            <a:off x="3629025" y="1406525"/>
            <a:ext cx="19812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324" name="Line 52"/>
          <p:cNvSpPr>
            <a:spLocks noChangeShapeType="1"/>
          </p:cNvSpPr>
          <p:nvPr/>
        </p:nvSpPr>
        <p:spPr bwMode="auto">
          <a:xfrm flipV="1">
            <a:off x="2438400" y="3352800"/>
            <a:ext cx="1295400" cy="1524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0283" name="Picture 1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875338"/>
            <a:ext cx="5003800" cy="90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89" name="Picture 1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788" y="6248400"/>
            <a:ext cx="9636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0325" name="Line 53"/>
          <p:cNvSpPr>
            <a:spLocks noChangeShapeType="1"/>
          </p:cNvSpPr>
          <p:nvPr/>
        </p:nvSpPr>
        <p:spPr bwMode="auto">
          <a:xfrm flipV="1">
            <a:off x="2486025" y="3352800"/>
            <a:ext cx="82550" cy="2895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3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0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0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0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0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0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0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10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0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0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310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310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310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0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0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500"/>
                                        <p:tgtEl>
                                          <p:spTgt spid="310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500"/>
                                        <p:tgtEl>
                                          <p:spTgt spid="310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310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8" dur="500"/>
                                        <p:tgtEl>
                                          <p:spTgt spid="31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1" dur="500"/>
                                        <p:tgtEl>
                                          <p:spTgt spid="310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10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10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314" grpId="0" animBg="1"/>
      <p:bldP spid="310314" grpId="1" animBg="1"/>
      <p:bldP spid="310315" grpId="0" animBg="1"/>
      <p:bldP spid="310315" grpId="1" animBg="1"/>
      <p:bldP spid="310316" grpId="0" animBg="1"/>
      <p:bldP spid="310316" grpId="1" animBg="1"/>
      <p:bldP spid="310317" grpId="0" animBg="1"/>
      <p:bldP spid="310317" grpId="1" animBg="1"/>
      <p:bldP spid="310318" grpId="0" animBg="1"/>
      <p:bldP spid="310318" grpId="1" animBg="1"/>
      <p:bldP spid="310319" grpId="0" animBg="1"/>
      <p:bldP spid="310319" grpId="1" animBg="1"/>
      <p:bldP spid="310320" grpId="0" animBg="1"/>
      <p:bldP spid="310320" grpId="1" animBg="1"/>
      <p:bldP spid="310323" grpId="0" animBg="1"/>
      <p:bldP spid="310323" grpId="1" animBg="1"/>
      <p:bldP spid="310324" grpId="0" animBg="1"/>
      <p:bldP spid="3103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08EF-9327-4A3F-BF42-60B3B7B66146}" type="slidenum">
              <a:rPr lang="en-US"/>
              <a:pPr/>
              <a:t>23</a:t>
            </a:fld>
            <a:endParaRPr lang="en-US"/>
          </a:p>
        </p:txBody>
      </p:sp>
      <p:pic>
        <p:nvPicPr>
          <p:cNvPr id="70144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76600"/>
            <a:ext cx="17557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144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994275"/>
            <a:ext cx="6232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1468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4114800"/>
            <a:ext cx="64976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1464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3025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1448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867400"/>
            <a:ext cx="31353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1449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97150"/>
            <a:ext cx="18510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1450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2498725"/>
            <a:ext cx="288607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1451" name="Line 11"/>
          <p:cNvSpPr>
            <a:spLocks noChangeShapeType="1"/>
          </p:cNvSpPr>
          <p:nvPr/>
        </p:nvSpPr>
        <p:spPr bwMode="auto">
          <a:xfrm flipH="1">
            <a:off x="3200400" y="2590800"/>
            <a:ext cx="8382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1452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1831975"/>
            <a:ext cx="74453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1466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46263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1454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2438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1467" name="Picture 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11334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1456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75075"/>
            <a:ext cx="2438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1457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13275"/>
            <a:ext cx="2438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1458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486400"/>
            <a:ext cx="2438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1459" name="Picture 1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019800"/>
            <a:ext cx="9636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1460" name="Rectangle 20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1461" name="Rectangle 21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01465" name="Group 25"/>
          <p:cNvGrpSpPr>
            <a:grpSpLocks/>
          </p:cNvGrpSpPr>
          <p:nvPr/>
        </p:nvGrpSpPr>
        <p:grpSpPr bwMode="auto">
          <a:xfrm>
            <a:off x="1133475" y="460375"/>
            <a:ext cx="7705725" cy="831850"/>
            <a:chOff x="714" y="290"/>
            <a:chExt cx="4854" cy="524"/>
          </a:xfrm>
        </p:grpSpPr>
        <p:pic>
          <p:nvPicPr>
            <p:cNvPr id="701462" name="Picture 2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" y="290"/>
              <a:ext cx="409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1463" name="Picture 2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" y="576"/>
              <a:ext cx="458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7062592" y="5740052"/>
            <a:ext cx="914400" cy="914400"/>
            <a:chOff x="4853" y="1680"/>
            <a:chExt cx="576" cy="576"/>
          </a:xfrm>
        </p:grpSpPr>
        <p:sp>
          <p:nvSpPr>
            <p:cNvPr id="25" name="AutoShape 13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14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006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1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1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1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1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1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1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0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01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01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EEE6-6F25-404F-B8A6-6152173EA199}" type="slidenum">
              <a:rPr lang="en-US"/>
              <a:pPr/>
              <a:t>3</a:t>
            </a:fld>
            <a:endParaRPr lang="en-US"/>
          </a:p>
        </p:txBody>
      </p:sp>
      <p:pic>
        <p:nvPicPr>
          <p:cNvPr id="298000" name="Picture 1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98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90650"/>
            <a:ext cx="77851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98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66900"/>
            <a:ext cx="8239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002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50913"/>
            <a:ext cx="77295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99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4953000"/>
            <a:ext cx="57261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8003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5373688"/>
            <a:ext cx="76533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8005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5813425"/>
            <a:ext cx="3327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8006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6194425"/>
            <a:ext cx="18510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800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5813425"/>
            <a:ext cx="48196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995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3467100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996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152400"/>
            <a:ext cx="37036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001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4945063"/>
            <a:ext cx="16256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998" name="Rectangle 1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999" name="Rectangle 15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8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8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8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8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B48B-37BB-42C4-8944-DDE8653589A9}" type="slidenum">
              <a:rPr lang="en-US"/>
              <a:pPr/>
              <a:t>4</a:t>
            </a:fld>
            <a:endParaRPr lang="en-US"/>
          </a:p>
        </p:txBody>
      </p:sp>
      <p:pic>
        <p:nvPicPr>
          <p:cNvPr id="299022" name="Picture 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9023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79513"/>
            <a:ext cx="68786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901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19250"/>
            <a:ext cx="20224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901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4600"/>
            <a:ext cx="3430588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9014" name="Line 6"/>
          <p:cNvSpPr>
            <a:spLocks noChangeShapeType="1"/>
          </p:cNvSpPr>
          <p:nvPr/>
        </p:nvSpPr>
        <p:spPr bwMode="auto">
          <a:xfrm>
            <a:off x="2286000" y="2438400"/>
            <a:ext cx="3733800" cy="2667000"/>
          </a:xfrm>
          <a:prstGeom prst="line">
            <a:avLst/>
          </a:prstGeom>
          <a:noFill/>
          <a:ln w="38100" cap="rnd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9015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04800"/>
            <a:ext cx="37988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9016" name="Line 8"/>
          <p:cNvSpPr>
            <a:spLocks noChangeShapeType="1"/>
          </p:cNvSpPr>
          <p:nvPr/>
        </p:nvSpPr>
        <p:spPr bwMode="auto">
          <a:xfrm flipV="1">
            <a:off x="3505200" y="3352800"/>
            <a:ext cx="1981200" cy="1295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9017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3694113"/>
            <a:ext cx="55403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9018" name="Line 10"/>
          <p:cNvSpPr>
            <a:spLocks noChangeShapeType="1"/>
          </p:cNvSpPr>
          <p:nvPr/>
        </p:nvSpPr>
        <p:spPr bwMode="auto">
          <a:xfrm flipV="1">
            <a:off x="2819400" y="2819400"/>
            <a:ext cx="4572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19" name="Line 11"/>
          <p:cNvSpPr>
            <a:spLocks noChangeShapeType="1"/>
          </p:cNvSpPr>
          <p:nvPr/>
        </p:nvSpPr>
        <p:spPr bwMode="auto">
          <a:xfrm flipV="1">
            <a:off x="4191000" y="3810000"/>
            <a:ext cx="1295400" cy="838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20" name="Rectangle 1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021" name="Rectangle 13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9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9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99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9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9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9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9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4" grpId="0" animBg="1"/>
      <p:bldP spid="299016" grpId="0" animBg="1"/>
      <p:bldP spid="299018" grpId="0" animBg="1"/>
      <p:bldP spid="2990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A91FA-3D51-44A6-BF30-9CDA70922B2B}" type="slidenum">
              <a:rPr lang="en-US"/>
              <a:pPr/>
              <a:t>5</a:t>
            </a:fld>
            <a:endParaRPr lang="en-US"/>
          </a:p>
        </p:txBody>
      </p:sp>
      <p:pic>
        <p:nvPicPr>
          <p:cNvPr id="300042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003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4600"/>
            <a:ext cx="4498975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43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79513"/>
            <a:ext cx="80883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003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304800"/>
            <a:ext cx="46863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0038" name="Line 6"/>
          <p:cNvSpPr>
            <a:spLocks noChangeShapeType="1"/>
          </p:cNvSpPr>
          <p:nvPr/>
        </p:nvSpPr>
        <p:spPr bwMode="auto">
          <a:xfrm>
            <a:off x="2376488" y="2438400"/>
            <a:ext cx="4808537" cy="2667000"/>
          </a:xfrm>
          <a:prstGeom prst="line">
            <a:avLst/>
          </a:prstGeom>
          <a:noFill/>
          <a:ln w="38100" cap="rnd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003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19250"/>
            <a:ext cx="23431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0040" name="Rectangle 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41" name="Rectangle 9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0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0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300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144F-BE8B-492B-83DE-23D4B3454907}" type="slidenum">
              <a:rPr lang="en-US"/>
              <a:pPr/>
              <a:t>6</a:t>
            </a:fld>
            <a:endParaRPr lang="en-US"/>
          </a:p>
        </p:txBody>
      </p:sp>
      <p:pic>
        <p:nvPicPr>
          <p:cNvPr id="301067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78288"/>
            <a:ext cx="19304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1068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4516438"/>
            <a:ext cx="63198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106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4916488"/>
            <a:ext cx="47307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6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35050"/>
            <a:ext cx="2917825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6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73250"/>
            <a:ext cx="2460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63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1035050"/>
            <a:ext cx="2659063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64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304800"/>
            <a:ext cx="3514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1065" name="Rectangle 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066" name="Rectangle 10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1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1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9AE0-1359-42F7-87A0-8885EF7139DE}" type="slidenum">
              <a:rPr lang="en-US"/>
              <a:pPr/>
              <a:t>7</a:t>
            </a:fld>
            <a:endParaRPr lang="en-US"/>
          </a:p>
        </p:txBody>
      </p:sp>
      <p:pic>
        <p:nvPicPr>
          <p:cNvPr id="302091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78288"/>
            <a:ext cx="19304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2092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4516438"/>
            <a:ext cx="63198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208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4916488"/>
            <a:ext cx="47307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208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73250"/>
            <a:ext cx="2460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208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35050"/>
            <a:ext cx="2935288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208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1035050"/>
            <a:ext cx="2659062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208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304800"/>
            <a:ext cx="3514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2089" name="Rectangle 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90" name="Rectangle 10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3EA1-C6F2-40FC-8945-3A5E788B8D6D}" type="slidenum">
              <a:rPr lang="en-US"/>
              <a:pPr/>
              <a:t>8</a:t>
            </a:fld>
            <a:endParaRPr lang="en-US"/>
          </a:p>
        </p:txBody>
      </p:sp>
      <p:pic>
        <p:nvPicPr>
          <p:cNvPr id="303123" name="Picture 1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4516438"/>
            <a:ext cx="63198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19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78288"/>
            <a:ext cx="19304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0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4916488"/>
            <a:ext cx="47307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310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73250"/>
            <a:ext cx="2460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311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75" y="1035050"/>
            <a:ext cx="3324225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311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304800"/>
            <a:ext cx="3514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311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35050"/>
            <a:ext cx="2935288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3114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5813425"/>
            <a:ext cx="75961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15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67350"/>
            <a:ext cx="54229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20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24500"/>
            <a:ext cx="776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3117" name="Rectangle 1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18" name="Rectangle 14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3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3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9A6E-D23F-4955-8A41-3F83C8B819F2}" type="slidenum">
              <a:rPr lang="en-US"/>
              <a:pPr/>
              <a:t>9</a:t>
            </a:fld>
            <a:endParaRPr lang="en-US"/>
          </a:p>
        </p:txBody>
      </p:sp>
      <p:pic>
        <p:nvPicPr>
          <p:cNvPr id="304147" name="Picture 1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4495800"/>
            <a:ext cx="62087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413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4954588"/>
            <a:ext cx="442753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4133" name="Picture 5" descr="txp_fig"/>
          <p:cNvPicPr preferRelativeResize="0"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00400"/>
            <a:ext cx="29305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4134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75" y="35052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4135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546735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4136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40450"/>
            <a:ext cx="9144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4137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108700"/>
            <a:ext cx="11715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8" name="Line 10"/>
          <p:cNvSpPr>
            <a:spLocks noChangeShapeType="1"/>
          </p:cNvSpPr>
          <p:nvPr/>
        </p:nvSpPr>
        <p:spPr bwMode="auto">
          <a:xfrm flipV="1">
            <a:off x="990600" y="5772150"/>
            <a:ext cx="5334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4145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497388"/>
            <a:ext cx="19304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4140" name="Line 12"/>
          <p:cNvSpPr>
            <a:spLocks noChangeShapeType="1"/>
          </p:cNvSpPr>
          <p:nvPr/>
        </p:nvSpPr>
        <p:spPr bwMode="auto">
          <a:xfrm flipH="1" flipV="1">
            <a:off x="1981200" y="5775325"/>
            <a:ext cx="5334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4146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23978"/>
            <a:ext cx="776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4142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304800"/>
            <a:ext cx="290988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43" name="Rectangle 1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44" name="Rectangle 16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4130" name="Picture 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1219200"/>
            <a:ext cx="2659063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4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4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4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4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30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4" dur="500"/>
                                        <p:tgtEl>
                                          <p:spTgt spid="30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8" grpId="0" animBg="1"/>
      <p:bldP spid="3041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962&quot;&gt;&lt;property id=&quot;20148&quot; value=&quot;5&quot;/&gt;&lt;property id=&quot;20300&quot; value=&quot;Slide 2&quot;/&gt;&lt;property id=&quot;20307&quot; value=&quot;514&quot;/&gt;&lt;/object&gt;&lt;object type=&quot;3&quot; unique_id=&quot;10963&quot;&gt;&lt;property id=&quot;20148&quot; value=&quot;5&quot;/&gt;&lt;property id=&quot;20300&quot; value=&quot;Slide 3&quot;/&gt;&lt;property id=&quot;20307&quot; value=&quot;515&quot;/&gt;&lt;/object&gt;&lt;object type=&quot;3&quot; unique_id=&quot;10964&quot;&gt;&lt;property id=&quot;20148&quot; value=&quot;5&quot;/&gt;&lt;property id=&quot;20300&quot; value=&quot;Slide 4&quot;/&gt;&lt;property id=&quot;20307&quot; value=&quot;516&quot;/&gt;&lt;/object&gt;&lt;object type=&quot;3&quot; unique_id=&quot;10965&quot;&gt;&lt;property id=&quot;20148&quot; value=&quot;5&quot;/&gt;&lt;property id=&quot;20300&quot; value=&quot;Slide 5&quot;/&gt;&lt;property id=&quot;20307&quot; value=&quot;517&quot;/&gt;&lt;/object&gt;&lt;object type=&quot;3&quot; unique_id=&quot;10966&quot;&gt;&lt;property id=&quot;20148&quot; value=&quot;5&quot;/&gt;&lt;property id=&quot;20300&quot; value=&quot;Slide 6&quot;/&gt;&lt;property id=&quot;20307&quot; value=&quot;518&quot;/&gt;&lt;/object&gt;&lt;object type=&quot;3&quot; unique_id=&quot;10967&quot;&gt;&lt;property id=&quot;20148&quot; value=&quot;5&quot;/&gt;&lt;property id=&quot;20300&quot; value=&quot;Slide 7&quot;/&gt;&lt;property id=&quot;20307&quot; value=&quot;519&quot;/&gt;&lt;/object&gt;&lt;object type=&quot;3&quot; unique_id=&quot;10968&quot;&gt;&lt;property id=&quot;20148&quot; value=&quot;5&quot;/&gt;&lt;property id=&quot;20300&quot; value=&quot;Slide 8&quot;/&gt;&lt;property id=&quot;20307&quot; value=&quot;520&quot;/&gt;&lt;/object&gt;&lt;object type=&quot;3&quot; unique_id=&quot;10969&quot;&gt;&lt;property id=&quot;20148&quot; value=&quot;5&quot;/&gt;&lt;property id=&quot;20300&quot; value=&quot;Slide 9&quot;/&gt;&lt;property id=&quot;20307&quot; value=&quot;521&quot;/&gt;&lt;/object&gt;&lt;object type=&quot;3&quot; unique_id=&quot;10970&quot;&gt;&lt;property id=&quot;20148&quot; value=&quot;5&quot;/&gt;&lt;property id=&quot;20300&quot; value=&quot;Slide 10&quot;/&gt;&lt;property id=&quot;20307&quot; value=&quot;522&quot;/&gt;&lt;/object&gt;&lt;object type=&quot;3&quot; unique_id=&quot;10971&quot;&gt;&lt;property id=&quot;20148&quot; value=&quot;5&quot;/&gt;&lt;property id=&quot;20300&quot; value=&quot;Slide 11&quot;/&gt;&lt;property id=&quot;20307&quot; value=&quot;523&quot;/&gt;&lt;/object&gt;&lt;object type=&quot;3&quot; unique_id=&quot;10974&quot;&gt;&lt;property id=&quot;20148&quot; value=&quot;5&quot;/&gt;&lt;property id=&quot;20300&quot; value=&quot;Slide 12&quot;/&gt;&lt;property id=&quot;20307&quot; value=&quot;528&quot;/&gt;&lt;/object&gt;&lt;object type=&quot;3&quot; unique_id=&quot;10975&quot;&gt;&lt;property id=&quot;20148&quot; value=&quot;5&quot;/&gt;&lt;property id=&quot;20300&quot; value=&quot;Slide 13&quot;/&gt;&lt;property id=&quot;20307&quot; value=&quot;529&quot;/&gt;&lt;/object&gt;&lt;object type=&quot;3&quot; unique_id=&quot;10976&quot;&gt;&lt;property id=&quot;20148&quot; value=&quot;5&quot;/&gt;&lt;property id=&quot;20300&quot; value=&quot;Slide 14&quot;/&gt;&lt;property id=&quot;20307&quot; value=&quot;530&quot;/&gt;&lt;/object&gt;&lt;object type=&quot;3&quot; unique_id=&quot;10977&quot;&gt;&lt;property id=&quot;20148&quot; value=&quot;5&quot;/&gt;&lt;property id=&quot;20300&quot; value=&quot;Slide 15&quot;/&gt;&lt;property id=&quot;20307&quot; value=&quot;531&quot;/&gt;&lt;/object&gt;&lt;object type=&quot;3&quot; unique_id=&quot;10978&quot;&gt;&lt;property id=&quot;20148&quot; value=&quot;5&quot;/&gt;&lt;property id=&quot;20300&quot; value=&quot;Slide 16&quot;/&gt;&lt;property id=&quot;20307&quot; value=&quot;532&quot;/&gt;&lt;/object&gt;&lt;object type=&quot;3&quot; unique_id=&quot;10979&quot;&gt;&lt;property id=&quot;20148&quot; value=&quot;5&quot;/&gt;&lt;property id=&quot;20300&quot; value=&quot;Slide 17&quot;/&gt;&lt;property id=&quot;20307&quot; value=&quot;533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entries strictly below the diagonal are zero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6"/>
  <p:tag name="PICTUREFILESIZE" val="3246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e^{A+B}=e^Ae^B$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85"/>
  <p:tag name="PICTUREFILESIZE" val="1175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49"/>
  <p:tag name="PICTUREFILESIZE" val="382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Multiplication of diagonal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0"/>
  <p:tag name="PICTUREFILESIZE" val="2810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&amp;0\cr&#10;0&amp;2&amp;0&amp;0\cr&#10;0&amp;0&amp;3&amp;0\cr&#10;0&amp;0&amp;0&amp;4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778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5&amp;0&amp;0&amp;0\cr&#10;0&amp;6&amp;0&amp;0\cr&#10;0&amp;0&amp;7&amp;0\cr&#10;0&amp;0&amp;0&amp;8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829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\left[\matrix{&#10;1\cdot5&amp;0&amp;0&amp;0\cr&#10;0&amp;2\cdot6&amp;0&amp;0\cr&#10;0&amp;0&amp;3\cdot7&amp;0\cr&#10;0&amp;0&amp;0&amp;4\cdot8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4"/>
  <p:tag name="PICTUREFILESIZE" val="4437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=??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276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answer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823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shape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77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Exponentiation of diagonal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6"/>
  <p:tag name="PICTUREFILESIZE" val="2822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matrix is an&#10;{\bf{\color{blue}upper triangluar matrix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3041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=??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276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answer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823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shape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77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exp\left[\matrix{&#10;1&amp;0&amp;0&amp;0\cr&#10;0&amp;2&amp;0&amp;0\cr&#10;0&amp;0&amp;3&amp;0\cr&#10;0&amp;0&amp;0&amp;4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3948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Exponentiation of diagonal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6"/>
  <p:tag name="PICTUREFILESIZE" val="2822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&amp;0\cr&#10;0&amp;2&amp;0&amp;0\cr&#10;0&amp;0&amp;3&amp;0\cr&#10;0&amp;0&amp;0&amp;4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778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1}{2!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369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&amp;0\cr&#10;0&amp;2&amp;0&amp;0\cr&#10;0&amp;0&amp;3&amp;0\cr&#10;0&amp;0&amp;0&amp;4&#10;}\right]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3242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&amp;0\cr&#10;0&amp;1&amp;0&amp;0\cr&#10;0&amp;0&amp;1&amp;0\cr&#10;0&amp;0&amp;0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718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^2&amp;0&amp;0&amp;0\cr&#10;0&amp;2^2&amp;0&amp;0\cr&#10;0&amp;0&amp;3^2&amp;0\cr&#10;0&amp;0&amp;0&amp;4^2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3415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Write} out the only reasonab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406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1}{2!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369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0&amp;0&amp;0\cr&#10;0&amp;2&amp;0&amp;0\cr&#10;0&amp;0&amp;3&amp;0\cr&#10;0&amp;0&amp;0&amp;4&#10;}\right]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9"/>
  <p:tag name="PICTUREFILESIZE" val="3267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1}{3!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378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^3&amp;0&amp;0&amp;0\cr&#10;0&amp;2^3&amp;0&amp;0\cr&#10;0&amp;0&amp;3^3&amp;0\cr&#10;0&amp;0&amp;0&amp;4^3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3464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1}{3!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378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Is the answ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063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diagonal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78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(3,3)$-entr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1010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finitions of&#10;{\bf{\color{blue}strictly upper triangular}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5"/>
  <p:tag name="PICTUREFILESIZE" val="3160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of answer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9"/>
  <p:tag name="PICTUREFILESIZE" val="992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Exponentiation of diagonal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6"/>
  <p:tag name="PICTUREFILESIZE" val="2822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Is the answ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063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diagonal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78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(3,3)$-entr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1010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of answer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9"/>
  <p:tag name="PICTUREFILESIZE" val="992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^3/(3!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800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^2/(2!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801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bf{\color{blue}lower triangular}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21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e^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81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Y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64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Exponentiation of diagonal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6"/>
  <p:tag name="PICTUREFILESIZE" val="2822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exp\left[\matrix{&#10;1&amp;0&amp;0&amp;0\cr&#10;0&amp;2&amp;0&amp;0\cr&#10;0&amp;0&amp;3&amp;0\cr&#10;0&amp;0&amp;0&amp;4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3948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\left[\matrix{&#10;e&amp;0&amp;0&amp;0\cr&#10;0&amp;e^2&amp;0&amp;0\cr&#10;0&amp;0&amp;e^3&amp;0\cr&#10;0&amp;0&amp;0&amp;e^4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8"/>
  <p:tag name="PICTUREFILESIZE" val="3773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iagonal matrices are much easi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9"/>
  <p:tag name="PICTUREFILESIZE" val="2598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o study than generic matrice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6"/>
  <p:tag name="PICTUREFILESIZE" val="2356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Key 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26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L_M$ is reflection in the $y$-axi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37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bf{\color{blue}matrices}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760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the $2\times2$ real matrix $M$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1"/>
  <p:tag name="PICTUREFILESIZE" val="3110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L_M{\color{red}(1,0)}={\color{red}(-1,0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5"/>
  <p:tag name="PICTUREFILESIZE" val="1340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(1,0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107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(-1,0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68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M=\left[\matrix{&#10;{\color{red}-1}&amp;{\color{blue}0}\cr&#10;{\color{red}0}&amp;{\color{blue}1}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360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(0,1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04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L_M{\color{blue}(0,1)}={\color{blue}(0,1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1245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L_M{\color{red}(1,0)}=&#10;{\color{red}(\cos(\pi/6),\sin(\pi/6)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5"/>
  <p:tag name="PICTUREFILESIZE" val="2682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L_M{\color{blue}(0,1)}=&#10;{\color{blue}(-\sin(\pi/6),\cos(\pi/6)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5"/>
  <p:tag name="PICTUREFILESIZE" val="2728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bf{\color{blue}strictly lower triangular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094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M=\left[\matrix{&#10;{\color{red}\cos(\pi/6)}&amp;&#10;{\color{blue}-\sin(\pi/6)}\cr&#10;{\color{red}\sin(\pi/6)}&amp;&#10;{\color{blue}\cos(\pi/6)}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0"/>
  <p:tag name="PICTUREFILESIZE" val="4236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(1,0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107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(0,1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04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the $2\times2$ real matrix $M$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1"/>
  <p:tag name="PICTUREFILESIZE" val="3110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L_M$ is counterclockwise rot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3"/>
  <p:tag name="PICTUREFILESIZE" val="2552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$\pi/6$ radians{\color{blue}?}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56"/>
  <p:tag name="PICTUREFILESIZE" val="1365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matrix $M\in{\mathbb R}^{n\times n}$ is {\bf{\color{blue}orthogonal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795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L_M:{\mathbb R}^n\to{\mathbb R}^n$ is distance-preser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2936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1&amp;0\cr&#10;0&amp;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32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{\color{red}a}&amp;{\color{red}b}&amp;{\color{red}c}&amp;&#10;{\color{red}d}&amp;{\color{red}e}\cr&#10;{\color{blue}0}&amp;{\color{red}f}&amp;{\color{red}g}&amp;&#10;{\color{red}h}&amp;{\color{red}i}\cr&#10;{\color{blue}0}&amp;{\color{blue}0}&amp;{\color{red}j}&amp;&#10;{\color{red}k}&amp;{\color{red}l}\cr&#10;{\color{blue}0}&amp;{\color{blue}0}&amp;{\color{blue}0}&amp;&#10;{\color{red}m}&amp;{\color{red}n}\cr&#10;{\color{blue}0}&amp;{\color{blue}0}&amp;{\color{blue}0}&amp;&#10;{\color{blue}0}&amp;{\color{red}o}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3770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very} orthogonal $2\times 2$ or $3\times3$ matrix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2906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ither} the matrix of a refle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317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or} the matrix of a rot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1940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\cos(\pi/6)&amp;-\sin(\pi/6)\cr&#10;\sin(\pi/6)&amp;\cos(\pi/6)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4"/>
  <p:tag name="PICTUREFILESIZE" val="3685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{\color[rgb]{0,.8,0}if} ${\color[rgb]{0,.8,0}\forall}v,w\in{\mathbb R}^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270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L_M(v),L_M(w))=\hbox{dist}(v,w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713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 {\color[rgb]{0,.8,0}iff} $L_M$ is length-preser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2217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|v-w|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668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Triangular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5655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matrix $M\in{\mathbb R}^{n\times n}$&#10;is orthog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661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v\in{\mathbb R}^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01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[L_M(v)]-[L_M(w)]|=|L_M(v-w)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2"/>
  <p:tag name="PICTUREFILESIZE" val="2801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v,w\in{\mathbb R}^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19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|L_M(v)|=|[L_M(v)]-0|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0"/>
  <p:tag name="PICTUREFILESIZE" val="2000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only i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13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70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|v|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450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|v-0|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3"/>
  <p:tag name="PICTUREFILESIZE" val="527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stance-preserv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2076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v:\to v-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481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L_M(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87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|L_M(v)|=|v|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144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v\in{\mathbb R}^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01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it i.e.},&#10;{\color[rgb]{0,.8,0}if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37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v\cdot w=\frac{|v+w|^2-|v|^2-|w|^2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5"/>
  <p:tag name="PICTUREFILESIZE" val="2253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x:=L_M(v)$ {\color[rgb]{1,0,1}and} $y:=L_M(w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370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t-product-preserv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857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The polarization formul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097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y} orthogonal matrix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2050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M$ is orthogonal 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830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v$ and $w$ are vector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6328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\cdot y=v\cdot 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651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} $|x+y|=|v+w|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623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matrix $M$ is a&#10;{\bf{\color{blue}symmetric matrix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6759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82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then}&#10;$(L_M(v))\cdot(L_M(w))=v\cdot w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7"/>
  <p:tag name="PICTUREFILESIZE" val="2382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} $|y|=|w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67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|x|=|v|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618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ength-preserv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937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\cdot y=\frac{|x+y|^2-|x|^2-|y|^2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5"/>
  <p:tag name="PICTUREFILESIZE" val="23047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M^tM=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64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M^t=M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6593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v,w,\quad&#10;[L_M(v)]\cdot[L_M(w)]=v\cdot 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484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v,w,\quad[L_{M^tM}(v)]\cdot w=[L_I(v)]\cdot 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555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M$ is orthogonal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6"/>
  <p:tag name="PICTUREFILESIZE" val="14007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M^tM=I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650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he identity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9"/>
  <p:tag name="PICTUREFILESIZE" val="1492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 (real) square matrix $M$ is orthogon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4"/>
  <p:tag name="PICTUREFILESIZE" val="3138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if and only i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0097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{\color{red}a}&amp;{\color{red}b}&amp;{\color{red}c}&amp;&#10;{\color{red}d}&amp;{\color{red}e}\cr&#10;{\color{red}b}&amp;{\color{red}f}&amp;{\color{red}g}&amp;&#10;{\color{red}h}&amp;{\color{red}i}\cr&#10;{\color{red}c}&amp;{\color{red}g}&amp;{\color{red}j}&amp;&#10;{\color{red}k}&amp;{\color{red}l}\cr&#10;{\color{red}d}&amp;{\color{red}h}&amp;{\color{red}k}&amp;&#10;{\color{red}m}&amp;{\color{red}n}\cr&#10;{\color{red}e}&amp;{\color{red}i}&amp;{\color{red}l}&amp;&#10;{\color{red}n}&amp;{\color{red}o}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3754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if and only i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0097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if and only i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0097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if and only i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0097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matrix $M\in{\mathbb R}^{n\times n}$ is {\bf{\color{blue}orthogonal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795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L_M:{\mathbb R}^n\to{\mathbb R}^n$ is distance-preser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2936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Symmetric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1"/>
  <p:tag name="PICTUREFILESIZE" val="1568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et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26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{\color{blue}0}&amp;{\color{red}b}&amp;{\color{red}c}&amp;&#10;{\color{red}d}&amp;{\color{red}e}\cr&#10;-{\color{red}b}&amp;{\color{blue}0}&amp;{\color{red}g}&amp;&#10;{\color{red}h}&amp;{\color{red}i}\cr&#10;-{\color{red}c}&amp;-{\color{red}g}&amp;{\color{blue}0}&amp;&#10;{\color{red}k}&amp;{\color{red}l}\cr&#10;-{\color{red}d}&amp;-{\color{red}h}&amp;-{\color{red}k}&amp;&#10;{\color{blue}0}&amp;{\color{red}n}\cr&#10;-{\color{red}e}&amp;-{\color{red}i}&amp;-{\color{red}l}&amp;&#10;-{\color{red}n}&amp;{\color{blue}0}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4"/>
  <p:tag name="PICTUREFILESIZE" val="4372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matrix $M$ is an&#10;{\bf{\color{blue}anti-symmetric matrix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8"/>
  <p:tag name="PICTUREFILESIZE" val="3135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Anti-symmetric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8"/>
  <p:tag name="PICTUREFILESIZE" val="1909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matrix is said to be a&#10;{\bf{\color{blue}diagonal matrix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1"/>
  <p:tag name="PICTUREFILESIZE" val="3150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M^t=-M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714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(square) matrix is {\bf{\color{blue}nilpotent}} 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654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ome power of it is zero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844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*&amp;*&amp;*\cr&#10;0&amp;0&amp;*&amp;*\cr&#10;0&amp;0&amp;0&amp;*\cr&#10;0&amp;0&amp;0&amp;0&#10;}\right]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2882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0&amp;*&amp;*\cr&#10;0&amp;0&amp;0&amp;*\cr&#10;0&amp;0&amp;0&amp;0\cr&#10;0&amp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591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Nilpotent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477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(square) matrix is {\bf{\color{blue}nilpotent}} 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654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it's a square matrix&#10;{\color[rgb]{0,.8,0}such that all} of i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2954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ome power of it is zero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844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*&amp;*&amp;*\cr&#10;0&amp;0&amp;*&amp;*\cr&#10;0&amp;0&amp;0&amp;*\cr&#10;0&amp;0&amp;0&amp;0&#10;}\right]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9"/>
  <p:tag name="PICTUREFILESIZE" val="2901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0&amp;0&amp;*\cr&#10;0&amp;0&amp;0&amp;0\cr&#10;0&amp;0&amp;0&amp;0\cr&#10;0&amp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639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Nilpotent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477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(square) matrix is {\bf{\color{blue}nilpotent}} 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654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ome power of it is zero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844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subsete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79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\{\left[\matrix{&#10;0&amp;0&amp;0&amp;0\cr&#10;0&amp;0&amp;0&amp;0\cr&#10;0&amp;0&amp;0&amp;0\cr&#10;0&amp;0&amp;0&amp;0&#10;}\right]\right\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0"/>
  <p:tag name="PICTUREFILESIZE" val="4235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entries off the diagonal are zero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8"/>
  <p:tag name="PICTUREFILESIZE" val="2451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Nilpotent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477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*&amp;*&amp;*\cr&#10;0&amp;0&amp;*&amp;*\cr&#10;0&amp;0&amp;0&amp;*\cr&#10;0&amp;0&amp;0&amp;0&#10;}\right]^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9"/>
  <p:tag name="PICTUREFILESIZE" val="2877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y} conjugate of a str.~upper trianglu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3083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y} strictly upper trianglua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335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matrix is {\bf{\color{blue}scalar}} {\color[rgb]{0,.8,0}if} it's a scal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257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multiple of the identity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4"/>
  <p:tag name="PICTUREFILESIZE" val="1869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9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67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9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67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{\color{red}a}&amp;{\color{blue}0}&amp;{\color{blue}0}&amp;&#10;{\color{blue}0}&amp;{\color{blue}0}\cr&#10;{\color{blue}0}&amp;{\color{red}b}&amp;{\color{blue}0}&amp;&#10;{\color{blue}0}&amp;{\color{blue}0}\cr&#10;{\color{blue}0}&amp;{\color{blue}0}&amp;{\color{red}c}&amp;&#10;{\color{blue}0}&amp;{\color{blue}0}\cr&#10;{\color{blue}0}&amp;{\color{blue}0}&amp;{\color{blue}0}&amp;&#10;{\color{red}d}&amp;{\color{blue}0}\cr&#10;{\color{blue}0}&amp;{\color{blue}0}&amp;{\color{blue}0}&amp;&#10;{\color{blue}0}&amp;{\color{red}e}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0"/>
  <p:tag name="PICTUREFILESIZE" val="3747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scal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34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identit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696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Scalar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1236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9&amp;0&amp;0&amp;0\cr&#10;0&amp;9&amp;0&amp;0\cr&#10;0&amp;0&amp;9&amp;0\cr&#10;0&amp;0&amp;0&amp;9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941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8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matrix is&#10;{\bf{\color{blue}standard nilpotent}} 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616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Diagonal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1"/>
  <p:tag name="PICTUREFILESIZE" val="1472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t's square and has 1s just above the diagon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3"/>
  <p:tag name="PICTUREFILESIZE" val="3328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nd 0s everywhere els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6"/>
  <p:tag name="PICTUREFILESIZE" val="1812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N$ is the $4\times4$ standard nilpoten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2485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Standard nilpotent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2"/>
  <p:tag name="PICTUREFILESIZE" val="2252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&amp;0&amp;0\cr&#10;0&amp;0&amp;1&amp;0\cr&#10;0&amp;0&amp;0&amp;1\cr&#10;0&amp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717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=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1&amp;0&amp;0\cr&#10;0&amp;0&amp;1&amp;0\cr&#10;0&amp;0&amp;0&amp;1\cr&#10;0&amp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717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matrix is a&#10;{\bf{\color{blue}Jordan block}} 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229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t's the sum of a scalar matrix and 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9"/>
  <p:tag name="PICTUREFILESIZE" val="2508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tandard nilpotent matrix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2"/>
  <p:tag name="PICTUREFILESIZE" val="2056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50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+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$1\times1$ matrix $[4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7"/>
  <p:tag name="PICTUREFILESIZE" val="1445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Jordan block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161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9&amp;0&amp;0&amp;0\cr&#10;0&amp;9&amp;0&amp;0\cr&#10;0&amp;0&amp;9&amp;0\cr&#10;0&amp;0&amp;0&amp;9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941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9&amp;1&amp;0&amp;0\cr&#10;0&amp;9&amp;1&amp;0\cr&#10;0&amp;0&amp;9&amp;1\cr&#10;0&amp;0&amp;0&amp;9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925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it's a square matrix&#10;{\color[rgb]{0,.8,0}such that all} of i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2954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$square matrices $M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698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I+M+\frac{M^2}{2!}+\frac{M^3}{3!}+\cdots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266"/>
  <p:tag name="PICTUREFILESIZE" val="2127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e^M:=\exp(M):=\lim_{n\to\infty}[I+(M/n)]^n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354"/>
  <p:tag name="PICTUREFILESIZE" val="3186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e^x:=\exp(x):=\lim_{n\to\infty}[1+(x/n)]^n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327"/>
  <p:tag name="PICTUREFILESIZE" val="2766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1+x+\frac{x^2}{2!}+\frac{x^3}{3!}+\cdots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236"/>
  <p:tag name="PICTUREFILESIZE" val="1773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AB=BA$,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24"/>
  <p:tag name="PICTUREFILESIZE" val="825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28</Words>
  <Application>Microsoft Office PowerPoint</Application>
  <PresentationFormat>On-screen Show (4:3)</PresentationFormat>
  <Paragraphs>26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274</cp:revision>
  <dcterms:created xsi:type="dcterms:W3CDTF">2008-08-29T11:36:52Z</dcterms:created>
  <dcterms:modified xsi:type="dcterms:W3CDTF">2011-10-05T14:04:45Z</dcterms:modified>
</cp:coreProperties>
</file>