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60" r:id="rId2"/>
    <p:sldId id="514" r:id="rId3"/>
    <p:sldId id="553" r:id="rId4"/>
    <p:sldId id="515" r:id="rId5"/>
    <p:sldId id="554" r:id="rId6"/>
    <p:sldId id="556" r:id="rId7"/>
    <p:sldId id="517" r:id="rId8"/>
    <p:sldId id="557" r:id="rId9"/>
    <p:sldId id="518" r:id="rId10"/>
    <p:sldId id="558" r:id="rId11"/>
    <p:sldId id="520" r:id="rId12"/>
    <p:sldId id="521" r:id="rId13"/>
    <p:sldId id="522" r:id="rId14"/>
    <p:sldId id="523" r:id="rId15"/>
    <p:sldId id="524" r:id="rId16"/>
    <p:sldId id="525" r:id="rId17"/>
    <p:sldId id="548" r:id="rId18"/>
    <p:sldId id="549" r:id="rId19"/>
    <p:sldId id="561" r:id="rId20"/>
    <p:sldId id="550" r:id="rId21"/>
    <p:sldId id="526" r:id="rId22"/>
    <p:sldId id="562" r:id="rId23"/>
    <p:sldId id="527" r:id="rId24"/>
    <p:sldId id="528" r:id="rId25"/>
    <p:sldId id="551" r:id="rId26"/>
    <p:sldId id="552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59" r:id="rId44"/>
    <p:sldId id="547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EAD0B3-DE9B-43CB-B2B3-263D2F3C4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7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757C-8FB6-4721-A5A0-E5E1264C2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3F84-3AF9-43D4-B88B-2F1B6113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DD860-3D66-44C0-8380-BEC91EBB3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49B6-F364-4247-99B8-F9ED91FB7B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164D-AF03-4670-BFBF-60EFD674F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234D6-7381-4840-9C72-D53B40C9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6F948-F6D2-4771-BB0B-45FF31A27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19111-347B-417F-B213-EB1C13680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B672-DD62-4E1A-8D20-68094DA1A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31FD6-AABD-4C12-B5AD-B75351572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7EDE-8B79-49C2-8FDF-E26B1A84B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1F9B0B-16A3-462C-9073-B182292B46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26" Type="http://schemas.openxmlformats.org/officeDocument/2006/relationships/tags" Target="../tags/tag633.xml"/><Relationship Id="rId39" Type="http://schemas.openxmlformats.org/officeDocument/2006/relationships/tags" Target="../tags/tag646.xml"/><Relationship Id="rId21" Type="http://schemas.openxmlformats.org/officeDocument/2006/relationships/tags" Target="../tags/tag628.xml"/><Relationship Id="rId34" Type="http://schemas.openxmlformats.org/officeDocument/2006/relationships/tags" Target="../tags/tag641.xml"/><Relationship Id="rId42" Type="http://schemas.openxmlformats.org/officeDocument/2006/relationships/tags" Target="../tags/tag649.xml"/><Relationship Id="rId47" Type="http://schemas.openxmlformats.org/officeDocument/2006/relationships/image" Target="../media/image13.png"/><Relationship Id="rId50" Type="http://schemas.openxmlformats.org/officeDocument/2006/relationships/image" Target="../media/image19.png"/><Relationship Id="rId55" Type="http://schemas.openxmlformats.org/officeDocument/2006/relationships/image" Target="../media/image17.png"/><Relationship Id="rId63" Type="http://schemas.openxmlformats.org/officeDocument/2006/relationships/image" Target="../media/image32.png"/><Relationship Id="rId7" Type="http://schemas.openxmlformats.org/officeDocument/2006/relationships/tags" Target="../tags/tag614.xml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0" Type="http://schemas.openxmlformats.org/officeDocument/2006/relationships/tags" Target="../tags/tag627.xml"/><Relationship Id="rId29" Type="http://schemas.openxmlformats.org/officeDocument/2006/relationships/tags" Target="../tags/tag636.xml"/><Relationship Id="rId41" Type="http://schemas.openxmlformats.org/officeDocument/2006/relationships/tags" Target="../tags/tag648.xml"/><Relationship Id="rId54" Type="http://schemas.openxmlformats.org/officeDocument/2006/relationships/image" Target="../media/image25.png"/><Relationship Id="rId62" Type="http://schemas.openxmlformats.org/officeDocument/2006/relationships/image" Target="../media/image35.png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24" Type="http://schemas.openxmlformats.org/officeDocument/2006/relationships/tags" Target="../tags/tag631.xml"/><Relationship Id="rId32" Type="http://schemas.openxmlformats.org/officeDocument/2006/relationships/tags" Target="../tags/tag639.xml"/><Relationship Id="rId37" Type="http://schemas.openxmlformats.org/officeDocument/2006/relationships/tags" Target="../tags/tag644.xml"/><Relationship Id="rId40" Type="http://schemas.openxmlformats.org/officeDocument/2006/relationships/tags" Target="../tags/tag647.xml"/><Relationship Id="rId45" Type="http://schemas.openxmlformats.org/officeDocument/2006/relationships/image" Target="../media/image10.png"/><Relationship Id="rId53" Type="http://schemas.openxmlformats.org/officeDocument/2006/relationships/image" Target="../media/image24.png"/><Relationship Id="rId58" Type="http://schemas.openxmlformats.org/officeDocument/2006/relationships/image" Target="../media/image23.png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23" Type="http://schemas.openxmlformats.org/officeDocument/2006/relationships/tags" Target="../tags/tag630.xml"/><Relationship Id="rId28" Type="http://schemas.openxmlformats.org/officeDocument/2006/relationships/tags" Target="../tags/tag635.xml"/><Relationship Id="rId36" Type="http://schemas.openxmlformats.org/officeDocument/2006/relationships/tags" Target="../tags/tag643.xml"/><Relationship Id="rId49" Type="http://schemas.openxmlformats.org/officeDocument/2006/relationships/image" Target="../media/image15.png"/><Relationship Id="rId57" Type="http://schemas.openxmlformats.org/officeDocument/2006/relationships/image" Target="../media/image22.png"/><Relationship Id="rId61" Type="http://schemas.openxmlformats.org/officeDocument/2006/relationships/image" Target="../media/image40.png"/><Relationship Id="rId10" Type="http://schemas.openxmlformats.org/officeDocument/2006/relationships/tags" Target="../tags/tag617.xml"/><Relationship Id="rId19" Type="http://schemas.openxmlformats.org/officeDocument/2006/relationships/tags" Target="../tags/tag626.xml"/><Relationship Id="rId31" Type="http://schemas.openxmlformats.org/officeDocument/2006/relationships/tags" Target="../tags/tag638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16.png"/><Relationship Id="rId60" Type="http://schemas.openxmlformats.org/officeDocument/2006/relationships/image" Target="../media/image5.png"/><Relationship Id="rId65" Type="http://schemas.openxmlformats.org/officeDocument/2006/relationships/image" Target="../media/image1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Relationship Id="rId22" Type="http://schemas.openxmlformats.org/officeDocument/2006/relationships/tags" Target="../tags/tag629.xml"/><Relationship Id="rId27" Type="http://schemas.openxmlformats.org/officeDocument/2006/relationships/tags" Target="../tags/tag634.xml"/><Relationship Id="rId30" Type="http://schemas.openxmlformats.org/officeDocument/2006/relationships/tags" Target="../tags/tag637.xml"/><Relationship Id="rId35" Type="http://schemas.openxmlformats.org/officeDocument/2006/relationships/tags" Target="../tags/tag642.xml"/><Relationship Id="rId43" Type="http://schemas.openxmlformats.org/officeDocument/2006/relationships/tags" Target="../tags/tag650.xml"/><Relationship Id="rId48" Type="http://schemas.openxmlformats.org/officeDocument/2006/relationships/image" Target="../media/image14.png"/><Relationship Id="rId56" Type="http://schemas.openxmlformats.org/officeDocument/2006/relationships/image" Target="../media/image18.png"/><Relationship Id="rId64" Type="http://schemas.openxmlformats.org/officeDocument/2006/relationships/image" Target="../media/image39.png"/><Relationship Id="rId8" Type="http://schemas.openxmlformats.org/officeDocument/2006/relationships/tags" Target="../tags/tag615.xml"/><Relationship Id="rId51" Type="http://schemas.openxmlformats.org/officeDocument/2006/relationships/image" Target="../media/image12.png"/><Relationship Id="rId3" Type="http://schemas.openxmlformats.org/officeDocument/2006/relationships/tags" Target="../tags/tag610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tags" Target="../tags/tag632.xml"/><Relationship Id="rId33" Type="http://schemas.openxmlformats.org/officeDocument/2006/relationships/tags" Target="../tags/tag640.xml"/><Relationship Id="rId38" Type="http://schemas.openxmlformats.org/officeDocument/2006/relationships/tags" Target="../tags/tag645.xml"/><Relationship Id="rId46" Type="http://schemas.openxmlformats.org/officeDocument/2006/relationships/image" Target="../media/image11.png"/><Relationship Id="rId5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653.xml"/><Relationship Id="rId7" Type="http://schemas.openxmlformats.org/officeDocument/2006/relationships/tags" Target="../tags/tag657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652.xml"/><Relationship Id="rId16" Type="http://schemas.openxmlformats.org/officeDocument/2006/relationships/image" Target="../media/image46.png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11" Type="http://schemas.openxmlformats.org/officeDocument/2006/relationships/image" Target="../media/image41.png"/><Relationship Id="rId5" Type="http://schemas.openxmlformats.org/officeDocument/2006/relationships/tags" Target="../tags/tag655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9.png"/><Relationship Id="rId4" Type="http://schemas.openxmlformats.org/officeDocument/2006/relationships/tags" Target="../tags/tag654.xml"/><Relationship Id="rId9" Type="http://schemas.openxmlformats.org/officeDocument/2006/relationships/tags" Target="../tags/tag659.xml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image" Target="../media/image46.png"/><Relationship Id="rId26" Type="http://schemas.openxmlformats.org/officeDocument/2006/relationships/image" Target="../media/image55.png"/><Relationship Id="rId3" Type="http://schemas.openxmlformats.org/officeDocument/2006/relationships/tags" Target="../tags/tag662.xml"/><Relationship Id="rId21" Type="http://schemas.openxmlformats.org/officeDocument/2006/relationships/image" Target="../media/image51.png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image" Target="../media/image45.png"/><Relationship Id="rId25" Type="http://schemas.openxmlformats.org/officeDocument/2006/relationships/image" Target="../media/image54.png"/><Relationship Id="rId2" Type="http://schemas.openxmlformats.org/officeDocument/2006/relationships/tags" Target="../tags/tag661.xml"/><Relationship Id="rId16" Type="http://schemas.openxmlformats.org/officeDocument/2006/relationships/image" Target="../media/image49.png"/><Relationship Id="rId20" Type="http://schemas.openxmlformats.org/officeDocument/2006/relationships/image" Target="../media/image48.png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image" Target="../media/image53.png"/><Relationship Id="rId5" Type="http://schemas.openxmlformats.org/officeDocument/2006/relationships/tags" Target="../tags/tag664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52.png"/><Relationship Id="rId10" Type="http://schemas.openxmlformats.org/officeDocument/2006/relationships/tags" Target="../tags/tag669.xml"/><Relationship Id="rId19" Type="http://schemas.openxmlformats.org/officeDocument/2006/relationships/image" Target="../media/image50.png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3" Type="http://schemas.openxmlformats.org/officeDocument/2006/relationships/tags" Target="../tags/tag67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8.png"/><Relationship Id="rId7" Type="http://schemas.openxmlformats.org/officeDocument/2006/relationships/tags" Target="../tags/tag680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tags" Target="../tags/tag693.xml"/><Relationship Id="rId29" Type="http://schemas.openxmlformats.org/officeDocument/2006/relationships/image" Target="../media/image63.png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image" Target="../media/image65.png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image" Target="../media/image78.png"/><Relationship Id="rId3" Type="http://schemas.openxmlformats.org/officeDocument/2006/relationships/tags" Target="../tags/tag696.xml"/><Relationship Id="rId21" Type="http://schemas.openxmlformats.org/officeDocument/2006/relationships/image" Target="../media/image75.png"/><Relationship Id="rId34" Type="http://schemas.openxmlformats.org/officeDocument/2006/relationships/image" Target="../media/image82.png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image" Target="../media/image60.png"/><Relationship Id="rId33" Type="http://schemas.openxmlformats.org/officeDocument/2006/relationships/image" Target="../media/image72.png"/><Relationship Id="rId38" Type="http://schemas.openxmlformats.org/officeDocument/2006/relationships/image" Target="../media/image86.png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.png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image" Target="../media/image59.png"/><Relationship Id="rId32" Type="http://schemas.openxmlformats.org/officeDocument/2006/relationships/image" Target="../media/image81.png"/><Relationship Id="rId37" Type="http://schemas.openxmlformats.org/officeDocument/2006/relationships/image" Target="../media/image85.png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image" Target="../media/image77.png"/><Relationship Id="rId28" Type="http://schemas.openxmlformats.org/officeDocument/2006/relationships/image" Target="../media/image80.png"/><Relationship Id="rId36" Type="http://schemas.openxmlformats.org/officeDocument/2006/relationships/image" Target="../media/image84.png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image" Target="../media/image44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image" Target="../media/image76.png"/><Relationship Id="rId27" Type="http://schemas.openxmlformats.org/officeDocument/2006/relationships/image" Target="../media/image79.png"/><Relationship Id="rId30" Type="http://schemas.openxmlformats.org/officeDocument/2006/relationships/image" Target="../media/image47.png"/><Relationship Id="rId35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20.xml"/><Relationship Id="rId13" Type="http://schemas.openxmlformats.org/officeDocument/2006/relationships/tags" Target="../tags/tag725.xml"/><Relationship Id="rId18" Type="http://schemas.openxmlformats.org/officeDocument/2006/relationships/image" Target="../media/image50.png"/><Relationship Id="rId26" Type="http://schemas.openxmlformats.org/officeDocument/2006/relationships/image" Target="../media/image68.png"/><Relationship Id="rId3" Type="http://schemas.openxmlformats.org/officeDocument/2006/relationships/tags" Target="../tags/tag715.xml"/><Relationship Id="rId21" Type="http://schemas.openxmlformats.org/officeDocument/2006/relationships/image" Target="../media/image90.png"/><Relationship Id="rId7" Type="http://schemas.openxmlformats.org/officeDocument/2006/relationships/tags" Target="../tags/tag719.xml"/><Relationship Id="rId12" Type="http://schemas.openxmlformats.org/officeDocument/2006/relationships/tags" Target="../tags/tag724.xml"/><Relationship Id="rId17" Type="http://schemas.openxmlformats.org/officeDocument/2006/relationships/image" Target="../media/image87.png"/><Relationship Id="rId25" Type="http://schemas.openxmlformats.org/officeDocument/2006/relationships/image" Target="../media/image67.png"/><Relationship Id="rId2" Type="http://schemas.openxmlformats.org/officeDocument/2006/relationships/tags" Target="../tags/tag714.xml"/><Relationship Id="rId16" Type="http://schemas.openxmlformats.org/officeDocument/2006/relationships/image" Target="../media/image75.png"/><Relationship Id="rId20" Type="http://schemas.openxmlformats.org/officeDocument/2006/relationships/image" Target="../media/image89.png"/><Relationship Id="rId29" Type="http://schemas.openxmlformats.org/officeDocument/2006/relationships/image" Target="../media/image91.png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1" Type="http://schemas.openxmlformats.org/officeDocument/2006/relationships/tags" Target="../tags/tag723.xml"/><Relationship Id="rId24" Type="http://schemas.openxmlformats.org/officeDocument/2006/relationships/image" Target="../media/image66.png"/><Relationship Id="rId5" Type="http://schemas.openxmlformats.org/officeDocument/2006/relationships/tags" Target="../tags/tag71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tags" Target="../tags/tag722.xml"/><Relationship Id="rId19" Type="http://schemas.openxmlformats.org/officeDocument/2006/relationships/image" Target="../media/image88.png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4" Type="http://schemas.openxmlformats.org/officeDocument/2006/relationships/tags" Target="../tags/tag726.xml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34.xml"/><Relationship Id="rId13" Type="http://schemas.openxmlformats.org/officeDocument/2006/relationships/tags" Target="../tags/tag739.xml"/><Relationship Id="rId18" Type="http://schemas.openxmlformats.org/officeDocument/2006/relationships/tags" Target="../tags/tag744.xml"/><Relationship Id="rId26" Type="http://schemas.openxmlformats.org/officeDocument/2006/relationships/image" Target="../media/image96.png"/><Relationship Id="rId3" Type="http://schemas.openxmlformats.org/officeDocument/2006/relationships/tags" Target="../tags/tag729.xml"/><Relationship Id="rId21" Type="http://schemas.openxmlformats.org/officeDocument/2006/relationships/image" Target="../media/image90.png"/><Relationship Id="rId34" Type="http://schemas.openxmlformats.org/officeDocument/2006/relationships/image" Target="../media/image84.png"/><Relationship Id="rId7" Type="http://schemas.openxmlformats.org/officeDocument/2006/relationships/tags" Target="../tags/tag733.xml"/><Relationship Id="rId12" Type="http://schemas.openxmlformats.org/officeDocument/2006/relationships/tags" Target="../tags/tag738.xml"/><Relationship Id="rId17" Type="http://schemas.openxmlformats.org/officeDocument/2006/relationships/tags" Target="../tags/tag743.xml"/><Relationship Id="rId25" Type="http://schemas.openxmlformats.org/officeDocument/2006/relationships/image" Target="../media/image95.png"/><Relationship Id="rId33" Type="http://schemas.openxmlformats.org/officeDocument/2006/relationships/image" Target="../media/image83.png"/><Relationship Id="rId2" Type="http://schemas.openxmlformats.org/officeDocument/2006/relationships/tags" Target="../tags/tag728.xml"/><Relationship Id="rId16" Type="http://schemas.openxmlformats.org/officeDocument/2006/relationships/tags" Target="../tags/tag742.xml"/><Relationship Id="rId20" Type="http://schemas.openxmlformats.org/officeDocument/2006/relationships/image" Target="../media/image75.png"/><Relationship Id="rId29" Type="http://schemas.openxmlformats.org/officeDocument/2006/relationships/image" Target="../media/image44.png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tags" Target="../tags/tag737.xml"/><Relationship Id="rId24" Type="http://schemas.openxmlformats.org/officeDocument/2006/relationships/image" Target="../media/image94.png"/><Relationship Id="rId32" Type="http://schemas.openxmlformats.org/officeDocument/2006/relationships/image" Target="../media/image82.png"/><Relationship Id="rId37" Type="http://schemas.openxmlformats.org/officeDocument/2006/relationships/image" Target="../media/image99.png"/><Relationship Id="rId5" Type="http://schemas.openxmlformats.org/officeDocument/2006/relationships/tags" Target="../tags/tag731.xml"/><Relationship Id="rId15" Type="http://schemas.openxmlformats.org/officeDocument/2006/relationships/tags" Target="../tags/tag741.xml"/><Relationship Id="rId23" Type="http://schemas.openxmlformats.org/officeDocument/2006/relationships/image" Target="../media/image93.png"/><Relationship Id="rId28" Type="http://schemas.openxmlformats.org/officeDocument/2006/relationships/image" Target="../media/image47.png"/><Relationship Id="rId36" Type="http://schemas.openxmlformats.org/officeDocument/2006/relationships/image" Target="../media/image86.png"/><Relationship Id="rId10" Type="http://schemas.openxmlformats.org/officeDocument/2006/relationships/tags" Target="../tags/tag73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8.png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14" Type="http://schemas.openxmlformats.org/officeDocument/2006/relationships/tags" Target="../tags/tag740.xml"/><Relationship Id="rId22" Type="http://schemas.openxmlformats.org/officeDocument/2006/relationships/image" Target="../media/image92.png"/><Relationship Id="rId27" Type="http://schemas.openxmlformats.org/officeDocument/2006/relationships/image" Target="../media/image43.png"/><Relationship Id="rId30" Type="http://schemas.openxmlformats.org/officeDocument/2006/relationships/image" Target="../media/image97.png"/><Relationship Id="rId35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47.xml"/><Relationship Id="rId2" Type="http://schemas.openxmlformats.org/officeDocument/2006/relationships/tags" Target="../tags/tag746.xml"/><Relationship Id="rId1" Type="http://schemas.openxmlformats.org/officeDocument/2006/relationships/tags" Target="../tags/tag745.xml"/><Relationship Id="rId6" Type="http://schemas.openxmlformats.org/officeDocument/2006/relationships/image" Target="../media/image92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13" Type="http://schemas.openxmlformats.org/officeDocument/2006/relationships/image" Target="../media/image101.png"/><Relationship Id="rId18" Type="http://schemas.openxmlformats.org/officeDocument/2006/relationships/image" Target="../media/image94.png"/><Relationship Id="rId3" Type="http://schemas.openxmlformats.org/officeDocument/2006/relationships/tags" Target="../tags/tag750.xml"/><Relationship Id="rId7" Type="http://schemas.openxmlformats.org/officeDocument/2006/relationships/tags" Target="../tags/tag754.xml"/><Relationship Id="rId12" Type="http://schemas.openxmlformats.org/officeDocument/2006/relationships/image" Target="../media/image100.png"/><Relationship Id="rId17" Type="http://schemas.openxmlformats.org/officeDocument/2006/relationships/image" Target="../media/image93.png"/><Relationship Id="rId2" Type="http://schemas.openxmlformats.org/officeDocument/2006/relationships/tags" Target="../tags/tag749.xml"/><Relationship Id="rId16" Type="http://schemas.openxmlformats.org/officeDocument/2006/relationships/image" Target="../media/image92.png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image" Target="../media/image87.png"/><Relationship Id="rId5" Type="http://schemas.openxmlformats.org/officeDocument/2006/relationships/tags" Target="../tags/tag752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4.png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image" Target="../media/image102.png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12" Type="http://schemas.openxmlformats.org/officeDocument/2006/relationships/image" Target="../media/image87.png"/><Relationship Id="rId17" Type="http://schemas.openxmlformats.org/officeDocument/2006/relationships/image" Target="../media/image97.png"/><Relationship Id="rId2" Type="http://schemas.openxmlformats.org/officeDocument/2006/relationships/tags" Target="../tags/tag758.xml"/><Relationship Id="rId16" Type="http://schemas.openxmlformats.org/officeDocument/2006/relationships/image" Target="../media/image106.png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image" Target="../media/image101.png"/><Relationship Id="rId5" Type="http://schemas.openxmlformats.org/officeDocument/2006/relationships/tags" Target="../tags/tag761.xml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tags" Target="../tags/tag76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38" Type="http://schemas.openxmlformats.org/officeDocument/2006/relationships/slideLayout" Target="../slideLayouts/slideLayout2.xml"/><Relationship Id="rId154" Type="http://schemas.openxmlformats.org/officeDocument/2006/relationships/image" Target="../media/image16.png"/><Relationship Id="rId159" Type="http://schemas.openxmlformats.org/officeDocument/2006/relationships/image" Target="../media/image21.png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28" Type="http://schemas.openxmlformats.org/officeDocument/2006/relationships/tags" Target="../tags/tag129.xml"/><Relationship Id="rId144" Type="http://schemas.openxmlformats.org/officeDocument/2006/relationships/image" Target="../media/image6.png"/><Relationship Id="rId149" Type="http://schemas.openxmlformats.org/officeDocument/2006/relationships/image" Target="../media/image11.png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160" Type="http://schemas.openxmlformats.org/officeDocument/2006/relationships/image" Target="../media/image22.png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tags" Target="../tags/tag135.xml"/><Relationship Id="rId139" Type="http://schemas.openxmlformats.org/officeDocument/2006/relationships/image" Target="../media/image1.png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50" Type="http://schemas.openxmlformats.org/officeDocument/2006/relationships/image" Target="../media/image12.png"/><Relationship Id="rId155" Type="http://schemas.openxmlformats.org/officeDocument/2006/relationships/image" Target="../media/image17.png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40" Type="http://schemas.openxmlformats.org/officeDocument/2006/relationships/image" Target="../media/image2.png"/><Relationship Id="rId145" Type="http://schemas.openxmlformats.org/officeDocument/2006/relationships/image" Target="../media/image7.png"/><Relationship Id="rId161" Type="http://schemas.openxmlformats.org/officeDocument/2006/relationships/image" Target="../media/image2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43" Type="http://schemas.openxmlformats.org/officeDocument/2006/relationships/image" Target="../media/image5.png"/><Relationship Id="rId148" Type="http://schemas.openxmlformats.org/officeDocument/2006/relationships/image" Target="../media/image10.png"/><Relationship Id="rId151" Type="http://schemas.openxmlformats.org/officeDocument/2006/relationships/image" Target="../media/image13.png"/><Relationship Id="rId156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image" Target="../media/image3.png"/><Relationship Id="rId146" Type="http://schemas.openxmlformats.org/officeDocument/2006/relationships/image" Target="../media/image8.png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image" Target="../media/image24.png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image" Target="../media/image19.png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image" Target="../media/image14.png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image" Target="../media/image9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image" Target="../media/image4.png"/><Relationship Id="rId163" Type="http://schemas.openxmlformats.org/officeDocument/2006/relationships/image" Target="../media/image25.png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image" Target="../media/image20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6.png"/><Relationship Id="rId3" Type="http://schemas.openxmlformats.org/officeDocument/2006/relationships/tags" Target="../tags/tag767.xml"/><Relationship Id="rId7" Type="http://schemas.openxmlformats.org/officeDocument/2006/relationships/tags" Target="../tags/tag771.xml"/><Relationship Id="rId12" Type="http://schemas.openxmlformats.org/officeDocument/2006/relationships/image" Target="../media/image107.png"/><Relationship Id="rId2" Type="http://schemas.openxmlformats.org/officeDocument/2006/relationships/tags" Target="../tags/tag766.xml"/><Relationship Id="rId1" Type="http://schemas.openxmlformats.org/officeDocument/2006/relationships/tags" Target="../tags/tag765.xml"/><Relationship Id="rId6" Type="http://schemas.openxmlformats.org/officeDocument/2006/relationships/tags" Target="../tags/tag770.xml"/><Relationship Id="rId11" Type="http://schemas.openxmlformats.org/officeDocument/2006/relationships/image" Target="../media/image87.png"/><Relationship Id="rId5" Type="http://schemas.openxmlformats.org/officeDocument/2006/relationships/tags" Target="../tags/tag769.xml"/><Relationship Id="rId15" Type="http://schemas.openxmlformats.org/officeDocument/2006/relationships/image" Target="../media/image97.png"/><Relationship Id="rId10" Type="http://schemas.openxmlformats.org/officeDocument/2006/relationships/image" Target="../media/image105.png"/><Relationship Id="rId4" Type="http://schemas.openxmlformats.org/officeDocument/2006/relationships/tags" Target="../tags/tag768.xml"/><Relationship Id="rId9" Type="http://schemas.openxmlformats.org/officeDocument/2006/relationships/image" Target="../media/image103.png"/><Relationship Id="rId1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79.xml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tags" Target="../tags/tag774.xml"/><Relationship Id="rId7" Type="http://schemas.openxmlformats.org/officeDocument/2006/relationships/tags" Target="../tags/tag778.xml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tags" Target="../tags/tag773.xml"/><Relationship Id="rId16" Type="http://schemas.openxmlformats.org/officeDocument/2006/relationships/image" Target="../media/image112.png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image" Target="../media/image41.png"/><Relationship Id="rId5" Type="http://schemas.openxmlformats.org/officeDocument/2006/relationships/tags" Target="../tags/tag776.xml"/><Relationship Id="rId15" Type="http://schemas.openxmlformats.org/officeDocument/2006/relationships/image" Target="../media/image111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8.png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9.png"/><Relationship Id="rId3" Type="http://schemas.openxmlformats.org/officeDocument/2006/relationships/tags" Target="../tags/tag783.xml"/><Relationship Id="rId7" Type="http://schemas.openxmlformats.org/officeDocument/2006/relationships/tags" Target="../tags/tag787.xml"/><Relationship Id="rId12" Type="http://schemas.openxmlformats.org/officeDocument/2006/relationships/image" Target="../media/image118.png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image" Target="../media/image117.png"/><Relationship Id="rId5" Type="http://schemas.openxmlformats.org/officeDocument/2006/relationships/tags" Target="../tags/tag785.xml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tags" Target="../tags/tag784.xml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95.xml"/><Relationship Id="rId13" Type="http://schemas.openxmlformats.org/officeDocument/2006/relationships/tags" Target="../tags/tag800.xml"/><Relationship Id="rId18" Type="http://schemas.openxmlformats.org/officeDocument/2006/relationships/image" Target="../media/image111.png"/><Relationship Id="rId3" Type="http://schemas.openxmlformats.org/officeDocument/2006/relationships/tags" Target="../tags/tag790.xml"/><Relationship Id="rId21" Type="http://schemas.openxmlformats.org/officeDocument/2006/relationships/image" Target="../media/image113.png"/><Relationship Id="rId7" Type="http://schemas.openxmlformats.org/officeDocument/2006/relationships/tags" Target="../tags/tag794.xml"/><Relationship Id="rId12" Type="http://schemas.openxmlformats.org/officeDocument/2006/relationships/tags" Target="../tags/tag799.xml"/><Relationship Id="rId17" Type="http://schemas.openxmlformats.org/officeDocument/2006/relationships/image" Target="../media/image53.png"/><Relationship Id="rId2" Type="http://schemas.openxmlformats.org/officeDocument/2006/relationships/tags" Target="../tags/tag789.xml"/><Relationship Id="rId16" Type="http://schemas.openxmlformats.org/officeDocument/2006/relationships/image" Target="../media/image52.png"/><Relationship Id="rId20" Type="http://schemas.openxmlformats.org/officeDocument/2006/relationships/image" Target="../media/image14.png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11" Type="http://schemas.openxmlformats.org/officeDocument/2006/relationships/tags" Target="../tags/tag798.xml"/><Relationship Id="rId24" Type="http://schemas.openxmlformats.org/officeDocument/2006/relationships/image" Target="../media/image124.png"/><Relationship Id="rId5" Type="http://schemas.openxmlformats.org/officeDocument/2006/relationships/tags" Target="../tags/tag792.xml"/><Relationship Id="rId15" Type="http://schemas.openxmlformats.org/officeDocument/2006/relationships/image" Target="../media/image122.png"/><Relationship Id="rId23" Type="http://schemas.openxmlformats.org/officeDocument/2006/relationships/image" Target="../media/image48.png"/><Relationship Id="rId10" Type="http://schemas.openxmlformats.org/officeDocument/2006/relationships/tags" Target="../tags/tag797.xml"/><Relationship Id="rId19" Type="http://schemas.openxmlformats.org/officeDocument/2006/relationships/image" Target="../media/image41.png"/><Relationship Id="rId4" Type="http://schemas.openxmlformats.org/officeDocument/2006/relationships/tags" Target="../tags/tag791.xml"/><Relationship Id="rId9" Type="http://schemas.openxmlformats.org/officeDocument/2006/relationships/tags" Target="../tags/tag796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image" Target="../media/image112.png"/><Relationship Id="rId3" Type="http://schemas.openxmlformats.org/officeDocument/2006/relationships/tags" Target="../tags/tag803.xml"/><Relationship Id="rId21" Type="http://schemas.openxmlformats.org/officeDocument/2006/relationships/image" Target="../media/image123.png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image" Target="../media/image53.png"/><Relationship Id="rId2" Type="http://schemas.openxmlformats.org/officeDocument/2006/relationships/tags" Target="../tags/tag802.xml"/><Relationship Id="rId16" Type="http://schemas.openxmlformats.org/officeDocument/2006/relationships/image" Target="../media/image52.png"/><Relationship Id="rId20" Type="http://schemas.openxmlformats.org/officeDocument/2006/relationships/image" Target="../media/image114.png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24" Type="http://schemas.openxmlformats.org/officeDocument/2006/relationships/image" Target="../media/image48.png"/><Relationship Id="rId5" Type="http://schemas.openxmlformats.org/officeDocument/2006/relationships/tags" Target="../tags/tag805.xml"/><Relationship Id="rId15" Type="http://schemas.openxmlformats.org/officeDocument/2006/relationships/image" Target="../media/image14.png"/><Relationship Id="rId23" Type="http://schemas.openxmlformats.org/officeDocument/2006/relationships/image" Target="../media/image122.png"/><Relationship Id="rId10" Type="http://schemas.openxmlformats.org/officeDocument/2006/relationships/tags" Target="../tags/tag810.xml"/><Relationship Id="rId19" Type="http://schemas.openxmlformats.org/officeDocument/2006/relationships/image" Target="../media/image113.png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21.xml"/><Relationship Id="rId13" Type="http://schemas.openxmlformats.org/officeDocument/2006/relationships/tags" Target="../tags/tag826.xml"/><Relationship Id="rId18" Type="http://schemas.openxmlformats.org/officeDocument/2006/relationships/tags" Target="../tags/tag831.xml"/><Relationship Id="rId26" Type="http://schemas.openxmlformats.org/officeDocument/2006/relationships/image" Target="../media/image129.png"/><Relationship Id="rId3" Type="http://schemas.openxmlformats.org/officeDocument/2006/relationships/tags" Target="../tags/tag816.xml"/><Relationship Id="rId21" Type="http://schemas.openxmlformats.org/officeDocument/2006/relationships/image" Target="../media/image53.png"/><Relationship Id="rId34" Type="http://schemas.openxmlformats.org/officeDocument/2006/relationships/image" Target="../media/image134.png"/><Relationship Id="rId7" Type="http://schemas.openxmlformats.org/officeDocument/2006/relationships/tags" Target="../tags/tag820.xml"/><Relationship Id="rId12" Type="http://schemas.openxmlformats.org/officeDocument/2006/relationships/tags" Target="../tags/tag825.xml"/><Relationship Id="rId17" Type="http://schemas.openxmlformats.org/officeDocument/2006/relationships/tags" Target="../tags/tag830.xml"/><Relationship Id="rId25" Type="http://schemas.openxmlformats.org/officeDocument/2006/relationships/image" Target="../media/image128.png"/><Relationship Id="rId33" Type="http://schemas.openxmlformats.org/officeDocument/2006/relationships/image" Target="../media/image48.png"/><Relationship Id="rId2" Type="http://schemas.openxmlformats.org/officeDocument/2006/relationships/tags" Target="../tags/tag815.xml"/><Relationship Id="rId16" Type="http://schemas.openxmlformats.org/officeDocument/2006/relationships/tags" Target="../tags/tag829.xml"/><Relationship Id="rId20" Type="http://schemas.openxmlformats.org/officeDocument/2006/relationships/image" Target="../media/image52.png"/><Relationship Id="rId29" Type="http://schemas.openxmlformats.org/officeDocument/2006/relationships/image" Target="../media/image131.png"/><Relationship Id="rId1" Type="http://schemas.openxmlformats.org/officeDocument/2006/relationships/tags" Target="../tags/tag814.xml"/><Relationship Id="rId6" Type="http://schemas.openxmlformats.org/officeDocument/2006/relationships/tags" Target="../tags/tag819.xml"/><Relationship Id="rId11" Type="http://schemas.openxmlformats.org/officeDocument/2006/relationships/tags" Target="../tags/tag824.xml"/><Relationship Id="rId24" Type="http://schemas.openxmlformats.org/officeDocument/2006/relationships/image" Target="../media/image50.png"/><Relationship Id="rId32" Type="http://schemas.openxmlformats.org/officeDocument/2006/relationships/image" Target="../media/image51.png"/><Relationship Id="rId5" Type="http://schemas.openxmlformats.org/officeDocument/2006/relationships/tags" Target="../tags/tag818.xml"/><Relationship Id="rId15" Type="http://schemas.openxmlformats.org/officeDocument/2006/relationships/tags" Target="../tags/tag828.xml"/><Relationship Id="rId23" Type="http://schemas.openxmlformats.org/officeDocument/2006/relationships/image" Target="../media/image127.png"/><Relationship Id="rId28" Type="http://schemas.openxmlformats.org/officeDocument/2006/relationships/image" Target="../media/image46.png"/><Relationship Id="rId10" Type="http://schemas.openxmlformats.org/officeDocument/2006/relationships/tags" Target="../tags/tag8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3.png"/><Relationship Id="rId4" Type="http://schemas.openxmlformats.org/officeDocument/2006/relationships/tags" Target="../tags/tag817.xml"/><Relationship Id="rId9" Type="http://schemas.openxmlformats.org/officeDocument/2006/relationships/tags" Target="../tags/tag822.xml"/><Relationship Id="rId14" Type="http://schemas.openxmlformats.org/officeDocument/2006/relationships/tags" Target="../tags/tag827.xml"/><Relationship Id="rId22" Type="http://schemas.openxmlformats.org/officeDocument/2006/relationships/image" Target="../media/image126.png"/><Relationship Id="rId27" Type="http://schemas.openxmlformats.org/officeDocument/2006/relationships/image" Target="../media/image130.png"/><Relationship Id="rId30" Type="http://schemas.openxmlformats.org/officeDocument/2006/relationships/image" Target="../media/image132.png"/><Relationship Id="rId35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39.xml"/><Relationship Id="rId13" Type="http://schemas.openxmlformats.org/officeDocument/2006/relationships/tags" Target="../tags/tag844.xml"/><Relationship Id="rId18" Type="http://schemas.openxmlformats.org/officeDocument/2006/relationships/tags" Target="../tags/tag849.xml"/><Relationship Id="rId26" Type="http://schemas.openxmlformats.org/officeDocument/2006/relationships/image" Target="../media/image137.png"/><Relationship Id="rId3" Type="http://schemas.openxmlformats.org/officeDocument/2006/relationships/tags" Target="../tags/tag834.xml"/><Relationship Id="rId21" Type="http://schemas.openxmlformats.org/officeDocument/2006/relationships/image" Target="../media/image136.png"/><Relationship Id="rId34" Type="http://schemas.openxmlformats.org/officeDocument/2006/relationships/image" Target="../media/image134.png"/><Relationship Id="rId7" Type="http://schemas.openxmlformats.org/officeDocument/2006/relationships/tags" Target="../tags/tag838.xml"/><Relationship Id="rId12" Type="http://schemas.openxmlformats.org/officeDocument/2006/relationships/tags" Target="../tags/tag843.xml"/><Relationship Id="rId17" Type="http://schemas.openxmlformats.org/officeDocument/2006/relationships/tags" Target="../tags/tag848.xml"/><Relationship Id="rId25" Type="http://schemas.openxmlformats.org/officeDocument/2006/relationships/image" Target="../media/image42.png"/><Relationship Id="rId33" Type="http://schemas.openxmlformats.org/officeDocument/2006/relationships/image" Target="../media/image130.png"/><Relationship Id="rId2" Type="http://schemas.openxmlformats.org/officeDocument/2006/relationships/tags" Target="../tags/tag833.xml"/><Relationship Id="rId16" Type="http://schemas.openxmlformats.org/officeDocument/2006/relationships/tags" Target="../tags/tag847.xml"/><Relationship Id="rId20" Type="http://schemas.openxmlformats.org/officeDocument/2006/relationships/image" Target="../media/image135.png"/><Relationship Id="rId29" Type="http://schemas.openxmlformats.org/officeDocument/2006/relationships/image" Target="../media/image126.png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1" Type="http://schemas.openxmlformats.org/officeDocument/2006/relationships/tags" Target="../tags/tag842.xml"/><Relationship Id="rId24" Type="http://schemas.openxmlformats.org/officeDocument/2006/relationships/image" Target="../media/image53.png"/><Relationship Id="rId32" Type="http://schemas.openxmlformats.org/officeDocument/2006/relationships/image" Target="../media/image129.png"/><Relationship Id="rId5" Type="http://schemas.openxmlformats.org/officeDocument/2006/relationships/tags" Target="../tags/tag836.xml"/><Relationship Id="rId15" Type="http://schemas.openxmlformats.org/officeDocument/2006/relationships/tags" Target="../tags/tag846.xml"/><Relationship Id="rId23" Type="http://schemas.openxmlformats.org/officeDocument/2006/relationships/image" Target="../media/image52.png"/><Relationship Id="rId28" Type="http://schemas.openxmlformats.org/officeDocument/2006/relationships/image" Target="../media/image132.png"/><Relationship Id="rId10" Type="http://schemas.openxmlformats.org/officeDocument/2006/relationships/tags" Target="../tags/tag8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8.png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tags" Target="../tags/tag845.xml"/><Relationship Id="rId22" Type="http://schemas.openxmlformats.org/officeDocument/2006/relationships/image" Target="../media/image50.png"/><Relationship Id="rId27" Type="http://schemas.openxmlformats.org/officeDocument/2006/relationships/image" Target="../media/image138.png"/><Relationship Id="rId30" Type="http://schemas.openxmlformats.org/officeDocument/2006/relationships/image" Target="../media/image127.png"/><Relationship Id="rId35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57.xml"/><Relationship Id="rId13" Type="http://schemas.openxmlformats.org/officeDocument/2006/relationships/image" Target="../media/image141.png"/><Relationship Id="rId18" Type="http://schemas.openxmlformats.org/officeDocument/2006/relationships/image" Target="../media/image145.png"/><Relationship Id="rId3" Type="http://schemas.openxmlformats.org/officeDocument/2006/relationships/tags" Target="../tags/tag852.xml"/><Relationship Id="rId7" Type="http://schemas.openxmlformats.org/officeDocument/2006/relationships/tags" Target="../tags/tag856.xml"/><Relationship Id="rId12" Type="http://schemas.openxmlformats.org/officeDocument/2006/relationships/image" Target="../media/image140.png"/><Relationship Id="rId17" Type="http://schemas.openxmlformats.org/officeDocument/2006/relationships/image" Target="../media/image48.png"/><Relationship Id="rId2" Type="http://schemas.openxmlformats.org/officeDocument/2006/relationships/tags" Target="../tags/tag851.xml"/><Relationship Id="rId16" Type="http://schemas.openxmlformats.org/officeDocument/2006/relationships/image" Target="../media/image144.png"/><Relationship Id="rId1" Type="http://schemas.openxmlformats.org/officeDocument/2006/relationships/tags" Target="../tags/tag850.xml"/><Relationship Id="rId6" Type="http://schemas.openxmlformats.org/officeDocument/2006/relationships/tags" Target="../tags/tag855.xml"/><Relationship Id="rId11" Type="http://schemas.openxmlformats.org/officeDocument/2006/relationships/image" Target="../media/image139.png"/><Relationship Id="rId5" Type="http://schemas.openxmlformats.org/officeDocument/2006/relationships/tags" Target="../tags/tag854.xml"/><Relationship Id="rId15" Type="http://schemas.openxmlformats.org/officeDocument/2006/relationships/image" Target="../media/image14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6.png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66.xml"/><Relationship Id="rId13" Type="http://schemas.openxmlformats.org/officeDocument/2006/relationships/tags" Target="../tags/tag871.xml"/><Relationship Id="rId18" Type="http://schemas.openxmlformats.org/officeDocument/2006/relationships/tags" Target="../tags/tag876.xml"/><Relationship Id="rId26" Type="http://schemas.openxmlformats.org/officeDocument/2006/relationships/image" Target="../media/image153.png"/><Relationship Id="rId3" Type="http://schemas.openxmlformats.org/officeDocument/2006/relationships/tags" Target="../tags/tag861.xml"/><Relationship Id="rId21" Type="http://schemas.openxmlformats.org/officeDocument/2006/relationships/image" Target="../media/image148.png"/><Relationship Id="rId34" Type="http://schemas.openxmlformats.org/officeDocument/2006/relationships/image" Target="../media/image161.png"/><Relationship Id="rId7" Type="http://schemas.openxmlformats.org/officeDocument/2006/relationships/tags" Target="../tags/tag865.xml"/><Relationship Id="rId12" Type="http://schemas.openxmlformats.org/officeDocument/2006/relationships/tags" Target="../tags/tag870.xml"/><Relationship Id="rId17" Type="http://schemas.openxmlformats.org/officeDocument/2006/relationships/tags" Target="../tags/tag875.xml"/><Relationship Id="rId25" Type="http://schemas.openxmlformats.org/officeDocument/2006/relationships/image" Target="../media/image152.png"/><Relationship Id="rId33" Type="http://schemas.openxmlformats.org/officeDocument/2006/relationships/image" Target="../media/image160.png"/><Relationship Id="rId2" Type="http://schemas.openxmlformats.org/officeDocument/2006/relationships/tags" Target="../tags/tag860.xml"/><Relationship Id="rId16" Type="http://schemas.openxmlformats.org/officeDocument/2006/relationships/tags" Target="../tags/tag874.xml"/><Relationship Id="rId20" Type="http://schemas.openxmlformats.org/officeDocument/2006/relationships/image" Target="../media/image147.png"/><Relationship Id="rId29" Type="http://schemas.openxmlformats.org/officeDocument/2006/relationships/image" Target="../media/image156.png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tags" Target="../tags/tag869.xml"/><Relationship Id="rId24" Type="http://schemas.openxmlformats.org/officeDocument/2006/relationships/image" Target="../media/image151.png"/><Relationship Id="rId32" Type="http://schemas.openxmlformats.org/officeDocument/2006/relationships/image" Target="../media/image159.png"/><Relationship Id="rId37" Type="http://schemas.openxmlformats.org/officeDocument/2006/relationships/image" Target="../media/image164.png"/><Relationship Id="rId5" Type="http://schemas.openxmlformats.org/officeDocument/2006/relationships/tags" Target="../tags/tag863.xml"/><Relationship Id="rId15" Type="http://schemas.openxmlformats.org/officeDocument/2006/relationships/tags" Target="../tags/tag873.xml"/><Relationship Id="rId23" Type="http://schemas.openxmlformats.org/officeDocument/2006/relationships/image" Target="../media/image150.png"/><Relationship Id="rId28" Type="http://schemas.openxmlformats.org/officeDocument/2006/relationships/image" Target="../media/image155.png"/><Relationship Id="rId36" Type="http://schemas.openxmlformats.org/officeDocument/2006/relationships/image" Target="../media/image163.png"/><Relationship Id="rId10" Type="http://schemas.openxmlformats.org/officeDocument/2006/relationships/tags" Target="../tags/tag8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8.png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4" Type="http://schemas.openxmlformats.org/officeDocument/2006/relationships/tags" Target="../tags/tag872.xml"/><Relationship Id="rId22" Type="http://schemas.openxmlformats.org/officeDocument/2006/relationships/image" Target="../media/image149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Relationship Id="rId35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84.xml"/><Relationship Id="rId13" Type="http://schemas.openxmlformats.org/officeDocument/2006/relationships/image" Target="../media/image167.png"/><Relationship Id="rId18" Type="http://schemas.openxmlformats.org/officeDocument/2006/relationships/image" Target="../media/image150.png"/><Relationship Id="rId3" Type="http://schemas.openxmlformats.org/officeDocument/2006/relationships/tags" Target="../tags/tag879.xml"/><Relationship Id="rId7" Type="http://schemas.openxmlformats.org/officeDocument/2006/relationships/tags" Target="../tags/tag883.xml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tags" Target="../tags/tag878.xml"/><Relationship Id="rId16" Type="http://schemas.openxmlformats.org/officeDocument/2006/relationships/image" Target="../media/image170.png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1" Type="http://schemas.openxmlformats.org/officeDocument/2006/relationships/image" Target="../media/image165.png"/><Relationship Id="rId5" Type="http://schemas.openxmlformats.org/officeDocument/2006/relationships/tags" Target="../tags/tag881.xml"/><Relationship Id="rId15" Type="http://schemas.openxmlformats.org/officeDocument/2006/relationships/image" Target="../media/image16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2.png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4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64.xml"/><Relationship Id="rId117" Type="http://schemas.openxmlformats.org/officeDocument/2006/relationships/image" Target="../media/image2.png"/><Relationship Id="rId21" Type="http://schemas.openxmlformats.org/officeDocument/2006/relationships/tags" Target="../tags/tag159.xml"/><Relationship Id="rId42" Type="http://schemas.openxmlformats.org/officeDocument/2006/relationships/tags" Target="../tags/tag180.xml"/><Relationship Id="rId47" Type="http://schemas.openxmlformats.org/officeDocument/2006/relationships/tags" Target="../tags/tag185.xml"/><Relationship Id="rId63" Type="http://schemas.openxmlformats.org/officeDocument/2006/relationships/tags" Target="../tags/tag201.xml"/><Relationship Id="rId68" Type="http://schemas.openxmlformats.org/officeDocument/2006/relationships/tags" Target="../tags/tag206.xml"/><Relationship Id="rId84" Type="http://schemas.openxmlformats.org/officeDocument/2006/relationships/tags" Target="../tags/tag222.xml"/><Relationship Id="rId89" Type="http://schemas.openxmlformats.org/officeDocument/2006/relationships/tags" Target="../tags/tag227.xml"/><Relationship Id="rId112" Type="http://schemas.openxmlformats.org/officeDocument/2006/relationships/image" Target="../media/image24.png"/><Relationship Id="rId16" Type="http://schemas.openxmlformats.org/officeDocument/2006/relationships/tags" Target="../tags/tag154.xml"/><Relationship Id="rId107" Type="http://schemas.openxmlformats.org/officeDocument/2006/relationships/image" Target="../media/image13.png"/><Relationship Id="rId11" Type="http://schemas.openxmlformats.org/officeDocument/2006/relationships/tags" Target="../tags/tag149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53" Type="http://schemas.openxmlformats.org/officeDocument/2006/relationships/tags" Target="../tags/tag191.xml"/><Relationship Id="rId58" Type="http://schemas.openxmlformats.org/officeDocument/2006/relationships/tags" Target="../tags/tag196.xml"/><Relationship Id="rId74" Type="http://schemas.openxmlformats.org/officeDocument/2006/relationships/tags" Target="../tags/tag212.xml"/><Relationship Id="rId79" Type="http://schemas.openxmlformats.org/officeDocument/2006/relationships/tags" Target="../tags/tag217.xml"/><Relationship Id="rId102" Type="http://schemas.openxmlformats.org/officeDocument/2006/relationships/slideLayout" Target="../slideLayouts/slideLayout2.xml"/><Relationship Id="rId123" Type="http://schemas.openxmlformats.org/officeDocument/2006/relationships/image" Target="../media/image6.png"/><Relationship Id="rId5" Type="http://schemas.openxmlformats.org/officeDocument/2006/relationships/tags" Target="../tags/tag143.xml"/><Relationship Id="rId61" Type="http://schemas.openxmlformats.org/officeDocument/2006/relationships/tags" Target="../tags/tag199.xml"/><Relationship Id="rId82" Type="http://schemas.openxmlformats.org/officeDocument/2006/relationships/tags" Target="../tags/tag220.xml"/><Relationship Id="rId90" Type="http://schemas.openxmlformats.org/officeDocument/2006/relationships/tags" Target="../tags/tag228.xml"/><Relationship Id="rId95" Type="http://schemas.openxmlformats.org/officeDocument/2006/relationships/tags" Target="../tags/tag233.xml"/><Relationship Id="rId19" Type="http://schemas.openxmlformats.org/officeDocument/2006/relationships/tags" Target="../tags/tag15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Relationship Id="rId48" Type="http://schemas.openxmlformats.org/officeDocument/2006/relationships/tags" Target="../tags/tag186.xml"/><Relationship Id="rId56" Type="http://schemas.openxmlformats.org/officeDocument/2006/relationships/tags" Target="../tags/tag194.xml"/><Relationship Id="rId64" Type="http://schemas.openxmlformats.org/officeDocument/2006/relationships/tags" Target="../tags/tag202.xml"/><Relationship Id="rId69" Type="http://schemas.openxmlformats.org/officeDocument/2006/relationships/tags" Target="../tags/tag207.xml"/><Relationship Id="rId77" Type="http://schemas.openxmlformats.org/officeDocument/2006/relationships/tags" Target="../tags/tag215.xml"/><Relationship Id="rId100" Type="http://schemas.openxmlformats.org/officeDocument/2006/relationships/tags" Target="../tags/tag238.xml"/><Relationship Id="rId105" Type="http://schemas.openxmlformats.org/officeDocument/2006/relationships/image" Target="../media/image11.png"/><Relationship Id="rId113" Type="http://schemas.openxmlformats.org/officeDocument/2006/relationships/image" Target="../media/image25.png"/><Relationship Id="rId118" Type="http://schemas.openxmlformats.org/officeDocument/2006/relationships/image" Target="../media/image5.png"/><Relationship Id="rId8" Type="http://schemas.openxmlformats.org/officeDocument/2006/relationships/tags" Target="../tags/tag146.xml"/><Relationship Id="rId51" Type="http://schemas.openxmlformats.org/officeDocument/2006/relationships/tags" Target="../tags/tag189.xml"/><Relationship Id="rId72" Type="http://schemas.openxmlformats.org/officeDocument/2006/relationships/tags" Target="../tags/tag210.xml"/><Relationship Id="rId80" Type="http://schemas.openxmlformats.org/officeDocument/2006/relationships/tags" Target="../tags/tag218.xml"/><Relationship Id="rId85" Type="http://schemas.openxmlformats.org/officeDocument/2006/relationships/tags" Target="../tags/tag223.xml"/><Relationship Id="rId93" Type="http://schemas.openxmlformats.org/officeDocument/2006/relationships/tags" Target="../tags/tag231.xml"/><Relationship Id="rId98" Type="http://schemas.openxmlformats.org/officeDocument/2006/relationships/tags" Target="../tags/tag236.xml"/><Relationship Id="rId121" Type="http://schemas.openxmlformats.org/officeDocument/2006/relationships/image" Target="../media/image20.png"/><Relationship Id="rId3" Type="http://schemas.openxmlformats.org/officeDocument/2006/relationships/tags" Target="../tags/tag141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tags" Target="../tags/tag184.xml"/><Relationship Id="rId59" Type="http://schemas.openxmlformats.org/officeDocument/2006/relationships/tags" Target="../tags/tag197.xml"/><Relationship Id="rId67" Type="http://schemas.openxmlformats.org/officeDocument/2006/relationships/tags" Target="../tags/tag205.xml"/><Relationship Id="rId103" Type="http://schemas.openxmlformats.org/officeDocument/2006/relationships/image" Target="../media/image1.png"/><Relationship Id="rId108" Type="http://schemas.openxmlformats.org/officeDocument/2006/relationships/image" Target="../media/image14.png"/><Relationship Id="rId116" Type="http://schemas.openxmlformats.org/officeDocument/2006/relationships/image" Target="../media/image22.png"/><Relationship Id="rId124" Type="http://schemas.openxmlformats.org/officeDocument/2006/relationships/image" Target="../media/image9.png"/><Relationship Id="rId20" Type="http://schemas.openxmlformats.org/officeDocument/2006/relationships/tags" Target="../tags/tag158.xml"/><Relationship Id="rId41" Type="http://schemas.openxmlformats.org/officeDocument/2006/relationships/tags" Target="../tags/tag179.xml"/><Relationship Id="rId54" Type="http://schemas.openxmlformats.org/officeDocument/2006/relationships/tags" Target="../tags/tag192.xml"/><Relationship Id="rId62" Type="http://schemas.openxmlformats.org/officeDocument/2006/relationships/tags" Target="../tags/tag200.xml"/><Relationship Id="rId70" Type="http://schemas.openxmlformats.org/officeDocument/2006/relationships/tags" Target="../tags/tag208.xml"/><Relationship Id="rId75" Type="http://schemas.openxmlformats.org/officeDocument/2006/relationships/tags" Target="../tags/tag213.xml"/><Relationship Id="rId83" Type="http://schemas.openxmlformats.org/officeDocument/2006/relationships/tags" Target="../tags/tag221.xml"/><Relationship Id="rId88" Type="http://schemas.openxmlformats.org/officeDocument/2006/relationships/tags" Target="../tags/tag226.xml"/><Relationship Id="rId91" Type="http://schemas.openxmlformats.org/officeDocument/2006/relationships/tags" Target="../tags/tag229.xml"/><Relationship Id="rId96" Type="http://schemas.openxmlformats.org/officeDocument/2006/relationships/tags" Target="../tags/tag234.xml"/><Relationship Id="rId111" Type="http://schemas.openxmlformats.org/officeDocument/2006/relationships/image" Target="../media/image16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49" Type="http://schemas.openxmlformats.org/officeDocument/2006/relationships/tags" Target="../tags/tag187.xml"/><Relationship Id="rId57" Type="http://schemas.openxmlformats.org/officeDocument/2006/relationships/tags" Target="../tags/tag195.xml"/><Relationship Id="rId106" Type="http://schemas.openxmlformats.org/officeDocument/2006/relationships/image" Target="../media/image12.png"/><Relationship Id="rId114" Type="http://schemas.openxmlformats.org/officeDocument/2006/relationships/image" Target="../media/image17.png"/><Relationship Id="rId119" Type="http://schemas.openxmlformats.org/officeDocument/2006/relationships/image" Target="../media/image23.png"/><Relationship Id="rId10" Type="http://schemas.openxmlformats.org/officeDocument/2006/relationships/tags" Target="../tags/tag148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52" Type="http://schemas.openxmlformats.org/officeDocument/2006/relationships/tags" Target="../tags/tag190.xml"/><Relationship Id="rId60" Type="http://schemas.openxmlformats.org/officeDocument/2006/relationships/tags" Target="../tags/tag198.xml"/><Relationship Id="rId65" Type="http://schemas.openxmlformats.org/officeDocument/2006/relationships/tags" Target="../tags/tag203.xml"/><Relationship Id="rId73" Type="http://schemas.openxmlformats.org/officeDocument/2006/relationships/tags" Target="../tags/tag211.xml"/><Relationship Id="rId78" Type="http://schemas.openxmlformats.org/officeDocument/2006/relationships/tags" Target="../tags/tag216.xml"/><Relationship Id="rId81" Type="http://schemas.openxmlformats.org/officeDocument/2006/relationships/tags" Target="../tags/tag219.xml"/><Relationship Id="rId86" Type="http://schemas.openxmlformats.org/officeDocument/2006/relationships/tags" Target="../tags/tag224.xml"/><Relationship Id="rId94" Type="http://schemas.openxmlformats.org/officeDocument/2006/relationships/tags" Target="../tags/tag232.xml"/><Relationship Id="rId99" Type="http://schemas.openxmlformats.org/officeDocument/2006/relationships/tags" Target="../tags/tag237.xml"/><Relationship Id="rId101" Type="http://schemas.openxmlformats.org/officeDocument/2006/relationships/tags" Target="../tags/tag239.xml"/><Relationship Id="rId122" Type="http://schemas.openxmlformats.org/officeDocument/2006/relationships/image" Target="../media/image21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9" Type="http://schemas.openxmlformats.org/officeDocument/2006/relationships/tags" Target="../tags/tag177.xml"/><Relationship Id="rId109" Type="http://schemas.openxmlformats.org/officeDocument/2006/relationships/image" Target="../media/image15.png"/><Relationship Id="rId34" Type="http://schemas.openxmlformats.org/officeDocument/2006/relationships/tags" Target="../tags/tag172.xml"/><Relationship Id="rId50" Type="http://schemas.openxmlformats.org/officeDocument/2006/relationships/tags" Target="../tags/tag188.xml"/><Relationship Id="rId55" Type="http://schemas.openxmlformats.org/officeDocument/2006/relationships/tags" Target="../tags/tag193.xml"/><Relationship Id="rId76" Type="http://schemas.openxmlformats.org/officeDocument/2006/relationships/tags" Target="../tags/tag214.xml"/><Relationship Id="rId97" Type="http://schemas.openxmlformats.org/officeDocument/2006/relationships/tags" Target="../tags/tag235.xml"/><Relationship Id="rId104" Type="http://schemas.openxmlformats.org/officeDocument/2006/relationships/image" Target="../media/image10.png"/><Relationship Id="rId120" Type="http://schemas.openxmlformats.org/officeDocument/2006/relationships/image" Target="../media/image26.png"/><Relationship Id="rId7" Type="http://schemas.openxmlformats.org/officeDocument/2006/relationships/tags" Target="../tags/tag145.xml"/><Relationship Id="rId71" Type="http://schemas.openxmlformats.org/officeDocument/2006/relationships/tags" Target="../tags/tag209.xml"/><Relationship Id="rId92" Type="http://schemas.openxmlformats.org/officeDocument/2006/relationships/tags" Target="../tags/tag230.xml"/><Relationship Id="rId2" Type="http://schemas.openxmlformats.org/officeDocument/2006/relationships/tags" Target="../tags/tag140.xml"/><Relationship Id="rId29" Type="http://schemas.openxmlformats.org/officeDocument/2006/relationships/tags" Target="../tags/tag167.xml"/><Relationship Id="rId24" Type="http://schemas.openxmlformats.org/officeDocument/2006/relationships/tags" Target="../tags/tag162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66" Type="http://schemas.openxmlformats.org/officeDocument/2006/relationships/tags" Target="../tags/tag204.xml"/><Relationship Id="rId87" Type="http://schemas.openxmlformats.org/officeDocument/2006/relationships/tags" Target="../tags/tag225.xml"/><Relationship Id="rId110" Type="http://schemas.openxmlformats.org/officeDocument/2006/relationships/image" Target="../media/image19.png"/><Relationship Id="rId115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26" Type="http://schemas.openxmlformats.org/officeDocument/2006/relationships/image" Target="../media/image179.png"/><Relationship Id="rId3" Type="http://schemas.openxmlformats.org/officeDocument/2006/relationships/tags" Target="../tags/tag888.xml"/><Relationship Id="rId21" Type="http://schemas.openxmlformats.org/officeDocument/2006/relationships/image" Target="../media/image174.png"/><Relationship Id="rId34" Type="http://schemas.openxmlformats.org/officeDocument/2006/relationships/image" Target="../media/image187.png"/><Relationship Id="rId7" Type="http://schemas.openxmlformats.org/officeDocument/2006/relationships/tags" Target="../tags/tag892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25" Type="http://schemas.openxmlformats.org/officeDocument/2006/relationships/image" Target="../media/image178.png"/><Relationship Id="rId33" Type="http://schemas.openxmlformats.org/officeDocument/2006/relationships/image" Target="../media/image186.png"/><Relationship Id="rId2" Type="http://schemas.openxmlformats.org/officeDocument/2006/relationships/tags" Target="../tags/tag887.xml"/><Relationship Id="rId16" Type="http://schemas.openxmlformats.org/officeDocument/2006/relationships/tags" Target="../tags/tag901.xml"/><Relationship Id="rId20" Type="http://schemas.openxmlformats.org/officeDocument/2006/relationships/image" Target="../media/image173.png"/><Relationship Id="rId29" Type="http://schemas.openxmlformats.org/officeDocument/2006/relationships/image" Target="../media/image182.png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tags" Target="../tags/tag896.xml"/><Relationship Id="rId24" Type="http://schemas.openxmlformats.org/officeDocument/2006/relationships/image" Target="../media/image177.png"/><Relationship Id="rId32" Type="http://schemas.openxmlformats.org/officeDocument/2006/relationships/image" Target="../media/image185.png"/><Relationship Id="rId37" Type="http://schemas.openxmlformats.org/officeDocument/2006/relationships/image" Target="../media/image190.png"/><Relationship Id="rId5" Type="http://schemas.openxmlformats.org/officeDocument/2006/relationships/tags" Target="../tags/tag890.xml"/><Relationship Id="rId15" Type="http://schemas.openxmlformats.org/officeDocument/2006/relationships/tags" Target="../tags/tag900.xml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36" Type="http://schemas.openxmlformats.org/officeDocument/2006/relationships/image" Target="../media/image189.png"/><Relationship Id="rId10" Type="http://schemas.openxmlformats.org/officeDocument/2006/relationships/tags" Target="../tags/tag89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4.png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4" Type="http://schemas.openxmlformats.org/officeDocument/2006/relationships/tags" Target="../tags/tag899.xml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Relationship Id="rId35" Type="http://schemas.openxmlformats.org/officeDocument/2006/relationships/image" Target="../media/image1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tags" Target="../tags/tag916.xml"/><Relationship Id="rId18" Type="http://schemas.openxmlformats.org/officeDocument/2006/relationships/image" Target="../media/image172.png"/><Relationship Id="rId26" Type="http://schemas.openxmlformats.org/officeDocument/2006/relationships/image" Target="../media/image198.png"/><Relationship Id="rId3" Type="http://schemas.openxmlformats.org/officeDocument/2006/relationships/tags" Target="../tags/tag906.xml"/><Relationship Id="rId21" Type="http://schemas.openxmlformats.org/officeDocument/2006/relationships/image" Target="../media/image196.png"/><Relationship Id="rId7" Type="http://schemas.openxmlformats.org/officeDocument/2006/relationships/tags" Target="../tags/tag910.xml"/><Relationship Id="rId12" Type="http://schemas.openxmlformats.org/officeDocument/2006/relationships/tags" Target="../tags/tag915.xml"/><Relationship Id="rId17" Type="http://schemas.openxmlformats.org/officeDocument/2006/relationships/image" Target="../media/image193.png"/><Relationship Id="rId25" Type="http://schemas.openxmlformats.org/officeDocument/2006/relationships/image" Target="../media/image186.png"/><Relationship Id="rId2" Type="http://schemas.openxmlformats.org/officeDocument/2006/relationships/tags" Target="../tags/tag905.xml"/><Relationship Id="rId16" Type="http://schemas.openxmlformats.org/officeDocument/2006/relationships/image" Target="../media/image192.png"/><Relationship Id="rId20" Type="http://schemas.openxmlformats.org/officeDocument/2006/relationships/image" Target="../media/image195.png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1" Type="http://schemas.openxmlformats.org/officeDocument/2006/relationships/tags" Target="../tags/tag914.xml"/><Relationship Id="rId24" Type="http://schemas.openxmlformats.org/officeDocument/2006/relationships/image" Target="../media/image185.png"/><Relationship Id="rId5" Type="http://schemas.openxmlformats.org/officeDocument/2006/relationships/tags" Target="../tags/tag908.xml"/><Relationship Id="rId15" Type="http://schemas.openxmlformats.org/officeDocument/2006/relationships/image" Target="../media/image191.png"/><Relationship Id="rId23" Type="http://schemas.openxmlformats.org/officeDocument/2006/relationships/image" Target="../media/image184.png"/><Relationship Id="rId10" Type="http://schemas.openxmlformats.org/officeDocument/2006/relationships/tags" Target="../tags/tag913.xml"/><Relationship Id="rId19" Type="http://schemas.openxmlformats.org/officeDocument/2006/relationships/image" Target="../media/image194.png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97.png"/><Relationship Id="rId27" Type="http://schemas.openxmlformats.org/officeDocument/2006/relationships/image" Target="../media/image1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19.xml"/><Relationship Id="rId2" Type="http://schemas.openxmlformats.org/officeDocument/2006/relationships/tags" Target="../tags/tag918.xml"/><Relationship Id="rId1" Type="http://schemas.openxmlformats.org/officeDocument/2006/relationships/tags" Target="../tags/tag917.xml"/><Relationship Id="rId6" Type="http://schemas.openxmlformats.org/officeDocument/2006/relationships/image" Target="../media/image191.png"/><Relationship Id="rId5" Type="http://schemas.openxmlformats.org/officeDocument/2006/relationships/image" Target="../media/image184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27.xml"/><Relationship Id="rId13" Type="http://schemas.openxmlformats.org/officeDocument/2006/relationships/tags" Target="../tags/tag932.xml"/><Relationship Id="rId18" Type="http://schemas.openxmlformats.org/officeDocument/2006/relationships/image" Target="../media/image202.png"/><Relationship Id="rId26" Type="http://schemas.openxmlformats.org/officeDocument/2006/relationships/image" Target="../media/image208.png"/><Relationship Id="rId3" Type="http://schemas.openxmlformats.org/officeDocument/2006/relationships/tags" Target="../tags/tag922.xml"/><Relationship Id="rId21" Type="http://schemas.openxmlformats.org/officeDocument/2006/relationships/image" Target="../media/image205.png"/><Relationship Id="rId7" Type="http://schemas.openxmlformats.org/officeDocument/2006/relationships/tags" Target="../tags/tag926.xml"/><Relationship Id="rId12" Type="http://schemas.openxmlformats.org/officeDocument/2006/relationships/tags" Target="../tags/tag931.xml"/><Relationship Id="rId17" Type="http://schemas.openxmlformats.org/officeDocument/2006/relationships/image" Target="../media/image191.png"/><Relationship Id="rId25" Type="http://schemas.openxmlformats.org/officeDocument/2006/relationships/image" Target="../media/image207.png"/><Relationship Id="rId2" Type="http://schemas.openxmlformats.org/officeDocument/2006/relationships/tags" Target="../tags/tag921.xml"/><Relationship Id="rId16" Type="http://schemas.openxmlformats.org/officeDocument/2006/relationships/image" Target="../media/image201.png"/><Relationship Id="rId20" Type="http://schemas.openxmlformats.org/officeDocument/2006/relationships/image" Target="../media/image204.png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image" Target="../media/image186.png"/><Relationship Id="rId5" Type="http://schemas.openxmlformats.org/officeDocument/2006/relationships/tags" Target="../tags/tag924.xml"/><Relationship Id="rId15" Type="http://schemas.openxmlformats.org/officeDocument/2006/relationships/image" Target="../media/image200.png"/><Relationship Id="rId23" Type="http://schemas.openxmlformats.org/officeDocument/2006/relationships/image" Target="../media/image185.png"/><Relationship Id="rId10" Type="http://schemas.openxmlformats.org/officeDocument/2006/relationships/tags" Target="../tags/tag929.xml"/><Relationship Id="rId19" Type="http://schemas.openxmlformats.org/officeDocument/2006/relationships/image" Target="../media/image203.png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6.png"/><Relationship Id="rId27" Type="http://schemas.openxmlformats.org/officeDocument/2006/relationships/image" Target="../media/image1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40.xml"/><Relationship Id="rId13" Type="http://schemas.openxmlformats.org/officeDocument/2006/relationships/tags" Target="../tags/tag945.xml"/><Relationship Id="rId18" Type="http://schemas.openxmlformats.org/officeDocument/2006/relationships/image" Target="../media/image212.png"/><Relationship Id="rId26" Type="http://schemas.openxmlformats.org/officeDocument/2006/relationships/image" Target="../media/image189.png"/><Relationship Id="rId3" Type="http://schemas.openxmlformats.org/officeDocument/2006/relationships/tags" Target="../tags/tag935.xml"/><Relationship Id="rId21" Type="http://schemas.openxmlformats.org/officeDocument/2006/relationships/image" Target="../media/image134.png"/><Relationship Id="rId7" Type="http://schemas.openxmlformats.org/officeDocument/2006/relationships/tags" Target="../tags/tag939.xml"/><Relationship Id="rId12" Type="http://schemas.openxmlformats.org/officeDocument/2006/relationships/tags" Target="../tags/tag944.xml"/><Relationship Id="rId17" Type="http://schemas.openxmlformats.org/officeDocument/2006/relationships/image" Target="../media/image211.png"/><Relationship Id="rId25" Type="http://schemas.openxmlformats.org/officeDocument/2006/relationships/image" Target="../media/image188.png"/><Relationship Id="rId2" Type="http://schemas.openxmlformats.org/officeDocument/2006/relationships/tags" Target="../tags/tag934.xml"/><Relationship Id="rId16" Type="http://schemas.openxmlformats.org/officeDocument/2006/relationships/image" Target="../media/image210.png"/><Relationship Id="rId20" Type="http://schemas.openxmlformats.org/officeDocument/2006/relationships/image" Target="../media/image187.png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11" Type="http://schemas.openxmlformats.org/officeDocument/2006/relationships/tags" Target="../tags/tag943.xml"/><Relationship Id="rId24" Type="http://schemas.openxmlformats.org/officeDocument/2006/relationships/image" Target="../media/image214.png"/><Relationship Id="rId5" Type="http://schemas.openxmlformats.org/officeDocument/2006/relationships/tags" Target="../tags/tag937.xml"/><Relationship Id="rId15" Type="http://schemas.openxmlformats.org/officeDocument/2006/relationships/image" Target="../media/image209.png"/><Relationship Id="rId23" Type="http://schemas.openxmlformats.org/officeDocument/2006/relationships/image" Target="../media/image213.png"/><Relationship Id="rId10" Type="http://schemas.openxmlformats.org/officeDocument/2006/relationships/tags" Target="../tags/tag942.xml"/><Relationship Id="rId19" Type="http://schemas.openxmlformats.org/officeDocument/2006/relationships/image" Target="../media/image183.png"/><Relationship Id="rId4" Type="http://schemas.openxmlformats.org/officeDocument/2006/relationships/tags" Target="../tags/tag936.xml"/><Relationship Id="rId9" Type="http://schemas.openxmlformats.org/officeDocument/2006/relationships/tags" Target="../tags/tag94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6.png"/><Relationship Id="rId27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image" Target="../media/image218.png"/><Relationship Id="rId3" Type="http://schemas.openxmlformats.org/officeDocument/2006/relationships/tags" Target="../tags/tag948.xml"/><Relationship Id="rId21" Type="http://schemas.openxmlformats.org/officeDocument/2006/relationships/tags" Target="../tags/tag966.xml"/><Relationship Id="rId34" Type="http://schemas.openxmlformats.org/officeDocument/2006/relationships/image" Target="../media/image223.png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image" Target="../media/image217.png"/><Relationship Id="rId33" Type="http://schemas.openxmlformats.org/officeDocument/2006/relationships/image" Target="../media/image222.png"/><Relationship Id="rId38" Type="http://schemas.openxmlformats.org/officeDocument/2006/relationships/image" Target="../media/image225.png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tags" Target="../tags/tag965.xml"/><Relationship Id="rId29" Type="http://schemas.openxmlformats.org/officeDocument/2006/relationships/image" Target="../media/image219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image" Target="../media/image216.png"/><Relationship Id="rId32" Type="http://schemas.openxmlformats.org/officeDocument/2006/relationships/image" Target="../media/image221.png"/><Relationship Id="rId37" Type="http://schemas.openxmlformats.org/officeDocument/2006/relationships/image" Target="../media/image224.png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image" Target="../media/image215.png"/><Relationship Id="rId28" Type="http://schemas.openxmlformats.org/officeDocument/2006/relationships/image" Target="../media/image180.png"/><Relationship Id="rId36" Type="http://schemas.openxmlformats.org/officeDocument/2006/relationships/image" Target="../media/image186.png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image" Target="../media/image220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79.png"/><Relationship Id="rId30" Type="http://schemas.openxmlformats.org/officeDocument/2006/relationships/image" Target="../media/image183.png"/><Relationship Id="rId35" Type="http://schemas.openxmlformats.org/officeDocument/2006/relationships/image" Target="../media/image1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74.xml"/><Relationship Id="rId13" Type="http://schemas.openxmlformats.org/officeDocument/2006/relationships/tags" Target="../tags/tag9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3.png"/><Relationship Id="rId3" Type="http://schemas.openxmlformats.org/officeDocument/2006/relationships/tags" Target="../tags/tag969.xml"/><Relationship Id="rId21" Type="http://schemas.openxmlformats.org/officeDocument/2006/relationships/image" Target="../media/image179.png"/><Relationship Id="rId7" Type="http://schemas.openxmlformats.org/officeDocument/2006/relationships/tags" Target="../tags/tag973.xml"/><Relationship Id="rId12" Type="http://schemas.openxmlformats.org/officeDocument/2006/relationships/tags" Target="../tags/tag978.xml"/><Relationship Id="rId17" Type="http://schemas.openxmlformats.org/officeDocument/2006/relationships/tags" Target="../tags/tag983.xml"/><Relationship Id="rId25" Type="http://schemas.openxmlformats.org/officeDocument/2006/relationships/image" Target="../media/image227.png"/><Relationship Id="rId2" Type="http://schemas.openxmlformats.org/officeDocument/2006/relationships/tags" Target="../tags/tag968.xml"/><Relationship Id="rId16" Type="http://schemas.openxmlformats.org/officeDocument/2006/relationships/tags" Target="../tags/tag982.xml"/><Relationship Id="rId20" Type="http://schemas.openxmlformats.org/officeDocument/2006/relationships/image" Target="../media/image226.png"/><Relationship Id="rId29" Type="http://schemas.openxmlformats.org/officeDocument/2006/relationships/image" Target="../media/image229.png"/><Relationship Id="rId1" Type="http://schemas.openxmlformats.org/officeDocument/2006/relationships/tags" Target="../tags/tag967.xml"/><Relationship Id="rId6" Type="http://schemas.openxmlformats.org/officeDocument/2006/relationships/tags" Target="../tags/tag972.xml"/><Relationship Id="rId11" Type="http://schemas.openxmlformats.org/officeDocument/2006/relationships/tags" Target="../tags/tag977.xml"/><Relationship Id="rId24" Type="http://schemas.openxmlformats.org/officeDocument/2006/relationships/image" Target="../media/image221.png"/><Relationship Id="rId5" Type="http://schemas.openxmlformats.org/officeDocument/2006/relationships/tags" Target="../tags/tag971.xml"/><Relationship Id="rId15" Type="http://schemas.openxmlformats.org/officeDocument/2006/relationships/tags" Target="../tags/tag981.xml"/><Relationship Id="rId23" Type="http://schemas.openxmlformats.org/officeDocument/2006/relationships/image" Target="../media/image183.png"/><Relationship Id="rId28" Type="http://schemas.openxmlformats.org/officeDocument/2006/relationships/image" Target="../media/image228.png"/><Relationship Id="rId10" Type="http://schemas.openxmlformats.org/officeDocument/2006/relationships/tags" Target="../tags/tag976.xml"/><Relationship Id="rId19" Type="http://schemas.openxmlformats.org/officeDocument/2006/relationships/image" Target="../media/image220.png"/><Relationship Id="rId4" Type="http://schemas.openxmlformats.org/officeDocument/2006/relationships/tags" Target="../tags/tag970.xml"/><Relationship Id="rId9" Type="http://schemas.openxmlformats.org/officeDocument/2006/relationships/tags" Target="../tags/tag975.xml"/><Relationship Id="rId14" Type="http://schemas.openxmlformats.org/officeDocument/2006/relationships/tags" Target="../tags/tag980.xml"/><Relationship Id="rId22" Type="http://schemas.openxmlformats.org/officeDocument/2006/relationships/image" Target="../media/image180.png"/><Relationship Id="rId27" Type="http://schemas.openxmlformats.org/officeDocument/2006/relationships/image" Target="../media/image186.png"/><Relationship Id="rId30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13" Type="http://schemas.openxmlformats.org/officeDocument/2006/relationships/tags" Target="../tags/tag996.xml"/><Relationship Id="rId18" Type="http://schemas.openxmlformats.org/officeDocument/2006/relationships/tags" Target="../tags/tag100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37.png"/><Relationship Id="rId3" Type="http://schemas.openxmlformats.org/officeDocument/2006/relationships/tags" Target="../tags/tag986.xml"/><Relationship Id="rId21" Type="http://schemas.openxmlformats.org/officeDocument/2006/relationships/tags" Target="../tags/tag1004.xml"/><Relationship Id="rId34" Type="http://schemas.openxmlformats.org/officeDocument/2006/relationships/image" Target="../media/image186.png"/><Relationship Id="rId7" Type="http://schemas.openxmlformats.org/officeDocument/2006/relationships/tags" Target="../tags/tag990.xml"/><Relationship Id="rId12" Type="http://schemas.openxmlformats.org/officeDocument/2006/relationships/tags" Target="../tags/tag995.xml"/><Relationship Id="rId17" Type="http://schemas.openxmlformats.org/officeDocument/2006/relationships/tags" Target="../tags/tag1000.xml"/><Relationship Id="rId25" Type="http://schemas.openxmlformats.org/officeDocument/2006/relationships/tags" Target="../tags/tag1008.xml"/><Relationship Id="rId33" Type="http://schemas.openxmlformats.org/officeDocument/2006/relationships/image" Target="../media/image185.png"/><Relationship Id="rId38" Type="http://schemas.openxmlformats.org/officeDocument/2006/relationships/image" Target="../media/image236.png"/><Relationship Id="rId2" Type="http://schemas.openxmlformats.org/officeDocument/2006/relationships/tags" Target="../tags/tag985.xml"/><Relationship Id="rId16" Type="http://schemas.openxmlformats.org/officeDocument/2006/relationships/tags" Target="../tags/tag999.xml"/><Relationship Id="rId20" Type="http://schemas.openxmlformats.org/officeDocument/2006/relationships/tags" Target="../tags/tag1003.xml"/><Relationship Id="rId29" Type="http://schemas.openxmlformats.org/officeDocument/2006/relationships/image" Target="../media/image206.png"/><Relationship Id="rId41" Type="http://schemas.openxmlformats.org/officeDocument/2006/relationships/image" Target="../media/image239.png"/><Relationship Id="rId1" Type="http://schemas.openxmlformats.org/officeDocument/2006/relationships/tags" Target="../tags/tag984.xml"/><Relationship Id="rId6" Type="http://schemas.openxmlformats.org/officeDocument/2006/relationships/tags" Target="../tags/tag989.xml"/><Relationship Id="rId11" Type="http://schemas.openxmlformats.org/officeDocument/2006/relationships/tags" Target="../tags/tag994.xml"/><Relationship Id="rId24" Type="http://schemas.openxmlformats.org/officeDocument/2006/relationships/tags" Target="../tags/tag1007.xml"/><Relationship Id="rId32" Type="http://schemas.openxmlformats.org/officeDocument/2006/relationships/image" Target="../media/image234.png"/><Relationship Id="rId37" Type="http://schemas.openxmlformats.org/officeDocument/2006/relationships/image" Target="../media/image220.png"/><Relationship Id="rId40" Type="http://schemas.openxmlformats.org/officeDocument/2006/relationships/image" Target="../media/image238.png"/><Relationship Id="rId5" Type="http://schemas.openxmlformats.org/officeDocument/2006/relationships/tags" Target="../tags/tag988.xml"/><Relationship Id="rId15" Type="http://schemas.openxmlformats.org/officeDocument/2006/relationships/tags" Target="../tags/tag998.xml"/><Relationship Id="rId23" Type="http://schemas.openxmlformats.org/officeDocument/2006/relationships/tags" Target="../tags/tag1006.xml"/><Relationship Id="rId28" Type="http://schemas.openxmlformats.org/officeDocument/2006/relationships/image" Target="../media/image232.png"/><Relationship Id="rId36" Type="http://schemas.openxmlformats.org/officeDocument/2006/relationships/image" Target="../media/image235.png"/><Relationship Id="rId10" Type="http://schemas.openxmlformats.org/officeDocument/2006/relationships/tags" Target="../tags/tag993.xml"/><Relationship Id="rId19" Type="http://schemas.openxmlformats.org/officeDocument/2006/relationships/tags" Target="../tags/tag1002.xml"/><Relationship Id="rId31" Type="http://schemas.openxmlformats.org/officeDocument/2006/relationships/image" Target="../media/image233.png"/><Relationship Id="rId4" Type="http://schemas.openxmlformats.org/officeDocument/2006/relationships/tags" Target="../tags/tag987.xml"/><Relationship Id="rId9" Type="http://schemas.openxmlformats.org/officeDocument/2006/relationships/tags" Target="../tags/tag992.xml"/><Relationship Id="rId14" Type="http://schemas.openxmlformats.org/officeDocument/2006/relationships/tags" Target="../tags/tag997.xml"/><Relationship Id="rId22" Type="http://schemas.openxmlformats.org/officeDocument/2006/relationships/tags" Target="../tags/tag1005.xml"/><Relationship Id="rId27" Type="http://schemas.openxmlformats.org/officeDocument/2006/relationships/image" Target="../media/image231.png"/><Relationship Id="rId30" Type="http://schemas.openxmlformats.org/officeDocument/2006/relationships/image" Target="../media/image14.png"/><Relationship Id="rId35" Type="http://schemas.openxmlformats.org/officeDocument/2006/relationships/image" Target="../media/image1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1.png"/><Relationship Id="rId3" Type="http://schemas.openxmlformats.org/officeDocument/2006/relationships/tags" Target="../tags/tag1011.xml"/><Relationship Id="rId21" Type="http://schemas.openxmlformats.org/officeDocument/2006/relationships/image" Target="../media/image242.png"/><Relationship Id="rId7" Type="http://schemas.openxmlformats.org/officeDocument/2006/relationships/tags" Target="../tags/tag1015.xml"/><Relationship Id="rId12" Type="http://schemas.openxmlformats.org/officeDocument/2006/relationships/tags" Target="../tags/tag1020.xml"/><Relationship Id="rId17" Type="http://schemas.openxmlformats.org/officeDocument/2006/relationships/image" Target="../media/image183.png"/><Relationship Id="rId2" Type="http://schemas.openxmlformats.org/officeDocument/2006/relationships/tags" Target="../tags/tag1010.xml"/><Relationship Id="rId16" Type="http://schemas.openxmlformats.org/officeDocument/2006/relationships/image" Target="../media/image180.png"/><Relationship Id="rId20" Type="http://schemas.openxmlformats.org/officeDocument/2006/relationships/image" Target="../media/image241.png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11" Type="http://schemas.openxmlformats.org/officeDocument/2006/relationships/tags" Target="../tags/tag1019.xml"/><Relationship Id="rId5" Type="http://schemas.openxmlformats.org/officeDocument/2006/relationships/tags" Target="../tags/tag1013.xml"/><Relationship Id="rId15" Type="http://schemas.openxmlformats.org/officeDocument/2006/relationships/image" Target="../media/image179.png"/><Relationship Id="rId23" Type="http://schemas.openxmlformats.org/officeDocument/2006/relationships/image" Target="../media/image244.png"/><Relationship Id="rId10" Type="http://schemas.openxmlformats.org/officeDocument/2006/relationships/tags" Target="../tags/tag1018.xml"/><Relationship Id="rId19" Type="http://schemas.openxmlformats.org/officeDocument/2006/relationships/image" Target="../media/image240.png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4" Type="http://schemas.openxmlformats.org/officeDocument/2006/relationships/image" Target="../media/image230.png"/><Relationship Id="rId22" Type="http://schemas.openxmlformats.org/officeDocument/2006/relationships/image" Target="../media/image2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image" Target="../media/image245.png"/><Relationship Id="rId3" Type="http://schemas.openxmlformats.org/officeDocument/2006/relationships/tags" Target="../tags/tag1023.xml"/><Relationship Id="rId7" Type="http://schemas.openxmlformats.org/officeDocument/2006/relationships/tags" Target="../tags/tag1027.xml"/><Relationship Id="rId12" Type="http://schemas.openxmlformats.org/officeDocument/2006/relationships/image" Target="../media/image206.png"/><Relationship Id="rId17" Type="http://schemas.openxmlformats.org/officeDocument/2006/relationships/image" Target="../media/image48.png"/><Relationship Id="rId2" Type="http://schemas.openxmlformats.org/officeDocument/2006/relationships/tags" Target="../tags/tag1022.xml"/><Relationship Id="rId16" Type="http://schemas.openxmlformats.org/officeDocument/2006/relationships/image" Target="../media/image248.png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image" Target="../media/image107.png"/><Relationship Id="rId5" Type="http://schemas.openxmlformats.org/officeDocument/2006/relationships/tags" Target="../tags/tag1025.xml"/><Relationship Id="rId15" Type="http://schemas.openxmlformats.org/officeDocument/2006/relationships/image" Target="../media/image247.png"/><Relationship Id="rId10" Type="http://schemas.openxmlformats.org/officeDocument/2006/relationships/image" Target="../media/image165.png"/><Relationship Id="rId4" Type="http://schemas.openxmlformats.org/officeDocument/2006/relationships/tags" Target="../tags/tag10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5.xml"/><Relationship Id="rId117" Type="http://schemas.openxmlformats.org/officeDocument/2006/relationships/image" Target="../media/image21.png"/><Relationship Id="rId21" Type="http://schemas.openxmlformats.org/officeDocument/2006/relationships/tags" Target="../tags/tag260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63" Type="http://schemas.openxmlformats.org/officeDocument/2006/relationships/tags" Target="../tags/tag302.xml"/><Relationship Id="rId68" Type="http://schemas.openxmlformats.org/officeDocument/2006/relationships/tags" Target="../tags/tag307.xml"/><Relationship Id="rId84" Type="http://schemas.openxmlformats.org/officeDocument/2006/relationships/tags" Target="../tags/tag323.xml"/><Relationship Id="rId89" Type="http://schemas.openxmlformats.org/officeDocument/2006/relationships/tags" Target="../tags/tag328.xml"/><Relationship Id="rId112" Type="http://schemas.openxmlformats.org/officeDocument/2006/relationships/image" Target="../media/image2.png"/><Relationship Id="rId16" Type="http://schemas.openxmlformats.org/officeDocument/2006/relationships/tags" Target="../tags/tag255.xml"/><Relationship Id="rId107" Type="http://schemas.openxmlformats.org/officeDocument/2006/relationships/image" Target="../media/image24.png"/><Relationship Id="rId11" Type="http://schemas.openxmlformats.org/officeDocument/2006/relationships/tags" Target="../tags/tag250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53" Type="http://schemas.openxmlformats.org/officeDocument/2006/relationships/tags" Target="../tags/tag292.xml"/><Relationship Id="rId58" Type="http://schemas.openxmlformats.org/officeDocument/2006/relationships/tags" Target="../tags/tag297.xml"/><Relationship Id="rId74" Type="http://schemas.openxmlformats.org/officeDocument/2006/relationships/tags" Target="../tags/tag313.xml"/><Relationship Id="rId79" Type="http://schemas.openxmlformats.org/officeDocument/2006/relationships/tags" Target="../tags/tag318.xml"/><Relationship Id="rId102" Type="http://schemas.openxmlformats.org/officeDocument/2006/relationships/image" Target="../media/image14.png"/><Relationship Id="rId123" Type="http://schemas.openxmlformats.org/officeDocument/2006/relationships/image" Target="../media/image30.png"/><Relationship Id="rId5" Type="http://schemas.openxmlformats.org/officeDocument/2006/relationships/tags" Target="../tags/tag244.xml"/><Relationship Id="rId61" Type="http://schemas.openxmlformats.org/officeDocument/2006/relationships/tags" Target="../tags/tag300.xml"/><Relationship Id="rId82" Type="http://schemas.openxmlformats.org/officeDocument/2006/relationships/tags" Target="../tags/tag321.xml"/><Relationship Id="rId90" Type="http://schemas.openxmlformats.org/officeDocument/2006/relationships/tags" Target="../tags/tag329.xml"/><Relationship Id="rId95" Type="http://schemas.openxmlformats.org/officeDocument/2006/relationships/tags" Target="../tags/tag334.xml"/><Relationship Id="rId19" Type="http://schemas.openxmlformats.org/officeDocument/2006/relationships/tags" Target="../tags/tag25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tags" Target="../tags/tag282.xml"/><Relationship Id="rId48" Type="http://schemas.openxmlformats.org/officeDocument/2006/relationships/tags" Target="../tags/tag287.xml"/><Relationship Id="rId56" Type="http://schemas.openxmlformats.org/officeDocument/2006/relationships/tags" Target="../tags/tag295.xml"/><Relationship Id="rId64" Type="http://schemas.openxmlformats.org/officeDocument/2006/relationships/tags" Target="../tags/tag303.xml"/><Relationship Id="rId69" Type="http://schemas.openxmlformats.org/officeDocument/2006/relationships/tags" Target="../tags/tag308.xml"/><Relationship Id="rId77" Type="http://schemas.openxmlformats.org/officeDocument/2006/relationships/tags" Target="../tags/tag316.xml"/><Relationship Id="rId100" Type="http://schemas.openxmlformats.org/officeDocument/2006/relationships/image" Target="../media/image11.png"/><Relationship Id="rId105" Type="http://schemas.openxmlformats.org/officeDocument/2006/relationships/image" Target="../media/image12.png"/><Relationship Id="rId113" Type="http://schemas.openxmlformats.org/officeDocument/2006/relationships/image" Target="../media/image5.png"/><Relationship Id="rId118" Type="http://schemas.openxmlformats.org/officeDocument/2006/relationships/image" Target="../media/image6.png"/><Relationship Id="rId8" Type="http://schemas.openxmlformats.org/officeDocument/2006/relationships/tags" Target="../tags/tag247.xml"/><Relationship Id="rId51" Type="http://schemas.openxmlformats.org/officeDocument/2006/relationships/tags" Target="../tags/tag290.xml"/><Relationship Id="rId72" Type="http://schemas.openxmlformats.org/officeDocument/2006/relationships/tags" Target="../tags/tag311.xml"/><Relationship Id="rId80" Type="http://schemas.openxmlformats.org/officeDocument/2006/relationships/tags" Target="../tags/tag319.xml"/><Relationship Id="rId85" Type="http://schemas.openxmlformats.org/officeDocument/2006/relationships/tags" Target="../tags/tag324.xml"/><Relationship Id="rId93" Type="http://schemas.openxmlformats.org/officeDocument/2006/relationships/tags" Target="../tags/tag332.xml"/><Relationship Id="rId98" Type="http://schemas.openxmlformats.org/officeDocument/2006/relationships/slideLayout" Target="../slideLayouts/slideLayout2.xml"/><Relationship Id="rId121" Type="http://schemas.openxmlformats.org/officeDocument/2006/relationships/image" Target="../media/image28.png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59" Type="http://schemas.openxmlformats.org/officeDocument/2006/relationships/tags" Target="../tags/tag298.xml"/><Relationship Id="rId67" Type="http://schemas.openxmlformats.org/officeDocument/2006/relationships/tags" Target="../tags/tag306.xml"/><Relationship Id="rId103" Type="http://schemas.openxmlformats.org/officeDocument/2006/relationships/image" Target="../media/image15.png"/><Relationship Id="rId108" Type="http://schemas.openxmlformats.org/officeDocument/2006/relationships/image" Target="../media/image25.png"/><Relationship Id="rId116" Type="http://schemas.openxmlformats.org/officeDocument/2006/relationships/image" Target="../media/image20.png"/><Relationship Id="rId124" Type="http://schemas.openxmlformats.org/officeDocument/2006/relationships/image" Target="../media/image1.png"/><Relationship Id="rId20" Type="http://schemas.openxmlformats.org/officeDocument/2006/relationships/tags" Target="../tags/tag259.xml"/><Relationship Id="rId41" Type="http://schemas.openxmlformats.org/officeDocument/2006/relationships/tags" Target="../tags/tag280.xml"/><Relationship Id="rId54" Type="http://schemas.openxmlformats.org/officeDocument/2006/relationships/tags" Target="../tags/tag293.xml"/><Relationship Id="rId62" Type="http://schemas.openxmlformats.org/officeDocument/2006/relationships/tags" Target="../tags/tag301.xml"/><Relationship Id="rId70" Type="http://schemas.openxmlformats.org/officeDocument/2006/relationships/tags" Target="../tags/tag309.xml"/><Relationship Id="rId75" Type="http://schemas.openxmlformats.org/officeDocument/2006/relationships/tags" Target="../tags/tag314.xml"/><Relationship Id="rId83" Type="http://schemas.openxmlformats.org/officeDocument/2006/relationships/tags" Target="../tags/tag322.xml"/><Relationship Id="rId88" Type="http://schemas.openxmlformats.org/officeDocument/2006/relationships/tags" Target="../tags/tag327.xml"/><Relationship Id="rId91" Type="http://schemas.openxmlformats.org/officeDocument/2006/relationships/tags" Target="../tags/tag330.xml"/><Relationship Id="rId96" Type="http://schemas.openxmlformats.org/officeDocument/2006/relationships/tags" Target="../tags/tag335.xml"/><Relationship Id="rId111" Type="http://schemas.openxmlformats.org/officeDocument/2006/relationships/image" Target="../media/image22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tags" Target="../tags/tag288.xml"/><Relationship Id="rId57" Type="http://schemas.openxmlformats.org/officeDocument/2006/relationships/tags" Target="../tags/tag296.xml"/><Relationship Id="rId106" Type="http://schemas.openxmlformats.org/officeDocument/2006/relationships/image" Target="../media/image16.png"/><Relationship Id="rId114" Type="http://schemas.openxmlformats.org/officeDocument/2006/relationships/image" Target="../media/image23.png"/><Relationship Id="rId119" Type="http://schemas.openxmlformats.org/officeDocument/2006/relationships/image" Target="../media/image9.png"/><Relationship Id="rId10" Type="http://schemas.openxmlformats.org/officeDocument/2006/relationships/tags" Target="../tags/tag249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52" Type="http://schemas.openxmlformats.org/officeDocument/2006/relationships/tags" Target="../tags/tag291.xml"/><Relationship Id="rId60" Type="http://schemas.openxmlformats.org/officeDocument/2006/relationships/tags" Target="../tags/tag299.xml"/><Relationship Id="rId65" Type="http://schemas.openxmlformats.org/officeDocument/2006/relationships/tags" Target="../tags/tag304.xml"/><Relationship Id="rId73" Type="http://schemas.openxmlformats.org/officeDocument/2006/relationships/tags" Target="../tags/tag312.xml"/><Relationship Id="rId78" Type="http://schemas.openxmlformats.org/officeDocument/2006/relationships/tags" Target="../tags/tag317.xml"/><Relationship Id="rId81" Type="http://schemas.openxmlformats.org/officeDocument/2006/relationships/tags" Target="../tags/tag320.xml"/><Relationship Id="rId86" Type="http://schemas.openxmlformats.org/officeDocument/2006/relationships/tags" Target="../tags/tag325.xml"/><Relationship Id="rId94" Type="http://schemas.openxmlformats.org/officeDocument/2006/relationships/tags" Target="../tags/tag333.xml"/><Relationship Id="rId99" Type="http://schemas.openxmlformats.org/officeDocument/2006/relationships/image" Target="../media/image10.png"/><Relationship Id="rId101" Type="http://schemas.openxmlformats.org/officeDocument/2006/relationships/image" Target="../media/image13.png"/><Relationship Id="rId122" Type="http://schemas.openxmlformats.org/officeDocument/2006/relationships/image" Target="../media/image29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39" Type="http://schemas.openxmlformats.org/officeDocument/2006/relationships/tags" Target="../tags/tag278.xml"/><Relationship Id="rId109" Type="http://schemas.openxmlformats.org/officeDocument/2006/relationships/image" Target="../media/image17.png"/><Relationship Id="rId34" Type="http://schemas.openxmlformats.org/officeDocument/2006/relationships/tags" Target="../tags/tag273.xml"/><Relationship Id="rId50" Type="http://schemas.openxmlformats.org/officeDocument/2006/relationships/tags" Target="../tags/tag289.xml"/><Relationship Id="rId55" Type="http://schemas.openxmlformats.org/officeDocument/2006/relationships/tags" Target="../tags/tag294.xml"/><Relationship Id="rId76" Type="http://schemas.openxmlformats.org/officeDocument/2006/relationships/tags" Target="../tags/tag315.xml"/><Relationship Id="rId97" Type="http://schemas.openxmlformats.org/officeDocument/2006/relationships/tags" Target="../tags/tag336.xml"/><Relationship Id="rId104" Type="http://schemas.openxmlformats.org/officeDocument/2006/relationships/image" Target="../media/image19.png"/><Relationship Id="rId120" Type="http://schemas.openxmlformats.org/officeDocument/2006/relationships/image" Target="../media/image27.png"/><Relationship Id="rId7" Type="http://schemas.openxmlformats.org/officeDocument/2006/relationships/tags" Target="../tags/tag246.xml"/><Relationship Id="rId71" Type="http://schemas.openxmlformats.org/officeDocument/2006/relationships/tags" Target="../tags/tag310.xml"/><Relationship Id="rId92" Type="http://schemas.openxmlformats.org/officeDocument/2006/relationships/tags" Target="../tags/tag331.xml"/><Relationship Id="rId2" Type="http://schemas.openxmlformats.org/officeDocument/2006/relationships/tags" Target="../tags/tag241.xml"/><Relationship Id="rId29" Type="http://schemas.openxmlformats.org/officeDocument/2006/relationships/tags" Target="../tags/tag268.xml"/><Relationship Id="rId24" Type="http://schemas.openxmlformats.org/officeDocument/2006/relationships/tags" Target="../tags/tag263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66" Type="http://schemas.openxmlformats.org/officeDocument/2006/relationships/tags" Target="../tags/tag305.xml"/><Relationship Id="rId87" Type="http://schemas.openxmlformats.org/officeDocument/2006/relationships/tags" Target="../tags/tag326.xml"/><Relationship Id="rId110" Type="http://schemas.openxmlformats.org/officeDocument/2006/relationships/image" Target="../media/image18.png"/><Relationship Id="rId115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036.xml"/><Relationship Id="rId13" Type="http://schemas.openxmlformats.org/officeDocument/2006/relationships/image" Target="../media/image107.png"/><Relationship Id="rId3" Type="http://schemas.openxmlformats.org/officeDocument/2006/relationships/tags" Target="../tags/tag1031.xml"/><Relationship Id="rId7" Type="http://schemas.openxmlformats.org/officeDocument/2006/relationships/tags" Target="../tags/tag1035.xml"/><Relationship Id="rId12" Type="http://schemas.openxmlformats.org/officeDocument/2006/relationships/image" Target="../media/image248.png"/><Relationship Id="rId2" Type="http://schemas.openxmlformats.org/officeDocument/2006/relationships/tags" Target="../tags/tag1030.xml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11" Type="http://schemas.openxmlformats.org/officeDocument/2006/relationships/image" Target="../media/image206.png"/><Relationship Id="rId5" Type="http://schemas.openxmlformats.org/officeDocument/2006/relationships/tags" Target="../tags/tag1033.xml"/><Relationship Id="rId15" Type="http://schemas.openxmlformats.org/officeDocument/2006/relationships/image" Target="../media/image250.png"/><Relationship Id="rId10" Type="http://schemas.openxmlformats.org/officeDocument/2006/relationships/image" Target="../media/image48.png"/><Relationship Id="rId4" Type="http://schemas.openxmlformats.org/officeDocument/2006/relationships/tags" Target="../tags/tag103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04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3" Type="http://schemas.openxmlformats.org/officeDocument/2006/relationships/tags" Target="../tags/tag1039.xml"/><Relationship Id="rId21" Type="http://schemas.openxmlformats.org/officeDocument/2006/relationships/image" Target="../media/image253.png"/><Relationship Id="rId7" Type="http://schemas.openxmlformats.org/officeDocument/2006/relationships/tags" Target="../tags/tag1043.xml"/><Relationship Id="rId12" Type="http://schemas.openxmlformats.org/officeDocument/2006/relationships/tags" Target="../tags/tag1048.xml"/><Relationship Id="rId17" Type="http://schemas.openxmlformats.org/officeDocument/2006/relationships/image" Target="../media/image251.png"/><Relationship Id="rId25" Type="http://schemas.openxmlformats.org/officeDocument/2006/relationships/image" Target="../media/image250.png"/><Relationship Id="rId2" Type="http://schemas.openxmlformats.org/officeDocument/2006/relationships/tags" Target="../tags/tag1038.xml"/><Relationship Id="rId16" Type="http://schemas.openxmlformats.org/officeDocument/2006/relationships/image" Target="../media/image231.png"/><Relationship Id="rId20" Type="http://schemas.openxmlformats.org/officeDocument/2006/relationships/image" Target="../media/image248.png"/><Relationship Id="rId1" Type="http://schemas.openxmlformats.org/officeDocument/2006/relationships/tags" Target="../tags/tag1037.xml"/><Relationship Id="rId6" Type="http://schemas.openxmlformats.org/officeDocument/2006/relationships/tags" Target="../tags/tag1042.xml"/><Relationship Id="rId11" Type="http://schemas.openxmlformats.org/officeDocument/2006/relationships/tags" Target="../tags/tag1047.xml"/><Relationship Id="rId24" Type="http://schemas.openxmlformats.org/officeDocument/2006/relationships/image" Target="../media/image249.png"/><Relationship Id="rId5" Type="http://schemas.openxmlformats.org/officeDocument/2006/relationships/tags" Target="../tags/tag1041.xml"/><Relationship Id="rId15" Type="http://schemas.openxmlformats.org/officeDocument/2006/relationships/image" Target="../media/image206.png"/><Relationship Id="rId23" Type="http://schemas.openxmlformats.org/officeDocument/2006/relationships/image" Target="../media/image107.png"/><Relationship Id="rId10" Type="http://schemas.openxmlformats.org/officeDocument/2006/relationships/tags" Target="../tags/tag1046.xml"/><Relationship Id="rId19" Type="http://schemas.openxmlformats.org/officeDocument/2006/relationships/image" Target="../media/image252.png"/><Relationship Id="rId4" Type="http://schemas.openxmlformats.org/officeDocument/2006/relationships/tags" Target="../tags/tag1040.xml"/><Relationship Id="rId9" Type="http://schemas.openxmlformats.org/officeDocument/2006/relationships/tags" Target="../tags/tag1045.xml"/><Relationship Id="rId14" Type="http://schemas.openxmlformats.org/officeDocument/2006/relationships/image" Target="../media/image48.png"/><Relationship Id="rId22" Type="http://schemas.openxmlformats.org/officeDocument/2006/relationships/image" Target="../media/image2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56.xml"/><Relationship Id="rId13" Type="http://schemas.openxmlformats.org/officeDocument/2006/relationships/tags" Target="../tags/tag1061.xml"/><Relationship Id="rId18" Type="http://schemas.openxmlformats.org/officeDocument/2006/relationships/tags" Target="../tags/tag1066.xml"/><Relationship Id="rId26" Type="http://schemas.openxmlformats.org/officeDocument/2006/relationships/image" Target="../media/image258.png"/><Relationship Id="rId3" Type="http://schemas.openxmlformats.org/officeDocument/2006/relationships/tags" Target="../tags/tag1051.xml"/><Relationship Id="rId21" Type="http://schemas.openxmlformats.org/officeDocument/2006/relationships/image" Target="../media/image252.png"/><Relationship Id="rId7" Type="http://schemas.openxmlformats.org/officeDocument/2006/relationships/tags" Target="../tags/tag1055.xml"/><Relationship Id="rId12" Type="http://schemas.openxmlformats.org/officeDocument/2006/relationships/tags" Target="../tags/tag1060.xml"/><Relationship Id="rId17" Type="http://schemas.openxmlformats.org/officeDocument/2006/relationships/tags" Target="../tags/tag1065.xml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tags" Target="../tags/tag1050.xml"/><Relationship Id="rId16" Type="http://schemas.openxmlformats.org/officeDocument/2006/relationships/tags" Target="../tags/tag1064.xml"/><Relationship Id="rId20" Type="http://schemas.openxmlformats.org/officeDocument/2006/relationships/image" Target="../media/image14.png"/><Relationship Id="rId29" Type="http://schemas.openxmlformats.org/officeDocument/2006/relationships/image" Target="../media/image261.png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11" Type="http://schemas.openxmlformats.org/officeDocument/2006/relationships/tags" Target="../tags/tag1059.xml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tags" Target="../tags/tag1053.xml"/><Relationship Id="rId15" Type="http://schemas.openxmlformats.org/officeDocument/2006/relationships/tags" Target="../tags/tag1063.xml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tags" Target="../tags/tag10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3.png"/><Relationship Id="rId4" Type="http://schemas.openxmlformats.org/officeDocument/2006/relationships/tags" Target="../tags/tag1052.xml"/><Relationship Id="rId9" Type="http://schemas.openxmlformats.org/officeDocument/2006/relationships/tags" Target="../tags/tag1057.xml"/><Relationship Id="rId14" Type="http://schemas.openxmlformats.org/officeDocument/2006/relationships/tags" Target="../tags/tag1062.xml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079.xml"/><Relationship Id="rId18" Type="http://schemas.openxmlformats.org/officeDocument/2006/relationships/tags" Target="../tags/tag1084.xml"/><Relationship Id="rId26" Type="http://schemas.openxmlformats.org/officeDocument/2006/relationships/tags" Target="../tags/tag1092.xml"/><Relationship Id="rId39" Type="http://schemas.openxmlformats.org/officeDocument/2006/relationships/image" Target="../media/image263.png"/><Relationship Id="rId3" Type="http://schemas.openxmlformats.org/officeDocument/2006/relationships/tags" Target="../tags/tag1069.xml"/><Relationship Id="rId21" Type="http://schemas.openxmlformats.org/officeDocument/2006/relationships/tags" Target="../tags/tag1087.xml"/><Relationship Id="rId34" Type="http://schemas.openxmlformats.org/officeDocument/2006/relationships/image" Target="../media/image258.png"/><Relationship Id="rId42" Type="http://schemas.openxmlformats.org/officeDocument/2006/relationships/image" Target="../media/image240.png"/><Relationship Id="rId47" Type="http://schemas.openxmlformats.org/officeDocument/2006/relationships/image" Target="../media/image251.png"/><Relationship Id="rId50" Type="http://schemas.openxmlformats.org/officeDocument/2006/relationships/image" Target="../media/image48.png"/><Relationship Id="rId7" Type="http://schemas.openxmlformats.org/officeDocument/2006/relationships/tags" Target="../tags/tag1073.xml"/><Relationship Id="rId12" Type="http://schemas.openxmlformats.org/officeDocument/2006/relationships/tags" Target="../tags/tag1078.xml"/><Relationship Id="rId17" Type="http://schemas.openxmlformats.org/officeDocument/2006/relationships/tags" Target="../tags/tag1083.xml"/><Relationship Id="rId25" Type="http://schemas.openxmlformats.org/officeDocument/2006/relationships/tags" Target="../tags/tag1091.xml"/><Relationship Id="rId33" Type="http://schemas.openxmlformats.org/officeDocument/2006/relationships/image" Target="../media/image257.png"/><Relationship Id="rId38" Type="http://schemas.openxmlformats.org/officeDocument/2006/relationships/image" Target="../media/image262.png"/><Relationship Id="rId46" Type="http://schemas.openxmlformats.org/officeDocument/2006/relationships/image" Target="../media/image231.png"/><Relationship Id="rId2" Type="http://schemas.openxmlformats.org/officeDocument/2006/relationships/tags" Target="../tags/tag1068.xml"/><Relationship Id="rId16" Type="http://schemas.openxmlformats.org/officeDocument/2006/relationships/tags" Target="../tags/tag1082.xml"/><Relationship Id="rId20" Type="http://schemas.openxmlformats.org/officeDocument/2006/relationships/tags" Target="../tags/tag1086.xml"/><Relationship Id="rId29" Type="http://schemas.openxmlformats.org/officeDocument/2006/relationships/image" Target="../media/image252.png"/><Relationship Id="rId41" Type="http://schemas.openxmlformats.org/officeDocument/2006/relationships/image" Target="../media/image134.png"/><Relationship Id="rId1" Type="http://schemas.openxmlformats.org/officeDocument/2006/relationships/tags" Target="../tags/tag1067.xml"/><Relationship Id="rId6" Type="http://schemas.openxmlformats.org/officeDocument/2006/relationships/tags" Target="../tags/tag1072.xml"/><Relationship Id="rId11" Type="http://schemas.openxmlformats.org/officeDocument/2006/relationships/tags" Target="../tags/tag1077.xml"/><Relationship Id="rId24" Type="http://schemas.openxmlformats.org/officeDocument/2006/relationships/tags" Target="../tags/tag1090.xml"/><Relationship Id="rId32" Type="http://schemas.openxmlformats.org/officeDocument/2006/relationships/image" Target="../media/image256.png"/><Relationship Id="rId37" Type="http://schemas.openxmlformats.org/officeDocument/2006/relationships/image" Target="../media/image261.png"/><Relationship Id="rId40" Type="http://schemas.openxmlformats.org/officeDocument/2006/relationships/image" Target="../media/image266.png"/><Relationship Id="rId45" Type="http://schemas.openxmlformats.org/officeDocument/2006/relationships/image" Target="../media/image244.png"/><Relationship Id="rId5" Type="http://schemas.openxmlformats.org/officeDocument/2006/relationships/tags" Target="../tags/tag1071.xml"/><Relationship Id="rId15" Type="http://schemas.openxmlformats.org/officeDocument/2006/relationships/tags" Target="../tags/tag1081.xml"/><Relationship Id="rId23" Type="http://schemas.openxmlformats.org/officeDocument/2006/relationships/tags" Target="../tags/tag1089.xml"/><Relationship Id="rId28" Type="http://schemas.openxmlformats.org/officeDocument/2006/relationships/image" Target="../media/image14.png"/><Relationship Id="rId36" Type="http://schemas.openxmlformats.org/officeDocument/2006/relationships/image" Target="../media/image260.png"/><Relationship Id="rId49" Type="http://schemas.openxmlformats.org/officeDocument/2006/relationships/image" Target="../media/image165.png"/><Relationship Id="rId10" Type="http://schemas.openxmlformats.org/officeDocument/2006/relationships/tags" Target="../tags/tag1076.xml"/><Relationship Id="rId19" Type="http://schemas.openxmlformats.org/officeDocument/2006/relationships/tags" Target="../tags/tag1085.xml"/><Relationship Id="rId31" Type="http://schemas.openxmlformats.org/officeDocument/2006/relationships/image" Target="../media/image255.png"/><Relationship Id="rId44" Type="http://schemas.openxmlformats.org/officeDocument/2006/relationships/image" Target="../media/image268.png"/><Relationship Id="rId4" Type="http://schemas.openxmlformats.org/officeDocument/2006/relationships/tags" Target="../tags/tag1070.xml"/><Relationship Id="rId9" Type="http://schemas.openxmlformats.org/officeDocument/2006/relationships/tags" Target="../tags/tag1075.xml"/><Relationship Id="rId14" Type="http://schemas.openxmlformats.org/officeDocument/2006/relationships/tags" Target="../tags/tag1080.xml"/><Relationship Id="rId22" Type="http://schemas.openxmlformats.org/officeDocument/2006/relationships/tags" Target="../tags/tag108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54.png"/><Relationship Id="rId35" Type="http://schemas.openxmlformats.org/officeDocument/2006/relationships/image" Target="../media/image259.png"/><Relationship Id="rId43" Type="http://schemas.openxmlformats.org/officeDocument/2006/relationships/image" Target="../media/image267.png"/><Relationship Id="rId48" Type="http://schemas.openxmlformats.org/officeDocument/2006/relationships/image" Target="../media/image245.png"/><Relationship Id="rId8" Type="http://schemas.openxmlformats.org/officeDocument/2006/relationships/tags" Target="../tags/tag1074.xml"/><Relationship Id="rId51" Type="http://schemas.openxmlformats.org/officeDocument/2006/relationships/image" Target="../media/image2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100.xml"/><Relationship Id="rId13" Type="http://schemas.openxmlformats.org/officeDocument/2006/relationships/tags" Target="../tags/tag1105.xml"/><Relationship Id="rId18" Type="http://schemas.openxmlformats.org/officeDocument/2006/relationships/image" Target="../media/image270.png"/><Relationship Id="rId26" Type="http://schemas.openxmlformats.org/officeDocument/2006/relationships/image" Target="../media/image278.png"/><Relationship Id="rId3" Type="http://schemas.openxmlformats.org/officeDocument/2006/relationships/tags" Target="../tags/tag1095.xml"/><Relationship Id="rId21" Type="http://schemas.openxmlformats.org/officeDocument/2006/relationships/image" Target="../media/image273.png"/><Relationship Id="rId7" Type="http://schemas.openxmlformats.org/officeDocument/2006/relationships/tags" Target="../tags/tag1099.xml"/><Relationship Id="rId12" Type="http://schemas.openxmlformats.org/officeDocument/2006/relationships/tags" Target="../tags/tag1104.xml"/><Relationship Id="rId17" Type="http://schemas.openxmlformats.org/officeDocument/2006/relationships/image" Target="../media/image269.png"/><Relationship Id="rId25" Type="http://schemas.openxmlformats.org/officeDocument/2006/relationships/image" Target="../media/image277.png"/><Relationship Id="rId2" Type="http://schemas.openxmlformats.org/officeDocument/2006/relationships/tags" Target="../tags/tag10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72.png"/><Relationship Id="rId29" Type="http://schemas.openxmlformats.org/officeDocument/2006/relationships/image" Target="../media/image48.png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1" Type="http://schemas.openxmlformats.org/officeDocument/2006/relationships/tags" Target="../tags/tag1103.xml"/><Relationship Id="rId24" Type="http://schemas.openxmlformats.org/officeDocument/2006/relationships/image" Target="../media/image276.png"/><Relationship Id="rId5" Type="http://schemas.openxmlformats.org/officeDocument/2006/relationships/tags" Target="../tags/tag1097.xml"/><Relationship Id="rId15" Type="http://schemas.openxmlformats.org/officeDocument/2006/relationships/tags" Target="../tags/tag1107.xml"/><Relationship Id="rId23" Type="http://schemas.openxmlformats.org/officeDocument/2006/relationships/image" Target="../media/image275.png"/><Relationship Id="rId28" Type="http://schemas.openxmlformats.org/officeDocument/2006/relationships/image" Target="../media/image280.png"/><Relationship Id="rId10" Type="http://schemas.openxmlformats.org/officeDocument/2006/relationships/tags" Target="../tags/tag1102.xml"/><Relationship Id="rId19" Type="http://schemas.openxmlformats.org/officeDocument/2006/relationships/image" Target="../media/image271.png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4" Type="http://schemas.openxmlformats.org/officeDocument/2006/relationships/tags" Target="../tags/tag1106.xml"/><Relationship Id="rId22" Type="http://schemas.openxmlformats.org/officeDocument/2006/relationships/image" Target="../media/image274.png"/><Relationship Id="rId27" Type="http://schemas.openxmlformats.org/officeDocument/2006/relationships/image" Target="../media/image279.png"/><Relationship Id="rId30" Type="http://schemas.openxmlformats.org/officeDocument/2006/relationships/image" Target="../media/image28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62.xml"/><Relationship Id="rId21" Type="http://schemas.openxmlformats.org/officeDocument/2006/relationships/tags" Target="../tags/tag357.xml"/><Relationship Id="rId42" Type="http://schemas.openxmlformats.org/officeDocument/2006/relationships/tags" Target="../tags/tag378.xml"/><Relationship Id="rId47" Type="http://schemas.openxmlformats.org/officeDocument/2006/relationships/tags" Target="../tags/tag383.xml"/><Relationship Id="rId63" Type="http://schemas.openxmlformats.org/officeDocument/2006/relationships/tags" Target="../tags/tag399.xml"/><Relationship Id="rId68" Type="http://schemas.openxmlformats.org/officeDocument/2006/relationships/tags" Target="../tags/tag404.xml"/><Relationship Id="rId84" Type="http://schemas.openxmlformats.org/officeDocument/2006/relationships/tags" Target="../tags/tag420.xml"/><Relationship Id="rId89" Type="http://schemas.openxmlformats.org/officeDocument/2006/relationships/image" Target="../media/image14.png"/><Relationship Id="rId7" Type="http://schemas.openxmlformats.org/officeDocument/2006/relationships/tags" Target="../tags/tag343.xml"/><Relationship Id="rId71" Type="http://schemas.openxmlformats.org/officeDocument/2006/relationships/tags" Target="../tags/tag407.xml"/><Relationship Id="rId92" Type="http://schemas.openxmlformats.org/officeDocument/2006/relationships/image" Target="../media/image12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9" Type="http://schemas.openxmlformats.org/officeDocument/2006/relationships/tags" Target="../tags/tag365.xml"/><Relationship Id="rId107" Type="http://schemas.openxmlformats.org/officeDocument/2006/relationships/image" Target="../media/image1.png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tags" Target="../tags/tag368.xml"/><Relationship Id="rId37" Type="http://schemas.openxmlformats.org/officeDocument/2006/relationships/tags" Target="../tags/tag373.xml"/><Relationship Id="rId40" Type="http://schemas.openxmlformats.org/officeDocument/2006/relationships/tags" Target="../tags/tag376.xml"/><Relationship Id="rId45" Type="http://schemas.openxmlformats.org/officeDocument/2006/relationships/tags" Target="../tags/tag381.xml"/><Relationship Id="rId53" Type="http://schemas.openxmlformats.org/officeDocument/2006/relationships/tags" Target="../tags/tag389.xml"/><Relationship Id="rId58" Type="http://schemas.openxmlformats.org/officeDocument/2006/relationships/tags" Target="../tags/tag394.xml"/><Relationship Id="rId66" Type="http://schemas.openxmlformats.org/officeDocument/2006/relationships/tags" Target="../tags/tag402.xml"/><Relationship Id="rId74" Type="http://schemas.openxmlformats.org/officeDocument/2006/relationships/tags" Target="../tags/tag410.xml"/><Relationship Id="rId79" Type="http://schemas.openxmlformats.org/officeDocument/2006/relationships/tags" Target="../tags/tag415.xml"/><Relationship Id="rId87" Type="http://schemas.openxmlformats.org/officeDocument/2006/relationships/image" Target="../media/image11.png"/><Relationship Id="rId102" Type="http://schemas.openxmlformats.org/officeDocument/2006/relationships/image" Target="../media/image26.png"/><Relationship Id="rId5" Type="http://schemas.openxmlformats.org/officeDocument/2006/relationships/tags" Target="../tags/tag341.xml"/><Relationship Id="rId61" Type="http://schemas.openxmlformats.org/officeDocument/2006/relationships/tags" Target="../tags/tag397.xml"/><Relationship Id="rId82" Type="http://schemas.openxmlformats.org/officeDocument/2006/relationships/tags" Target="../tags/tag418.xml"/><Relationship Id="rId90" Type="http://schemas.openxmlformats.org/officeDocument/2006/relationships/image" Target="../media/image15.png"/><Relationship Id="rId95" Type="http://schemas.openxmlformats.org/officeDocument/2006/relationships/image" Target="../media/image25.png"/><Relationship Id="rId19" Type="http://schemas.openxmlformats.org/officeDocument/2006/relationships/tags" Target="../tags/tag35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tags" Target="../tags/tag366.xml"/><Relationship Id="rId35" Type="http://schemas.openxmlformats.org/officeDocument/2006/relationships/tags" Target="../tags/tag371.xml"/><Relationship Id="rId43" Type="http://schemas.openxmlformats.org/officeDocument/2006/relationships/tags" Target="../tags/tag379.xml"/><Relationship Id="rId48" Type="http://schemas.openxmlformats.org/officeDocument/2006/relationships/tags" Target="../tags/tag384.xml"/><Relationship Id="rId56" Type="http://schemas.openxmlformats.org/officeDocument/2006/relationships/tags" Target="../tags/tag392.xml"/><Relationship Id="rId64" Type="http://schemas.openxmlformats.org/officeDocument/2006/relationships/tags" Target="../tags/tag400.xml"/><Relationship Id="rId69" Type="http://schemas.openxmlformats.org/officeDocument/2006/relationships/tags" Target="../tags/tag405.xml"/><Relationship Id="rId77" Type="http://schemas.openxmlformats.org/officeDocument/2006/relationships/tags" Target="../tags/tag413.xml"/><Relationship Id="rId100" Type="http://schemas.openxmlformats.org/officeDocument/2006/relationships/image" Target="../media/image5.png"/><Relationship Id="rId105" Type="http://schemas.openxmlformats.org/officeDocument/2006/relationships/image" Target="../media/image20.png"/><Relationship Id="rId8" Type="http://schemas.openxmlformats.org/officeDocument/2006/relationships/tags" Target="../tags/tag344.xml"/><Relationship Id="rId51" Type="http://schemas.openxmlformats.org/officeDocument/2006/relationships/tags" Target="../tags/tag387.xml"/><Relationship Id="rId72" Type="http://schemas.openxmlformats.org/officeDocument/2006/relationships/tags" Target="../tags/tag408.xml"/><Relationship Id="rId80" Type="http://schemas.openxmlformats.org/officeDocument/2006/relationships/tags" Target="../tags/tag416.xml"/><Relationship Id="rId85" Type="http://schemas.openxmlformats.org/officeDocument/2006/relationships/slideLayout" Target="../slideLayouts/slideLayout2.xml"/><Relationship Id="rId93" Type="http://schemas.openxmlformats.org/officeDocument/2006/relationships/image" Target="../media/image16.png"/><Relationship Id="rId98" Type="http://schemas.openxmlformats.org/officeDocument/2006/relationships/image" Target="../media/image22.png"/><Relationship Id="rId3" Type="http://schemas.openxmlformats.org/officeDocument/2006/relationships/tags" Target="../tags/tag339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tags" Target="../tags/tag369.xml"/><Relationship Id="rId38" Type="http://schemas.openxmlformats.org/officeDocument/2006/relationships/tags" Target="../tags/tag374.xml"/><Relationship Id="rId46" Type="http://schemas.openxmlformats.org/officeDocument/2006/relationships/tags" Target="../tags/tag382.xml"/><Relationship Id="rId59" Type="http://schemas.openxmlformats.org/officeDocument/2006/relationships/tags" Target="../tags/tag395.xml"/><Relationship Id="rId67" Type="http://schemas.openxmlformats.org/officeDocument/2006/relationships/tags" Target="../tags/tag403.xml"/><Relationship Id="rId103" Type="http://schemas.openxmlformats.org/officeDocument/2006/relationships/image" Target="../media/image29.png"/><Relationship Id="rId20" Type="http://schemas.openxmlformats.org/officeDocument/2006/relationships/tags" Target="../tags/tag356.xml"/><Relationship Id="rId41" Type="http://schemas.openxmlformats.org/officeDocument/2006/relationships/tags" Target="../tags/tag377.xml"/><Relationship Id="rId54" Type="http://schemas.openxmlformats.org/officeDocument/2006/relationships/tags" Target="../tags/tag390.xml"/><Relationship Id="rId62" Type="http://schemas.openxmlformats.org/officeDocument/2006/relationships/tags" Target="../tags/tag398.xml"/><Relationship Id="rId70" Type="http://schemas.openxmlformats.org/officeDocument/2006/relationships/tags" Target="../tags/tag406.xml"/><Relationship Id="rId75" Type="http://schemas.openxmlformats.org/officeDocument/2006/relationships/tags" Target="../tags/tag411.xml"/><Relationship Id="rId83" Type="http://schemas.openxmlformats.org/officeDocument/2006/relationships/tags" Target="../tags/tag419.xml"/><Relationship Id="rId88" Type="http://schemas.openxmlformats.org/officeDocument/2006/relationships/image" Target="../media/image13.png"/><Relationship Id="rId91" Type="http://schemas.openxmlformats.org/officeDocument/2006/relationships/image" Target="../media/image19.png"/><Relationship Id="rId96" Type="http://schemas.openxmlformats.org/officeDocument/2006/relationships/image" Target="../media/image17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36" Type="http://schemas.openxmlformats.org/officeDocument/2006/relationships/tags" Target="../tags/tag372.xml"/><Relationship Id="rId49" Type="http://schemas.openxmlformats.org/officeDocument/2006/relationships/tags" Target="../tags/tag385.xml"/><Relationship Id="rId57" Type="http://schemas.openxmlformats.org/officeDocument/2006/relationships/tags" Target="../tags/tag393.xml"/><Relationship Id="rId106" Type="http://schemas.openxmlformats.org/officeDocument/2006/relationships/image" Target="../media/image21.png"/><Relationship Id="rId10" Type="http://schemas.openxmlformats.org/officeDocument/2006/relationships/tags" Target="../tags/tag346.xml"/><Relationship Id="rId31" Type="http://schemas.openxmlformats.org/officeDocument/2006/relationships/tags" Target="../tags/tag367.xml"/><Relationship Id="rId44" Type="http://schemas.openxmlformats.org/officeDocument/2006/relationships/tags" Target="../tags/tag380.xml"/><Relationship Id="rId52" Type="http://schemas.openxmlformats.org/officeDocument/2006/relationships/tags" Target="../tags/tag388.xml"/><Relationship Id="rId60" Type="http://schemas.openxmlformats.org/officeDocument/2006/relationships/tags" Target="../tags/tag396.xml"/><Relationship Id="rId65" Type="http://schemas.openxmlformats.org/officeDocument/2006/relationships/tags" Target="../tags/tag401.xml"/><Relationship Id="rId73" Type="http://schemas.openxmlformats.org/officeDocument/2006/relationships/tags" Target="../tags/tag409.xml"/><Relationship Id="rId78" Type="http://schemas.openxmlformats.org/officeDocument/2006/relationships/tags" Target="../tags/tag414.xml"/><Relationship Id="rId81" Type="http://schemas.openxmlformats.org/officeDocument/2006/relationships/tags" Target="../tags/tag417.xml"/><Relationship Id="rId86" Type="http://schemas.openxmlformats.org/officeDocument/2006/relationships/image" Target="../media/image10.png"/><Relationship Id="rId94" Type="http://schemas.openxmlformats.org/officeDocument/2006/relationships/image" Target="../media/image24.png"/><Relationship Id="rId99" Type="http://schemas.openxmlformats.org/officeDocument/2006/relationships/image" Target="../media/image2.png"/><Relationship Id="rId101" Type="http://schemas.openxmlformats.org/officeDocument/2006/relationships/image" Target="../media/image23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9" Type="http://schemas.openxmlformats.org/officeDocument/2006/relationships/tags" Target="../tags/tag375.xml"/><Relationship Id="rId34" Type="http://schemas.openxmlformats.org/officeDocument/2006/relationships/tags" Target="../tags/tag370.xml"/><Relationship Id="rId50" Type="http://schemas.openxmlformats.org/officeDocument/2006/relationships/tags" Target="../tags/tag386.xml"/><Relationship Id="rId55" Type="http://schemas.openxmlformats.org/officeDocument/2006/relationships/tags" Target="../tags/tag391.xml"/><Relationship Id="rId76" Type="http://schemas.openxmlformats.org/officeDocument/2006/relationships/tags" Target="../tags/tag412.xml"/><Relationship Id="rId97" Type="http://schemas.openxmlformats.org/officeDocument/2006/relationships/image" Target="../media/image18.png"/><Relationship Id="rId10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46.xml"/><Relationship Id="rId21" Type="http://schemas.openxmlformats.org/officeDocument/2006/relationships/tags" Target="../tags/tag441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63" Type="http://schemas.openxmlformats.org/officeDocument/2006/relationships/tags" Target="../tags/tag483.xml"/><Relationship Id="rId68" Type="http://schemas.openxmlformats.org/officeDocument/2006/relationships/tags" Target="../tags/tag488.xml"/><Relationship Id="rId84" Type="http://schemas.openxmlformats.org/officeDocument/2006/relationships/image" Target="../media/image15.png"/><Relationship Id="rId89" Type="http://schemas.openxmlformats.org/officeDocument/2006/relationships/image" Target="../media/image25.png"/><Relationship Id="rId7" Type="http://schemas.openxmlformats.org/officeDocument/2006/relationships/tags" Target="../tags/tag427.xml"/><Relationship Id="rId71" Type="http://schemas.openxmlformats.org/officeDocument/2006/relationships/tags" Target="../tags/tag491.xml"/><Relationship Id="rId92" Type="http://schemas.openxmlformats.org/officeDocument/2006/relationships/image" Target="../media/image22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9" Type="http://schemas.openxmlformats.org/officeDocument/2006/relationships/tags" Target="../tags/tag449.xml"/><Relationship Id="rId107" Type="http://schemas.openxmlformats.org/officeDocument/2006/relationships/image" Target="../media/image1.png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66" Type="http://schemas.openxmlformats.org/officeDocument/2006/relationships/tags" Target="../tags/tag486.xml"/><Relationship Id="rId74" Type="http://schemas.openxmlformats.org/officeDocument/2006/relationships/tags" Target="../tags/tag494.xml"/><Relationship Id="rId79" Type="http://schemas.openxmlformats.org/officeDocument/2006/relationships/slideLayout" Target="../slideLayouts/slideLayout2.xml"/><Relationship Id="rId87" Type="http://schemas.openxmlformats.org/officeDocument/2006/relationships/image" Target="../media/image16.png"/><Relationship Id="rId102" Type="http://schemas.openxmlformats.org/officeDocument/2006/relationships/image" Target="../media/image32.png"/><Relationship Id="rId5" Type="http://schemas.openxmlformats.org/officeDocument/2006/relationships/tags" Target="../tags/tag425.xml"/><Relationship Id="rId61" Type="http://schemas.openxmlformats.org/officeDocument/2006/relationships/tags" Target="../tags/tag481.xml"/><Relationship Id="rId82" Type="http://schemas.openxmlformats.org/officeDocument/2006/relationships/image" Target="../media/image13.png"/><Relationship Id="rId90" Type="http://schemas.openxmlformats.org/officeDocument/2006/relationships/image" Target="../media/image17.png"/><Relationship Id="rId95" Type="http://schemas.openxmlformats.org/officeDocument/2006/relationships/image" Target="../media/image23.png"/><Relationship Id="rId19" Type="http://schemas.openxmlformats.org/officeDocument/2006/relationships/tags" Target="../tags/tag43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56" Type="http://schemas.openxmlformats.org/officeDocument/2006/relationships/tags" Target="../tags/tag476.xml"/><Relationship Id="rId64" Type="http://schemas.openxmlformats.org/officeDocument/2006/relationships/tags" Target="../tags/tag484.xml"/><Relationship Id="rId69" Type="http://schemas.openxmlformats.org/officeDocument/2006/relationships/tags" Target="../tags/tag489.xml"/><Relationship Id="rId77" Type="http://schemas.openxmlformats.org/officeDocument/2006/relationships/tags" Target="../tags/tag497.xml"/><Relationship Id="rId100" Type="http://schemas.openxmlformats.org/officeDocument/2006/relationships/image" Target="../media/image21.png"/><Relationship Id="rId105" Type="http://schemas.openxmlformats.org/officeDocument/2006/relationships/image" Target="../media/image35.png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80" Type="http://schemas.openxmlformats.org/officeDocument/2006/relationships/image" Target="../media/image10.png"/><Relationship Id="rId85" Type="http://schemas.openxmlformats.org/officeDocument/2006/relationships/image" Target="../media/image19.png"/><Relationship Id="rId93" Type="http://schemas.openxmlformats.org/officeDocument/2006/relationships/image" Target="../media/image2.png"/><Relationship Id="rId98" Type="http://schemas.openxmlformats.org/officeDocument/2006/relationships/image" Target="../media/image30.png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46" Type="http://schemas.openxmlformats.org/officeDocument/2006/relationships/tags" Target="../tags/tag466.xml"/><Relationship Id="rId59" Type="http://schemas.openxmlformats.org/officeDocument/2006/relationships/tags" Target="../tags/tag479.xml"/><Relationship Id="rId67" Type="http://schemas.openxmlformats.org/officeDocument/2006/relationships/tags" Target="../tags/tag487.xml"/><Relationship Id="rId103" Type="http://schemas.openxmlformats.org/officeDocument/2006/relationships/image" Target="../media/image33.png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54" Type="http://schemas.openxmlformats.org/officeDocument/2006/relationships/tags" Target="../tags/tag474.xml"/><Relationship Id="rId62" Type="http://schemas.openxmlformats.org/officeDocument/2006/relationships/tags" Target="../tags/tag482.xml"/><Relationship Id="rId70" Type="http://schemas.openxmlformats.org/officeDocument/2006/relationships/tags" Target="../tags/tag490.xml"/><Relationship Id="rId75" Type="http://schemas.openxmlformats.org/officeDocument/2006/relationships/tags" Target="../tags/tag495.xml"/><Relationship Id="rId83" Type="http://schemas.openxmlformats.org/officeDocument/2006/relationships/image" Target="../media/image14.png"/><Relationship Id="rId88" Type="http://schemas.openxmlformats.org/officeDocument/2006/relationships/image" Target="../media/image24.png"/><Relationship Id="rId91" Type="http://schemas.openxmlformats.org/officeDocument/2006/relationships/image" Target="../media/image18.png"/><Relationship Id="rId96" Type="http://schemas.openxmlformats.org/officeDocument/2006/relationships/image" Target="../media/image26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106" Type="http://schemas.openxmlformats.org/officeDocument/2006/relationships/image" Target="../media/image36.png"/><Relationship Id="rId10" Type="http://schemas.openxmlformats.org/officeDocument/2006/relationships/tags" Target="../tags/tag430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65" Type="http://schemas.openxmlformats.org/officeDocument/2006/relationships/tags" Target="../tags/tag485.xml"/><Relationship Id="rId73" Type="http://schemas.openxmlformats.org/officeDocument/2006/relationships/tags" Target="../tags/tag493.xml"/><Relationship Id="rId78" Type="http://schemas.openxmlformats.org/officeDocument/2006/relationships/tags" Target="../tags/tag498.xml"/><Relationship Id="rId81" Type="http://schemas.openxmlformats.org/officeDocument/2006/relationships/image" Target="../media/image11.png"/><Relationship Id="rId86" Type="http://schemas.openxmlformats.org/officeDocument/2006/relationships/image" Target="../media/image12.png"/><Relationship Id="rId94" Type="http://schemas.openxmlformats.org/officeDocument/2006/relationships/image" Target="../media/image5.png"/><Relationship Id="rId99" Type="http://schemas.openxmlformats.org/officeDocument/2006/relationships/image" Target="../media/image20.png"/><Relationship Id="rId101" Type="http://schemas.openxmlformats.org/officeDocument/2006/relationships/image" Target="../media/image31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9" Type="http://schemas.openxmlformats.org/officeDocument/2006/relationships/tags" Target="../tags/tag459.xml"/><Relationship Id="rId34" Type="http://schemas.openxmlformats.org/officeDocument/2006/relationships/tags" Target="../tags/tag454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76" Type="http://schemas.openxmlformats.org/officeDocument/2006/relationships/tags" Target="../tags/tag496.xml"/><Relationship Id="rId97" Type="http://schemas.openxmlformats.org/officeDocument/2006/relationships/image" Target="../media/image29.png"/><Relationship Id="rId10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tags" Target="../tags/tag524.xml"/><Relationship Id="rId39" Type="http://schemas.openxmlformats.org/officeDocument/2006/relationships/image" Target="../media/image10.png"/><Relationship Id="rId21" Type="http://schemas.openxmlformats.org/officeDocument/2006/relationships/tags" Target="../tags/tag519.xml"/><Relationship Id="rId34" Type="http://schemas.openxmlformats.org/officeDocument/2006/relationships/tags" Target="../tags/tag532.xml"/><Relationship Id="rId42" Type="http://schemas.openxmlformats.org/officeDocument/2006/relationships/image" Target="../media/image14.png"/><Relationship Id="rId47" Type="http://schemas.openxmlformats.org/officeDocument/2006/relationships/image" Target="../media/image24.png"/><Relationship Id="rId50" Type="http://schemas.openxmlformats.org/officeDocument/2006/relationships/image" Target="../media/image18.png"/><Relationship Id="rId55" Type="http://schemas.openxmlformats.org/officeDocument/2006/relationships/image" Target="../media/image37.png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6.png"/><Relationship Id="rId59" Type="http://schemas.openxmlformats.org/officeDocument/2006/relationships/image" Target="../media/image26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29" Type="http://schemas.openxmlformats.org/officeDocument/2006/relationships/tags" Target="../tags/tag527.xml"/><Relationship Id="rId41" Type="http://schemas.openxmlformats.org/officeDocument/2006/relationships/image" Target="../media/image13.png"/><Relationship Id="rId54" Type="http://schemas.openxmlformats.org/officeDocument/2006/relationships/image" Target="../media/image5.png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tags" Target="../tags/tag522.xml"/><Relationship Id="rId32" Type="http://schemas.openxmlformats.org/officeDocument/2006/relationships/tags" Target="../tags/tag530.xml"/><Relationship Id="rId37" Type="http://schemas.openxmlformats.org/officeDocument/2006/relationships/tags" Target="../tags/tag535.xml"/><Relationship Id="rId40" Type="http://schemas.openxmlformats.org/officeDocument/2006/relationships/image" Target="../media/image11.png"/><Relationship Id="rId45" Type="http://schemas.openxmlformats.org/officeDocument/2006/relationships/image" Target="../media/image12.png"/><Relationship Id="rId53" Type="http://schemas.openxmlformats.org/officeDocument/2006/relationships/image" Target="../media/image2.png"/><Relationship Id="rId58" Type="http://schemas.openxmlformats.org/officeDocument/2006/relationships/image" Target="../media/image4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36" Type="http://schemas.openxmlformats.org/officeDocument/2006/relationships/tags" Target="../tags/tag534.xml"/><Relationship Id="rId49" Type="http://schemas.openxmlformats.org/officeDocument/2006/relationships/image" Target="../media/image17.png"/><Relationship Id="rId57" Type="http://schemas.openxmlformats.org/officeDocument/2006/relationships/image" Target="../media/image3.png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tags" Target="../tags/tag529.xml"/><Relationship Id="rId44" Type="http://schemas.openxmlformats.org/officeDocument/2006/relationships/image" Target="../media/image19.png"/><Relationship Id="rId52" Type="http://schemas.openxmlformats.org/officeDocument/2006/relationships/image" Target="../media/image23.png"/><Relationship Id="rId60" Type="http://schemas.openxmlformats.org/officeDocument/2006/relationships/image" Target="../media/image1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43" Type="http://schemas.openxmlformats.org/officeDocument/2006/relationships/image" Target="../media/image15.png"/><Relationship Id="rId48" Type="http://schemas.openxmlformats.org/officeDocument/2006/relationships/image" Target="../media/image25.png"/><Relationship Id="rId56" Type="http://schemas.openxmlformats.org/officeDocument/2006/relationships/image" Target="../media/image38.png"/><Relationship Id="rId8" Type="http://schemas.openxmlformats.org/officeDocument/2006/relationships/tags" Target="../tags/tag506.xml"/><Relationship Id="rId51" Type="http://schemas.openxmlformats.org/officeDocument/2006/relationships/image" Target="../media/image22.png"/><Relationship Id="rId3" Type="http://schemas.openxmlformats.org/officeDocument/2006/relationships/tags" Target="../tags/tag50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9" Type="http://schemas.openxmlformats.org/officeDocument/2006/relationships/image" Target="../media/image11.png"/><Relationship Id="rId21" Type="http://schemas.openxmlformats.org/officeDocument/2006/relationships/tags" Target="../tags/tag556.xml"/><Relationship Id="rId34" Type="http://schemas.openxmlformats.org/officeDocument/2006/relationships/tags" Target="../tags/tag569.xml"/><Relationship Id="rId42" Type="http://schemas.openxmlformats.org/officeDocument/2006/relationships/image" Target="../media/image15.png"/><Relationship Id="rId47" Type="http://schemas.openxmlformats.org/officeDocument/2006/relationships/image" Target="../media/image25.png"/><Relationship Id="rId50" Type="http://schemas.openxmlformats.org/officeDocument/2006/relationships/image" Target="../media/image22.png"/><Relationship Id="rId55" Type="http://schemas.openxmlformats.org/officeDocument/2006/relationships/image" Target="../media/image26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tags" Target="../tags/tag568.xml"/><Relationship Id="rId38" Type="http://schemas.openxmlformats.org/officeDocument/2006/relationships/image" Target="../media/image10.png"/><Relationship Id="rId46" Type="http://schemas.openxmlformats.org/officeDocument/2006/relationships/image" Target="../media/image24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tags" Target="../tags/tag564.xml"/><Relationship Id="rId41" Type="http://schemas.openxmlformats.org/officeDocument/2006/relationships/image" Target="../media/image14.png"/><Relationship Id="rId54" Type="http://schemas.openxmlformats.org/officeDocument/2006/relationships/image" Target="../media/image37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tags" Target="../tags/tag567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.png"/><Relationship Id="rId45" Type="http://schemas.openxmlformats.org/officeDocument/2006/relationships/image" Target="../media/image16.png"/><Relationship Id="rId53" Type="http://schemas.openxmlformats.org/officeDocument/2006/relationships/image" Target="../media/image5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36" Type="http://schemas.openxmlformats.org/officeDocument/2006/relationships/tags" Target="../tags/tag571.xml"/><Relationship Id="rId49" Type="http://schemas.openxmlformats.org/officeDocument/2006/relationships/image" Target="../media/image18.png"/><Relationship Id="rId57" Type="http://schemas.openxmlformats.org/officeDocument/2006/relationships/image" Target="../media/image1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tags" Target="../tags/tag566.xml"/><Relationship Id="rId44" Type="http://schemas.openxmlformats.org/officeDocument/2006/relationships/image" Target="../media/image12.png"/><Relationship Id="rId52" Type="http://schemas.openxmlformats.org/officeDocument/2006/relationships/image" Target="../media/image2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tags" Target="../tags/tag565.xml"/><Relationship Id="rId35" Type="http://schemas.openxmlformats.org/officeDocument/2006/relationships/tags" Target="../tags/tag570.xml"/><Relationship Id="rId43" Type="http://schemas.openxmlformats.org/officeDocument/2006/relationships/image" Target="../media/image19.png"/><Relationship Id="rId48" Type="http://schemas.openxmlformats.org/officeDocument/2006/relationships/image" Target="../media/image17.png"/><Relationship Id="rId56" Type="http://schemas.openxmlformats.org/officeDocument/2006/relationships/image" Target="../media/image39.png"/><Relationship Id="rId8" Type="http://schemas.openxmlformats.org/officeDocument/2006/relationships/tags" Target="../tags/tag543.xml"/><Relationship Id="rId51" Type="http://schemas.openxmlformats.org/officeDocument/2006/relationships/image" Target="../media/image23.png"/><Relationship Id="rId3" Type="http://schemas.openxmlformats.org/officeDocument/2006/relationships/tags" Target="../tags/tag53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tags" Target="../tags/tag597.xml"/><Relationship Id="rId39" Type="http://schemas.openxmlformats.org/officeDocument/2006/relationships/image" Target="../media/image11.png"/><Relationship Id="rId21" Type="http://schemas.openxmlformats.org/officeDocument/2006/relationships/tags" Target="../tags/tag592.xml"/><Relationship Id="rId34" Type="http://schemas.openxmlformats.org/officeDocument/2006/relationships/tags" Target="../tags/tag605.xml"/><Relationship Id="rId42" Type="http://schemas.openxmlformats.org/officeDocument/2006/relationships/image" Target="../media/image15.png"/><Relationship Id="rId47" Type="http://schemas.openxmlformats.org/officeDocument/2006/relationships/image" Target="../media/image25.png"/><Relationship Id="rId50" Type="http://schemas.openxmlformats.org/officeDocument/2006/relationships/image" Target="../media/image22.png"/><Relationship Id="rId55" Type="http://schemas.openxmlformats.org/officeDocument/2006/relationships/image" Target="../media/image26.pn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604.xml"/><Relationship Id="rId38" Type="http://schemas.openxmlformats.org/officeDocument/2006/relationships/image" Target="../media/image10.png"/><Relationship Id="rId46" Type="http://schemas.openxmlformats.org/officeDocument/2006/relationships/image" Target="../media/image24.png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tags" Target="../tags/tag591.xml"/><Relationship Id="rId29" Type="http://schemas.openxmlformats.org/officeDocument/2006/relationships/tags" Target="../tags/tag600.xml"/><Relationship Id="rId41" Type="http://schemas.openxmlformats.org/officeDocument/2006/relationships/image" Target="../media/image14.png"/><Relationship Id="rId54" Type="http://schemas.openxmlformats.org/officeDocument/2006/relationships/image" Target="../media/image37.png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tags" Target="../tags/tag60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.png"/><Relationship Id="rId45" Type="http://schemas.openxmlformats.org/officeDocument/2006/relationships/image" Target="../media/image16.png"/><Relationship Id="rId53" Type="http://schemas.openxmlformats.org/officeDocument/2006/relationships/image" Target="../media/image5.png"/><Relationship Id="rId58" Type="http://schemas.openxmlformats.org/officeDocument/2006/relationships/image" Target="../media/image1.png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tags" Target="../tags/tag599.xml"/><Relationship Id="rId36" Type="http://schemas.openxmlformats.org/officeDocument/2006/relationships/tags" Target="../tags/tag607.xml"/><Relationship Id="rId49" Type="http://schemas.openxmlformats.org/officeDocument/2006/relationships/image" Target="../media/image18.png"/><Relationship Id="rId57" Type="http://schemas.openxmlformats.org/officeDocument/2006/relationships/image" Target="../media/image39.png"/><Relationship Id="rId10" Type="http://schemas.openxmlformats.org/officeDocument/2006/relationships/tags" Target="../tags/tag581.xml"/><Relationship Id="rId19" Type="http://schemas.openxmlformats.org/officeDocument/2006/relationships/tags" Target="../tags/tag590.xml"/><Relationship Id="rId31" Type="http://schemas.openxmlformats.org/officeDocument/2006/relationships/tags" Target="../tags/tag602.xml"/><Relationship Id="rId44" Type="http://schemas.openxmlformats.org/officeDocument/2006/relationships/image" Target="../media/image12.png"/><Relationship Id="rId52" Type="http://schemas.openxmlformats.org/officeDocument/2006/relationships/image" Target="../media/image2.png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98.xml"/><Relationship Id="rId30" Type="http://schemas.openxmlformats.org/officeDocument/2006/relationships/tags" Target="../tags/tag601.xml"/><Relationship Id="rId35" Type="http://schemas.openxmlformats.org/officeDocument/2006/relationships/tags" Target="../tags/tag606.xml"/><Relationship Id="rId43" Type="http://schemas.openxmlformats.org/officeDocument/2006/relationships/image" Target="../media/image19.png"/><Relationship Id="rId48" Type="http://schemas.openxmlformats.org/officeDocument/2006/relationships/image" Target="../media/image17.png"/><Relationship Id="rId56" Type="http://schemas.openxmlformats.org/officeDocument/2006/relationships/image" Target="../media/image32.png"/><Relationship Id="rId8" Type="http://schemas.openxmlformats.org/officeDocument/2006/relationships/tags" Target="../tags/tag579.xml"/><Relationship Id="rId51" Type="http://schemas.openxmlformats.org/officeDocument/2006/relationships/image" Target="../media/image23.png"/><Relationship Id="rId3" Type="http://schemas.openxmlformats.org/officeDocument/2006/relationships/tags" Target="../tags/tag5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1FB1-444B-475A-860F-FD4C6040BEF8}" type="slidenum">
              <a:rPr lang="en-US"/>
              <a:pPr/>
              <a:t>1</a:t>
            </a:fld>
            <a:endParaRPr lang="en-US"/>
          </a:p>
        </p:txBody>
      </p:sp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Introduction to</a:t>
            </a:r>
          </a:p>
          <a:p>
            <a:pPr algn="ctr"/>
            <a:r>
              <a:rPr lang="en-US" sz="2400"/>
              <a:t>row and column operations</a:t>
            </a: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C4C2-958A-4D98-A564-4DECF3848140}" type="slidenum">
              <a:rPr lang="en-US"/>
              <a:pPr/>
              <a:t>10</a:t>
            </a:fld>
            <a:endParaRPr lang="en-US"/>
          </a:p>
        </p:txBody>
      </p:sp>
      <p:pic>
        <p:nvPicPr>
          <p:cNvPr id="343102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3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4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5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6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7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8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09" name="Picture 6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0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1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2" name="Picture 7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3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4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5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6" name="Picture 7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7" name="Picture 7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8" name="Picture 7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19" name="Picture 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0" name="Picture 8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1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2" name="Picture 8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3" name="Picture 8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4" name="Picture 8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5" name="Picture 8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6" name="Picture 8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7" name="Picture 8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8" name="Picture 8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29" name="Picture 8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130" name="Picture 9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9" name="Line 2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82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83" name="Rectangle 4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90" name="Line 50"/>
          <p:cNvSpPr>
            <a:spLocks noChangeShapeType="1"/>
          </p:cNvSpPr>
          <p:nvPr/>
        </p:nvSpPr>
        <p:spPr bwMode="auto">
          <a:xfrm>
            <a:off x="0" y="37719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91" name="Line 51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3092" name="Group 52"/>
          <p:cNvGrpSpPr>
            <a:grpSpLocks/>
          </p:cNvGrpSpPr>
          <p:nvPr/>
        </p:nvGrpSpPr>
        <p:grpSpPr bwMode="auto">
          <a:xfrm>
            <a:off x="381000" y="3848100"/>
            <a:ext cx="4911725" cy="1044575"/>
            <a:chOff x="781" y="2424"/>
            <a:chExt cx="3094" cy="658"/>
          </a:xfrm>
        </p:grpSpPr>
        <p:pic>
          <p:nvPicPr>
            <p:cNvPr id="343093" name="Picture 5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2651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4" name="Picture 5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70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5" name="Picture 5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2452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6" name="Picture 5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46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7" name="Picture 5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931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8" name="Picture 5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94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099" name="Picture 5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90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100" name="Picture 6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2424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101" name="Picture 6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3134" name="Group 94"/>
          <p:cNvGrpSpPr>
            <a:grpSpLocks/>
          </p:cNvGrpSpPr>
          <p:nvPr/>
        </p:nvGrpSpPr>
        <p:grpSpPr bwMode="auto">
          <a:xfrm>
            <a:off x="914400" y="2216150"/>
            <a:ext cx="6054725" cy="1365250"/>
            <a:chOff x="576" y="3316"/>
            <a:chExt cx="3814" cy="860"/>
          </a:xfrm>
        </p:grpSpPr>
        <p:pic>
          <p:nvPicPr>
            <p:cNvPr id="343135" name="Picture 9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3639"/>
              <a:ext cx="68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136" name="Picture 9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6"/>
              <a:ext cx="2672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3133" name="Group 93"/>
          <p:cNvGrpSpPr>
            <a:grpSpLocks/>
          </p:cNvGrpSpPr>
          <p:nvPr/>
        </p:nvGrpSpPr>
        <p:grpSpPr bwMode="auto">
          <a:xfrm>
            <a:off x="914400" y="5264150"/>
            <a:ext cx="6054725" cy="1365250"/>
            <a:chOff x="576" y="3316"/>
            <a:chExt cx="3814" cy="860"/>
          </a:xfrm>
        </p:grpSpPr>
        <p:pic>
          <p:nvPicPr>
            <p:cNvPr id="343131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3639"/>
              <a:ext cx="68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3132" name="Picture 9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6"/>
              <a:ext cx="2672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3137" name="Picture 9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49942E-6 L -6.94444E-6 -0.44496 " pathEditMode="relative" ptsTypes="AA">
                                      <p:cBhvr>
                                        <p:cTn id="6" dur="500" fill="hold"/>
                                        <p:tgtEl>
                                          <p:spTgt spid="34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90" grpId="0" animBg="1"/>
      <p:bldP spid="3430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0CBB-062C-4B3A-8FDB-27A5E4FE1431}" type="slidenum">
              <a:rPr lang="en-US"/>
              <a:pPr/>
              <a:t>11</a:t>
            </a:fld>
            <a:endParaRPr lang="en-US"/>
          </a:p>
        </p:txBody>
      </p:sp>
      <p:pic>
        <p:nvPicPr>
          <p:cNvPr id="3031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2448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07" name="Line 3"/>
          <p:cNvSpPr>
            <a:spLocks noChangeShapeType="1"/>
          </p:cNvSpPr>
          <p:nvPr/>
        </p:nvSpPr>
        <p:spPr bwMode="auto">
          <a:xfrm>
            <a:off x="4267200" y="3429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3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2078038"/>
            <a:ext cx="4206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163638"/>
            <a:ext cx="5197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28600"/>
            <a:ext cx="667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2305050" y="1979613"/>
            <a:ext cx="4324350" cy="4587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4468813" y="2438400"/>
            <a:ext cx="0" cy="960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rot="5400000">
            <a:off x="63246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311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743200"/>
            <a:ext cx="3467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1371600" y="4191000"/>
            <a:ext cx="4191000" cy="4587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 rot="-5400000">
            <a:off x="6059488" y="3921125"/>
            <a:ext cx="0" cy="977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311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289425"/>
            <a:ext cx="4105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29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806950"/>
            <a:ext cx="40941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21" name="Line 17"/>
          <p:cNvSpPr>
            <a:spLocks noChangeShapeType="1"/>
          </p:cNvSpPr>
          <p:nvPr/>
        </p:nvSpPr>
        <p:spPr bwMode="auto">
          <a:xfrm>
            <a:off x="838200" y="3429000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2" name="Line 18"/>
          <p:cNvSpPr>
            <a:spLocks noChangeShapeType="1"/>
          </p:cNvSpPr>
          <p:nvPr/>
        </p:nvSpPr>
        <p:spPr bwMode="auto">
          <a:xfrm>
            <a:off x="5072063" y="3060700"/>
            <a:ext cx="29622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3" name="Line 19"/>
          <p:cNvSpPr>
            <a:spLocks noChangeShapeType="1"/>
          </p:cNvSpPr>
          <p:nvPr/>
        </p:nvSpPr>
        <p:spPr bwMode="auto">
          <a:xfrm>
            <a:off x="4651375" y="5127625"/>
            <a:ext cx="36560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4" name="Line 20"/>
          <p:cNvSpPr>
            <a:spLocks noChangeShapeType="1"/>
          </p:cNvSpPr>
          <p:nvPr/>
        </p:nvSpPr>
        <p:spPr bwMode="auto">
          <a:xfrm>
            <a:off x="4981575" y="4094163"/>
            <a:ext cx="30353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nimBg="1"/>
      <p:bldP spid="303111" grpId="0" animBg="1"/>
      <p:bldP spid="303112" grpId="0" animBg="1"/>
      <p:bldP spid="303113" grpId="0" animBg="1"/>
      <p:bldP spid="303115" grpId="0" animBg="1"/>
      <p:bldP spid="303116" grpId="0" animBg="1"/>
      <p:bldP spid="303121" grpId="0" animBg="1"/>
      <p:bldP spid="303121" grpId="1" animBg="1"/>
      <p:bldP spid="303122" grpId="0" animBg="1"/>
      <p:bldP spid="303123" grpId="0" animBg="1"/>
      <p:bldP spid="303124" grpId="0" animBg="1"/>
      <p:bldP spid="3031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E099-42A7-4F09-A16C-EFCC31438972}" type="slidenum">
              <a:rPr lang="en-US"/>
              <a:pPr/>
              <a:t>12</a:t>
            </a:fld>
            <a:endParaRPr lang="en-US"/>
          </a:p>
        </p:txBody>
      </p:sp>
      <p:pic>
        <p:nvPicPr>
          <p:cNvPr id="3041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1836738"/>
            <a:ext cx="347821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43088"/>
            <a:ext cx="294481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3" name="Rectangle 5"/>
          <p:cNvSpPr>
            <a:spLocks noChangeAspect="1" noChangeArrowheads="1"/>
          </p:cNvSpPr>
          <p:nvPr/>
        </p:nvSpPr>
        <p:spPr bwMode="auto">
          <a:xfrm>
            <a:off x="3324225" y="1219200"/>
            <a:ext cx="3560763" cy="3905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303338"/>
            <a:ext cx="34877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5" name="Line 7"/>
          <p:cNvSpPr>
            <a:spLocks noChangeAspect="1" noChangeShapeType="1"/>
          </p:cNvSpPr>
          <p:nvPr/>
        </p:nvSpPr>
        <p:spPr bwMode="auto">
          <a:xfrm>
            <a:off x="5072063" y="235585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36" name="Line 8"/>
          <p:cNvSpPr>
            <a:spLocks noChangeAspect="1" noChangeShapeType="1"/>
          </p:cNvSpPr>
          <p:nvPr/>
        </p:nvSpPr>
        <p:spPr bwMode="auto">
          <a:xfrm>
            <a:off x="5226050" y="1608138"/>
            <a:ext cx="0" cy="7477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37" name="Line 9"/>
          <p:cNvSpPr>
            <a:spLocks noChangeAspect="1" noChangeShapeType="1"/>
          </p:cNvSpPr>
          <p:nvPr/>
        </p:nvSpPr>
        <p:spPr bwMode="auto">
          <a:xfrm>
            <a:off x="5072063" y="3836988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1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359150"/>
            <a:ext cx="15176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61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9150"/>
            <a:ext cx="1747838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4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876800"/>
            <a:ext cx="191928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4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4860925"/>
            <a:ext cx="29448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4142" name="Group 14"/>
          <p:cNvGrpSpPr>
            <a:grpSpLocks/>
          </p:cNvGrpSpPr>
          <p:nvPr/>
        </p:nvGrpSpPr>
        <p:grpSpPr bwMode="auto">
          <a:xfrm>
            <a:off x="5148263" y="4843463"/>
            <a:ext cx="3816350" cy="1160462"/>
            <a:chOff x="3243" y="3051"/>
            <a:chExt cx="2404" cy="731"/>
          </a:xfrm>
        </p:grpSpPr>
        <p:pic>
          <p:nvPicPr>
            <p:cNvPr id="304143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051"/>
              <a:ext cx="2191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4144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382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4145" name="Group 17"/>
          <p:cNvGrpSpPr>
            <a:grpSpLocks/>
          </p:cNvGrpSpPr>
          <p:nvPr/>
        </p:nvGrpSpPr>
        <p:grpSpPr bwMode="auto">
          <a:xfrm>
            <a:off x="7239000" y="3581400"/>
            <a:ext cx="1441450" cy="685800"/>
            <a:chOff x="4560" y="2256"/>
            <a:chExt cx="908" cy="432"/>
          </a:xfrm>
        </p:grpSpPr>
        <p:pic>
          <p:nvPicPr>
            <p:cNvPr id="304146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" y="2304"/>
              <a:ext cx="54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4147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2492"/>
              <a:ext cx="62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4148" name="Rectangle 20"/>
            <p:cNvSpPr>
              <a:spLocks noChangeArrowheads="1"/>
            </p:cNvSpPr>
            <p:nvPr/>
          </p:nvSpPr>
          <p:spPr bwMode="auto">
            <a:xfrm>
              <a:off x="4777" y="2256"/>
              <a:ext cx="691" cy="4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9" name="Line 21"/>
            <p:cNvSpPr>
              <a:spLocks noChangeShapeType="1"/>
            </p:cNvSpPr>
            <p:nvPr/>
          </p:nvSpPr>
          <p:spPr bwMode="auto">
            <a:xfrm flipH="1">
              <a:off x="4560" y="2448"/>
              <a:ext cx="2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415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04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6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2551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52" name="Line 24"/>
          <p:cNvSpPr>
            <a:spLocks noChangeShapeType="1"/>
          </p:cNvSpPr>
          <p:nvPr/>
        </p:nvSpPr>
        <p:spPr bwMode="auto">
          <a:xfrm>
            <a:off x="3886200" y="2971800"/>
            <a:ext cx="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2019300" y="3962400"/>
            <a:ext cx="3427413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4" name="Line 26"/>
          <p:cNvSpPr>
            <a:spLocks noChangeShapeType="1"/>
          </p:cNvSpPr>
          <p:nvPr/>
        </p:nvSpPr>
        <p:spPr bwMode="auto">
          <a:xfrm>
            <a:off x="7467600" y="3048000"/>
            <a:ext cx="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5" name="Line 27"/>
          <p:cNvSpPr>
            <a:spLocks noChangeShapeType="1"/>
          </p:cNvSpPr>
          <p:nvPr/>
        </p:nvSpPr>
        <p:spPr bwMode="auto">
          <a:xfrm>
            <a:off x="2320925" y="2119313"/>
            <a:ext cx="25320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657850" y="2119313"/>
            <a:ext cx="3098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3665538" y="3619500"/>
            <a:ext cx="11969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>
            <a:off x="5638800" y="3619500"/>
            <a:ext cx="14541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9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0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5" grpId="0" animBg="1"/>
      <p:bldP spid="304136" grpId="0" animBg="1"/>
      <p:bldP spid="304137" grpId="0" animBg="1"/>
      <p:bldP spid="304152" grpId="0" animBg="1"/>
      <p:bldP spid="304152" grpId="1" animBg="1"/>
      <p:bldP spid="304153" grpId="0" animBg="1"/>
      <p:bldP spid="304153" grpId="1" animBg="1"/>
      <p:bldP spid="304154" grpId="0" animBg="1"/>
      <p:bldP spid="304155" grpId="0" animBg="1"/>
      <p:bldP spid="304155" grpId="1" animBg="1"/>
      <p:bldP spid="304156" grpId="0" animBg="1"/>
      <p:bldP spid="304156" grpId="1" animBg="1"/>
      <p:bldP spid="304157" grpId="0" animBg="1"/>
      <p:bldP spid="304157" grpId="1" animBg="1"/>
      <p:bldP spid="304158" grpId="0" animBg="1"/>
      <p:bldP spid="30415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7078-0CDA-4D02-8FDC-D2737DBE6D2B}" type="slidenum">
              <a:rPr lang="en-US"/>
              <a:pPr/>
              <a:t>13</a:t>
            </a:fld>
            <a:endParaRPr lang="en-US"/>
          </a:p>
        </p:txBody>
      </p:sp>
      <p:pic>
        <p:nvPicPr>
          <p:cNvPr id="3051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57200"/>
            <a:ext cx="653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5150"/>
            <a:ext cx="72945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1075"/>
            <a:ext cx="648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2877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412875"/>
            <a:ext cx="667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3138"/>
            <a:ext cx="379888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4495800" y="41148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1" name="Line 9"/>
          <p:cNvSpPr>
            <a:spLocks noChangeAspect="1" noChangeShapeType="1"/>
          </p:cNvSpPr>
          <p:nvPr/>
        </p:nvSpPr>
        <p:spPr bwMode="auto">
          <a:xfrm>
            <a:off x="4495800" y="5562600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516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000625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5000625"/>
            <a:ext cx="2462213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5164" name="Group 12"/>
          <p:cNvGrpSpPr>
            <a:grpSpLocks/>
          </p:cNvGrpSpPr>
          <p:nvPr/>
        </p:nvGrpSpPr>
        <p:grpSpPr bwMode="auto">
          <a:xfrm>
            <a:off x="304800" y="4876800"/>
            <a:ext cx="533400" cy="741363"/>
            <a:chOff x="96" y="3072"/>
            <a:chExt cx="336" cy="467"/>
          </a:xfrm>
        </p:grpSpPr>
        <p:pic>
          <p:nvPicPr>
            <p:cNvPr id="305165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0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5166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92606">
              <a:off x="301" y="3072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5167" name="Group 15"/>
          <p:cNvGrpSpPr>
            <a:grpSpLocks/>
          </p:cNvGrpSpPr>
          <p:nvPr/>
        </p:nvGrpSpPr>
        <p:grpSpPr bwMode="auto">
          <a:xfrm>
            <a:off x="8382000" y="4876800"/>
            <a:ext cx="588963" cy="685800"/>
            <a:chOff x="5293" y="3072"/>
            <a:chExt cx="371" cy="432"/>
          </a:xfrm>
        </p:grpSpPr>
        <p:pic>
          <p:nvPicPr>
            <p:cNvPr id="305168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92606">
              <a:off x="5293" y="3072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5169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" y="333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5170" name="Group 18"/>
          <p:cNvGrpSpPr>
            <a:grpSpLocks/>
          </p:cNvGrpSpPr>
          <p:nvPr/>
        </p:nvGrpSpPr>
        <p:grpSpPr bwMode="auto">
          <a:xfrm>
            <a:off x="7623175" y="5715000"/>
            <a:ext cx="757238" cy="457200"/>
            <a:chOff x="4706" y="3936"/>
            <a:chExt cx="477" cy="288"/>
          </a:xfrm>
        </p:grpSpPr>
        <p:pic>
          <p:nvPicPr>
            <p:cNvPr id="305171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405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5172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4031">
              <a:off x="4706" y="3936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51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49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505200"/>
            <a:ext cx="387191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03500"/>
            <a:ext cx="5099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5176" name="Group 24"/>
          <p:cNvGrpSpPr>
            <a:grpSpLocks/>
          </p:cNvGrpSpPr>
          <p:nvPr/>
        </p:nvGrpSpPr>
        <p:grpSpPr bwMode="auto">
          <a:xfrm>
            <a:off x="36513" y="3775075"/>
            <a:ext cx="609600" cy="533400"/>
            <a:chOff x="48" y="2352"/>
            <a:chExt cx="384" cy="336"/>
          </a:xfrm>
        </p:grpSpPr>
        <p:sp>
          <p:nvSpPr>
            <p:cNvPr id="305177" name="Line 25"/>
            <p:cNvSpPr>
              <a:spLocks noChangeShapeType="1"/>
            </p:cNvSpPr>
            <p:nvPr/>
          </p:nvSpPr>
          <p:spPr bwMode="auto">
            <a:xfrm>
              <a:off x="240" y="2352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5178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562"/>
              <a:ext cx="38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5179" name="Line 27"/>
          <p:cNvSpPr>
            <a:spLocks noChangeShapeType="1"/>
          </p:cNvSpPr>
          <p:nvPr/>
        </p:nvSpPr>
        <p:spPr bwMode="auto">
          <a:xfrm>
            <a:off x="5502275" y="3819525"/>
            <a:ext cx="32813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5180" name="Group 28"/>
          <p:cNvGrpSpPr>
            <a:grpSpLocks/>
          </p:cNvGrpSpPr>
          <p:nvPr/>
        </p:nvGrpSpPr>
        <p:grpSpPr bwMode="auto">
          <a:xfrm>
            <a:off x="2001838" y="5145088"/>
            <a:ext cx="609600" cy="558800"/>
            <a:chOff x="1248" y="3264"/>
            <a:chExt cx="384" cy="352"/>
          </a:xfrm>
        </p:grpSpPr>
        <p:sp>
          <p:nvSpPr>
            <p:cNvPr id="305181" name="Line 29"/>
            <p:cNvSpPr>
              <a:spLocks noChangeShapeType="1"/>
            </p:cNvSpPr>
            <p:nvPr/>
          </p:nvSpPr>
          <p:spPr bwMode="auto">
            <a:xfrm>
              <a:off x="1440" y="3264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5182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490"/>
              <a:ext cx="38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5183" name="Line 31"/>
          <p:cNvSpPr>
            <a:spLocks noChangeShapeType="1"/>
          </p:cNvSpPr>
          <p:nvPr/>
        </p:nvSpPr>
        <p:spPr bwMode="auto">
          <a:xfrm>
            <a:off x="5356225" y="5392738"/>
            <a:ext cx="20748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518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955925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0" grpId="0" animBg="1"/>
      <p:bldP spid="305161" grpId="0" animBg="1"/>
      <p:bldP spid="305179" grpId="0" animBg="1"/>
      <p:bldP spid="305179" grpId="1" animBg="1"/>
      <p:bldP spid="305183" grpId="0" animBg="1"/>
      <p:bldP spid="30518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832-ACAD-4B4D-8F88-7E9441805705}" type="slidenum">
              <a:rPr lang="en-US"/>
              <a:pPr/>
              <a:t>14</a:t>
            </a:fld>
            <a:endParaRPr lang="en-US"/>
          </a:p>
        </p:txBody>
      </p:sp>
      <p:pic>
        <p:nvPicPr>
          <p:cNvPr id="3061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57200"/>
            <a:ext cx="653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1075"/>
            <a:ext cx="648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5150"/>
            <a:ext cx="72945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2877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412875"/>
            <a:ext cx="667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83" name="Line 7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61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36925"/>
            <a:ext cx="6840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7575"/>
            <a:ext cx="6424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114800"/>
            <a:ext cx="6632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144588" y="4572000"/>
            <a:ext cx="63992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6189" name="Group 13"/>
          <p:cNvGrpSpPr>
            <a:grpSpLocks/>
          </p:cNvGrpSpPr>
          <p:nvPr/>
        </p:nvGrpSpPr>
        <p:grpSpPr bwMode="auto">
          <a:xfrm>
            <a:off x="712788" y="5334000"/>
            <a:ext cx="7745412" cy="1219200"/>
            <a:chOff x="384" y="3456"/>
            <a:chExt cx="4879" cy="768"/>
          </a:xfrm>
        </p:grpSpPr>
        <p:pic>
          <p:nvPicPr>
            <p:cNvPr id="306190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045"/>
              <a:ext cx="3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91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3792"/>
              <a:ext cx="486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92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" y="3456"/>
              <a:ext cx="420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619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268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03500"/>
            <a:ext cx="5099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971800"/>
            <a:ext cx="667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6196" name="Group 20"/>
          <p:cNvGrpSpPr>
            <a:grpSpLocks/>
          </p:cNvGrpSpPr>
          <p:nvPr/>
        </p:nvGrpSpPr>
        <p:grpSpPr bwMode="auto">
          <a:xfrm rot="-5400000">
            <a:off x="-586581" y="3647282"/>
            <a:ext cx="2286000" cy="868362"/>
            <a:chOff x="733" y="2016"/>
            <a:chExt cx="1683" cy="601"/>
          </a:xfrm>
        </p:grpSpPr>
        <p:pic>
          <p:nvPicPr>
            <p:cNvPr id="306197" name="Picture 21" descr="txp_fig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2016"/>
              <a:ext cx="12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98" name="Picture 22" descr="txp_fig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" y="2135"/>
              <a:ext cx="153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99" name="Picture 23" descr="txp_fig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256"/>
              <a:ext cx="163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200" name="Picture 24" descr="txp_fig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" y="2375"/>
              <a:ext cx="138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201" name="Picture 25" descr="txp_fig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2496"/>
              <a:ext cx="168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6202" name="Line 26"/>
          <p:cNvSpPr>
            <a:spLocks noChangeShapeType="1"/>
          </p:cNvSpPr>
          <p:nvPr/>
        </p:nvSpPr>
        <p:spPr bwMode="auto">
          <a:xfrm>
            <a:off x="685800" y="1295400"/>
            <a:ext cx="4572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3" name="Rectangle 2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04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 animBg="1"/>
      <p:bldP spid="306188" grpId="0" animBg="1"/>
      <p:bldP spid="3062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A68-6553-414E-91E0-E1A02B7BD94F}" type="slidenum">
              <a:rPr lang="en-US"/>
              <a:pPr/>
              <a:t>15</a:t>
            </a:fld>
            <a:endParaRPr lang="en-US"/>
          </a:p>
        </p:txBody>
      </p:sp>
      <p:pic>
        <p:nvPicPr>
          <p:cNvPr id="3072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57200"/>
            <a:ext cx="653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8738"/>
            <a:ext cx="379888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4343400" y="32004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5" name="Line 5"/>
          <p:cNvSpPr>
            <a:spLocks noChangeAspect="1" noChangeShapeType="1"/>
          </p:cNvSpPr>
          <p:nvPr/>
        </p:nvSpPr>
        <p:spPr bwMode="auto">
          <a:xfrm>
            <a:off x="4343400" y="5105400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0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543425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752600"/>
            <a:ext cx="14176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43425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10" name="Group 10"/>
          <p:cNvGrpSpPr>
            <a:grpSpLocks/>
          </p:cNvGrpSpPr>
          <p:nvPr/>
        </p:nvGrpSpPr>
        <p:grpSpPr bwMode="auto">
          <a:xfrm>
            <a:off x="152400" y="4038600"/>
            <a:ext cx="533400" cy="741363"/>
            <a:chOff x="96" y="2544"/>
            <a:chExt cx="336" cy="467"/>
          </a:xfrm>
        </p:grpSpPr>
        <p:pic>
          <p:nvPicPr>
            <p:cNvPr id="307211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12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92606">
              <a:off x="301" y="2544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8229600" y="3962400"/>
            <a:ext cx="588963" cy="685800"/>
            <a:chOff x="5184" y="2496"/>
            <a:chExt cx="371" cy="432"/>
          </a:xfrm>
        </p:grpSpPr>
        <p:pic>
          <p:nvPicPr>
            <p:cNvPr id="307214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92606">
              <a:off x="5184" y="2496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15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" y="2761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6858000" y="5867400"/>
            <a:ext cx="757238" cy="457200"/>
            <a:chOff x="4320" y="3696"/>
            <a:chExt cx="477" cy="288"/>
          </a:xfrm>
        </p:grpSpPr>
        <p:pic>
          <p:nvPicPr>
            <p:cNvPr id="307217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381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18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4031">
              <a:off x="4320" y="3696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1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096000"/>
            <a:ext cx="1497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95563"/>
            <a:ext cx="37988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1" name="Line 21"/>
          <p:cNvSpPr>
            <a:spLocks noChangeShapeType="1"/>
          </p:cNvSpPr>
          <p:nvPr/>
        </p:nvSpPr>
        <p:spPr bwMode="auto">
          <a:xfrm>
            <a:off x="657225" y="2924175"/>
            <a:ext cx="32448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>
            <a:off x="528638" y="3436938"/>
            <a:ext cx="3373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3" name="Arc 23"/>
          <p:cNvSpPr>
            <a:spLocks noChangeAspect="1"/>
          </p:cNvSpPr>
          <p:nvPr/>
        </p:nvSpPr>
        <p:spPr bwMode="auto">
          <a:xfrm rot="60000">
            <a:off x="3919538" y="2795588"/>
            <a:ext cx="209550" cy="4175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7"/>
              <a:gd name="T2" fmla="*/ 759 w 21600"/>
              <a:gd name="T3" fmla="*/ 43187 h 43187"/>
              <a:gd name="T4" fmla="*/ 0 w 216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3"/>
                  <a:pt x="12385" y="42777"/>
                  <a:pt x="758" y="43186"/>
                </a:cubicBezTo>
              </a:path>
              <a:path w="21600" h="431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3"/>
                  <a:pt x="12385" y="42777"/>
                  <a:pt x="758" y="431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4" name="Line 24"/>
          <p:cNvSpPr>
            <a:spLocks noChangeShapeType="1"/>
          </p:cNvSpPr>
          <p:nvPr/>
        </p:nvSpPr>
        <p:spPr bwMode="auto">
          <a:xfrm>
            <a:off x="5319713" y="3436938"/>
            <a:ext cx="32448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5" name="Line 25"/>
          <p:cNvSpPr>
            <a:spLocks noChangeShapeType="1"/>
          </p:cNvSpPr>
          <p:nvPr/>
        </p:nvSpPr>
        <p:spPr bwMode="auto">
          <a:xfrm>
            <a:off x="5191125" y="2924175"/>
            <a:ext cx="33734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6" name="Line 26"/>
          <p:cNvSpPr>
            <a:spLocks noChangeShapeType="1"/>
          </p:cNvSpPr>
          <p:nvPr/>
        </p:nvSpPr>
        <p:spPr bwMode="auto">
          <a:xfrm>
            <a:off x="2540000" y="4843463"/>
            <a:ext cx="1408113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7" name="Line 27"/>
          <p:cNvSpPr>
            <a:spLocks noChangeShapeType="1"/>
          </p:cNvSpPr>
          <p:nvPr/>
        </p:nvSpPr>
        <p:spPr bwMode="auto">
          <a:xfrm flipV="1">
            <a:off x="2503488" y="5319713"/>
            <a:ext cx="1444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8" name="Arc 28"/>
          <p:cNvSpPr>
            <a:spLocks noChangeAspect="1"/>
          </p:cNvSpPr>
          <p:nvPr/>
        </p:nvSpPr>
        <p:spPr bwMode="auto">
          <a:xfrm rot="60000">
            <a:off x="3960813" y="4722813"/>
            <a:ext cx="201612" cy="403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7"/>
              <a:gd name="T2" fmla="*/ 759 w 21600"/>
              <a:gd name="T3" fmla="*/ 43187 h 43187"/>
              <a:gd name="T4" fmla="*/ 0 w 216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3"/>
                  <a:pt x="12385" y="42777"/>
                  <a:pt x="758" y="43186"/>
                </a:cubicBezTo>
              </a:path>
              <a:path w="21600" h="431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33"/>
                  <a:pt x="12385" y="42777"/>
                  <a:pt x="758" y="431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9" name="Line 29"/>
          <p:cNvSpPr>
            <a:spLocks noChangeShapeType="1"/>
          </p:cNvSpPr>
          <p:nvPr/>
        </p:nvSpPr>
        <p:spPr bwMode="auto">
          <a:xfrm>
            <a:off x="5200650" y="5319713"/>
            <a:ext cx="1408113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0" name="Line 30"/>
          <p:cNvSpPr>
            <a:spLocks noChangeShapeType="1"/>
          </p:cNvSpPr>
          <p:nvPr/>
        </p:nvSpPr>
        <p:spPr bwMode="auto">
          <a:xfrm flipV="1">
            <a:off x="5164138" y="4843463"/>
            <a:ext cx="1444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1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  <p:bldP spid="307205" grpId="0" animBg="1"/>
      <p:bldP spid="307221" grpId="0" animBg="1"/>
      <p:bldP spid="307221" grpId="1" animBg="1"/>
      <p:bldP spid="307222" grpId="0" animBg="1"/>
      <p:bldP spid="307222" grpId="1" animBg="1"/>
      <p:bldP spid="307223" grpId="0" animBg="1"/>
      <p:bldP spid="307223" grpId="1" animBg="1"/>
      <p:bldP spid="307224" grpId="0" animBg="1"/>
      <p:bldP spid="307224" grpId="1" animBg="1"/>
      <p:bldP spid="307225" grpId="0" animBg="1"/>
      <p:bldP spid="307225" grpId="1" animBg="1"/>
      <p:bldP spid="307226" grpId="0" animBg="1"/>
      <p:bldP spid="307226" grpId="1" animBg="1"/>
      <p:bldP spid="307227" grpId="0" animBg="1"/>
      <p:bldP spid="307227" grpId="1" animBg="1"/>
      <p:bldP spid="307228" grpId="0" animBg="1"/>
      <p:bldP spid="307228" grpId="1" animBg="1"/>
      <p:bldP spid="307229" grpId="0" animBg="1"/>
      <p:bldP spid="307229" grpId="1" animBg="1"/>
      <p:bldP spid="307230" grpId="0" animBg="1"/>
      <p:bldP spid="3072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2E12-8189-4DA0-8F25-13ACB5554517}" type="slidenum">
              <a:rPr lang="en-US"/>
              <a:pPr/>
              <a:t>16</a:t>
            </a:fld>
            <a:endParaRPr lang="en-US"/>
          </a:p>
        </p:txBody>
      </p:sp>
      <p:pic>
        <p:nvPicPr>
          <p:cNvPr id="3082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57200"/>
            <a:ext cx="653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27" name="Line 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289175"/>
            <a:ext cx="462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67000"/>
            <a:ext cx="60848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032125"/>
            <a:ext cx="6369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394075"/>
            <a:ext cx="5537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3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775075"/>
            <a:ext cx="42513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235" name="Group 11"/>
          <p:cNvGrpSpPr>
            <a:grpSpLocks/>
          </p:cNvGrpSpPr>
          <p:nvPr/>
        </p:nvGrpSpPr>
        <p:grpSpPr bwMode="auto">
          <a:xfrm>
            <a:off x="609600" y="5257800"/>
            <a:ext cx="7745413" cy="1219200"/>
            <a:chOff x="384" y="3456"/>
            <a:chExt cx="4879" cy="768"/>
          </a:xfrm>
        </p:grpSpPr>
        <p:pic>
          <p:nvPicPr>
            <p:cNvPr id="308236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045"/>
              <a:ext cx="327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37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3792"/>
              <a:ext cx="486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38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" y="3456"/>
              <a:ext cx="420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823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479925"/>
            <a:ext cx="7899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4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905000"/>
            <a:ext cx="77676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241" name="Group 17"/>
          <p:cNvGrpSpPr>
            <a:grpSpLocks/>
          </p:cNvGrpSpPr>
          <p:nvPr/>
        </p:nvGrpSpPr>
        <p:grpSpPr bwMode="auto">
          <a:xfrm rot="-5400000">
            <a:off x="-632618" y="2918618"/>
            <a:ext cx="2286000" cy="868363"/>
            <a:chOff x="733" y="2016"/>
            <a:chExt cx="1683" cy="601"/>
          </a:xfrm>
        </p:grpSpPr>
        <p:pic>
          <p:nvPicPr>
            <p:cNvPr id="308242" name="Picture 18" descr="txp_fig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" y="2016"/>
              <a:ext cx="12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43" name="Picture 19" descr="txp_fig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" y="2135"/>
              <a:ext cx="153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44" name="Picture 20" descr="txp_fig"/>
            <p:cNvPicPr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256"/>
              <a:ext cx="163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45" name="Picture 21" descr="txp_fig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" y="2375"/>
              <a:ext cx="138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46" name="Picture 22" descr="txp_fig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2496"/>
              <a:ext cx="168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824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127500"/>
            <a:ext cx="3779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48" name="Line 24"/>
          <p:cNvSpPr>
            <a:spLocks noChangeShapeType="1"/>
          </p:cNvSpPr>
          <p:nvPr/>
        </p:nvSpPr>
        <p:spPr bwMode="auto">
          <a:xfrm>
            <a:off x="685800" y="1295400"/>
            <a:ext cx="2286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2" name="Rectangle 2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nimBg="1"/>
      <p:bldP spid="3082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6AA5-BD7D-42CC-9A7F-B9E1AF6D7716}" type="slidenum">
              <a:rPr lang="en-US"/>
              <a:pPr/>
              <a:t>17</a:t>
            </a:fld>
            <a:endParaRPr lang="en-US"/>
          </a:p>
        </p:txBody>
      </p:sp>
      <p:sp>
        <p:nvSpPr>
          <p:cNvPr id="331778" name="Line 2"/>
          <p:cNvSpPr>
            <a:spLocks noChangeShapeType="1"/>
          </p:cNvSpPr>
          <p:nvPr/>
        </p:nvSpPr>
        <p:spPr bwMode="auto">
          <a:xfrm>
            <a:off x="0" y="1641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7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52600"/>
            <a:ext cx="34210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650"/>
            <a:ext cx="462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289175"/>
            <a:ext cx="462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2" name="Arc 6"/>
          <p:cNvSpPr>
            <a:spLocks noChangeAspect="1"/>
          </p:cNvSpPr>
          <p:nvPr/>
        </p:nvSpPr>
        <p:spPr bwMode="auto">
          <a:xfrm rot="21420000">
            <a:off x="4191000" y="1909763"/>
            <a:ext cx="228600" cy="407987"/>
          </a:xfrm>
          <a:custGeom>
            <a:avLst/>
            <a:gdLst>
              <a:gd name="G0" fmla="+- 2686 0 0"/>
              <a:gd name="G1" fmla="+- 21600 0 0"/>
              <a:gd name="G2" fmla="+- 21600 0 0"/>
              <a:gd name="T0" fmla="*/ 2686 w 24286"/>
              <a:gd name="T1" fmla="*/ 0 h 43200"/>
              <a:gd name="T2" fmla="*/ 0 w 24286"/>
              <a:gd name="T3" fmla="*/ 43032 h 43200"/>
              <a:gd name="T4" fmla="*/ 2686 w 242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86" h="43200" fill="none" extrusionOk="0">
                <a:moveTo>
                  <a:pt x="2685" y="0"/>
                </a:moveTo>
                <a:cubicBezTo>
                  <a:pt x="14615" y="0"/>
                  <a:pt x="24286" y="9670"/>
                  <a:pt x="24286" y="21600"/>
                </a:cubicBezTo>
                <a:cubicBezTo>
                  <a:pt x="24286" y="33529"/>
                  <a:pt x="14615" y="43200"/>
                  <a:pt x="2686" y="43200"/>
                </a:cubicBezTo>
                <a:cubicBezTo>
                  <a:pt x="1788" y="43200"/>
                  <a:pt x="890" y="43144"/>
                  <a:pt x="-1" y="43032"/>
                </a:cubicBezTo>
              </a:path>
              <a:path w="24286" h="43200" stroke="0" extrusionOk="0">
                <a:moveTo>
                  <a:pt x="2685" y="0"/>
                </a:moveTo>
                <a:cubicBezTo>
                  <a:pt x="14615" y="0"/>
                  <a:pt x="24286" y="9670"/>
                  <a:pt x="24286" y="21600"/>
                </a:cubicBezTo>
                <a:cubicBezTo>
                  <a:pt x="24286" y="33529"/>
                  <a:pt x="14615" y="43200"/>
                  <a:pt x="2686" y="43200"/>
                </a:cubicBezTo>
                <a:cubicBezTo>
                  <a:pt x="1788" y="43200"/>
                  <a:pt x="890" y="43144"/>
                  <a:pt x="-1" y="43032"/>
                </a:cubicBezTo>
                <a:lnTo>
                  <a:pt x="2686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9017E-7 L -0.04809 -0.313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15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nimBg="1"/>
      <p:bldP spid="3317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0B8-F046-45CF-8A04-8C5F3AB5CB06}" type="slidenum">
              <a:rPr lang="en-US"/>
              <a:pPr/>
              <a:t>18</a:t>
            </a:fld>
            <a:endParaRPr lang="en-US"/>
          </a:p>
        </p:txBody>
      </p:sp>
      <p:sp>
        <p:nvSpPr>
          <p:cNvPr id="332802" name="Line 2"/>
          <p:cNvSpPr>
            <a:spLocks noChangeShapeType="1"/>
          </p:cNvSpPr>
          <p:nvPr/>
        </p:nvSpPr>
        <p:spPr bwMode="auto">
          <a:xfrm>
            <a:off x="0" y="1641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280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52600"/>
            <a:ext cx="34210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52600"/>
            <a:ext cx="342106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9475"/>
            <a:ext cx="36195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9475"/>
            <a:ext cx="33528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72075"/>
            <a:ext cx="388461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650"/>
            <a:ext cx="462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8475"/>
            <a:ext cx="6084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3600"/>
            <a:ext cx="6369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5550"/>
            <a:ext cx="7010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4267200" y="22860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 flipH="1">
            <a:off x="4267200" y="39624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 rot="5400000">
            <a:off x="6318250" y="31559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 rot="5400000">
            <a:off x="2317750" y="48450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6" name="Line 16"/>
          <p:cNvSpPr>
            <a:spLocks noChangeShapeType="1"/>
          </p:cNvSpPr>
          <p:nvPr/>
        </p:nvSpPr>
        <p:spPr bwMode="auto">
          <a:xfrm>
            <a:off x="3276600" y="457200"/>
            <a:ext cx="1189038" cy="1379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7" name="Line 17"/>
          <p:cNvSpPr>
            <a:spLocks noChangeShapeType="1"/>
          </p:cNvSpPr>
          <p:nvPr/>
        </p:nvSpPr>
        <p:spPr bwMode="auto">
          <a:xfrm>
            <a:off x="4464050" y="1828800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2" grpId="0" animBg="1"/>
      <p:bldP spid="332813" grpId="0" animBg="1"/>
      <p:bldP spid="332814" grpId="0" animBg="1"/>
      <p:bldP spid="332815" grpId="0" animBg="1"/>
      <p:bldP spid="332816" grpId="0" animBg="1"/>
      <p:bldP spid="332816" grpId="1" animBg="1"/>
      <p:bldP spid="332817" grpId="0" animBg="1"/>
      <p:bldP spid="3328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05E5-F808-458D-B5E7-0DD02B7C8029}" type="slidenum">
              <a:rPr lang="en-US"/>
              <a:pPr/>
              <a:t>19</a:t>
            </a:fld>
            <a:endParaRPr lang="en-US"/>
          </a:p>
        </p:txBody>
      </p:sp>
      <p:pic>
        <p:nvPicPr>
          <p:cNvPr id="348183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52600"/>
            <a:ext cx="342106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4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9475"/>
            <a:ext cx="36195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5" name="Line 25"/>
          <p:cNvSpPr>
            <a:spLocks noChangeShapeType="1"/>
          </p:cNvSpPr>
          <p:nvPr/>
        </p:nvSpPr>
        <p:spPr bwMode="auto">
          <a:xfrm>
            <a:off x="4267200" y="22860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6" name="Line 26"/>
          <p:cNvSpPr>
            <a:spLocks noChangeShapeType="1"/>
          </p:cNvSpPr>
          <p:nvPr/>
        </p:nvSpPr>
        <p:spPr bwMode="auto">
          <a:xfrm flipH="1">
            <a:off x="4267200" y="39624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7" name="Line 27"/>
          <p:cNvSpPr>
            <a:spLocks noChangeShapeType="1"/>
          </p:cNvSpPr>
          <p:nvPr/>
        </p:nvSpPr>
        <p:spPr bwMode="auto">
          <a:xfrm rot="5400000">
            <a:off x="6318250" y="31559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62" name="Line 2"/>
          <p:cNvSpPr>
            <a:spLocks noChangeShapeType="1"/>
          </p:cNvSpPr>
          <p:nvPr/>
        </p:nvSpPr>
        <p:spPr bwMode="auto">
          <a:xfrm>
            <a:off x="0" y="1641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1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52600"/>
            <a:ext cx="34210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9475"/>
            <a:ext cx="33528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72075"/>
            <a:ext cx="388461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75" name="Line 15"/>
          <p:cNvSpPr>
            <a:spLocks noChangeShapeType="1"/>
          </p:cNvSpPr>
          <p:nvPr/>
        </p:nvSpPr>
        <p:spPr bwMode="auto">
          <a:xfrm rot="5400000">
            <a:off x="2317750" y="48450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78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79" name="Rectangle 19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18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04800"/>
            <a:ext cx="8767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72075"/>
            <a:ext cx="34861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2" name="Line 22"/>
          <p:cNvSpPr>
            <a:spLocks noChangeShapeType="1"/>
          </p:cNvSpPr>
          <p:nvPr/>
        </p:nvSpPr>
        <p:spPr bwMode="auto">
          <a:xfrm>
            <a:off x="4267200" y="5786438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18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20725"/>
            <a:ext cx="7899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835F-6022-4AEF-9B02-DB832A59A63F}" type="slidenum">
              <a:rPr lang="en-US"/>
              <a:pPr/>
              <a:t>2</a:t>
            </a:fld>
            <a:endParaRPr lang="en-US"/>
          </a:p>
        </p:txBody>
      </p:sp>
      <p:pic>
        <p:nvPicPr>
          <p:cNvPr id="296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8" name="Line 2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89" name="Line 2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5" name="Line 55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16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7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2057400"/>
            <a:ext cx="8651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8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317750"/>
            <a:ext cx="1228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9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2" name="Line 82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45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100513"/>
            <a:ext cx="939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6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278188"/>
            <a:ext cx="20939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63" name="Line 103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71" name="Picture 1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648200"/>
            <a:ext cx="8651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2" name="Picture 1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922838"/>
            <a:ext cx="13192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5" name="Picture 1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6477000"/>
            <a:ext cx="939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6" name="Picture 1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0"/>
            <a:ext cx="2185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109" name="Group 149"/>
          <p:cNvGrpSpPr>
            <a:grpSpLocks/>
          </p:cNvGrpSpPr>
          <p:nvPr/>
        </p:nvGrpSpPr>
        <p:grpSpPr bwMode="auto">
          <a:xfrm>
            <a:off x="401638" y="4497388"/>
            <a:ext cx="4932362" cy="1063625"/>
            <a:chOff x="253" y="2833"/>
            <a:chExt cx="3107" cy="670"/>
          </a:xfrm>
        </p:grpSpPr>
        <p:pic>
          <p:nvPicPr>
            <p:cNvPr id="297047" name="Picture 87" descr="txp_fig"/>
            <p:cNvPicPr>
              <a:picLocks noChangeAspect="1" noChangeArrowheads="1"/>
            </p:cNvPicPr>
            <p:nvPr>
              <p:custDataLst>
                <p:tags r:id="rId114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308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48" name="Picture 88" descr="txp_fig"/>
            <p:cNvPicPr>
              <a:picLocks noChangeAspect="1" noChangeArrowheads="1"/>
            </p:cNvPicPr>
            <p:nvPr>
              <p:custDataLst>
                <p:tags r:id="rId115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072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49" name="Picture 89" descr="txp_fig"/>
            <p:cNvPicPr>
              <a:picLocks noChangeAspect="1" noChangeArrowheads="1"/>
            </p:cNvPicPr>
            <p:nvPr>
              <p:custDataLst>
                <p:tags r:id="rId116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15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0" name="Picture 90" descr="txp_fig"/>
            <p:cNvPicPr>
              <a:picLocks noChangeAspect="1" noChangeArrowheads="1"/>
            </p:cNvPicPr>
            <p:nvPr>
              <p:custDataLst>
                <p:tags r:id="rId117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112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1" name="Picture 91" descr="txp_fig"/>
            <p:cNvPicPr>
              <a:picLocks noChangeAspect="1" noChangeArrowheads="1"/>
            </p:cNvPicPr>
            <p:nvPr>
              <p:custDataLst>
                <p:tags r:id="rId118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12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2" name="Picture 92" descr="txp_fig"/>
            <p:cNvPicPr>
              <a:picLocks noChangeAspect="1" noChangeArrowheads="1"/>
            </p:cNvPicPr>
            <p:nvPr>
              <p:custDataLst>
                <p:tags r:id="rId119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873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3" name="Picture 93" descr="txp_fig"/>
            <p:cNvPicPr>
              <a:picLocks noChangeAspect="1" noChangeArrowheads="1"/>
            </p:cNvPicPr>
            <p:nvPr>
              <p:custDataLst>
                <p:tags r:id="rId120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2833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4" name="Picture 94" descr="txp_fig"/>
            <p:cNvPicPr>
              <a:picLocks noChangeAspect="1" noChangeArrowheads="1"/>
            </p:cNvPicPr>
            <p:nvPr>
              <p:custDataLst>
                <p:tags r:id="rId121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873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5" name="Picture 95" descr="txp_fig"/>
            <p:cNvPicPr>
              <a:picLocks noChangeAspect="1" noChangeArrowheads="1"/>
            </p:cNvPicPr>
            <p:nvPr>
              <p:custDataLst>
                <p:tags r:id="rId122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89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6" name="Picture 96" descr="txp_fig"/>
            <p:cNvPicPr>
              <a:picLocks noChangeAspect="1" noChangeArrowheads="1"/>
            </p:cNvPicPr>
            <p:nvPr>
              <p:custDataLst>
                <p:tags r:id="rId123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91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7" name="Picture 97" descr="txp_fig"/>
            <p:cNvPicPr>
              <a:picLocks noChangeAspect="1" noChangeArrowheads="1"/>
            </p:cNvPicPr>
            <p:nvPr>
              <p:custDataLst>
                <p:tags r:id="rId124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35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8" name="Picture 98" descr="txp_fig"/>
            <p:cNvPicPr>
              <a:picLocks noChangeAspect="1" noChangeArrowheads="1"/>
            </p:cNvPicPr>
            <p:nvPr>
              <p:custDataLst>
                <p:tags r:id="rId125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312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9" name="Picture 99" descr="txp_fig"/>
            <p:cNvPicPr>
              <a:picLocks noChangeAspect="1" noChangeArrowheads="1"/>
            </p:cNvPicPr>
            <p:nvPr>
              <p:custDataLst>
                <p:tags r:id="rId126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352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0" name="Picture 100" descr="txp_fig"/>
            <p:cNvPicPr>
              <a:picLocks noChangeAspect="1" noChangeArrowheads="1"/>
            </p:cNvPicPr>
            <p:nvPr>
              <p:custDataLst>
                <p:tags r:id="rId127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36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1" name="Picture 101" descr="txp_fig"/>
            <p:cNvPicPr>
              <a:picLocks noChangeAspect="1" noChangeArrowheads="1"/>
            </p:cNvPicPr>
            <p:nvPr>
              <p:custDataLst>
                <p:tags r:id="rId128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83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2" name="Picture 102" descr="txp_fig"/>
            <p:cNvPicPr>
              <a:picLocks noChangeAspect="1" noChangeArrowheads="1"/>
            </p:cNvPicPr>
            <p:nvPr>
              <p:custDataLst>
                <p:tags r:id="rId129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8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4" name="Picture 104" descr="txp_fig"/>
            <p:cNvPicPr>
              <a:picLocks noChangeAspect="1" noChangeArrowheads="1"/>
            </p:cNvPicPr>
            <p:nvPr>
              <p:custDataLst>
                <p:tags r:id="rId130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84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5" name="Picture 105" descr="txp_fig"/>
            <p:cNvPicPr>
              <a:picLocks noChangeAspect="1" noChangeArrowheads="1"/>
            </p:cNvPicPr>
            <p:nvPr>
              <p:custDataLst>
                <p:tags r:id="rId131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2845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6" name="Picture 106" descr="txp_fig"/>
            <p:cNvPicPr>
              <a:picLocks noChangeAspect="1" noChangeArrowheads="1"/>
            </p:cNvPicPr>
            <p:nvPr>
              <p:custDataLst>
                <p:tags r:id="rId132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39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7" name="Picture 107" descr="txp_fig"/>
            <p:cNvPicPr>
              <a:picLocks noChangeAspect="1" noChangeArrowheads="1"/>
            </p:cNvPicPr>
            <p:nvPr>
              <p:custDataLst>
                <p:tags r:id="rId133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32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8" name="Picture 108" descr="txp_fig"/>
            <p:cNvPicPr>
              <a:picLocks noChangeAspect="1" noChangeArrowheads="1"/>
            </p:cNvPicPr>
            <p:nvPr>
              <p:custDataLst>
                <p:tags r:id="rId134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32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9" name="Picture 109" descr="txp_fig"/>
            <p:cNvPicPr>
              <a:picLocks noChangeAspect="1" noChangeArrowheads="1"/>
            </p:cNvPicPr>
            <p:nvPr>
              <p:custDataLst>
                <p:tags r:id="rId135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339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0" name="Picture 110" descr="txp_fig"/>
            <p:cNvPicPr>
              <a:picLocks noChangeAspect="1" noChangeArrowheads="1"/>
            </p:cNvPicPr>
            <p:nvPr>
              <p:custDataLst>
                <p:tags r:id="rId136"/>
              </p:custDataLst>
            </p:nvPr>
          </p:nvPicPr>
          <p:blipFill>
            <a:blip r:embed="rId1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332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00" name="Picture 140" descr="txp_fig"/>
            <p:cNvPicPr>
              <a:picLocks noChangeAspect="1" noChangeArrowheads="1"/>
            </p:cNvPicPr>
            <p:nvPr>
              <p:custDataLst>
                <p:tags r:id="rId137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2845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110" name="Group 150"/>
          <p:cNvGrpSpPr>
            <a:grpSpLocks/>
          </p:cNvGrpSpPr>
          <p:nvPr/>
        </p:nvGrpSpPr>
        <p:grpSpPr bwMode="auto">
          <a:xfrm>
            <a:off x="401638" y="5715000"/>
            <a:ext cx="4932362" cy="1063625"/>
            <a:chOff x="253" y="3600"/>
            <a:chExt cx="3107" cy="670"/>
          </a:xfrm>
        </p:grpSpPr>
        <p:pic>
          <p:nvPicPr>
            <p:cNvPr id="297073" name="Picture 113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83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4" name="Picture 114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923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5" name="Picture 115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87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6" name="Picture 116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8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7" name="Picture 117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64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8" name="Picture 118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600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9" name="Picture 119" descr="txp_fig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64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0" name="Picture 120" descr="txp_fig"/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65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1" name="Picture 121" descr="txp_fig"/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368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2" name="Picture 122" descr="txp_fig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60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3" name="Picture 123" descr="txp_fig"/>
            <p:cNvPicPr>
              <a:picLocks noChangeAspect="1" noChangeArrowheads="1"/>
            </p:cNvPicPr>
            <p:nvPr>
              <p:custDataLst>
                <p:tags r:id="rId101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407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4" name="Picture 124" descr="txp_fig"/>
            <p:cNvPicPr>
              <a:picLocks noChangeAspect="1" noChangeArrowheads="1"/>
            </p:cNvPicPr>
            <p:nvPr>
              <p:custDataLst>
                <p:tags r:id="rId102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11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5" name="Picture 125" descr="txp_fig"/>
            <p:cNvPicPr>
              <a:picLocks noChangeAspect="1" noChangeArrowheads="1"/>
            </p:cNvPicPr>
            <p:nvPr>
              <p:custDataLst>
                <p:tags r:id="rId103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41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6" name="Picture 126" descr="txp_fig"/>
            <p:cNvPicPr>
              <a:picLocks noChangeAspect="1" noChangeArrowheads="1"/>
            </p:cNvPicPr>
            <p:nvPr>
              <p:custDataLst>
                <p:tags r:id="rId104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61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7" name="Picture 127" descr="txp_fig"/>
            <p:cNvPicPr>
              <a:picLocks noChangeAspect="1" noChangeArrowheads="1"/>
            </p:cNvPicPr>
            <p:nvPr>
              <p:custDataLst>
                <p:tags r:id="rId105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61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8" name="Picture 128" descr="txp_fig"/>
            <p:cNvPicPr>
              <a:picLocks noChangeAspect="1" noChangeArrowheads="1"/>
            </p:cNvPicPr>
            <p:nvPr>
              <p:custDataLst>
                <p:tags r:id="rId106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9" name="Picture 129" descr="txp_fig"/>
            <p:cNvPicPr>
              <a:picLocks noChangeAspect="1" noChangeArrowheads="1"/>
            </p:cNvPicPr>
            <p:nvPr>
              <p:custDataLst>
                <p:tags r:id="rId107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09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0" name="Picture 130" descr="txp_fig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09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1" name="Picture 131" descr="txp_fig"/>
            <p:cNvPicPr>
              <a:picLocks noChangeAspect="1" noChangeArrowheads="1"/>
            </p:cNvPicPr>
            <p:nvPr>
              <p:custDataLst>
                <p:tags r:id="rId109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2" name="Picture 132" descr="txp_fig"/>
            <p:cNvPicPr>
              <a:picLocks noChangeAspect="1" noChangeArrowheads="1"/>
            </p:cNvPicPr>
            <p:nvPr>
              <p:custDataLst>
                <p:tags r:id="rId110"/>
              </p:custDataLst>
            </p:nvPr>
          </p:nvPicPr>
          <p:blipFill>
            <a:blip r:embed="rId1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408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3" name="Picture 133" descr="txp_fig"/>
            <p:cNvPicPr>
              <a:picLocks noChangeAspect="1" noChangeArrowheads="1"/>
            </p:cNvPicPr>
            <p:nvPr>
              <p:custDataLst>
                <p:tags r:id="rId111"/>
              </p:custDataLst>
            </p:nvPr>
          </p:nvPicPr>
          <p:blipFill>
            <a:blip r:embed="rId1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385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4" name="Picture 134" descr="txp_fig"/>
            <p:cNvPicPr>
              <a:picLocks noChangeAspect="1" noChangeArrowheads="1"/>
            </p:cNvPicPr>
            <p:nvPr>
              <p:custDataLst>
                <p:tags r:id="rId112"/>
              </p:custDataLst>
            </p:nvPr>
          </p:nvPicPr>
          <p:blipFill>
            <a:blip r:embed="rId1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5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01" name="Picture 141" descr="txp_fig"/>
            <p:cNvPicPr>
              <a:picLocks noChangeAspect="1" noChangeArrowheads="1"/>
            </p:cNvPicPr>
            <p:nvPr>
              <p:custDataLst>
                <p:tags r:id="rId113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361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108" name="Group 148"/>
          <p:cNvGrpSpPr>
            <a:grpSpLocks/>
          </p:cNvGrpSpPr>
          <p:nvPr/>
        </p:nvGrpSpPr>
        <p:grpSpPr bwMode="auto">
          <a:xfrm>
            <a:off x="152400" y="3278188"/>
            <a:ext cx="5181600" cy="1084262"/>
            <a:chOff x="96" y="2065"/>
            <a:chExt cx="3264" cy="683"/>
          </a:xfrm>
        </p:grpSpPr>
        <p:pic>
          <p:nvPicPr>
            <p:cNvPr id="297020" name="Picture 60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231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1" name="Picture 61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2304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2" name="Picture 6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238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3" name="Picture 63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344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4" name="Picture 64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36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5" name="Picture 65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105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6" name="Picture 66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2065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7" name="Picture 67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105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8" name="Picture 68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12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9" name="Picture 69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147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0" name="Picture 70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067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1" name="Picture 71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584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2" name="Picture 72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2544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3" name="Picture 73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584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4" name="Picture 74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60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5" name="Picture 75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62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6" name="Picture 76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54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7" name="Picture 77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15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8" name="Picture 78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1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9" name="Picture 79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55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40" name="Picture 80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555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41" name="Picture 81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1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5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43" name="Picture 83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07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44" name="Picture 84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2077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9" name="Picture 139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2077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02" name="Picture 142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1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2556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107" name="Group 147"/>
          <p:cNvGrpSpPr>
            <a:grpSpLocks/>
          </p:cNvGrpSpPr>
          <p:nvPr/>
        </p:nvGrpSpPr>
        <p:grpSpPr bwMode="auto">
          <a:xfrm>
            <a:off x="152400" y="2058988"/>
            <a:ext cx="5160963" cy="1084262"/>
            <a:chOff x="96" y="1297"/>
            <a:chExt cx="3251" cy="683"/>
          </a:xfrm>
        </p:grpSpPr>
        <p:pic>
          <p:nvPicPr>
            <p:cNvPr id="296990" name="Picture 3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154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1" name="Picture 3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1536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2" name="Picture 3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162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3" name="Picture 3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576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4" name="Picture 3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15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5" name="Picture 3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337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6" name="Picture 3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1297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7" name="Picture 3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337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8" name="Picture 3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135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9" name="Picture 3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09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0" name="Picture 4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1379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1" name="Picture 4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299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2" name="Picture 4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08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3" name="Picture 4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0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4" name="Picture 4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816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5" name="Picture 4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1776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6" name="Picture 4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816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7" name="Picture 4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183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8" name="Picture 4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185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09" name="Picture 4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8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0" name="Picture 5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547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1" name="Picture 5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4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2" name="Picture 5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8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3" name="Picture 5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87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4" name="Picture 5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78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8" name="Picture 138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1309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03" name="Picture 143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178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7111" name="Group 151"/>
          <p:cNvGrpSpPr>
            <a:grpSpLocks/>
          </p:cNvGrpSpPr>
          <p:nvPr/>
        </p:nvGrpSpPr>
        <p:grpSpPr bwMode="auto">
          <a:xfrm>
            <a:off x="152400" y="838200"/>
            <a:ext cx="5160963" cy="1085850"/>
            <a:chOff x="96" y="528"/>
            <a:chExt cx="3251" cy="684"/>
          </a:xfrm>
        </p:grpSpPr>
        <p:pic>
          <p:nvPicPr>
            <p:cNvPr id="296963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54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64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528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66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568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6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58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68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82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69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780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0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82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1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83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2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9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3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8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4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8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5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1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7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6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792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7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048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8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1008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79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048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0" name="Picture 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106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1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109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2" name="Picture 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1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3" name="Picture 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3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4" name="Picture 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54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5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2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6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019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87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2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97" name="Picture 13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792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04" name="Picture 14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102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7105" name="Rectangle 1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6" name="Rectangle 146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8" grpId="0" animBg="1"/>
      <p:bldP spid="296989" grpId="0" animBg="1"/>
      <p:bldP spid="297015" grpId="0" animBg="1"/>
      <p:bldP spid="297042" grpId="0" animBg="1"/>
      <p:bldP spid="297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7840-A7D6-4A1E-A8EA-23185F88617C}" type="slidenum">
              <a:rPr lang="en-US"/>
              <a:pPr/>
              <a:t>20</a:t>
            </a:fld>
            <a:endParaRPr lang="en-US"/>
          </a:p>
        </p:txBody>
      </p:sp>
      <p:pic>
        <p:nvPicPr>
          <p:cNvPr id="33384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72075"/>
            <a:ext cx="388461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43" name="Line 19"/>
          <p:cNvSpPr>
            <a:spLocks noChangeShapeType="1"/>
          </p:cNvSpPr>
          <p:nvPr/>
        </p:nvSpPr>
        <p:spPr bwMode="auto">
          <a:xfrm rot="5400000">
            <a:off x="2317750" y="48450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04800"/>
            <a:ext cx="8767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0" y="1641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52600"/>
            <a:ext cx="34210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3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8862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32" name="Line 8"/>
          <p:cNvSpPr>
            <a:spLocks noChangeShapeType="1"/>
          </p:cNvSpPr>
          <p:nvPr/>
        </p:nvSpPr>
        <p:spPr bwMode="auto">
          <a:xfrm rot="5400000">
            <a:off x="2317750" y="33972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3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72075"/>
            <a:ext cx="34861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4267200" y="5786438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7550"/>
            <a:ext cx="3419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37" name="Line 13"/>
          <p:cNvSpPr>
            <a:spLocks noChangeShapeType="1"/>
          </p:cNvSpPr>
          <p:nvPr/>
        </p:nvSpPr>
        <p:spPr bwMode="auto">
          <a:xfrm rot="16200000" flipV="1">
            <a:off x="6261100" y="482600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9" name="Arc 15"/>
          <p:cNvSpPr>
            <a:spLocks noChangeAspect="1"/>
          </p:cNvSpPr>
          <p:nvPr/>
        </p:nvSpPr>
        <p:spPr bwMode="auto">
          <a:xfrm rot="21420000">
            <a:off x="4191000" y="1909763"/>
            <a:ext cx="228600" cy="407987"/>
          </a:xfrm>
          <a:custGeom>
            <a:avLst/>
            <a:gdLst>
              <a:gd name="G0" fmla="+- 2686 0 0"/>
              <a:gd name="G1" fmla="+- 21600 0 0"/>
              <a:gd name="G2" fmla="+- 21600 0 0"/>
              <a:gd name="T0" fmla="*/ 2686 w 24286"/>
              <a:gd name="T1" fmla="*/ 0 h 43200"/>
              <a:gd name="T2" fmla="*/ 0 w 24286"/>
              <a:gd name="T3" fmla="*/ 43032 h 43200"/>
              <a:gd name="T4" fmla="*/ 2686 w 242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86" h="43200" fill="none" extrusionOk="0">
                <a:moveTo>
                  <a:pt x="2685" y="0"/>
                </a:moveTo>
                <a:cubicBezTo>
                  <a:pt x="14615" y="0"/>
                  <a:pt x="24286" y="9670"/>
                  <a:pt x="24286" y="21600"/>
                </a:cubicBezTo>
                <a:cubicBezTo>
                  <a:pt x="24286" y="33529"/>
                  <a:pt x="14615" y="43200"/>
                  <a:pt x="2686" y="43200"/>
                </a:cubicBezTo>
                <a:cubicBezTo>
                  <a:pt x="1788" y="43200"/>
                  <a:pt x="890" y="43144"/>
                  <a:pt x="-1" y="43032"/>
                </a:cubicBezTo>
              </a:path>
              <a:path w="24286" h="43200" stroke="0" extrusionOk="0">
                <a:moveTo>
                  <a:pt x="2685" y="0"/>
                </a:moveTo>
                <a:cubicBezTo>
                  <a:pt x="14615" y="0"/>
                  <a:pt x="24286" y="9670"/>
                  <a:pt x="24286" y="21600"/>
                </a:cubicBezTo>
                <a:cubicBezTo>
                  <a:pt x="24286" y="33529"/>
                  <a:pt x="14615" y="43200"/>
                  <a:pt x="2686" y="43200"/>
                </a:cubicBezTo>
                <a:cubicBezTo>
                  <a:pt x="1788" y="43200"/>
                  <a:pt x="890" y="43144"/>
                  <a:pt x="-1" y="43032"/>
                </a:cubicBezTo>
                <a:lnTo>
                  <a:pt x="2686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0" name="Rectangle 1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1" name="Rectangle 17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44" name="Rectangle 20"/>
          <p:cNvSpPr>
            <a:spLocks noChangeArrowheads="1"/>
          </p:cNvSpPr>
          <p:nvPr/>
        </p:nvSpPr>
        <p:spPr bwMode="auto">
          <a:xfrm>
            <a:off x="6319838" y="2819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3826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20725"/>
            <a:ext cx="7899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7" grpId="0" animBg="1"/>
      <p:bldP spid="333839" grpId="0" animBg="1"/>
      <p:bldP spid="3338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C7E7-589F-4344-AFB1-2C92E3CCB05F}" type="slidenum">
              <a:rPr lang="en-US"/>
              <a:pPr/>
              <a:t>21</a:t>
            </a:fld>
            <a:endParaRPr lang="en-US"/>
          </a:p>
        </p:txBody>
      </p:sp>
      <p:pic>
        <p:nvPicPr>
          <p:cNvPr id="3092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2448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4267200" y="3429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2057400" y="1979613"/>
            <a:ext cx="4933950" cy="4587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Line 5"/>
          <p:cNvSpPr>
            <a:spLocks noChangeShapeType="1"/>
          </p:cNvSpPr>
          <p:nvPr/>
        </p:nvSpPr>
        <p:spPr bwMode="auto">
          <a:xfrm>
            <a:off x="4495800" y="2438400"/>
            <a:ext cx="0" cy="960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rot="5400000">
            <a:off x="63246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685800" y="4191000"/>
            <a:ext cx="48768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 rot="-5400000">
            <a:off x="6072982" y="3939381"/>
            <a:ext cx="0" cy="960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257" name="Group 9"/>
          <p:cNvGrpSpPr>
            <a:grpSpLocks/>
          </p:cNvGrpSpPr>
          <p:nvPr/>
        </p:nvGrpSpPr>
        <p:grpSpPr bwMode="auto">
          <a:xfrm>
            <a:off x="381000" y="381000"/>
            <a:ext cx="8443913" cy="1219200"/>
            <a:chOff x="240" y="240"/>
            <a:chExt cx="5319" cy="768"/>
          </a:xfrm>
        </p:grpSpPr>
        <p:pic>
          <p:nvPicPr>
            <p:cNvPr id="309258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240"/>
              <a:ext cx="464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9259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576"/>
              <a:ext cx="530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9260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29"/>
              <a:ext cx="370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926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078038"/>
            <a:ext cx="48244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287838"/>
            <a:ext cx="4738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540125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8538"/>
            <a:ext cx="40941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266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animBg="1"/>
      <p:bldP spid="309252" grpId="0" animBg="1"/>
      <p:bldP spid="309253" grpId="0" animBg="1"/>
      <p:bldP spid="309254" grpId="0" animBg="1"/>
      <p:bldP spid="309255" grpId="0" animBg="1"/>
      <p:bldP spid="3092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C832-ACAD-4B4D-8F88-7E9441805705}" type="slidenum">
              <a:rPr lang="en-US"/>
              <a:pPr/>
              <a:t>22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658" y="457200"/>
            <a:ext cx="7237798" cy="340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04800" y="990600"/>
            <a:ext cx="8603399" cy="1600626"/>
            <a:chOff x="304800" y="990600"/>
            <a:chExt cx="8603399" cy="1600626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2251075"/>
              <a:ext cx="7180598" cy="340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1835150"/>
              <a:ext cx="7993799" cy="3208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990600"/>
              <a:ext cx="3967937" cy="3026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1412875"/>
              <a:ext cx="7369883" cy="320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6203" name="Rectangle 2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04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862" y="2628552"/>
            <a:ext cx="5632301" cy="216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65475"/>
            <a:ext cx="5442867" cy="340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4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16A-D476-4D19-BCB6-E24F9D86A4D1}" type="slidenum">
              <a:rPr lang="en-US"/>
              <a:pPr/>
              <a:t>23</a:t>
            </a:fld>
            <a:endParaRPr lang="en-US"/>
          </a:p>
        </p:txBody>
      </p:sp>
      <p:pic>
        <p:nvPicPr>
          <p:cNvPr id="310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50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5" name="Line 3"/>
          <p:cNvSpPr>
            <a:spLocks noChangeAspect="1" noChangeShapeType="1"/>
          </p:cNvSpPr>
          <p:nvPr/>
        </p:nvSpPr>
        <p:spPr bwMode="auto">
          <a:xfrm>
            <a:off x="4913313" y="1074738"/>
            <a:ext cx="1587" cy="904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2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3276600"/>
            <a:ext cx="8604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3575050"/>
            <a:ext cx="985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7894638" y="3200400"/>
            <a:ext cx="1096962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 flipH="1">
            <a:off x="7550150" y="3505200"/>
            <a:ext cx="3571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2457450" y="609600"/>
            <a:ext cx="4933950" cy="4587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28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708025"/>
            <a:ext cx="48244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82" name="Line 10"/>
          <p:cNvSpPr>
            <a:spLocks noChangeAspect="1" noChangeShapeType="1"/>
          </p:cNvSpPr>
          <p:nvPr/>
        </p:nvSpPr>
        <p:spPr bwMode="auto">
          <a:xfrm>
            <a:off x="4757738" y="1979613"/>
            <a:ext cx="398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28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2200"/>
            <a:ext cx="282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538321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85" name="Line 13"/>
          <p:cNvSpPr>
            <a:spLocks noChangeAspect="1" noChangeShapeType="1"/>
          </p:cNvSpPr>
          <p:nvPr/>
        </p:nvSpPr>
        <p:spPr bwMode="auto">
          <a:xfrm>
            <a:off x="4754563" y="3546475"/>
            <a:ext cx="396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28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371600"/>
            <a:ext cx="3081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4902200"/>
            <a:ext cx="3079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794000"/>
            <a:ext cx="2311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84300"/>
            <a:ext cx="2822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9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749550"/>
            <a:ext cx="2311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9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4638675"/>
            <a:ext cx="2311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93" name="Line 21"/>
          <p:cNvSpPr>
            <a:spLocks noChangeShapeType="1"/>
          </p:cNvSpPr>
          <p:nvPr/>
        </p:nvSpPr>
        <p:spPr bwMode="auto">
          <a:xfrm flipH="1">
            <a:off x="2209800" y="2590800"/>
            <a:ext cx="6858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 flipH="1">
            <a:off x="4343400" y="3886200"/>
            <a:ext cx="838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>
            <a:off x="6781800" y="2590800"/>
            <a:ext cx="3048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6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nimBg="1"/>
      <p:bldP spid="310278" grpId="0" animBg="1"/>
      <p:bldP spid="310279" grpId="0" animBg="1"/>
      <p:bldP spid="310280" grpId="0" animBg="1"/>
      <p:bldP spid="310282" grpId="0" animBg="1"/>
      <p:bldP spid="310285" grpId="0" animBg="1"/>
      <p:bldP spid="310293" grpId="0" animBg="1"/>
      <p:bldP spid="310293" grpId="1" animBg="1"/>
      <p:bldP spid="310294" grpId="0" animBg="1"/>
      <p:bldP spid="310294" grpId="1" animBg="1"/>
      <p:bldP spid="310294" grpId="2" animBg="1"/>
      <p:bldP spid="310295" grpId="0" animBg="1"/>
      <p:bldP spid="31029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9133-522E-403D-9D46-1BCA6BCCBCA2}" type="slidenum">
              <a:rPr lang="en-US"/>
              <a:pPr/>
              <a:t>24</a:t>
            </a:fld>
            <a:endParaRPr lang="en-US"/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076575" y="768350"/>
            <a:ext cx="4149725" cy="3746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99" name="Line 3"/>
          <p:cNvSpPr>
            <a:spLocks noChangeAspect="1" noChangeShapeType="1"/>
          </p:cNvSpPr>
          <p:nvPr/>
        </p:nvSpPr>
        <p:spPr bwMode="auto">
          <a:xfrm>
            <a:off x="4872038" y="19050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0" name="Line 4"/>
          <p:cNvSpPr>
            <a:spLocks noChangeAspect="1" noChangeShapeType="1"/>
          </p:cNvSpPr>
          <p:nvPr/>
        </p:nvSpPr>
        <p:spPr bwMode="auto">
          <a:xfrm>
            <a:off x="5026025" y="1150938"/>
            <a:ext cx="0" cy="7477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1" name="Line 5"/>
          <p:cNvSpPr>
            <a:spLocks noChangeAspect="1" noChangeShapeType="1"/>
          </p:cNvSpPr>
          <p:nvPr/>
        </p:nvSpPr>
        <p:spPr bwMode="auto">
          <a:xfrm>
            <a:off x="4872038" y="3476625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5140325"/>
            <a:ext cx="2619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3297238"/>
            <a:ext cx="8604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3595688"/>
            <a:ext cx="985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7970838" y="3221038"/>
            <a:ext cx="1096962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 flipH="1">
            <a:off x="7626350" y="3525838"/>
            <a:ext cx="3571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846138"/>
            <a:ext cx="40243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5888"/>
            <a:ext cx="28575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371600"/>
            <a:ext cx="330517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91063"/>
            <a:ext cx="28575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689475"/>
            <a:ext cx="3303587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763838"/>
            <a:ext cx="206057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63838"/>
            <a:ext cx="2290763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495800"/>
            <a:ext cx="2290762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50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22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17" name="Line 21"/>
          <p:cNvSpPr>
            <a:spLocks noChangeShapeType="1"/>
          </p:cNvSpPr>
          <p:nvPr/>
        </p:nvSpPr>
        <p:spPr bwMode="auto">
          <a:xfrm flipH="1">
            <a:off x="2286000" y="2438400"/>
            <a:ext cx="9144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18" name="Line 22"/>
          <p:cNvSpPr>
            <a:spLocks noChangeShapeType="1"/>
          </p:cNvSpPr>
          <p:nvPr/>
        </p:nvSpPr>
        <p:spPr bwMode="auto">
          <a:xfrm flipH="1">
            <a:off x="4419600" y="3733800"/>
            <a:ext cx="838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19" name="Line 23"/>
          <p:cNvSpPr>
            <a:spLocks noChangeShapeType="1"/>
          </p:cNvSpPr>
          <p:nvPr/>
        </p:nvSpPr>
        <p:spPr bwMode="auto">
          <a:xfrm>
            <a:off x="7010400" y="2438400"/>
            <a:ext cx="3048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20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1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nimBg="1"/>
      <p:bldP spid="311305" grpId="0" animBg="1"/>
      <p:bldP spid="311306" grpId="0" animBg="1"/>
      <p:bldP spid="311317" grpId="0" animBg="1"/>
      <p:bldP spid="311317" grpId="1" animBg="1"/>
      <p:bldP spid="311318" grpId="0" animBg="1"/>
      <p:bldP spid="311318" grpId="1" animBg="1"/>
      <p:bldP spid="311318" grpId="2" animBg="1"/>
      <p:bldP spid="311319" grpId="0" animBg="1"/>
      <p:bldP spid="3113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87F-CE4C-4DDC-B593-979688DFAB45}" type="slidenum">
              <a:rPr lang="en-US"/>
              <a:pPr/>
              <a:t>25</a:t>
            </a:fld>
            <a:endParaRPr lang="en-US"/>
          </a:p>
        </p:txBody>
      </p:sp>
      <p:sp>
        <p:nvSpPr>
          <p:cNvPr id="334850" name="Line 2"/>
          <p:cNvSpPr>
            <a:spLocks noChangeAspect="1" noChangeShapeType="1"/>
          </p:cNvSpPr>
          <p:nvPr/>
        </p:nvSpPr>
        <p:spPr bwMode="auto">
          <a:xfrm>
            <a:off x="4992688" y="2206625"/>
            <a:ext cx="417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1981200"/>
            <a:ext cx="8604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279650"/>
            <a:ext cx="985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7894638" y="1905000"/>
            <a:ext cx="1096962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 flipH="1">
            <a:off x="7550150" y="2209800"/>
            <a:ext cx="3571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5" name="Rectangle 7"/>
          <p:cNvSpPr>
            <a:spLocks noChangeAspect="1" noChangeArrowheads="1"/>
          </p:cNvSpPr>
          <p:nvPr/>
        </p:nvSpPr>
        <p:spPr bwMode="auto">
          <a:xfrm>
            <a:off x="3124200" y="904875"/>
            <a:ext cx="3956050" cy="4191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6" name="Line 8"/>
          <p:cNvSpPr>
            <a:spLocks noChangeAspect="1" noChangeShapeType="1"/>
          </p:cNvSpPr>
          <p:nvPr/>
        </p:nvSpPr>
        <p:spPr bwMode="auto">
          <a:xfrm>
            <a:off x="5178425" y="1327150"/>
            <a:ext cx="0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7" name="Line 9"/>
          <p:cNvSpPr>
            <a:spLocks noChangeAspect="1" noChangeShapeType="1"/>
          </p:cNvSpPr>
          <p:nvPr/>
        </p:nvSpPr>
        <p:spPr bwMode="auto">
          <a:xfrm>
            <a:off x="5027613" y="4921250"/>
            <a:ext cx="417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8" name="Rectangle 10"/>
          <p:cNvSpPr>
            <a:spLocks noChangeArrowheads="1"/>
          </p:cNvSpPr>
          <p:nvPr/>
        </p:nvSpPr>
        <p:spPr bwMode="auto">
          <a:xfrm>
            <a:off x="3082925" y="3581400"/>
            <a:ext cx="4232275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Line 11"/>
          <p:cNvSpPr>
            <a:spLocks noChangeAspect="1" noChangeShapeType="1"/>
          </p:cNvSpPr>
          <p:nvPr/>
        </p:nvSpPr>
        <p:spPr bwMode="auto">
          <a:xfrm>
            <a:off x="5213350" y="4041775"/>
            <a:ext cx="0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4862" name="Group 14"/>
          <p:cNvGrpSpPr>
            <a:grpSpLocks/>
          </p:cNvGrpSpPr>
          <p:nvPr/>
        </p:nvGrpSpPr>
        <p:grpSpPr bwMode="auto">
          <a:xfrm>
            <a:off x="8002588" y="3773488"/>
            <a:ext cx="760412" cy="549275"/>
            <a:chOff x="5041" y="2377"/>
            <a:chExt cx="479" cy="346"/>
          </a:xfrm>
        </p:grpSpPr>
        <p:pic>
          <p:nvPicPr>
            <p:cNvPr id="334863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0525">
              <a:off x="5041" y="2592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4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237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4865" name="Group 17"/>
          <p:cNvGrpSpPr>
            <a:grpSpLocks/>
          </p:cNvGrpSpPr>
          <p:nvPr/>
        </p:nvGrpSpPr>
        <p:grpSpPr bwMode="auto">
          <a:xfrm>
            <a:off x="2209800" y="1644650"/>
            <a:ext cx="2743200" cy="1247775"/>
            <a:chOff x="1392" y="1036"/>
            <a:chExt cx="1728" cy="786"/>
          </a:xfrm>
        </p:grpSpPr>
        <p:pic>
          <p:nvPicPr>
            <p:cNvPr id="33486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036"/>
              <a:ext cx="112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6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317"/>
              <a:ext cx="48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4868" name="Group 20"/>
          <p:cNvGrpSpPr>
            <a:grpSpLocks/>
          </p:cNvGrpSpPr>
          <p:nvPr/>
        </p:nvGrpSpPr>
        <p:grpSpPr bwMode="auto">
          <a:xfrm>
            <a:off x="2362200" y="4359275"/>
            <a:ext cx="2625725" cy="1247775"/>
            <a:chOff x="1488" y="2746"/>
            <a:chExt cx="1654" cy="786"/>
          </a:xfrm>
        </p:grpSpPr>
        <p:pic>
          <p:nvPicPr>
            <p:cNvPr id="33486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746"/>
              <a:ext cx="112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0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49"/>
              <a:ext cx="40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487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249988"/>
            <a:ext cx="49672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998538"/>
            <a:ext cx="37544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657600"/>
            <a:ext cx="411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4874" name="Group 26"/>
          <p:cNvGrpSpPr>
            <a:grpSpLocks/>
          </p:cNvGrpSpPr>
          <p:nvPr/>
        </p:nvGrpSpPr>
        <p:grpSpPr bwMode="auto">
          <a:xfrm>
            <a:off x="7467600" y="1004888"/>
            <a:ext cx="762000" cy="588962"/>
            <a:chOff x="4704" y="633"/>
            <a:chExt cx="480" cy="371"/>
          </a:xfrm>
        </p:grpSpPr>
        <p:pic>
          <p:nvPicPr>
            <p:cNvPr id="334875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" y="633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76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0525">
              <a:off x="4704" y="873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487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59275"/>
            <a:ext cx="2462213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644650"/>
            <a:ext cx="20574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4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24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8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309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8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52400"/>
            <a:ext cx="5499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82" name="Rectangle 3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83" name="Rectangle 3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nimBg="1"/>
      <p:bldP spid="334853" grpId="0" animBg="1"/>
      <p:bldP spid="334854" grpId="0" animBg="1"/>
      <p:bldP spid="334856" grpId="0" animBg="1"/>
      <p:bldP spid="334857" grpId="0" animBg="1"/>
      <p:bldP spid="334858" grpId="0" animBg="1"/>
      <p:bldP spid="334859" grpId="0" animBg="1"/>
      <p:bldP spid="334860" grpId="0" animBg="1"/>
      <p:bldP spid="3348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ECF2-7332-40A1-B1CD-D32806A7B946}" type="slidenum">
              <a:rPr lang="en-US"/>
              <a:pPr/>
              <a:t>26</a:t>
            </a:fld>
            <a:endParaRPr lang="en-US"/>
          </a:p>
        </p:txBody>
      </p:sp>
      <p:pic>
        <p:nvPicPr>
          <p:cNvPr id="3358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52400"/>
            <a:ext cx="5499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5" name="Line 3"/>
          <p:cNvSpPr>
            <a:spLocks noChangeAspect="1" noChangeShapeType="1"/>
          </p:cNvSpPr>
          <p:nvPr/>
        </p:nvSpPr>
        <p:spPr bwMode="auto">
          <a:xfrm>
            <a:off x="5297488" y="2206625"/>
            <a:ext cx="417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8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644650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644650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1978025"/>
            <a:ext cx="8604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276475"/>
            <a:ext cx="9858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7894638" y="1901825"/>
            <a:ext cx="1096962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 flipH="1">
            <a:off x="7550150" y="2206625"/>
            <a:ext cx="3571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8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998538"/>
            <a:ext cx="3848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83" name="Rectangle 11"/>
          <p:cNvSpPr>
            <a:spLocks noChangeAspect="1" noChangeArrowheads="1"/>
          </p:cNvSpPr>
          <p:nvPr/>
        </p:nvSpPr>
        <p:spPr bwMode="auto">
          <a:xfrm>
            <a:off x="3505200" y="908050"/>
            <a:ext cx="3956050" cy="4191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4" name="Line 12"/>
          <p:cNvSpPr>
            <a:spLocks noChangeAspect="1" noChangeShapeType="1"/>
          </p:cNvSpPr>
          <p:nvPr/>
        </p:nvSpPr>
        <p:spPr bwMode="auto">
          <a:xfrm>
            <a:off x="5483225" y="1327150"/>
            <a:ext cx="0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5" name="Line 13"/>
          <p:cNvSpPr>
            <a:spLocks noChangeAspect="1" noChangeShapeType="1"/>
          </p:cNvSpPr>
          <p:nvPr/>
        </p:nvSpPr>
        <p:spPr bwMode="auto">
          <a:xfrm>
            <a:off x="5297488" y="4921250"/>
            <a:ext cx="417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88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359275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87" name="Rectangle 15"/>
          <p:cNvSpPr>
            <a:spLocks noChangeArrowheads="1"/>
          </p:cNvSpPr>
          <p:nvPr/>
        </p:nvSpPr>
        <p:spPr bwMode="auto">
          <a:xfrm>
            <a:off x="2971800" y="3581400"/>
            <a:ext cx="5105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8" name="Line 16"/>
          <p:cNvSpPr>
            <a:spLocks noChangeAspect="1" noChangeShapeType="1"/>
          </p:cNvSpPr>
          <p:nvPr/>
        </p:nvSpPr>
        <p:spPr bwMode="auto">
          <a:xfrm>
            <a:off x="5483225" y="4041775"/>
            <a:ext cx="0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88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713163"/>
            <a:ext cx="4991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89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4359275"/>
            <a:ext cx="20574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1004888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0525">
            <a:off x="7543800" y="1385888"/>
            <a:ext cx="4540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0525">
            <a:off x="7848600" y="4114800"/>
            <a:ext cx="4540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73488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90738"/>
            <a:ext cx="7762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840288"/>
            <a:ext cx="644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249988"/>
            <a:ext cx="49672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05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309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0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24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5902" name="Rectangle 3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03" name="Rectangle 3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87F-5446-4741-AA76-4506601990BE}" type="slidenum">
              <a:rPr lang="en-US"/>
              <a:pPr/>
              <a:t>27</a:t>
            </a:fld>
            <a:endParaRPr lang="en-US"/>
          </a:p>
        </p:txBody>
      </p:sp>
      <p:pic>
        <p:nvPicPr>
          <p:cNvPr id="3123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590800"/>
            <a:ext cx="745013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09600"/>
            <a:ext cx="7124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385888" y="2568575"/>
            <a:ext cx="311150" cy="34464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2755900" y="2573338"/>
            <a:ext cx="311150" cy="34464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4813300" y="2573338"/>
            <a:ext cx="311150" cy="34464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6184900" y="2573338"/>
            <a:ext cx="311150" cy="34464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2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010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676400"/>
            <a:ext cx="61420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30" name="Oval 10"/>
          <p:cNvSpPr>
            <a:spLocks noChangeArrowheads="1"/>
          </p:cNvSpPr>
          <p:nvPr/>
        </p:nvSpPr>
        <p:spPr bwMode="auto">
          <a:xfrm>
            <a:off x="2057400" y="2514600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Oval 11"/>
          <p:cNvSpPr>
            <a:spLocks noChangeArrowheads="1"/>
          </p:cNvSpPr>
          <p:nvPr/>
        </p:nvSpPr>
        <p:spPr bwMode="auto">
          <a:xfrm>
            <a:off x="3429000" y="3048000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3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54088"/>
            <a:ext cx="6142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4094163" y="3563938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Oval 14"/>
          <p:cNvSpPr>
            <a:spLocks noChangeArrowheads="1"/>
          </p:cNvSpPr>
          <p:nvPr/>
        </p:nvSpPr>
        <p:spPr bwMode="auto">
          <a:xfrm>
            <a:off x="5465763" y="4084638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Oval 15"/>
          <p:cNvSpPr>
            <a:spLocks noChangeArrowheads="1"/>
          </p:cNvSpPr>
          <p:nvPr/>
        </p:nvSpPr>
        <p:spPr bwMode="auto">
          <a:xfrm>
            <a:off x="6858000" y="4572000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6" name="Oval 16"/>
          <p:cNvSpPr>
            <a:spLocks noChangeArrowheads="1"/>
          </p:cNvSpPr>
          <p:nvPr/>
        </p:nvSpPr>
        <p:spPr bwMode="auto">
          <a:xfrm>
            <a:off x="7513638" y="5105400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7" name="Oval 17"/>
          <p:cNvSpPr>
            <a:spLocks noChangeArrowheads="1"/>
          </p:cNvSpPr>
          <p:nvPr/>
        </p:nvSpPr>
        <p:spPr bwMode="auto">
          <a:xfrm>
            <a:off x="8207375" y="5638800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53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5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7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4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323975"/>
            <a:ext cx="328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4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316038"/>
            <a:ext cx="4119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990600" y="2514600"/>
            <a:ext cx="990600" cy="4302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>
            <a:off x="990600" y="3563938"/>
            <a:ext cx="2925763" cy="43021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4" name="Rectangle 24"/>
          <p:cNvSpPr>
            <a:spLocks noChangeArrowheads="1"/>
          </p:cNvSpPr>
          <p:nvPr/>
        </p:nvSpPr>
        <p:spPr bwMode="auto">
          <a:xfrm>
            <a:off x="990600" y="4065588"/>
            <a:ext cx="4295775" cy="43021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5" name="Rectangle 25"/>
          <p:cNvSpPr>
            <a:spLocks noChangeArrowheads="1"/>
          </p:cNvSpPr>
          <p:nvPr/>
        </p:nvSpPr>
        <p:spPr bwMode="auto">
          <a:xfrm>
            <a:off x="990600" y="4572000"/>
            <a:ext cx="5667375" cy="4302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6" name="Rectangle 26"/>
          <p:cNvSpPr>
            <a:spLocks noChangeArrowheads="1"/>
          </p:cNvSpPr>
          <p:nvPr/>
        </p:nvSpPr>
        <p:spPr bwMode="auto">
          <a:xfrm>
            <a:off x="990600" y="5105400"/>
            <a:ext cx="6399213" cy="4302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7" name="Rectangle 27"/>
          <p:cNvSpPr>
            <a:spLocks noChangeArrowheads="1"/>
          </p:cNvSpPr>
          <p:nvPr/>
        </p:nvSpPr>
        <p:spPr bwMode="auto">
          <a:xfrm>
            <a:off x="990600" y="5638800"/>
            <a:ext cx="7038975" cy="4302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8" name="Rectangle 28"/>
          <p:cNvSpPr>
            <a:spLocks noChangeArrowheads="1"/>
          </p:cNvSpPr>
          <p:nvPr/>
        </p:nvSpPr>
        <p:spPr bwMode="auto">
          <a:xfrm>
            <a:off x="990600" y="3048000"/>
            <a:ext cx="2286000" cy="4302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1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3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3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3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3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3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  <p:bldP spid="312325" grpId="0" animBg="1"/>
      <p:bldP spid="312326" grpId="0" animBg="1"/>
      <p:bldP spid="312327" grpId="0" animBg="1"/>
      <p:bldP spid="312330" grpId="0" animBg="1"/>
      <p:bldP spid="312331" grpId="0" animBg="1"/>
      <p:bldP spid="312333" grpId="0" animBg="1"/>
      <p:bldP spid="312334" grpId="0" animBg="1"/>
      <p:bldP spid="312335" grpId="0" animBg="1"/>
      <p:bldP spid="312336" grpId="0" animBg="1"/>
      <p:bldP spid="312337" grpId="0" animBg="1"/>
      <p:bldP spid="312342" grpId="0" animBg="1"/>
      <p:bldP spid="312343" grpId="0" animBg="1"/>
      <p:bldP spid="312344" grpId="0" animBg="1"/>
      <p:bldP spid="312345" grpId="0" animBg="1"/>
      <p:bldP spid="312346" grpId="0" animBg="1"/>
      <p:bldP spid="312347" grpId="0" animBg="1"/>
      <p:bldP spid="3123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76BE-4816-4095-8E6C-75B95D437423}" type="slidenum">
              <a:rPr lang="en-US"/>
              <a:pPr/>
              <a:t>28</a:t>
            </a:fld>
            <a:endParaRPr lang="en-US"/>
          </a:p>
        </p:txBody>
      </p:sp>
      <p:pic>
        <p:nvPicPr>
          <p:cNvPr id="3133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6405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86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947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6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2400"/>
            <a:ext cx="7672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905000"/>
            <a:ext cx="3722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5275"/>
            <a:ext cx="2778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54275"/>
            <a:ext cx="1587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184525"/>
            <a:ext cx="29098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650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351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886200"/>
            <a:ext cx="34210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7525"/>
            <a:ext cx="7804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651375"/>
            <a:ext cx="5745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5486400"/>
            <a:ext cx="810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86450"/>
            <a:ext cx="803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27775"/>
            <a:ext cx="4043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5100638"/>
            <a:ext cx="4540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63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8575"/>
            <a:ext cx="5915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64" name="Rectangle 2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5" name="Rectangle 2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E92-56C1-4715-8669-0A11CA69523A}" type="slidenum">
              <a:rPr lang="en-US"/>
              <a:pPr/>
              <a:t>29</a:t>
            </a:fld>
            <a:endParaRPr lang="en-US"/>
          </a:p>
        </p:txBody>
      </p:sp>
      <p:pic>
        <p:nvPicPr>
          <p:cNvPr id="3143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5713"/>
            <a:ext cx="422751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255713"/>
            <a:ext cx="4227512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931863"/>
            <a:ext cx="11445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3" name="Line 5"/>
          <p:cNvSpPr>
            <a:spLocks noChangeAspect="1" noChangeShapeType="1"/>
          </p:cNvSpPr>
          <p:nvPr/>
        </p:nvSpPr>
        <p:spPr bwMode="auto">
          <a:xfrm>
            <a:off x="4419600" y="19812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43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276600"/>
            <a:ext cx="1701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5" name="Line 7"/>
          <p:cNvSpPr>
            <a:spLocks noChangeAspect="1" noChangeShapeType="1"/>
          </p:cNvSpPr>
          <p:nvPr/>
        </p:nvSpPr>
        <p:spPr bwMode="auto">
          <a:xfrm rot="5400000">
            <a:off x="6527800" y="34544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437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075113"/>
            <a:ext cx="384016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7" name="Line 9"/>
          <p:cNvSpPr>
            <a:spLocks noChangeAspect="1" noChangeShapeType="1"/>
          </p:cNvSpPr>
          <p:nvPr/>
        </p:nvSpPr>
        <p:spPr bwMode="auto">
          <a:xfrm flipH="1" flipV="1">
            <a:off x="4216400" y="48006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43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715000"/>
            <a:ext cx="16748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9800"/>
            <a:ext cx="1673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9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2400"/>
            <a:ext cx="7672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6700"/>
            <a:ext cx="33639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182563" y="1143000"/>
            <a:ext cx="566737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3" name="Oval 15"/>
          <p:cNvSpPr>
            <a:spLocks noChangeAspect="1" noChangeArrowheads="1"/>
          </p:cNvSpPr>
          <p:nvPr/>
        </p:nvSpPr>
        <p:spPr bwMode="auto">
          <a:xfrm>
            <a:off x="228600" y="1638300"/>
            <a:ext cx="474663" cy="355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4" name="Oval 16"/>
          <p:cNvSpPr>
            <a:spLocks noChangeAspect="1" noChangeArrowheads="1"/>
          </p:cNvSpPr>
          <p:nvPr/>
        </p:nvSpPr>
        <p:spPr bwMode="auto">
          <a:xfrm>
            <a:off x="4989513" y="1223963"/>
            <a:ext cx="474662" cy="355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5" name="Oval 17"/>
          <p:cNvSpPr>
            <a:spLocks noChangeAspect="1" noChangeArrowheads="1"/>
          </p:cNvSpPr>
          <p:nvPr/>
        </p:nvSpPr>
        <p:spPr bwMode="auto">
          <a:xfrm>
            <a:off x="5105400" y="4038600"/>
            <a:ext cx="457200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6" name="Oval 18"/>
          <p:cNvSpPr>
            <a:spLocks noChangeAspect="1" noChangeArrowheads="1"/>
          </p:cNvSpPr>
          <p:nvPr/>
        </p:nvSpPr>
        <p:spPr bwMode="auto">
          <a:xfrm>
            <a:off x="5029200" y="4876800"/>
            <a:ext cx="685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7" name="Oval 19"/>
          <p:cNvSpPr>
            <a:spLocks noChangeAspect="1" noChangeArrowheads="1"/>
          </p:cNvSpPr>
          <p:nvPr/>
        </p:nvSpPr>
        <p:spPr bwMode="auto">
          <a:xfrm>
            <a:off x="5029200" y="5310188"/>
            <a:ext cx="685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8" name="Oval 20"/>
          <p:cNvSpPr>
            <a:spLocks noChangeArrowheads="1"/>
          </p:cNvSpPr>
          <p:nvPr/>
        </p:nvSpPr>
        <p:spPr bwMode="auto">
          <a:xfrm>
            <a:off x="533400" y="4900613"/>
            <a:ext cx="457200" cy="284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9" name="Oval 21"/>
          <p:cNvSpPr>
            <a:spLocks noChangeArrowheads="1"/>
          </p:cNvSpPr>
          <p:nvPr/>
        </p:nvSpPr>
        <p:spPr bwMode="auto">
          <a:xfrm>
            <a:off x="533400" y="5329238"/>
            <a:ext cx="457200" cy="284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0" name="Rectangle 2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1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5" grpId="0" animBg="1"/>
      <p:bldP spid="314377" grpId="0" animBg="1"/>
      <p:bldP spid="314382" grpId="0" animBg="1"/>
      <p:bldP spid="314382" grpId="1" animBg="1"/>
      <p:bldP spid="314383" grpId="0" animBg="1"/>
      <p:bldP spid="314383" grpId="1" animBg="1"/>
      <p:bldP spid="314384" grpId="0" animBg="1"/>
      <p:bldP spid="314384" grpId="1" animBg="1"/>
      <p:bldP spid="314385" grpId="0" animBg="1"/>
      <p:bldP spid="314386" grpId="0" animBg="1"/>
      <p:bldP spid="314387" grpId="0" animBg="1"/>
      <p:bldP spid="314388" grpId="0" animBg="1"/>
      <p:bldP spid="3143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E8A4-C76A-4474-A3D3-5994239EDE36}" type="slidenum">
              <a:rPr lang="en-US"/>
              <a:pPr/>
              <a:t>3</a:t>
            </a:fld>
            <a:endParaRPr lang="en-US"/>
          </a:p>
        </p:txBody>
      </p:sp>
      <p:pic>
        <p:nvPicPr>
          <p:cNvPr id="336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7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8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9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0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1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2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3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25" name="Line 2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6952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55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033" name="Picture 1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040" name="Picture 1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041" name="Rectangle 1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042" name="Rectangle 146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043" name="Line 14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044" name="Line 148"/>
          <p:cNvSpPr>
            <a:spLocks noChangeShapeType="1"/>
          </p:cNvSpPr>
          <p:nvPr/>
        </p:nvSpPr>
        <p:spPr bwMode="auto">
          <a:xfrm>
            <a:off x="0" y="26098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045" name="Picture 14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0574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047" name="Group 151"/>
          <p:cNvGrpSpPr>
            <a:grpSpLocks/>
          </p:cNvGrpSpPr>
          <p:nvPr/>
        </p:nvGrpSpPr>
        <p:grpSpPr bwMode="auto">
          <a:xfrm>
            <a:off x="401638" y="2670175"/>
            <a:ext cx="7727950" cy="1063625"/>
            <a:chOff x="253" y="3600"/>
            <a:chExt cx="4868" cy="670"/>
          </a:xfrm>
        </p:grpSpPr>
        <p:pic>
          <p:nvPicPr>
            <p:cNvPr id="337048" name="Picture 152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83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49" name="Picture 153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923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0" name="Picture 154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87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1" name="Picture 155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8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2" name="Picture 156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64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3" name="Picture 157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600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4" name="Picture 158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64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5" name="Picture 159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65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6" name="Picture 160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368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7" name="Picture 161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60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8" name="Picture 162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407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59" name="Picture 163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11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0" name="Picture 164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41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1" name="Picture 165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61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2" name="Picture 166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61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3" name="Picture 167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4" name="Picture 168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09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5" name="Picture 169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09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6" name="Picture 170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7" name="Picture 171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408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8" name="Picture 172" descr="txp_fig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385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69" name="Picture 173" descr="txp_fig"/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5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70" name="Picture 174" descr="txp_fig"/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4080"/>
              <a:ext cx="5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71" name="Picture 175" descr="txp_fig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840"/>
              <a:ext cx="137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72" name="Picture 176" descr="txp_fig"/>
            <p:cNvPicPr>
              <a:picLocks noChangeAspect="1" noChangeArrowheads="1"/>
            </p:cNvPicPr>
            <p:nvPr>
              <p:custDataLst>
                <p:tags r:id="rId101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361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046" name="Group 150"/>
          <p:cNvGrpSpPr>
            <a:grpSpLocks/>
          </p:cNvGrpSpPr>
          <p:nvPr/>
        </p:nvGrpSpPr>
        <p:grpSpPr bwMode="auto">
          <a:xfrm>
            <a:off x="401638" y="5715000"/>
            <a:ext cx="7727950" cy="1063625"/>
            <a:chOff x="253" y="3600"/>
            <a:chExt cx="4868" cy="670"/>
          </a:xfrm>
        </p:grpSpPr>
        <p:pic>
          <p:nvPicPr>
            <p:cNvPr id="337009" name="Picture 11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83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0" name="Picture 114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923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1" name="Picture 11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87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2" name="Picture 116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8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3" name="Picture 117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64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4" name="Picture 118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600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5" name="Picture 119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64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6" name="Picture 120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65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7" name="Picture 121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368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8" name="Picture 122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60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19" name="Picture 123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407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0" name="Picture 124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11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1" name="Picture 125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41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2" name="Picture 126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61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3" name="Picture 127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61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4" name="Picture 128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5" name="Picture 129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09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6" name="Picture 130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09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7" name="Picture 131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8" name="Picture 132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408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29" name="Picture 133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385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30" name="Picture 134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5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31" name="Picture 135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4080"/>
              <a:ext cx="5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32" name="Picture 136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840"/>
              <a:ext cx="137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037" name="Picture 141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361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116" name="Group 220"/>
          <p:cNvGrpSpPr>
            <a:grpSpLocks/>
          </p:cNvGrpSpPr>
          <p:nvPr/>
        </p:nvGrpSpPr>
        <p:grpSpPr bwMode="auto">
          <a:xfrm>
            <a:off x="381000" y="3908425"/>
            <a:ext cx="4932363" cy="1060450"/>
            <a:chOff x="781" y="2462"/>
            <a:chExt cx="3107" cy="668"/>
          </a:xfrm>
        </p:grpSpPr>
        <p:pic>
          <p:nvPicPr>
            <p:cNvPr id="337117" name="Picture 2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269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18" name="Picture 2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2783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19" name="Picture 2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73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0" name="Picture 22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75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1" name="Picture 22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250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2" name="Picture 22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2464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3" name="Picture 22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50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4" name="Picture 22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51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5" name="Picture 22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254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6" name="Picture 23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4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7" name="Picture 23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97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8" name="Picture 23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9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29" name="Picture 23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47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0" name="Picture 23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" y="247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1" name="Picture 23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302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2" name="Picture 23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" y="302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3" name="Picture 23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271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4" name="Picture 23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5" name="Picture 23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7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136" name="Picture 24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95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137" name="Line 241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1924E-6 L -2.77778E-7 -0.44496 " pathEditMode="relative" ptsTypes="AA">
                                      <p:cBhvr>
                                        <p:cTn id="6" dur="500" fill="hold"/>
                                        <p:tgtEl>
                                          <p:spTgt spid="33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1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7E5D-E443-436C-BCDD-14145A1F6001}" type="slidenum">
              <a:rPr lang="en-US"/>
              <a:pPr/>
              <a:t>30</a:t>
            </a:fld>
            <a:endParaRPr lang="en-US"/>
          </a:p>
        </p:txBody>
      </p:sp>
      <p:pic>
        <p:nvPicPr>
          <p:cNvPr id="3153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41425"/>
            <a:ext cx="7956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816225"/>
            <a:ext cx="731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213100"/>
            <a:ext cx="8786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57400"/>
            <a:ext cx="6462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51100"/>
            <a:ext cx="6235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7974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0" name="Picture 8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73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1" name="Picture 9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114800"/>
            <a:ext cx="92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02" name="Rectangle 10"/>
          <p:cNvSpPr>
            <a:spLocks noChangeArrowheads="1"/>
          </p:cNvSpPr>
          <p:nvPr/>
        </p:nvSpPr>
        <p:spPr bwMode="auto">
          <a:xfrm>
            <a:off x="1295400" y="4191000"/>
            <a:ext cx="3582988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1295400" y="5181600"/>
            <a:ext cx="3581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540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6325"/>
            <a:ext cx="3760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9475"/>
            <a:ext cx="2759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5303838"/>
            <a:ext cx="265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04800"/>
            <a:ext cx="52720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419600"/>
            <a:ext cx="2212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053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76925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5029200"/>
            <a:ext cx="1185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5356225"/>
            <a:ext cx="35893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5654675"/>
            <a:ext cx="2387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14" name="Line 22"/>
          <p:cNvSpPr>
            <a:spLocks noChangeShapeType="1"/>
          </p:cNvSpPr>
          <p:nvPr/>
        </p:nvSpPr>
        <p:spPr bwMode="auto">
          <a:xfrm flipH="1">
            <a:off x="4899025" y="54864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5" name="Rectangle 2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2" grpId="0" animBg="1"/>
      <p:bldP spid="315403" grpId="0" animBg="1"/>
      <p:bldP spid="3154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B4C5-FCBC-4101-9151-5697C840EA08}" type="slidenum">
              <a:rPr lang="en-US"/>
              <a:pPr/>
              <a:t>31</a:t>
            </a:fld>
            <a:endParaRPr lang="en-US"/>
          </a:p>
        </p:txBody>
      </p:sp>
      <p:pic>
        <p:nvPicPr>
          <p:cNvPr id="316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457700"/>
            <a:ext cx="33639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457700"/>
            <a:ext cx="336391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409700"/>
            <a:ext cx="33639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409700"/>
            <a:ext cx="336391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979488" y="1790700"/>
            <a:ext cx="3200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Line 7"/>
          <p:cNvSpPr>
            <a:spLocks noChangeAspect="1" noChangeShapeType="1"/>
          </p:cNvSpPr>
          <p:nvPr/>
        </p:nvSpPr>
        <p:spPr bwMode="auto">
          <a:xfrm>
            <a:off x="4662488" y="21336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5387975" y="1790700"/>
            <a:ext cx="3200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42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066800"/>
            <a:ext cx="144621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6022975"/>
            <a:ext cx="2187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430588"/>
            <a:ext cx="2203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749675"/>
            <a:ext cx="1673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9" name="Line 13"/>
          <p:cNvSpPr>
            <a:spLocks noChangeAspect="1" noChangeShapeType="1"/>
          </p:cNvSpPr>
          <p:nvPr/>
        </p:nvSpPr>
        <p:spPr bwMode="auto">
          <a:xfrm rot="5400000">
            <a:off x="6897688" y="37084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5399088" y="4838700"/>
            <a:ext cx="3200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31" name="Line 15"/>
          <p:cNvSpPr>
            <a:spLocks noChangeAspect="1" noChangeShapeType="1"/>
          </p:cNvSpPr>
          <p:nvPr/>
        </p:nvSpPr>
        <p:spPr bwMode="auto">
          <a:xfrm flipH="1" flipV="1">
            <a:off x="4586288" y="52578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979488" y="4419600"/>
            <a:ext cx="3198812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979488" y="5257800"/>
            <a:ext cx="32004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45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4800"/>
            <a:ext cx="52720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3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212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3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095750"/>
            <a:ext cx="10620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6437" name="Group 21"/>
          <p:cNvGrpSpPr>
            <a:grpSpLocks/>
          </p:cNvGrpSpPr>
          <p:nvPr/>
        </p:nvGrpSpPr>
        <p:grpSpPr bwMode="auto">
          <a:xfrm>
            <a:off x="674688" y="6096000"/>
            <a:ext cx="2038350" cy="447675"/>
            <a:chOff x="425" y="3840"/>
            <a:chExt cx="1284" cy="282"/>
          </a:xfrm>
        </p:grpSpPr>
        <p:pic>
          <p:nvPicPr>
            <p:cNvPr id="316438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" y="3984"/>
              <a:ext cx="10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39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" y="3840"/>
              <a:ext cx="128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6440" name="Oval 24"/>
          <p:cNvSpPr>
            <a:spLocks noChangeArrowheads="1"/>
          </p:cNvSpPr>
          <p:nvPr/>
        </p:nvSpPr>
        <p:spPr bwMode="auto">
          <a:xfrm>
            <a:off x="2184400" y="1828800"/>
            <a:ext cx="365125" cy="265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1" name="Oval 25"/>
          <p:cNvSpPr>
            <a:spLocks noChangeArrowheads="1"/>
          </p:cNvSpPr>
          <p:nvPr/>
        </p:nvSpPr>
        <p:spPr bwMode="auto">
          <a:xfrm>
            <a:off x="6589713" y="1828800"/>
            <a:ext cx="365125" cy="265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2" name="Oval 26"/>
          <p:cNvSpPr>
            <a:spLocks noChangeArrowheads="1"/>
          </p:cNvSpPr>
          <p:nvPr/>
        </p:nvSpPr>
        <p:spPr bwMode="auto">
          <a:xfrm>
            <a:off x="6477000" y="2249488"/>
            <a:ext cx="609600" cy="265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3" name="Oval 27"/>
          <p:cNvSpPr>
            <a:spLocks noChangeArrowheads="1"/>
          </p:cNvSpPr>
          <p:nvPr/>
        </p:nvSpPr>
        <p:spPr bwMode="auto">
          <a:xfrm>
            <a:off x="6477000" y="2667000"/>
            <a:ext cx="609600" cy="265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4" name="Oval 28"/>
          <p:cNvSpPr>
            <a:spLocks noChangeArrowheads="1"/>
          </p:cNvSpPr>
          <p:nvPr/>
        </p:nvSpPr>
        <p:spPr bwMode="auto">
          <a:xfrm>
            <a:off x="6343650" y="5297488"/>
            <a:ext cx="609600" cy="265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5" name="Oval 29"/>
          <p:cNvSpPr>
            <a:spLocks noChangeArrowheads="1"/>
          </p:cNvSpPr>
          <p:nvPr/>
        </p:nvSpPr>
        <p:spPr bwMode="auto">
          <a:xfrm>
            <a:off x="6343650" y="5715000"/>
            <a:ext cx="609600" cy="265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6" name="Oval 30"/>
          <p:cNvSpPr>
            <a:spLocks noChangeArrowheads="1"/>
          </p:cNvSpPr>
          <p:nvPr/>
        </p:nvSpPr>
        <p:spPr bwMode="auto">
          <a:xfrm>
            <a:off x="6343650" y="4459288"/>
            <a:ext cx="609600" cy="265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7" name="Oval 31"/>
          <p:cNvSpPr>
            <a:spLocks noChangeArrowheads="1"/>
          </p:cNvSpPr>
          <p:nvPr/>
        </p:nvSpPr>
        <p:spPr bwMode="auto">
          <a:xfrm>
            <a:off x="6477000" y="4876800"/>
            <a:ext cx="365125" cy="265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8" name="Oval 32"/>
          <p:cNvSpPr>
            <a:spLocks noChangeArrowheads="1"/>
          </p:cNvSpPr>
          <p:nvPr/>
        </p:nvSpPr>
        <p:spPr bwMode="auto">
          <a:xfrm>
            <a:off x="1905000" y="4459288"/>
            <a:ext cx="609600" cy="265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49" name="Oval 33"/>
          <p:cNvSpPr>
            <a:spLocks noChangeArrowheads="1"/>
          </p:cNvSpPr>
          <p:nvPr/>
        </p:nvSpPr>
        <p:spPr bwMode="auto">
          <a:xfrm>
            <a:off x="2057400" y="4876800"/>
            <a:ext cx="365125" cy="26511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51" name="Rectangle 3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2" grpId="0" animBg="1"/>
      <p:bldP spid="316423" grpId="0" animBg="1"/>
      <p:bldP spid="316424" grpId="0" animBg="1"/>
      <p:bldP spid="316429" grpId="0" animBg="1"/>
      <p:bldP spid="316430" grpId="0" animBg="1"/>
      <p:bldP spid="316431" grpId="0" animBg="1"/>
      <p:bldP spid="316432" grpId="0" animBg="1"/>
      <p:bldP spid="316433" grpId="0" animBg="1"/>
      <p:bldP spid="316440" grpId="0" animBg="1"/>
      <p:bldP spid="316440" grpId="1" animBg="1"/>
      <p:bldP spid="316441" grpId="0" animBg="1"/>
      <p:bldP spid="316441" grpId="1" animBg="1"/>
      <p:bldP spid="316442" grpId="0" animBg="1"/>
      <p:bldP spid="316442" grpId="1" animBg="1"/>
      <p:bldP spid="316443" grpId="0" animBg="1"/>
      <p:bldP spid="316443" grpId="1" animBg="1"/>
      <p:bldP spid="316444" grpId="0" animBg="1"/>
      <p:bldP spid="316444" grpId="1" animBg="1"/>
      <p:bldP spid="316445" grpId="0" animBg="1"/>
      <p:bldP spid="316445" grpId="1" animBg="1"/>
      <p:bldP spid="316446" grpId="0" animBg="1"/>
      <p:bldP spid="316446" grpId="1" animBg="1"/>
      <p:bldP spid="316447" grpId="0" animBg="1"/>
      <p:bldP spid="316448" grpId="0" animBg="1"/>
      <p:bldP spid="316448" grpId="1" animBg="1"/>
      <p:bldP spid="316449" grpId="0" animBg="1"/>
      <p:bldP spid="31644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93AD-3D3F-49D5-B0CB-51C804BD979F}" type="slidenum">
              <a:rPr lang="en-US"/>
              <a:pPr/>
              <a:t>32</a:t>
            </a:fld>
            <a:endParaRPr lang="en-US"/>
          </a:p>
        </p:txBody>
      </p:sp>
      <p:pic>
        <p:nvPicPr>
          <p:cNvPr id="31745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4800"/>
            <a:ext cx="52720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443" name="Group 3"/>
          <p:cNvGrpSpPr>
            <a:grpSpLocks/>
          </p:cNvGrpSpPr>
          <p:nvPr/>
        </p:nvGrpSpPr>
        <p:grpSpPr bwMode="auto">
          <a:xfrm>
            <a:off x="522288" y="1371600"/>
            <a:ext cx="3363912" cy="1562100"/>
            <a:chOff x="329" y="864"/>
            <a:chExt cx="2119" cy="984"/>
          </a:xfrm>
        </p:grpSpPr>
        <p:pic>
          <p:nvPicPr>
            <p:cNvPr id="31744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" y="864"/>
              <a:ext cx="2119" cy="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445" name="Rectangle 5"/>
            <p:cNvSpPr>
              <a:spLocks noChangeArrowheads="1"/>
            </p:cNvSpPr>
            <p:nvPr/>
          </p:nvSpPr>
          <p:spPr bwMode="auto">
            <a:xfrm>
              <a:off x="384" y="1344"/>
              <a:ext cx="2016" cy="4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46" name="Group 6"/>
          <p:cNvGrpSpPr>
            <a:grpSpLocks/>
          </p:cNvGrpSpPr>
          <p:nvPr/>
        </p:nvGrpSpPr>
        <p:grpSpPr bwMode="auto">
          <a:xfrm>
            <a:off x="892175" y="4457700"/>
            <a:ext cx="3363913" cy="1562100"/>
            <a:chOff x="562" y="2808"/>
            <a:chExt cx="2119" cy="984"/>
          </a:xfrm>
        </p:grpSpPr>
        <p:pic>
          <p:nvPicPr>
            <p:cNvPr id="317447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2808"/>
              <a:ext cx="2119" cy="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448" name="Rectangle 8"/>
            <p:cNvSpPr>
              <a:spLocks noChangeArrowheads="1"/>
            </p:cNvSpPr>
            <p:nvPr/>
          </p:nvSpPr>
          <p:spPr bwMode="auto">
            <a:xfrm>
              <a:off x="617" y="3312"/>
              <a:ext cx="2016" cy="4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2238375" y="2192338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1965E-6 L -0.03142 -0.44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B079-3C6B-44F3-ADC8-6AFA2535E32D}" type="slidenum">
              <a:rPr lang="en-US"/>
              <a:pPr/>
              <a:t>33</a:t>
            </a:fld>
            <a:endParaRPr lang="en-US"/>
          </a:p>
        </p:txBody>
      </p:sp>
      <p:pic>
        <p:nvPicPr>
          <p:cNvPr id="318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184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371600"/>
            <a:ext cx="336391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371600"/>
            <a:ext cx="336391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609600" y="2133600"/>
            <a:ext cx="32004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470" name="Group 6"/>
          <p:cNvGrpSpPr>
            <a:grpSpLocks/>
          </p:cNvGrpSpPr>
          <p:nvPr/>
        </p:nvGrpSpPr>
        <p:grpSpPr bwMode="auto">
          <a:xfrm>
            <a:off x="3581400" y="1039813"/>
            <a:ext cx="1701800" cy="1017587"/>
            <a:chOff x="2256" y="655"/>
            <a:chExt cx="1072" cy="641"/>
          </a:xfrm>
        </p:grpSpPr>
        <p:sp>
          <p:nvSpPr>
            <p:cNvPr id="318471" name="Line 7"/>
            <p:cNvSpPr>
              <a:spLocks noChangeAspect="1" noChangeShapeType="1"/>
            </p:cNvSpPr>
            <p:nvPr/>
          </p:nvSpPr>
          <p:spPr bwMode="auto">
            <a:xfrm>
              <a:off x="2784" y="1296"/>
              <a:ext cx="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8472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655"/>
              <a:ext cx="107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5257800" y="2133600"/>
            <a:ext cx="32004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84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76900"/>
            <a:ext cx="16589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983288"/>
            <a:ext cx="2203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7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279775"/>
            <a:ext cx="22161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77" name="Line 13"/>
          <p:cNvSpPr>
            <a:spLocks noChangeAspect="1" noChangeShapeType="1"/>
          </p:cNvSpPr>
          <p:nvPr/>
        </p:nvSpPr>
        <p:spPr bwMode="auto">
          <a:xfrm rot="5400000">
            <a:off x="6527800" y="34036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5268913" y="4800600"/>
            <a:ext cx="2962275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9" name="Line 15"/>
          <p:cNvSpPr>
            <a:spLocks noChangeAspect="1" noChangeShapeType="1"/>
          </p:cNvSpPr>
          <p:nvPr/>
        </p:nvSpPr>
        <p:spPr bwMode="auto">
          <a:xfrm flipH="1" flipV="1">
            <a:off x="4191000" y="48387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48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38600"/>
            <a:ext cx="2946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81" name="Rectangle 17"/>
          <p:cNvSpPr>
            <a:spLocks noChangeArrowheads="1"/>
          </p:cNvSpPr>
          <p:nvPr/>
        </p:nvSpPr>
        <p:spPr bwMode="auto">
          <a:xfrm>
            <a:off x="785813" y="4038600"/>
            <a:ext cx="2760662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2" name="Rectangle 18"/>
          <p:cNvSpPr>
            <a:spLocks noChangeArrowheads="1"/>
          </p:cNvSpPr>
          <p:nvPr/>
        </p:nvSpPr>
        <p:spPr bwMode="auto">
          <a:xfrm>
            <a:off x="793750" y="5254625"/>
            <a:ext cx="2760663" cy="307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848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212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8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147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8486" name="Group 22"/>
          <p:cNvGrpSpPr>
            <a:grpSpLocks/>
          </p:cNvGrpSpPr>
          <p:nvPr/>
        </p:nvGrpSpPr>
        <p:grpSpPr bwMode="auto">
          <a:xfrm>
            <a:off x="381000" y="5695950"/>
            <a:ext cx="1441450" cy="495300"/>
            <a:chOff x="240" y="3588"/>
            <a:chExt cx="908" cy="312"/>
          </a:xfrm>
        </p:grpSpPr>
        <p:pic>
          <p:nvPicPr>
            <p:cNvPr id="318487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88"/>
              <a:ext cx="90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488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44"/>
              <a:ext cx="66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8489" name="Oval 25"/>
          <p:cNvSpPr>
            <a:spLocks noChangeArrowheads="1"/>
          </p:cNvSpPr>
          <p:nvPr/>
        </p:nvSpPr>
        <p:spPr bwMode="auto">
          <a:xfrm>
            <a:off x="2238375" y="2192338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0" name="Oval 26"/>
          <p:cNvSpPr>
            <a:spLocks noChangeArrowheads="1"/>
          </p:cNvSpPr>
          <p:nvPr/>
        </p:nvSpPr>
        <p:spPr bwMode="auto">
          <a:xfrm>
            <a:off x="6858000" y="22098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1" name="Oval 27"/>
          <p:cNvSpPr>
            <a:spLocks noChangeArrowheads="1"/>
          </p:cNvSpPr>
          <p:nvPr/>
        </p:nvSpPr>
        <p:spPr bwMode="auto">
          <a:xfrm>
            <a:off x="6858000" y="25908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2" name="Oval 28"/>
          <p:cNvSpPr>
            <a:spLocks noChangeArrowheads="1"/>
          </p:cNvSpPr>
          <p:nvPr/>
        </p:nvSpPr>
        <p:spPr bwMode="auto">
          <a:xfrm>
            <a:off x="6858000" y="40386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3" name="Oval 29"/>
          <p:cNvSpPr>
            <a:spLocks noChangeArrowheads="1"/>
          </p:cNvSpPr>
          <p:nvPr/>
        </p:nvSpPr>
        <p:spPr bwMode="auto">
          <a:xfrm>
            <a:off x="6858000" y="44323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4" name="Oval 30"/>
          <p:cNvSpPr>
            <a:spLocks noChangeArrowheads="1"/>
          </p:cNvSpPr>
          <p:nvPr/>
        </p:nvSpPr>
        <p:spPr bwMode="auto">
          <a:xfrm>
            <a:off x="6858000" y="52578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5" name="Oval 31"/>
          <p:cNvSpPr>
            <a:spLocks noChangeArrowheads="1"/>
          </p:cNvSpPr>
          <p:nvPr/>
        </p:nvSpPr>
        <p:spPr bwMode="auto">
          <a:xfrm>
            <a:off x="2286000" y="40386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6" name="Oval 32"/>
          <p:cNvSpPr>
            <a:spLocks noChangeArrowheads="1"/>
          </p:cNvSpPr>
          <p:nvPr/>
        </p:nvSpPr>
        <p:spPr bwMode="auto">
          <a:xfrm>
            <a:off x="2286000" y="4432300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7" name="Oval 33"/>
          <p:cNvSpPr>
            <a:spLocks noChangeArrowheads="1"/>
          </p:cNvSpPr>
          <p:nvPr/>
        </p:nvSpPr>
        <p:spPr bwMode="auto">
          <a:xfrm>
            <a:off x="6858000" y="4862513"/>
            <a:ext cx="630238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8" name="Oval 34"/>
          <p:cNvSpPr>
            <a:spLocks noChangeArrowheads="1"/>
          </p:cNvSpPr>
          <p:nvPr/>
        </p:nvSpPr>
        <p:spPr bwMode="auto">
          <a:xfrm>
            <a:off x="2265363" y="4876800"/>
            <a:ext cx="630237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9" name="Rectangle 3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0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850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4800"/>
            <a:ext cx="52720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3" grpId="0" animBg="1"/>
      <p:bldP spid="318477" grpId="0" animBg="1"/>
      <p:bldP spid="318478" grpId="0" animBg="1"/>
      <p:bldP spid="318479" grpId="0" animBg="1"/>
      <p:bldP spid="318481" grpId="0" animBg="1"/>
      <p:bldP spid="318482" grpId="0" animBg="1"/>
      <p:bldP spid="318490" grpId="0" animBg="1"/>
      <p:bldP spid="318491" grpId="0" animBg="1"/>
      <p:bldP spid="318491" grpId="1" animBg="1"/>
      <p:bldP spid="318492" grpId="0" animBg="1"/>
      <p:bldP spid="318492" grpId="1" animBg="1"/>
      <p:bldP spid="318493" grpId="0" animBg="1"/>
      <p:bldP spid="318493" grpId="1" animBg="1"/>
      <p:bldP spid="318494" grpId="0" animBg="1"/>
      <p:bldP spid="318494" grpId="1" animBg="1"/>
      <p:bldP spid="318495" grpId="0" animBg="1"/>
      <p:bldP spid="318495" grpId="1" animBg="1"/>
      <p:bldP spid="318496" grpId="0" animBg="1"/>
      <p:bldP spid="318496" grpId="1" animBg="1"/>
      <p:bldP spid="318497" grpId="0" animBg="1"/>
      <p:bldP spid="318498" grpId="0" animBg="1"/>
      <p:bldP spid="31849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A23F-33DF-49BE-9B45-D0BD81CE7000}" type="slidenum">
              <a:rPr lang="en-US"/>
              <a:pPr/>
              <a:t>34</a:t>
            </a:fld>
            <a:endParaRPr lang="en-US"/>
          </a:p>
        </p:txBody>
      </p:sp>
      <p:pic>
        <p:nvPicPr>
          <p:cNvPr id="319490" name="Picture 2" descr="txp_fi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78125"/>
            <a:ext cx="4038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087438"/>
            <a:ext cx="4422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46075"/>
            <a:ext cx="5233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708025"/>
            <a:ext cx="4762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2060575" y="2867025"/>
            <a:ext cx="2054225" cy="2770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4191000" y="2867025"/>
            <a:ext cx="1447800" cy="277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94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71938"/>
            <a:ext cx="265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00325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50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54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195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50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1658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50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54238"/>
            <a:ext cx="4422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50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7925"/>
            <a:ext cx="1185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6248400"/>
            <a:ext cx="35893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6546850"/>
            <a:ext cx="2387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5" name="Line 17"/>
          <p:cNvSpPr>
            <a:spLocks noChangeShapeType="1"/>
          </p:cNvSpPr>
          <p:nvPr/>
        </p:nvSpPr>
        <p:spPr bwMode="auto">
          <a:xfrm flipV="1">
            <a:off x="4876800" y="5667375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6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7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nimBg="1"/>
      <p:bldP spid="319495" grpId="0" animBg="1"/>
      <p:bldP spid="3195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8FDC-D181-4152-B05F-BACF134E0E98}" type="slidenum">
              <a:rPr lang="en-US"/>
              <a:pPr/>
              <a:t>35</a:t>
            </a:fld>
            <a:endParaRPr lang="en-US"/>
          </a:p>
        </p:txBody>
      </p:sp>
      <p:pic>
        <p:nvPicPr>
          <p:cNvPr id="3205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7163"/>
            <a:ext cx="5026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694238"/>
            <a:ext cx="44592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54600"/>
            <a:ext cx="3930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394325"/>
            <a:ext cx="6765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9" name="Picture 7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625"/>
            <a:ext cx="73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0" name="Picture 8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952625"/>
            <a:ext cx="92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533400" y="2028825"/>
            <a:ext cx="3582988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533400" y="3019425"/>
            <a:ext cx="3581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05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4402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141663"/>
            <a:ext cx="265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5" name="Picture 13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52625"/>
            <a:ext cx="73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6" name="Picture 14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1952625"/>
            <a:ext cx="92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5257800" y="2028825"/>
            <a:ext cx="91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0565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4800"/>
            <a:ext cx="53482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28" name="Rectangle 16"/>
          <p:cNvSpPr>
            <a:spLocks noChangeArrowheads="1"/>
          </p:cNvSpPr>
          <p:nvPr/>
        </p:nvSpPr>
        <p:spPr bwMode="auto">
          <a:xfrm>
            <a:off x="5257800" y="3019425"/>
            <a:ext cx="3581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052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141663"/>
            <a:ext cx="265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3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16163"/>
            <a:ext cx="241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31" name="Rectangle 19"/>
          <p:cNvSpPr>
            <a:spLocks noChangeArrowheads="1"/>
          </p:cNvSpPr>
          <p:nvPr/>
        </p:nvSpPr>
        <p:spPr bwMode="auto">
          <a:xfrm>
            <a:off x="6251575" y="2028825"/>
            <a:ext cx="2587625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2" name="Line 20"/>
          <p:cNvSpPr>
            <a:spLocks noChangeAspect="1" noChangeShapeType="1"/>
          </p:cNvSpPr>
          <p:nvPr/>
        </p:nvSpPr>
        <p:spPr bwMode="auto">
          <a:xfrm>
            <a:off x="4521200" y="28194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053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737225"/>
            <a:ext cx="5991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34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303463"/>
            <a:ext cx="328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35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09800"/>
            <a:ext cx="2212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36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4955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37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35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38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333875"/>
            <a:ext cx="60086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0539" name="Group 27"/>
          <p:cNvGrpSpPr>
            <a:grpSpLocks/>
          </p:cNvGrpSpPr>
          <p:nvPr/>
        </p:nvGrpSpPr>
        <p:grpSpPr bwMode="auto">
          <a:xfrm>
            <a:off x="1066800" y="2065338"/>
            <a:ext cx="2590800" cy="831850"/>
            <a:chOff x="672" y="1301"/>
            <a:chExt cx="1632" cy="524"/>
          </a:xfrm>
        </p:grpSpPr>
        <p:pic>
          <p:nvPicPr>
            <p:cNvPr id="320540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1545"/>
              <a:ext cx="298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>
              <a:off x="672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2" name="Line 30"/>
            <p:cNvSpPr>
              <a:spLocks noChangeShapeType="1"/>
            </p:cNvSpPr>
            <p:nvPr/>
          </p:nvSpPr>
          <p:spPr bwMode="auto">
            <a:xfrm>
              <a:off x="864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3" name="Line 31"/>
            <p:cNvSpPr>
              <a:spLocks noChangeShapeType="1"/>
            </p:cNvSpPr>
            <p:nvPr/>
          </p:nvSpPr>
          <p:spPr bwMode="auto">
            <a:xfrm>
              <a:off x="912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4" name="Line 32"/>
            <p:cNvSpPr>
              <a:spLocks noChangeShapeType="1"/>
            </p:cNvSpPr>
            <p:nvPr/>
          </p:nvSpPr>
          <p:spPr bwMode="auto">
            <a:xfrm>
              <a:off x="1056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5" name="Line 33"/>
            <p:cNvSpPr>
              <a:spLocks noChangeShapeType="1"/>
            </p:cNvSpPr>
            <p:nvPr/>
          </p:nvSpPr>
          <p:spPr bwMode="auto">
            <a:xfrm>
              <a:off x="1344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6" name="Line 34"/>
            <p:cNvSpPr>
              <a:spLocks noChangeShapeType="1"/>
            </p:cNvSpPr>
            <p:nvPr/>
          </p:nvSpPr>
          <p:spPr bwMode="auto">
            <a:xfrm>
              <a:off x="1440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7" name="Line 35"/>
            <p:cNvSpPr>
              <a:spLocks noChangeShapeType="1"/>
            </p:cNvSpPr>
            <p:nvPr/>
          </p:nvSpPr>
          <p:spPr bwMode="auto">
            <a:xfrm>
              <a:off x="1776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8" name="Line 36"/>
            <p:cNvSpPr>
              <a:spLocks noChangeShapeType="1"/>
            </p:cNvSpPr>
            <p:nvPr/>
          </p:nvSpPr>
          <p:spPr bwMode="auto">
            <a:xfrm>
              <a:off x="1920" y="1301"/>
              <a:ext cx="0" cy="5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0549" name="Group 37"/>
          <p:cNvGrpSpPr>
            <a:grpSpLocks/>
          </p:cNvGrpSpPr>
          <p:nvPr/>
        </p:nvGrpSpPr>
        <p:grpSpPr bwMode="auto">
          <a:xfrm>
            <a:off x="6324600" y="2065338"/>
            <a:ext cx="1082675" cy="831850"/>
            <a:chOff x="3984" y="1301"/>
            <a:chExt cx="682" cy="524"/>
          </a:xfrm>
        </p:grpSpPr>
        <p:pic>
          <p:nvPicPr>
            <p:cNvPr id="320550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45"/>
              <a:ext cx="298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20551" name="Group 39"/>
            <p:cNvGrpSpPr>
              <a:grpSpLocks/>
            </p:cNvGrpSpPr>
            <p:nvPr/>
          </p:nvGrpSpPr>
          <p:grpSpPr bwMode="auto">
            <a:xfrm>
              <a:off x="3984" y="1301"/>
              <a:ext cx="336" cy="524"/>
              <a:chOff x="3984" y="1301"/>
              <a:chExt cx="336" cy="524"/>
            </a:xfrm>
          </p:grpSpPr>
          <p:sp>
            <p:nvSpPr>
              <p:cNvPr id="320552" name="Line 40"/>
              <p:cNvSpPr>
                <a:spLocks noChangeShapeType="1"/>
              </p:cNvSpPr>
              <p:nvPr/>
            </p:nvSpPr>
            <p:spPr bwMode="auto">
              <a:xfrm>
                <a:off x="3984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3" name="Line 41"/>
              <p:cNvSpPr>
                <a:spLocks noChangeShapeType="1"/>
              </p:cNvSpPr>
              <p:nvPr/>
            </p:nvSpPr>
            <p:spPr bwMode="auto">
              <a:xfrm>
                <a:off x="4032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4" name="Line 42"/>
              <p:cNvSpPr>
                <a:spLocks noChangeShapeType="1"/>
              </p:cNvSpPr>
              <p:nvPr/>
            </p:nvSpPr>
            <p:spPr bwMode="auto">
              <a:xfrm>
                <a:off x="4080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5" name="Line 43"/>
              <p:cNvSpPr>
                <a:spLocks noChangeShapeType="1"/>
              </p:cNvSpPr>
              <p:nvPr/>
            </p:nvSpPr>
            <p:spPr bwMode="auto">
              <a:xfrm>
                <a:off x="4128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6" name="Line 44"/>
              <p:cNvSpPr>
                <a:spLocks noChangeShapeType="1"/>
              </p:cNvSpPr>
              <p:nvPr/>
            </p:nvSpPr>
            <p:spPr bwMode="auto">
              <a:xfrm>
                <a:off x="4176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7" name="Line 45"/>
              <p:cNvSpPr>
                <a:spLocks noChangeShapeType="1"/>
              </p:cNvSpPr>
              <p:nvPr/>
            </p:nvSpPr>
            <p:spPr bwMode="auto">
              <a:xfrm>
                <a:off x="4224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8" name="Line 46"/>
              <p:cNvSpPr>
                <a:spLocks noChangeShapeType="1"/>
              </p:cNvSpPr>
              <p:nvPr/>
            </p:nvSpPr>
            <p:spPr bwMode="auto">
              <a:xfrm>
                <a:off x="4272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9" name="Line 47"/>
              <p:cNvSpPr>
                <a:spLocks noChangeShapeType="1"/>
              </p:cNvSpPr>
              <p:nvPr/>
            </p:nvSpPr>
            <p:spPr bwMode="auto">
              <a:xfrm>
                <a:off x="4320" y="1301"/>
                <a:ext cx="0" cy="524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0560" name="Group 48"/>
          <p:cNvGrpSpPr>
            <a:grpSpLocks/>
          </p:cNvGrpSpPr>
          <p:nvPr/>
        </p:nvGrpSpPr>
        <p:grpSpPr bwMode="auto">
          <a:xfrm>
            <a:off x="3124200" y="2286000"/>
            <a:ext cx="685800" cy="381000"/>
            <a:chOff x="1968" y="1440"/>
            <a:chExt cx="432" cy="240"/>
          </a:xfrm>
        </p:grpSpPr>
        <p:sp>
          <p:nvSpPr>
            <p:cNvPr id="320561" name="Line 49"/>
            <p:cNvSpPr>
              <a:spLocks noChangeShapeType="1"/>
            </p:cNvSpPr>
            <p:nvPr/>
          </p:nvSpPr>
          <p:spPr bwMode="auto">
            <a:xfrm>
              <a:off x="1968" y="1440"/>
              <a:ext cx="43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62" name="Line 50"/>
            <p:cNvSpPr>
              <a:spLocks noChangeShapeType="1"/>
            </p:cNvSpPr>
            <p:nvPr/>
          </p:nvSpPr>
          <p:spPr bwMode="auto">
            <a:xfrm>
              <a:off x="1968" y="1680"/>
              <a:ext cx="43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563" name="Rectangle 5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64" name="Rectangle 5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1" grpId="0" animBg="1"/>
      <p:bldP spid="320522" grpId="0" animBg="1"/>
      <p:bldP spid="320527" grpId="0" animBg="1"/>
      <p:bldP spid="320528" grpId="0" animBg="1"/>
      <p:bldP spid="320531" grpId="0" animBg="1"/>
      <p:bldP spid="3205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C74E-984B-4C69-A88E-59565E2FCBD7}" type="slidenum">
              <a:rPr lang="en-US"/>
              <a:pPr/>
              <a:t>36</a:t>
            </a:fld>
            <a:endParaRPr lang="en-US"/>
          </a:p>
        </p:txBody>
      </p:sp>
      <p:pic>
        <p:nvPicPr>
          <p:cNvPr id="321565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4800"/>
            <a:ext cx="53482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5163"/>
            <a:ext cx="7105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0" name="Picture 4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5800"/>
            <a:ext cx="73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1" name="Picture 5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955800"/>
            <a:ext cx="92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457200" y="2032000"/>
            <a:ext cx="91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457200" y="3022600"/>
            <a:ext cx="3581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4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144838"/>
            <a:ext cx="265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19338"/>
            <a:ext cx="241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1443038" y="2032000"/>
            <a:ext cx="2595562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4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2306638"/>
            <a:ext cx="265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8" name="Line 12"/>
          <p:cNvSpPr>
            <a:spLocks noChangeAspect="1" noChangeShapeType="1"/>
          </p:cNvSpPr>
          <p:nvPr/>
        </p:nvSpPr>
        <p:spPr bwMode="auto">
          <a:xfrm flipH="1">
            <a:off x="4419600" y="28194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15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56163"/>
            <a:ext cx="8088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50" name="Picture 14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52625"/>
            <a:ext cx="73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51" name="Picture 15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1952625"/>
            <a:ext cx="92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52" name="Rectangle 16"/>
          <p:cNvSpPr>
            <a:spLocks noChangeArrowheads="1"/>
          </p:cNvSpPr>
          <p:nvPr/>
        </p:nvSpPr>
        <p:spPr bwMode="auto">
          <a:xfrm>
            <a:off x="5257800" y="2028825"/>
            <a:ext cx="91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5257800" y="3019425"/>
            <a:ext cx="3581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141663"/>
            <a:ext cx="265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5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16163"/>
            <a:ext cx="241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56" name="Rectangle 20"/>
          <p:cNvSpPr>
            <a:spLocks noChangeArrowheads="1"/>
          </p:cNvSpPr>
          <p:nvPr/>
        </p:nvSpPr>
        <p:spPr bwMode="auto">
          <a:xfrm>
            <a:off x="6251575" y="2028825"/>
            <a:ext cx="2587625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5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303463"/>
            <a:ext cx="328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5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335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1559" name="Group 23"/>
          <p:cNvGrpSpPr>
            <a:grpSpLocks/>
          </p:cNvGrpSpPr>
          <p:nvPr/>
        </p:nvGrpSpPr>
        <p:grpSpPr bwMode="auto">
          <a:xfrm>
            <a:off x="457200" y="6118225"/>
            <a:ext cx="4175125" cy="587375"/>
            <a:chOff x="3082" y="3024"/>
            <a:chExt cx="2630" cy="370"/>
          </a:xfrm>
        </p:grpSpPr>
        <p:pic>
          <p:nvPicPr>
            <p:cNvPr id="321560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3024"/>
              <a:ext cx="263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1561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" y="3236"/>
              <a:ext cx="228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156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715000"/>
            <a:ext cx="3817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63" name="Rectangle 2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 animBg="1"/>
      <p:bldP spid="321543" grpId="0" animBg="1"/>
      <p:bldP spid="321546" grpId="0" animBg="1"/>
      <p:bldP spid="3215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9DD6-2B2B-49CA-A6A5-B40B926A8E0A}" type="slidenum">
              <a:rPr lang="en-US"/>
              <a:pPr/>
              <a:t>37</a:t>
            </a:fld>
            <a:endParaRPr lang="en-US"/>
          </a:p>
        </p:txBody>
      </p:sp>
      <p:pic>
        <p:nvPicPr>
          <p:cNvPr id="322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905375"/>
            <a:ext cx="26797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628775"/>
            <a:ext cx="2946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628775"/>
            <a:ext cx="2946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785813" y="1628775"/>
            <a:ext cx="2760662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793750" y="2844800"/>
            <a:ext cx="2760663" cy="307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5354638" y="1628775"/>
            <a:ext cx="1408112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5362575" y="2844800"/>
            <a:ext cx="2760663" cy="307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6973888" y="1628775"/>
            <a:ext cx="1143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5354638" y="4905375"/>
            <a:ext cx="1408112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5362575" y="6121400"/>
            <a:ext cx="2522538" cy="307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6973888" y="4905375"/>
            <a:ext cx="90487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257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905375"/>
            <a:ext cx="26797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74" name="Rectangle 14"/>
          <p:cNvSpPr>
            <a:spLocks noChangeArrowheads="1"/>
          </p:cNvSpPr>
          <p:nvPr/>
        </p:nvSpPr>
        <p:spPr bwMode="auto">
          <a:xfrm>
            <a:off x="785813" y="4905375"/>
            <a:ext cx="1408112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5" name="Rectangle 15"/>
          <p:cNvSpPr>
            <a:spLocks noChangeArrowheads="1"/>
          </p:cNvSpPr>
          <p:nvPr/>
        </p:nvSpPr>
        <p:spPr bwMode="auto">
          <a:xfrm>
            <a:off x="793750" y="6121400"/>
            <a:ext cx="1408113" cy="307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6" name="Rectangle 16"/>
          <p:cNvSpPr>
            <a:spLocks noChangeArrowheads="1"/>
          </p:cNvSpPr>
          <p:nvPr/>
        </p:nvSpPr>
        <p:spPr bwMode="auto">
          <a:xfrm>
            <a:off x="2405063" y="4905375"/>
            <a:ext cx="90487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257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83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78" name="Rectangle 18"/>
          <p:cNvSpPr>
            <a:spLocks noChangeArrowheads="1"/>
          </p:cNvSpPr>
          <p:nvPr/>
        </p:nvSpPr>
        <p:spPr bwMode="auto">
          <a:xfrm>
            <a:off x="2401888" y="6122988"/>
            <a:ext cx="904875" cy="3079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9" name="Line 19"/>
          <p:cNvSpPr>
            <a:spLocks noChangeAspect="1" noChangeShapeType="1"/>
          </p:cNvSpPr>
          <p:nvPr/>
        </p:nvSpPr>
        <p:spPr bwMode="auto">
          <a:xfrm>
            <a:off x="4267200" y="2314575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258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1303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27325"/>
            <a:ext cx="11461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212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25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6291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486525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6477000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600575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8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291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6486525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00575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2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200400"/>
            <a:ext cx="1368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52550"/>
            <a:ext cx="1062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4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52550"/>
            <a:ext cx="1222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619" name="Picture 5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348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2596" name="Line 36"/>
          <p:cNvSpPr>
            <a:spLocks noChangeAspect="1" noChangeShapeType="1"/>
          </p:cNvSpPr>
          <p:nvPr/>
        </p:nvSpPr>
        <p:spPr bwMode="auto">
          <a:xfrm rot="5400000">
            <a:off x="6680200" y="36830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2597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4575"/>
            <a:ext cx="21859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8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9375"/>
            <a:ext cx="21859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99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194175"/>
            <a:ext cx="16589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600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3550"/>
            <a:ext cx="3352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2601" name="Group 41"/>
          <p:cNvGrpSpPr>
            <a:grpSpLocks/>
          </p:cNvGrpSpPr>
          <p:nvPr/>
        </p:nvGrpSpPr>
        <p:grpSpPr bwMode="auto">
          <a:xfrm>
            <a:off x="5356225" y="1600200"/>
            <a:ext cx="1411288" cy="1143000"/>
            <a:chOff x="3374" y="1008"/>
            <a:chExt cx="889" cy="720"/>
          </a:xfrm>
        </p:grpSpPr>
        <p:sp>
          <p:nvSpPr>
            <p:cNvPr id="322602" name="Oval 42"/>
            <p:cNvSpPr>
              <a:spLocks noChangeArrowheads="1"/>
            </p:cNvSpPr>
            <p:nvPr/>
          </p:nvSpPr>
          <p:spPr bwMode="auto">
            <a:xfrm>
              <a:off x="3374" y="1008"/>
              <a:ext cx="192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3" name="Oval 43"/>
            <p:cNvSpPr>
              <a:spLocks noChangeArrowheads="1"/>
            </p:cNvSpPr>
            <p:nvPr/>
          </p:nvSpPr>
          <p:spPr bwMode="auto">
            <a:xfrm>
              <a:off x="3725" y="1284"/>
              <a:ext cx="192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4" name="Oval 44"/>
            <p:cNvSpPr>
              <a:spLocks noChangeArrowheads="1"/>
            </p:cNvSpPr>
            <p:nvPr/>
          </p:nvSpPr>
          <p:spPr bwMode="auto">
            <a:xfrm>
              <a:off x="4071" y="1536"/>
              <a:ext cx="192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05" name="Group 45"/>
          <p:cNvGrpSpPr>
            <a:grpSpLocks/>
          </p:cNvGrpSpPr>
          <p:nvPr/>
        </p:nvGrpSpPr>
        <p:grpSpPr bwMode="auto">
          <a:xfrm>
            <a:off x="7620000" y="1600200"/>
            <a:ext cx="457200" cy="1143000"/>
            <a:chOff x="4800" y="1008"/>
            <a:chExt cx="288" cy="720"/>
          </a:xfrm>
        </p:grpSpPr>
        <p:sp>
          <p:nvSpPr>
            <p:cNvPr id="322606" name="Oval 46"/>
            <p:cNvSpPr>
              <a:spLocks noChangeArrowheads="1"/>
            </p:cNvSpPr>
            <p:nvPr/>
          </p:nvSpPr>
          <p:spPr bwMode="auto">
            <a:xfrm>
              <a:off x="4800" y="1008"/>
              <a:ext cx="288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7" name="Oval 47"/>
            <p:cNvSpPr>
              <a:spLocks noChangeArrowheads="1"/>
            </p:cNvSpPr>
            <p:nvPr/>
          </p:nvSpPr>
          <p:spPr bwMode="auto">
            <a:xfrm>
              <a:off x="4800" y="1284"/>
              <a:ext cx="288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8" name="Oval 48"/>
            <p:cNvSpPr>
              <a:spLocks noChangeArrowheads="1"/>
            </p:cNvSpPr>
            <p:nvPr/>
          </p:nvSpPr>
          <p:spPr bwMode="auto">
            <a:xfrm>
              <a:off x="4800" y="1536"/>
              <a:ext cx="288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09" name="Group 49"/>
          <p:cNvGrpSpPr>
            <a:grpSpLocks/>
          </p:cNvGrpSpPr>
          <p:nvPr/>
        </p:nvGrpSpPr>
        <p:grpSpPr bwMode="auto">
          <a:xfrm>
            <a:off x="5334000" y="4876800"/>
            <a:ext cx="1411288" cy="1143000"/>
            <a:chOff x="3360" y="3072"/>
            <a:chExt cx="889" cy="720"/>
          </a:xfrm>
        </p:grpSpPr>
        <p:sp>
          <p:nvSpPr>
            <p:cNvPr id="322610" name="Oval 50"/>
            <p:cNvSpPr>
              <a:spLocks noChangeArrowheads="1"/>
            </p:cNvSpPr>
            <p:nvPr/>
          </p:nvSpPr>
          <p:spPr bwMode="auto">
            <a:xfrm>
              <a:off x="3360" y="3072"/>
              <a:ext cx="192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11" name="Oval 51"/>
            <p:cNvSpPr>
              <a:spLocks noChangeArrowheads="1"/>
            </p:cNvSpPr>
            <p:nvPr/>
          </p:nvSpPr>
          <p:spPr bwMode="auto">
            <a:xfrm>
              <a:off x="3711" y="3348"/>
              <a:ext cx="192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12" name="Oval 52"/>
            <p:cNvSpPr>
              <a:spLocks noChangeArrowheads="1"/>
            </p:cNvSpPr>
            <p:nvPr/>
          </p:nvSpPr>
          <p:spPr bwMode="auto">
            <a:xfrm>
              <a:off x="4057" y="3600"/>
              <a:ext cx="192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613" name="Group 53"/>
          <p:cNvGrpSpPr>
            <a:grpSpLocks/>
          </p:cNvGrpSpPr>
          <p:nvPr/>
        </p:nvGrpSpPr>
        <p:grpSpPr bwMode="auto">
          <a:xfrm>
            <a:off x="7467600" y="4876800"/>
            <a:ext cx="457200" cy="1143000"/>
            <a:chOff x="4704" y="3072"/>
            <a:chExt cx="288" cy="720"/>
          </a:xfrm>
        </p:grpSpPr>
        <p:sp>
          <p:nvSpPr>
            <p:cNvPr id="322614" name="Oval 54"/>
            <p:cNvSpPr>
              <a:spLocks noChangeArrowheads="1"/>
            </p:cNvSpPr>
            <p:nvPr/>
          </p:nvSpPr>
          <p:spPr bwMode="auto">
            <a:xfrm>
              <a:off x="4704" y="3072"/>
              <a:ext cx="288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15" name="Oval 55"/>
            <p:cNvSpPr>
              <a:spLocks noChangeArrowheads="1"/>
            </p:cNvSpPr>
            <p:nvPr/>
          </p:nvSpPr>
          <p:spPr bwMode="auto">
            <a:xfrm>
              <a:off x="4704" y="3348"/>
              <a:ext cx="288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16" name="Oval 56"/>
            <p:cNvSpPr>
              <a:spLocks noChangeArrowheads="1"/>
            </p:cNvSpPr>
            <p:nvPr/>
          </p:nvSpPr>
          <p:spPr bwMode="auto">
            <a:xfrm>
              <a:off x="4704" y="3600"/>
              <a:ext cx="288" cy="19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2617" name="Rectangle 5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18" name="Rectangle 5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7" grpId="0" animBg="1"/>
      <p:bldP spid="322568" grpId="0" animBg="1"/>
      <p:bldP spid="322569" grpId="0" animBg="1"/>
      <p:bldP spid="322570" grpId="0" animBg="1"/>
      <p:bldP spid="322571" grpId="0" animBg="1"/>
      <p:bldP spid="322572" grpId="0" animBg="1"/>
      <p:bldP spid="322574" grpId="0" animBg="1"/>
      <p:bldP spid="322575" grpId="0" animBg="1"/>
      <p:bldP spid="322576" grpId="0" animBg="1"/>
      <p:bldP spid="322578" grpId="0" animBg="1"/>
      <p:bldP spid="322579" grpId="0" animBg="1"/>
      <p:bldP spid="3225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6A4-4602-4A18-9FE9-54E969EA3B64}" type="slidenum">
              <a:rPr lang="en-US"/>
              <a:pPr/>
              <a:t>38</a:t>
            </a:fld>
            <a:endParaRPr lang="en-US"/>
          </a:p>
        </p:txBody>
      </p:sp>
      <p:pic>
        <p:nvPicPr>
          <p:cNvPr id="323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3817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87" name="Line 3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3588" name="Picture 4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730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89" name="Picture 5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914400"/>
            <a:ext cx="92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286000" y="990600"/>
            <a:ext cx="91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286000" y="1981200"/>
            <a:ext cx="914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359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2074863"/>
            <a:ext cx="265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65238"/>
            <a:ext cx="241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3276600" y="990600"/>
            <a:ext cx="2590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359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247775"/>
            <a:ext cx="2651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3276600" y="1981200"/>
            <a:ext cx="2590800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359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074863"/>
            <a:ext cx="265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211638"/>
            <a:ext cx="5611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572000"/>
            <a:ext cx="43846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6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812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60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5075"/>
            <a:ext cx="1814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60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27675"/>
            <a:ext cx="4554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603" name="Rectangle 1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4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923B-C320-4750-BEE5-429FE9BE6217}" type="slidenum">
              <a:rPr lang="en-US"/>
              <a:pPr/>
              <a:t>39</a:t>
            </a:fld>
            <a:endParaRPr lang="en-US"/>
          </a:p>
        </p:txBody>
      </p:sp>
      <p:pic>
        <p:nvPicPr>
          <p:cNvPr id="324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4227513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2098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612" name="Line 4"/>
          <p:cNvSpPr>
            <a:spLocks noChangeShapeType="1"/>
          </p:cNvSpPr>
          <p:nvPr/>
        </p:nvSpPr>
        <p:spPr bwMode="auto">
          <a:xfrm rot="5400000">
            <a:off x="2963863" y="19494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 rot="5400000">
            <a:off x="2963863" y="29400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46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238500"/>
            <a:ext cx="2946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5488"/>
            <a:ext cx="10017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182813"/>
            <a:ext cx="21256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487613"/>
            <a:ext cx="22304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736975"/>
            <a:ext cx="2663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/>
      <p:bldP spid="3246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214-F3A0-4811-B166-0AC3E5736800}" type="slidenum">
              <a:rPr lang="en-US"/>
              <a:pPr/>
              <a:t>4</a:t>
            </a:fld>
            <a:endParaRPr lang="en-US"/>
          </a:p>
        </p:txBody>
      </p:sp>
      <p:pic>
        <p:nvPicPr>
          <p:cNvPr id="298091" name="Picture 10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2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4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5" name="Picture 1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6" name="Picture 1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7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8" name="Picture 1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99" name="Picture 1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0" name="Picture 1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1" name="Picture 1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2" name="Picture 1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3" name="Picture 1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4" name="Picture 1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5" name="Picture 1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6" name="Picture 1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7" name="Picture 1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8" name="Picture 1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09" name="Picture 1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0" name="Picture 1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1" name="Picture 1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2" name="Picture 1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3" name="Picture 1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4" name="Picture 1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5" name="Picture 1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8116" name="Line 13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8117" name="Picture 1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8" name="Picture 1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19" name="Picture 1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20" name="Picture 1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8121" name="Line 13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122" name="Line 138"/>
          <p:cNvSpPr>
            <a:spLocks noChangeShapeType="1"/>
          </p:cNvSpPr>
          <p:nvPr/>
        </p:nvSpPr>
        <p:spPr bwMode="auto">
          <a:xfrm>
            <a:off x="0" y="26098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8123" name="Picture 1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0574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8124" name="Group 140"/>
          <p:cNvGrpSpPr>
            <a:grpSpLocks/>
          </p:cNvGrpSpPr>
          <p:nvPr/>
        </p:nvGrpSpPr>
        <p:grpSpPr bwMode="auto">
          <a:xfrm>
            <a:off x="401638" y="2670175"/>
            <a:ext cx="7727950" cy="1063625"/>
            <a:chOff x="253" y="3600"/>
            <a:chExt cx="4868" cy="670"/>
          </a:xfrm>
        </p:grpSpPr>
        <p:pic>
          <p:nvPicPr>
            <p:cNvPr id="298125" name="Picture 141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83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26" name="Picture 142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3923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27" name="Picture 143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87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28" name="Picture 144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8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29" name="Picture 145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364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0" name="Picture 146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3600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1" name="Picture 147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364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2" name="Picture 148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365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3" name="Picture 149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368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4" name="Picture 150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60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5" name="Picture 151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407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6" name="Picture 152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11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7" name="Picture 153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41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8" name="Picture 154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61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39" name="Picture 155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361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0" name="Picture 156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1" name="Picture 157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09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2" name="Picture 158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09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3" name="Picture 159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416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4" name="Picture 160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408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5" name="Picture 161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385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6" name="Picture 162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5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7" name="Picture 163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4080"/>
              <a:ext cx="5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8" name="Picture 164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840"/>
              <a:ext cx="137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149" name="Picture 165" descr="txp_fig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361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8042" name="Line 58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61" name="Line 77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8090" name="Group 106"/>
          <p:cNvGrpSpPr>
            <a:grpSpLocks/>
          </p:cNvGrpSpPr>
          <p:nvPr/>
        </p:nvGrpSpPr>
        <p:grpSpPr bwMode="auto">
          <a:xfrm>
            <a:off x="381000" y="3908425"/>
            <a:ext cx="4932363" cy="1060450"/>
            <a:chOff x="781" y="2462"/>
            <a:chExt cx="3107" cy="668"/>
          </a:xfrm>
        </p:grpSpPr>
        <p:pic>
          <p:nvPicPr>
            <p:cNvPr id="298043" name="Picture 5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269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44" name="Picture 6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2783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45" name="Picture 6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73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46" name="Picture 6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75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47" name="Picture 6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250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48" name="Picture 64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2464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49" name="Picture 65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500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0" name="Picture 66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51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1" name="Picture 6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254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2" name="Picture 68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46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3" name="Picture 69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" y="297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4" name="Picture 70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299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5" name="Picture 71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47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6" name="Picture 72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" y="247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7" name="Picture 73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302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8" name="Picture 74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" y="302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59" name="Picture 75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271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60" name="Picture 76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64" name="Picture 80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7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65" name="Picture 81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95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8066" name="Picture 8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962400"/>
            <a:ext cx="10017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81" name="Picture 9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286250"/>
            <a:ext cx="19431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84" name="Picture 10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716588"/>
            <a:ext cx="1198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85" name="Picture 10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5991225"/>
            <a:ext cx="15017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8150" name="Group 166"/>
          <p:cNvGrpSpPr>
            <a:grpSpLocks/>
          </p:cNvGrpSpPr>
          <p:nvPr/>
        </p:nvGrpSpPr>
        <p:grpSpPr bwMode="auto">
          <a:xfrm>
            <a:off x="381000" y="5143500"/>
            <a:ext cx="4913313" cy="1044575"/>
            <a:chOff x="240" y="3240"/>
            <a:chExt cx="3095" cy="658"/>
          </a:xfrm>
        </p:grpSpPr>
        <p:pic>
          <p:nvPicPr>
            <p:cNvPr id="298067" name="Picture 8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3467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68" name="Picture 8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3551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69" name="Picture 8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507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0" name="Picture 8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52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1" name="Picture 8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68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2" name="Picture 8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268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3" name="Picture 8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28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4" name="Picture 9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747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5" name="Picture 9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76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6" name="Picture 9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379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7" name="Picture 9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379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8" name="Picture 9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34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79" name="Picture 9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3479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80" name="Picture 96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3719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82" name="Picture 9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333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83" name="Picture 99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324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087" name="Picture 10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" y="324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8088" name="Rectangle 10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89" name="Rectangle 105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8151" name="Picture 16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152" name="Picture 16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6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6E75-7457-4A91-8D45-FA94524D88B1}" type="slidenum">
              <a:rPr lang="en-US"/>
              <a:pPr/>
              <a:t>40</a:t>
            </a:fld>
            <a:endParaRPr lang="en-US"/>
          </a:p>
        </p:txBody>
      </p:sp>
      <p:pic>
        <p:nvPicPr>
          <p:cNvPr id="325649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5635" name="Group 3"/>
          <p:cNvGrpSpPr>
            <a:grpSpLocks/>
          </p:cNvGrpSpPr>
          <p:nvPr/>
        </p:nvGrpSpPr>
        <p:grpSpPr bwMode="auto">
          <a:xfrm>
            <a:off x="1814513" y="114300"/>
            <a:ext cx="5762625" cy="1562100"/>
            <a:chOff x="1143" y="72"/>
            <a:chExt cx="3630" cy="984"/>
          </a:xfrm>
        </p:grpSpPr>
        <p:pic>
          <p:nvPicPr>
            <p:cNvPr id="325636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72"/>
              <a:ext cx="1856" cy="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5637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386"/>
              <a:ext cx="167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5638" name="Group 6"/>
          <p:cNvGrpSpPr>
            <a:grpSpLocks/>
          </p:cNvGrpSpPr>
          <p:nvPr/>
        </p:nvGrpSpPr>
        <p:grpSpPr bwMode="auto">
          <a:xfrm>
            <a:off x="1814513" y="3238500"/>
            <a:ext cx="5762625" cy="1562100"/>
            <a:chOff x="1143" y="2040"/>
            <a:chExt cx="3630" cy="984"/>
          </a:xfrm>
        </p:grpSpPr>
        <p:pic>
          <p:nvPicPr>
            <p:cNvPr id="325639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2040"/>
              <a:ext cx="1856" cy="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5640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2354"/>
              <a:ext cx="167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5641" name="Group 9"/>
          <p:cNvGrpSpPr>
            <a:grpSpLocks/>
          </p:cNvGrpSpPr>
          <p:nvPr/>
        </p:nvGrpSpPr>
        <p:grpSpPr bwMode="auto">
          <a:xfrm>
            <a:off x="3128963" y="1752600"/>
            <a:ext cx="2967037" cy="1384300"/>
            <a:chOff x="1971" y="1104"/>
            <a:chExt cx="1869" cy="872"/>
          </a:xfrm>
        </p:grpSpPr>
        <p:pic>
          <p:nvPicPr>
            <p:cNvPr id="325642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392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5643" name="Line 11"/>
            <p:cNvSpPr>
              <a:spLocks noChangeShapeType="1"/>
            </p:cNvSpPr>
            <p:nvPr/>
          </p:nvSpPr>
          <p:spPr bwMode="auto">
            <a:xfrm rot="5400000">
              <a:off x="1867" y="1228"/>
              <a:ext cx="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44" name="Line 12"/>
            <p:cNvSpPr>
              <a:spLocks noChangeShapeType="1"/>
            </p:cNvSpPr>
            <p:nvPr/>
          </p:nvSpPr>
          <p:spPr bwMode="auto">
            <a:xfrm rot="5400000">
              <a:off x="1867" y="1852"/>
              <a:ext cx="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5645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1375"/>
              <a:ext cx="123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5646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" y="1567"/>
              <a:ext cx="176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5647" name="Rectangle 1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8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1214E-7 L -1.66667E-6 -0.45503 " pathEditMode="relative" ptsTypes="AA">
                                      <p:cBhvr>
                                        <p:cTn id="6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557A-D0D0-4B4B-899E-5B864CD1CE69}" type="slidenum">
              <a:rPr lang="en-US"/>
              <a:pPr/>
              <a:t>41</a:t>
            </a:fld>
            <a:endParaRPr lang="en-US"/>
          </a:p>
        </p:txBody>
      </p:sp>
      <p:pic>
        <p:nvPicPr>
          <p:cNvPr id="32667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4300"/>
            <a:ext cx="2946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36913"/>
            <a:ext cx="26797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856038"/>
            <a:ext cx="8874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66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053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976813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612775"/>
            <a:ext cx="2663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3175"/>
            <a:ext cx="44592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953000"/>
            <a:ext cx="3987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2098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669" name="Line 13"/>
          <p:cNvSpPr>
            <a:spLocks noChangeShapeType="1"/>
          </p:cNvSpPr>
          <p:nvPr/>
        </p:nvSpPr>
        <p:spPr bwMode="auto">
          <a:xfrm rot="5400000">
            <a:off x="2963863" y="19494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 rot="5400000">
            <a:off x="2963863" y="2940050"/>
            <a:ext cx="393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667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182813"/>
            <a:ext cx="19589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7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87613"/>
            <a:ext cx="28035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7902-5910-4490-9F64-B3660B8256EF}" type="slidenum">
              <a:rPr lang="en-US"/>
              <a:pPr/>
              <a:t>42</a:t>
            </a:fld>
            <a:endParaRPr lang="en-US"/>
          </a:p>
        </p:txBody>
      </p:sp>
      <p:pic>
        <p:nvPicPr>
          <p:cNvPr id="32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053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976813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953000"/>
            <a:ext cx="3987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685" name="Group 5"/>
          <p:cNvGrpSpPr>
            <a:grpSpLocks/>
          </p:cNvGrpSpPr>
          <p:nvPr/>
        </p:nvGrpSpPr>
        <p:grpSpPr bwMode="auto">
          <a:xfrm>
            <a:off x="914400" y="5562600"/>
            <a:ext cx="6400800" cy="454025"/>
            <a:chOff x="576" y="3552"/>
            <a:chExt cx="4032" cy="286"/>
          </a:xfrm>
        </p:grpSpPr>
        <p:pic>
          <p:nvPicPr>
            <p:cNvPr id="327686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361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687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3567"/>
              <a:ext cx="2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688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552"/>
              <a:ext cx="229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26" name="Group 46"/>
          <p:cNvGrpSpPr>
            <a:grpSpLocks/>
          </p:cNvGrpSpPr>
          <p:nvPr/>
        </p:nvGrpSpPr>
        <p:grpSpPr bwMode="auto">
          <a:xfrm>
            <a:off x="36513" y="5876925"/>
            <a:ext cx="1066800" cy="635000"/>
            <a:chOff x="23" y="3702"/>
            <a:chExt cx="672" cy="400"/>
          </a:xfrm>
        </p:grpSpPr>
        <p:pic>
          <p:nvPicPr>
            <p:cNvPr id="327690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75"/>
              <a:ext cx="6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691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">
              <a:off x="483" y="3702"/>
              <a:ext cx="9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7692" name="Group 12"/>
          <p:cNvGrpSpPr>
            <a:grpSpLocks/>
          </p:cNvGrpSpPr>
          <p:nvPr/>
        </p:nvGrpSpPr>
        <p:grpSpPr bwMode="auto">
          <a:xfrm>
            <a:off x="1600200" y="5943600"/>
            <a:ext cx="928688" cy="762000"/>
            <a:chOff x="1008" y="3792"/>
            <a:chExt cx="585" cy="480"/>
          </a:xfrm>
        </p:grpSpPr>
        <p:pic>
          <p:nvPicPr>
            <p:cNvPr id="32769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4045"/>
              <a:ext cx="58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694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8177">
              <a:off x="1248" y="3792"/>
              <a:ext cx="9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7695" name="Group 15"/>
          <p:cNvGrpSpPr>
            <a:grpSpLocks/>
          </p:cNvGrpSpPr>
          <p:nvPr/>
        </p:nvGrpSpPr>
        <p:grpSpPr bwMode="auto">
          <a:xfrm>
            <a:off x="4557713" y="6069013"/>
            <a:ext cx="1316037" cy="463550"/>
            <a:chOff x="2871" y="3871"/>
            <a:chExt cx="829" cy="292"/>
          </a:xfrm>
        </p:grpSpPr>
        <p:pic>
          <p:nvPicPr>
            <p:cNvPr id="327696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36"/>
              <a:ext cx="6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697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465">
              <a:off x="2871" y="3871"/>
              <a:ext cx="20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698" name="Rectangle 18"/>
          <p:cNvSpPr>
            <a:spLocks noChangeArrowheads="1"/>
          </p:cNvSpPr>
          <p:nvPr/>
        </p:nvSpPr>
        <p:spPr bwMode="auto">
          <a:xfrm>
            <a:off x="5091113" y="4916488"/>
            <a:ext cx="533400" cy="511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9" name="Rectangle 19"/>
          <p:cNvSpPr>
            <a:spLocks noChangeArrowheads="1"/>
          </p:cNvSpPr>
          <p:nvPr/>
        </p:nvSpPr>
        <p:spPr bwMode="auto">
          <a:xfrm>
            <a:off x="6197600" y="4916488"/>
            <a:ext cx="703263" cy="511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0" name="Rectangle 20"/>
          <p:cNvSpPr>
            <a:spLocks noChangeArrowheads="1"/>
          </p:cNvSpPr>
          <p:nvPr/>
        </p:nvSpPr>
        <p:spPr bwMode="auto">
          <a:xfrm>
            <a:off x="7315200" y="4916488"/>
            <a:ext cx="612775" cy="511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1" name="Rectangle 21"/>
          <p:cNvSpPr>
            <a:spLocks noChangeArrowheads="1"/>
          </p:cNvSpPr>
          <p:nvPr/>
        </p:nvSpPr>
        <p:spPr bwMode="auto">
          <a:xfrm>
            <a:off x="8509000" y="4916488"/>
            <a:ext cx="603250" cy="5111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02" name="Group 22"/>
          <p:cNvGrpSpPr>
            <a:grpSpLocks/>
          </p:cNvGrpSpPr>
          <p:nvPr/>
        </p:nvGrpSpPr>
        <p:grpSpPr bwMode="auto">
          <a:xfrm>
            <a:off x="3262313" y="6019800"/>
            <a:ext cx="996950" cy="685800"/>
            <a:chOff x="2055" y="3840"/>
            <a:chExt cx="628" cy="432"/>
          </a:xfrm>
        </p:grpSpPr>
        <p:pic>
          <p:nvPicPr>
            <p:cNvPr id="327703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4045"/>
              <a:ext cx="6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04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2139">
              <a:off x="2160" y="3840"/>
              <a:ext cx="9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705" name="Line 25"/>
          <p:cNvSpPr>
            <a:spLocks noChangeShapeType="1"/>
          </p:cNvSpPr>
          <p:nvPr/>
        </p:nvSpPr>
        <p:spPr bwMode="auto">
          <a:xfrm flipV="1">
            <a:off x="5357813" y="475615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6" name="Line 26"/>
          <p:cNvSpPr>
            <a:spLocks noChangeShapeType="1"/>
          </p:cNvSpPr>
          <p:nvPr/>
        </p:nvSpPr>
        <p:spPr bwMode="auto">
          <a:xfrm flipV="1">
            <a:off x="6550025" y="460375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7" name="Line 27"/>
          <p:cNvSpPr>
            <a:spLocks noChangeShapeType="1"/>
          </p:cNvSpPr>
          <p:nvPr/>
        </p:nvSpPr>
        <p:spPr bwMode="auto">
          <a:xfrm flipV="1">
            <a:off x="7621588" y="407035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8" name="Line 28"/>
          <p:cNvSpPr>
            <a:spLocks noChangeShapeType="1"/>
          </p:cNvSpPr>
          <p:nvPr/>
        </p:nvSpPr>
        <p:spPr bwMode="auto">
          <a:xfrm flipV="1">
            <a:off x="8810625" y="376555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9" name="Line 29"/>
          <p:cNvSpPr>
            <a:spLocks noChangeShapeType="1"/>
          </p:cNvSpPr>
          <p:nvPr/>
        </p:nvSpPr>
        <p:spPr bwMode="auto">
          <a:xfrm>
            <a:off x="1104900" y="4606925"/>
            <a:ext cx="0" cy="576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0" name="Line 30"/>
          <p:cNvSpPr>
            <a:spLocks noChangeShapeType="1"/>
          </p:cNvSpPr>
          <p:nvPr/>
        </p:nvSpPr>
        <p:spPr bwMode="auto">
          <a:xfrm>
            <a:off x="2209800" y="4752975"/>
            <a:ext cx="0" cy="430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1" name="Line 31"/>
          <p:cNvSpPr>
            <a:spLocks noChangeShapeType="1"/>
          </p:cNvSpPr>
          <p:nvPr/>
        </p:nvSpPr>
        <p:spPr bwMode="auto">
          <a:xfrm>
            <a:off x="3200400" y="3765550"/>
            <a:ext cx="0" cy="1417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2" name="Line 32"/>
          <p:cNvSpPr>
            <a:spLocks noChangeShapeType="1"/>
          </p:cNvSpPr>
          <p:nvPr/>
        </p:nvSpPr>
        <p:spPr bwMode="auto">
          <a:xfrm flipH="1">
            <a:off x="4286250" y="4067175"/>
            <a:ext cx="0" cy="1114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3" name="Line 33"/>
          <p:cNvSpPr>
            <a:spLocks noChangeShapeType="1"/>
          </p:cNvSpPr>
          <p:nvPr/>
        </p:nvSpPr>
        <p:spPr bwMode="auto">
          <a:xfrm flipH="1">
            <a:off x="3198813" y="3765550"/>
            <a:ext cx="5621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4" name="Line 34"/>
          <p:cNvSpPr>
            <a:spLocks noChangeShapeType="1"/>
          </p:cNvSpPr>
          <p:nvPr/>
        </p:nvSpPr>
        <p:spPr bwMode="auto">
          <a:xfrm flipH="1">
            <a:off x="4286250" y="4070350"/>
            <a:ext cx="3344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5" name="Line 35"/>
          <p:cNvSpPr>
            <a:spLocks noChangeShapeType="1"/>
          </p:cNvSpPr>
          <p:nvPr/>
        </p:nvSpPr>
        <p:spPr bwMode="auto">
          <a:xfrm flipH="1">
            <a:off x="1087438" y="4603750"/>
            <a:ext cx="5475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6" name="Line 36"/>
          <p:cNvSpPr>
            <a:spLocks noChangeShapeType="1"/>
          </p:cNvSpPr>
          <p:nvPr/>
        </p:nvSpPr>
        <p:spPr bwMode="auto">
          <a:xfrm flipH="1">
            <a:off x="2201863" y="4756150"/>
            <a:ext cx="3171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17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11713"/>
            <a:ext cx="420688" cy="6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8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11713"/>
            <a:ext cx="420688" cy="6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811713"/>
            <a:ext cx="420687" cy="6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0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4811713"/>
            <a:ext cx="420688" cy="6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1" name="Line 41"/>
          <p:cNvSpPr>
            <a:spLocks noChangeShapeType="1"/>
          </p:cNvSpPr>
          <p:nvPr/>
        </p:nvSpPr>
        <p:spPr bwMode="auto">
          <a:xfrm>
            <a:off x="3124200" y="1447800"/>
            <a:ext cx="49530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2" name="Line 42"/>
          <p:cNvSpPr>
            <a:spLocks noChangeShapeType="1"/>
          </p:cNvSpPr>
          <p:nvPr/>
        </p:nvSpPr>
        <p:spPr bwMode="auto">
          <a:xfrm flipH="1">
            <a:off x="5943600" y="2438400"/>
            <a:ext cx="297180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3" name="Rectangle 4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4" name="Rectangle 4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27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1" dur="500"/>
                                        <p:tgtEl>
                                          <p:spTgt spid="32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4" dur="500"/>
                                        <p:tgtEl>
                                          <p:spTgt spid="327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8" grpId="0" animBg="1"/>
      <p:bldP spid="327699" grpId="0" animBg="1"/>
      <p:bldP spid="327700" grpId="0" animBg="1"/>
      <p:bldP spid="327701" grpId="0" animBg="1"/>
      <p:bldP spid="327705" grpId="0" animBg="1"/>
      <p:bldP spid="327706" grpId="0" animBg="1"/>
      <p:bldP spid="327707" grpId="0" animBg="1"/>
      <p:bldP spid="327708" grpId="0" animBg="1"/>
      <p:bldP spid="327709" grpId="0" animBg="1"/>
      <p:bldP spid="327710" grpId="0" animBg="1"/>
      <p:bldP spid="327711" grpId="0" animBg="1"/>
      <p:bldP spid="327712" grpId="0" animBg="1"/>
      <p:bldP spid="327713" grpId="0" animBg="1"/>
      <p:bldP spid="327714" grpId="0" animBg="1"/>
      <p:bldP spid="327715" grpId="0" animBg="1"/>
      <p:bldP spid="327716" grpId="0" animBg="1"/>
      <p:bldP spid="327721" grpId="0" animBg="1"/>
      <p:bldP spid="327721" grpId="1" animBg="1"/>
      <p:bldP spid="327722" grpId="0" animBg="1"/>
      <p:bldP spid="32772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724F-CD39-42FB-9635-03197A156194}" type="slidenum">
              <a:rPr lang="en-US"/>
              <a:pPr/>
              <a:t>43</a:t>
            </a:fld>
            <a:endParaRPr lang="en-US"/>
          </a:p>
        </p:txBody>
      </p:sp>
      <p:pic>
        <p:nvPicPr>
          <p:cNvPr id="344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0530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976813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40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953000"/>
            <a:ext cx="3987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4069" name="Group 5"/>
          <p:cNvGrpSpPr>
            <a:grpSpLocks/>
          </p:cNvGrpSpPr>
          <p:nvPr/>
        </p:nvGrpSpPr>
        <p:grpSpPr bwMode="auto">
          <a:xfrm>
            <a:off x="914400" y="5562600"/>
            <a:ext cx="6400800" cy="454025"/>
            <a:chOff x="576" y="3552"/>
            <a:chExt cx="4032" cy="286"/>
          </a:xfrm>
        </p:grpSpPr>
        <p:pic>
          <p:nvPicPr>
            <p:cNvPr id="344070" name="Picture 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361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71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3567"/>
              <a:ext cx="2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72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552"/>
              <a:ext cx="229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4073" name="Group 9"/>
          <p:cNvGrpSpPr>
            <a:grpSpLocks/>
          </p:cNvGrpSpPr>
          <p:nvPr/>
        </p:nvGrpSpPr>
        <p:grpSpPr bwMode="auto">
          <a:xfrm>
            <a:off x="36513" y="5876925"/>
            <a:ext cx="1066800" cy="635000"/>
            <a:chOff x="23" y="3702"/>
            <a:chExt cx="672" cy="400"/>
          </a:xfrm>
        </p:grpSpPr>
        <p:pic>
          <p:nvPicPr>
            <p:cNvPr id="344074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75"/>
              <a:ext cx="6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75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">
              <a:off x="483" y="3702"/>
              <a:ext cx="9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4076" name="Group 12"/>
          <p:cNvGrpSpPr>
            <a:grpSpLocks/>
          </p:cNvGrpSpPr>
          <p:nvPr/>
        </p:nvGrpSpPr>
        <p:grpSpPr bwMode="auto">
          <a:xfrm>
            <a:off x="1600200" y="5943600"/>
            <a:ext cx="928688" cy="762000"/>
            <a:chOff x="1008" y="3792"/>
            <a:chExt cx="585" cy="480"/>
          </a:xfrm>
        </p:grpSpPr>
        <p:pic>
          <p:nvPicPr>
            <p:cNvPr id="344077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4045"/>
              <a:ext cx="58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078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8177">
              <a:off x="1248" y="3792"/>
              <a:ext cx="9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4079" name="Group 15"/>
          <p:cNvGrpSpPr>
            <a:grpSpLocks/>
          </p:cNvGrpSpPr>
          <p:nvPr/>
        </p:nvGrpSpPr>
        <p:grpSpPr bwMode="auto">
          <a:xfrm>
            <a:off x="4557713" y="6069013"/>
            <a:ext cx="1316037" cy="463550"/>
            <a:chOff x="2871" y="3871"/>
            <a:chExt cx="829" cy="292"/>
          </a:xfrm>
        </p:grpSpPr>
        <p:pic>
          <p:nvPicPr>
            <p:cNvPr id="344080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36"/>
              <a:ext cx="6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4081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465">
              <a:off x="2871" y="3871"/>
              <a:ext cx="20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4086" name="Group 22"/>
          <p:cNvGrpSpPr>
            <a:grpSpLocks/>
          </p:cNvGrpSpPr>
          <p:nvPr/>
        </p:nvGrpSpPr>
        <p:grpSpPr bwMode="auto">
          <a:xfrm>
            <a:off x="3262313" y="6019800"/>
            <a:ext cx="996950" cy="685800"/>
            <a:chOff x="2055" y="3840"/>
            <a:chExt cx="628" cy="432"/>
          </a:xfrm>
        </p:grpSpPr>
        <p:pic>
          <p:nvPicPr>
            <p:cNvPr id="344087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4045"/>
              <a:ext cx="6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4088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2139">
              <a:off x="2160" y="3840"/>
              <a:ext cx="9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4107" name="Rectangle 4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108" name="Rectangle 4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005" y="4267200"/>
            <a:ext cx="6594866" cy="453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4110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688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112" name="Line 48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113" name="Line 49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4114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33400"/>
            <a:ext cx="5611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15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893763"/>
            <a:ext cx="43846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16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126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117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0075"/>
            <a:ext cx="4554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122" name="Line 5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123" name="Line 59"/>
          <p:cNvSpPr>
            <a:spLocks noChangeShapeType="1"/>
          </p:cNvSpPr>
          <p:nvPr/>
        </p:nvSpPr>
        <p:spPr bwMode="auto">
          <a:xfrm>
            <a:off x="5257800" y="2286000"/>
            <a:ext cx="0" cy="182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4128" name="Group 64"/>
          <p:cNvGrpSpPr>
            <a:grpSpLocks/>
          </p:cNvGrpSpPr>
          <p:nvPr/>
        </p:nvGrpSpPr>
        <p:grpSpPr bwMode="auto">
          <a:xfrm>
            <a:off x="5513388" y="2438400"/>
            <a:ext cx="3478212" cy="1462088"/>
            <a:chOff x="3473" y="1536"/>
            <a:chExt cx="2191" cy="921"/>
          </a:xfrm>
        </p:grpSpPr>
        <p:pic>
          <p:nvPicPr>
            <p:cNvPr id="344119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" y="1536"/>
              <a:ext cx="1578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120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1942"/>
              <a:ext cx="52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4127" name="Group 63"/>
          <p:cNvGrpSpPr>
            <a:grpSpLocks/>
          </p:cNvGrpSpPr>
          <p:nvPr/>
        </p:nvGrpSpPr>
        <p:grpSpPr bwMode="auto">
          <a:xfrm>
            <a:off x="76200" y="2438400"/>
            <a:ext cx="4949825" cy="1462088"/>
            <a:chOff x="48" y="1536"/>
            <a:chExt cx="3118" cy="921"/>
          </a:xfrm>
        </p:grpSpPr>
        <p:pic>
          <p:nvPicPr>
            <p:cNvPr id="344118" name="Picture 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895"/>
              <a:ext cx="5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121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1536"/>
              <a:ext cx="2490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4125" name="Picture 6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36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4124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4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113" grpId="0" animBg="1"/>
      <p:bldP spid="344122" grpId="0" animBg="1"/>
      <p:bldP spid="3441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913F-875C-470C-9E2E-BD7D664AB9BD}" type="slidenum">
              <a:rPr lang="en-US"/>
              <a:pPr/>
              <a:t>44</a:t>
            </a:fld>
            <a:endParaRPr lang="en-US"/>
          </a:p>
        </p:txBody>
      </p:sp>
      <p:pic>
        <p:nvPicPr>
          <p:cNvPr id="33077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0755" name="Group 3"/>
          <p:cNvGrpSpPr>
            <a:grpSpLocks/>
          </p:cNvGrpSpPr>
          <p:nvPr/>
        </p:nvGrpSpPr>
        <p:grpSpPr bwMode="auto">
          <a:xfrm>
            <a:off x="623888" y="609600"/>
            <a:ext cx="8188325" cy="1600200"/>
            <a:chOff x="393" y="528"/>
            <a:chExt cx="5158" cy="1008"/>
          </a:xfrm>
        </p:grpSpPr>
        <p:pic>
          <p:nvPicPr>
            <p:cNvPr id="330756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" y="770"/>
              <a:ext cx="276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757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43"/>
              <a:ext cx="511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758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22"/>
              <a:ext cx="286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759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528"/>
              <a:ext cx="478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2" y="2916238"/>
            <a:ext cx="7351350" cy="34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076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97238"/>
            <a:ext cx="4724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82" y="3830638"/>
            <a:ext cx="7294200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07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4888"/>
            <a:ext cx="188436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27588"/>
            <a:ext cx="188436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27588"/>
            <a:ext cx="188436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27588"/>
            <a:ext cx="188436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555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77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364038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70" name="Rectangle 1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6" name="Group 24"/>
          <p:cNvGrpSpPr>
            <a:grpSpLocks/>
          </p:cNvGrpSpPr>
          <p:nvPr/>
        </p:nvGrpSpPr>
        <p:grpSpPr bwMode="auto">
          <a:xfrm>
            <a:off x="7848600" y="1905000"/>
            <a:ext cx="914400" cy="914400"/>
            <a:chOff x="4853" y="1680"/>
            <a:chExt cx="576" cy="576"/>
          </a:xfrm>
        </p:grpSpPr>
        <p:sp>
          <p:nvSpPr>
            <p:cNvPr id="330777" name="AutoShape 2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78" name="Text Box 2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B285-3E09-40EE-804E-3AA765D835DB}" type="slidenum">
              <a:rPr lang="en-US"/>
              <a:pPr/>
              <a:t>5</a:t>
            </a:fld>
            <a:endParaRPr lang="en-US"/>
          </a:p>
        </p:txBody>
      </p:sp>
      <p:pic>
        <p:nvPicPr>
          <p:cNvPr id="338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7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8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0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71" name="Line 27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972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3" name="Picture 2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4" name="Picture 3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5" name="Picture 3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76" name="Line 32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77" name="Line 33"/>
          <p:cNvSpPr>
            <a:spLocks noChangeShapeType="1"/>
          </p:cNvSpPr>
          <p:nvPr/>
        </p:nvSpPr>
        <p:spPr bwMode="auto">
          <a:xfrm>
            <a:off x="0" y="26098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978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0574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051" name="Rectangle 10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52" name="Rectangle 10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9054" name="Group 110"/>
          <p:cNvGrpSpPr>
            <a:grpSpLocks/>
          </p:cNvGrpSpPr>
          <p:nvPr/>
        </p:nvGrpSpPr>
        <p:grpSpPr bwMode="auto">
          <a:xfrm>
            <a:off x="381000" y="2667000"/>
            <a:ext cx="6977063" cy="1104900"/>
            <a:chOff x="240" y="3240"/>
            <a:chExt cx="4395" cy="696"/>
          </a:xfrm>
        </p:grpSpPr>
        <p:pic>
          <p:nvPicPr>
            <p:cNvPr id="339055" name="Picture 111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601"/>
              <a:ext cx="75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56" name="Picture 11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774"/>
              <a:ext cx="94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9057" name="Group 113"/>
            <p:cNvGrpSpPr>
              <a:grpSpLocks/>
            </p:cNvGrpSpPr>
            <p:nvPr/>
          </p:nvGrpSpPr>
          <p:grpSpPr bwMode="auto">
            <a:xfrm>
              <a:off x="240" y="3240"/>
              <a:ext cx="3095" cy="658"/>
              <a:chOff x="240" y="3240"/>
              <a:chExt cx="3095" cy="658"/>
            </a:xfrm>
          </p:grpSpPr>
          <p:pic>
            <p:nvPicPr>
              <p:cNvPr id="339058" name="Picture 114" descr="txp_fig"/>
              <p:cNvPicPr>
                <a:picLocks noChangeAspect="1" noChangeArrowheads="1"/>
              </p:cNvPicPr>
              <p:nvPr>
                <p:custDataLst>
                  <p:tags r:id="rId68"/>
                </p:custDataLst>
              </p:nvPr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" y="3467"/>
                <a:ext cx="108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59" name="Picture 115" descr="txp_fig"/>
              <p:cNvPicPr>
                <a:picLocks noChangeAspect="1" noChangeArrowheads="1"/>
              </p:cNvPicPr>
              <p:nvPr>
                <p:custDataLst>
                  <p:tags r:id="rId69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551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0" name="Picture 116" descr="txp_fig"/>
              <p:cNvPicPr>
                <a:picLocks noChangeAspect="1" noChangeArrowheads="1"/>
              </p:cNvPicPr>
              <p:nvPr>
                <p:custDataLst>
                  <p:tags r:id="rId70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507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1" name="Picture 117" descr="txp_fig"/>
              <p:cNvPicPr>
                <a:picLocks noChangeAspect="1" noChangeArrowheads="1"/>
              </p:cNvPicPr>
              <p:nvPr>
                <p:custDataLst>
                  <p:tags r:id="rId71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2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2" name="Picture 118" descr="txp_fig"/>
              <p:cNvPicPr>
                <a:picLocks noChangeAspect="1" noChangeArrowheads="1"/>
              </p:cNvPicPr>
              <p:nvPr>
                <p:custDataLst>
                  <p:tags r:id="rId72"/>
                </p:custDataLst>
              </p:nvPr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268"/>
                <a:ext cx="121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3" name="Picture 119" descr="txp_fig"/>
              <p:cNvPicPr>
                <a:picLocks noChangeAspect="1" noChangeArrowheads="1"/>
              </p:cNvPicPr>
              <p:nvPr>
                <p:custDataLst>
                  <p:tags r:id="rId73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268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4" name="Picture 120" descr="txp_fig"/>
              <p:cNvPicPr>
                <a:picLocks noChangeAspect="1" noChangeArrowheads="1"/>
              </p:cNvPicPr>
              <p:nvPr>
                <p:custDataLst>
                  <p:tags r:id="rId74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28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5" name="Picture 121" descr="txp_fig"/>
              <p:cNvPicPr>
                <a:picLocks noChangeAspect="1" noChangeArrowheads="1"/>
              </p:cNvPicPr>
              <p:nvPr>
                <p:custDataLst>
                  <p:tags r:id="rId75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747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6" name="Picture 122" descr="txp_fig"/>
              <p:cNvPicPr>
                <a:picLocks noChangeAspect="1" noChangeArrowheads="1"/>
              </p:cNvPicPr>
              <p:nvPr>
                <p:custDataLst>
                  <p:tags r:id="rId76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76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7" name="Picture 123" descr="txp_fig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790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8" name="Picture 124" descr="txp_fig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" y="3790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69" name="Picture 125" descr="txp_fig"/>
              <p:cNvPicPr>
                <a:picLocks noChangeAspect="1" noChangeArrowheads="1"/>
              </p:cNvPicPr>
              <p:nvPr>
                <p:custDataLst>
                  <p:tags r:id="rId79"/>
                </p:custDataLst>
              </p:nvPr>
            </p:nvPicPr>
            <p:blipFill>
              <a:blip r:embed="rId10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" y="3478"/>
                <a:ext cx="13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70" name="Picture 126" descr="txp_fig"/>
              <p:cNvPicPr>
                <a:picLocks noChangeAspect="1" noChangeArrowheads="1"/>
              </p:cNvPicPr>
              <p:nvPr>
                <p:custDataLst>
                  <p:tags r:id="rId80"/>
                </p:custDataLst>
              </p:nvPr>
            </p:nvPicPr>
            <p:blipFill>
              <a:blip r:embed="rId10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" y="3479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71" name="Picture 127" descr="txp_fig"/>
              <p:cNvPicPr>
                <a:picLocks noChangeAspect="1" noChangeArrowheads="1"/>
              </p:cNvPicPr>
              <p:nvPr>
                <p:custDataLst>
                  <p:tags r:id="rId81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" y="3719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72" name="Picture 128" descr="txp_fig"/>
              <p:cNvPicPr>
                <a:picLocks noChangeAspect="1" noChangeArrowheads="1"/>
              </p:cNvPicPr>
              <p:nvPr>
                <p:custDataLst>
                  <p:tags r:id="rId82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336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73" name="Picture 129" descr="txp_fig"/>
              <p:cNvPicPr>
                <a:picLocks noChangeAspect="1" noChangeArrowheads="1"/>
              </p:cNvPicPr>
              <p:nvPr>
                <p:custDataLst>
                  <p:tags r:id="rId83"/>
                </p:custDataLst>
              </p:nvPr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" y="3240"/>
                <a:ext cx="13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74" name="Picture 130" descr="txp_fig"/>
              <p:cNvPicPr>
                <a:picLocks noChangeAspect="1" noChangeArrowheads="1"/>
              </p:cNvPicPr>
              <p:nvPr>
                <p:custDataLst>
                  <p:tags r:id="rId84"/>
                </p:custDataLst>
              </p:nvPr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" y="3241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9053" name="Group 109"/>
          <p:cNvGrpSpPr>
            <a:grpSpLocks/>
          </p:cNvGrpSpPr>
          <p:nvPr/>
        </p:nvGrpSpPr>
        <p:grpSpPr bwMode="auto">
          <a:xfrm>
            <a:off x="381000" y="5143500"/>
            <a:ext cx="6977063" cy="1104900"/>
            <a:chOff x="240" y="3240"/>
            <a:chExt cx="4395" cy="696"/>
          </a:xfrm>
        </p:grpSpPr>
        <p:pic>
          <p:nvPicPr>
            <p:cNvPr id="339031" name="Picture 8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601"/>
              <a:ext cx="75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32" name="Picture 8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774"/>
              <a:ext cx="94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9033" name="Group 89"/>
            <p:cNvGrpSpPr>
              <a:grpSpLocks/>
            </p:cNvGrpSpPr>
            <p:nvPr/>
          </p:nvGrpSpPr>
          <p:grpSpPr bwMode="auto">
            <a:xfrm>
              <a:off x="240" y="3240"/>
              <a:ext cx="3095" cy="658"/>
              <a:chOff x="240" y="3240"/>
              <a:chExt cx="3095" cy="658"/>
            </a:xfrm>
          </p:grpSpPr>
          <p:pic>
            <p:nvPicPr>
              <p:cNvPr id="339034" name="Picture 90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" y="3467"/>
                <a:ext cx="108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35" name="Picture 91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551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36" name="Picture 92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507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37" name="Picture 93" descr="txp_fig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2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38" name="Picture 94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268"/>
                <a:ext cx="121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39" name="Picture 95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268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0" name="Picture 96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28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1" name="Picture 97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747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2" name="Picture 98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76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3" name="Picture 99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790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4" name="Picture 100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" y="3790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5" name="Picture 101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10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" y="3478"/>
                <a:ext cx="13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6" name="Picture 102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10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" y="3479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7" name="Picture 103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" y="3719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8" name="Picture 104" descr="txp_fig"/>
              <p:cNvPicPr>
                <a:picLocks noChangeAspect="1" noChangeArrowheads="1"/>
              </p:cNvPicPr>
              <p:nvPr>
                <p:custDataLst>
                  <p:tags r:id="rId63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336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49" name="Picture 105" descr="txp_fig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" y="3240"/>
                <a:ext cx="13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9050" name="Picture 106" descr="txp_fig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" y="3241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9075" name="Group 131"/>
          <p:cNvGrpSpPr>
            <a:grpSpLocks/>
          </p:cNvGrpSpPr>
          <p:nvPr/>
        </p:nvGrpSpPr>
        <p:grpSpPr bwMode="auto">
          <a:xfrm>
            <a:off x="381000" y="3875088"/>
            <a:ext cx="4913313" cy="1055687"/>
            <a:chOff x="240" y="2441"/>
            <a:chExt cx="3095" cy="665"/>
          </a:xfrm>
        </p:grpSpPr>
        <p:pic>
          <p:nvPicPr>
            <p:cNvPr id="339076" name="Picture 1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675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77" name="Picture 1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759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78" name="Picture 13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715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79" name="Picture 13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7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0" name="Picture 13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76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1" name="Picture 13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476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2" name="Picture 13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3" name="Picture 13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955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4" name="Picture 1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97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5" name="Picture 1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2686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6" name="Picture 1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268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7" name="Picture 14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2927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8" name="Picture 14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544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89" name="Picture 14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44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9090" name="Picture 14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" y="244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9091" name="Line 147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092" name="Picture 14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93" name="Picture 14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01043E-6 L -3.05556E-6 -0.35597 " pathEditMode="relative" ptsTypes="AA">
                                      <p:cBhvr>
                                        <p:cTn id="6" dur="500" fill="hold"/>
                                        <p:tgtEl>
                                          <p:spTgt spid="339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661F-F040-452C-BF56-C5403B7C5625}" type="slidenum">
              <a:rPr lang="en-US"/>
              <a:pPr/>
              <a:t>6</a:t>
            </a:fld>
            <a:endParaRPr lang="en-US"/>
          </a:p>
        </p:txBody>
      </p:sp>
      <p:pic>
        <p:nvPicPr>
          <p:cNvPr id="340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0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7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18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19" name="Line 27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20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1" name="Picture 2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2" name="Picture 3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23" name="Picture 3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24" name="Line 32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25" name="Line 33"/>
          <p:cNvSpPr>
            <a:spLocks noChangeShapeType="1"/>
          </p:cNvSpPr>
          <p:nvPr/>
        </p:nvSpPr>
        <p:spPr bwMode="auto">
          <a:xfrm>
            <a:off x="0" y="26098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26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0574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28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29" name="Rectangle 37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30" name="Group 38"/>
          <p:cNvGrpSpPr>
            <a:grpSpLocks/>
          </p:cNvGrpSpPr>
          <p:nvPr/>
        </p:nvGrpSpPr>
        <p:grpSpPr bwMode="auto">
          <a:xfrm>
            <a:off x="381000" y="2667000"/>
            <a:ext cx="6977063" cy="1104900"/>
            <a:chOff x="240" y="3240"/>
            <a:chExt cx="4395" cy="696"/>
          </a:xfrm>
        </p:grpSpPr>
        <p:pic>
          <p:nvPicPr>
            <p:cNvPr id="341031" name="Picture 39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3601"/>
              <a:ext cx="75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32" name="Picture 40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3774"/>
              <a:ext cx="94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1033" name="Group 41"/>
            <p:cNvGrpSpPr>
              <a:grpSpLocks/>
            </p:cNvGrpSpPr>
            <p:nvPr/>
          </p:nvGrpSpPr>
          <p:grpSpPr bwMode="auto">
            <a:xfrm>
              <a:off x="240" y="3240"/>
              <a:ext cx="3095" cy="658"/>
              <a:chOff x="240" y="3240"/>
              <a:chExt cx="3095" cy="658"/>
            </a:xfrm>
          </p:grpSpPr>
          <p:pic>
            <p:nvPicPr>
              <p:cNvPr id="341034" name="Picture 42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" y="3467"/>
                <a:ext cx="108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35" name="Picture 43" descr="txp_fig"/>
              <p:cNvPicPr>
                <a:picLocks noChangeAspect="1" noChangeArrowheads="1"/>
              </p:cNvPicPr>
              <p:nvPr>
                <p:custDataLst>
                  <p:tags r:id="rId63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551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36" name="Picture 44" descr="txp_fig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507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37" name="Picture 45" descr="txp_fig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52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38" name="Picture 46" descr="txp_fig"/>
              <p:cNvPicPr>
                <a:picLocks noChangeAspect="1" noChangeArrowheads="1"/>
              </p:cNvPicPr>
              <p:nvPr>
                <p:custDataLst>
                  <p:tags r:id="rId66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268"/>
                <a:ext cx="121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39" name="Picture 47" descr="txp_fig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268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0" name="Picture 48" descr="txp_fig"/>
              <p:cNvPicPr>
                <a:picLocks noChangeAspect="1" noChangeArrowheads="1"/>
              </p:cNvPicPr>
              <p:nvPr>
                <p:custDataLst>
                  <p:tags r:id="rId68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28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1" name="Picture 49" descr="txp_fig"/>
              <p:cNvPicPr>
                <a:picLocks noChangeAspect="1" noChangeArrowheads="1"/>
              </p:cNvPicPr>
              <p:nvPr>
                <p:custDataLst>
                  <p:tags r:id="rId69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747"/>
                <a:ext cx="16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2" name="Picture 50" descr="txp_fig"/>
              <p:cNvPicPr>
                <a:picLocks noChangeAspect="1" noChangeArrowheads="1"/>
              </p:cNvPicPr>
              <p:nvPr>
                <p:custDataLst>
                  <p:tags r:id="rId70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3764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3" name="Picture 51" descr="txp_fig"/>
              <p:cNvPicPr>
                <a:picLocks noChangeAspect="1" noChangeArrowheads="1"/>
              </p:cNvPicPr>
              <p:nvPr>
                <p:custDataLst>
                  <p:tags r:id="rId71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790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4" name="Picture 52" descr="txp_fig"/>
              <p:cNvPicPr>
                <a:picLocks noChangeAspect="1" noChangeArrowheads="1"/>
              </p:cNvPicPr>
              <p:nvPr>
                <p:custDataLst>
                  <p:tags r:id="rId72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" y="3790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5" name="Picture 53" descr="txp_fig"/>
              <p:cNvPicPr>
                <a:picLocks noChangeAspect="1" noChangeArrowheads="1"/>
              </p:cNvPicPr>
              <p:nvPr>
                <p:custDataLst>
                  <p:tags r:id="rId73"/>
                </p:custDataLst>
              </p:nvPr>
            </p:nvPicPr>
            <p:blipFill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" y="3478"/>
                <a:ext cx="13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6" name="Picture 54" descr="txp_fig"/>
              <p:cNvPicPr>
                <a:picLocks noChangeAspect="1" noChangeArrowheads="1"/>
              </p:cNvPicPr>
              <p:nvPr>
                <p:custDataLst>
                  <p:tags r:id="rId74"/>
                </p:custDataLst>
              </p:nvPr>
            </p:nvPicPr>
            <p:blipFill>
              <a:blip r:embed="rId1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" y="3479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7" name="Picture 55" descr="txp_fig"/>
              <p:cNvPicPr>
                <a:picLocks noChangeAspect="1" noChangeArrowheads="1"/>
              </p:cNvPicPr>
              <p:nvPr>
                <p:custDataLst>
                  <p:tags r:id="rId75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" y="3719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8" name="Picture 56" descr="txp_fig"/>
              <p:cNvPicPr>
                <a:picLocks noChangeAspect="1" noChangeArrowheads="1"/>
              </p:cNvPicPr>
              <p:nvPr>
                <p:custDataLst>
                  <p:tags r:id="rId76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3336"/>
                <a:ext cx="155" cy="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49" name="Picture 57" descr="txp_fig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" y="3240"/>
                <a:ext cx="13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50" name="Picture 58" descr="txp_fig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3" y="3241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41072" name="Line 80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87" name="Line 95"/>
          <p:cNvSpPr>
            <a:spLocks noChangeShapeType="1"/>
          </p:cNvSpPr>
          <p:nvPr/>
        </p:nvSpPr>
        <p:spPr bwMode="auto">
          <a:xfrm>
            <a:off x="0" y="49911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88" name="Picture 9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962400"/>
            <a:ext cx="10017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96" name="Line 104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1098" name="Picture 10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472113"/>
            <a:ext cx="1092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099" name="Picture 10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313238"/>
            <a:ext cx="1092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1103" name="Group 111"/>
          <p:cNvGrpSpPr>
            <a:grpSpLocks/>
          </p:cNvGrpSpPr>
          <p:nvPr/>
        </p:nvGrpSpPr>
        <p:grpSpPr bwMode="auto">
          <a:xfrm>
            <a:off x="381000" y="3875088"/>
            <a:ext cx="4913313" cy="1055687"/>
            <a:chOff x="240" y="2441"/>
            <a:chExt cx="3095" cy="665"/>
          </a:xfrm>
        </p:grpSpPr>
        <p:pic>
          <p:nvPicPr>
            <p:cNvPr id="341073" name="Picture 8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675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74" name="Picture 8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759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75" name="Picture 8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715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76" name="Picture 8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7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77" name="Picture 8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76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78" name="Picture 8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476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79" name="Picture 8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0" name="Picture 8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955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1" name="Picture 8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97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2" name="Picture 9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2686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3" name="Picture 9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268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4" name="Picture 9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2927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5" name="Picture 9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544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86" name="Picture 94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44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100" name="Picture 108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" y="244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1101" name="Picture 10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649788"/>
            <a:ext cx="2276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1104" name="Group 112"/>
          <p:cNvGrpSpPr>
            <a:grpSpLocks/>
          </p:cNvGrpSpPr>
          <p:nvPr/>
        </p:nvGrpSpPr>
        <p:grpSpPr bwMode="auto">
          <a:xfrm>
            <a:off x="381000" y="5067300"/>
            <a:ext cx="4911725" cy="1044575"/>
            <a:chOff x="240" y="3192"/>
            <a:chExt cx="3094" cy="658"/>
          </a:xfrm>
        </p:grpSpPr>
        <p:pic>
          <p:nvPicPr>
            <p:cNvPr id="341089" name="Picture 9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3419"/>
              <a:ext cx="10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0" name="Picture 9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47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1" name="Picture 9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220"/>
              <a:ext cx="1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2" name="Picture 10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23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3" name="Picture 10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699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4" name="Picture 10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71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5" name="Picture 10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3671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097" name="Picture 10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" y="343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1102" name="Picture 11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" y="3192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1105" name="Picture 11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1106" name="Picture 11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87" grpId="0" animBg="1"/>
      <p:bldP spid="3410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22EB-A292-48D8-AF04-D05D1316F114}" type="slidenum">
              <a:rPr lang="en-US"/>
              <a:pPr/>
              <a:t>7</a:t>
            </a:fld>
            <a:endParaRPr lang="en-US"/>
          </a:p>
        </p:txBody>
      </p:sp>
      <p:pic>
        <p:nvPicPr>
          <p:cNvPr id="300080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1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2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3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4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5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6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7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8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9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0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1" name="Picture 5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2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3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4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5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6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7" name="Picture 6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8" name="Picture 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99" name="Picture 6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0" name="Picture 6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1" name="Picture 6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2" name="Picture 7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3" name="Picture 7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4" name="Picture 7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5" name="Picture 7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106" name="Picture 7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60" name="Line 2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62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3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6" name="Picture 3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9465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7" name="Picture 3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163763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8" name="Picture 3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424113"/>
            <a:ext cx="1517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69" name="Line 37"/>
          <p:cNvSpPr>
            <a:spLocks noChangeShapeType="1"/>
          </p:cNvSpPr>
          <p:nvPr/>
        </p:nvSpPr>
        <p:spPr bwMode="auto">
          <a:xfrm rot="5400000">
            <a:off x="2879725" y="3810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70" name="Picture 3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7350"/>
            <a:ext cx="39465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1" name="Picture 3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054475"/>
            <a:ext cx="8651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2" name="Picture 4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314825"/>
            <a:ext cx="1228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74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75" name="Rectangle 4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0079" name="Group 47"/>
          <p:cNvGrpSpPr>
            <a:grpSpLocks/>
          </p:cNvGrpSpPr>
          <p:nvPr/>
        </p:nvGrpSpPr>
        <p:grpSpPr bwMode="auto">
          <a:xfrm>
            <a:off x="3081338" y="5638800"/>
            <a:ext cx="57150" cy="990600"/>
            <a:chOff x="2815" y="3696"/>
            <a:chExt cx="36" cy="624"/>
          </a:xfrm>
        </p:grpSpPr>
        <p:sp>
          <p:nvSpPr>
            <p:cNvPr id="300077" name="Line 45"/>
            <p:cNvSpPr>
              <a:spLocks noChangeShapeType="1"/>
            </p:cNvSpPr>
            <p:nvPr/>
          </p:nvSpPr>
          <p:spPr bwMode="auto">
            <a:xfrm rot="5400000">
              <a:off x="2688" y="384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0078" name="Picture 4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4022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0107" name="Picture 7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60" grpId="0" animBg="1"/>
      <p:bldP spid="3000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80AE-FF70-4265-AC93-97760D4677A6}" type="slidenum">
              <a:rPr lang="en-US"/>
              <a:pPr/>
              <a:t>8</a:t>
            </a:fld>
            <a:endParaRPr lang="en-US"/>
          </a:p>
        </p:txBody>
      </p:sp>
      <p:pic>
        <p:nvPicPr>
          <p:cNvPr id="342076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77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78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79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0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1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2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3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4" name="Picture 6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5" name="Picture 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6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7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8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89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0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1" name="Picture 7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2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3" name="Picture 7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4" name="Picture 7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5" name="Picture 7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6" name="Picture 8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7" name="Picture 8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8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99" name="Picture 8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100" name="Picture 8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101" name="Picture 8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102" name="Picture 8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103" name="Picture 8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104" name="Picture 8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44" name="Line 2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5" name="Line 2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50" name="Picture 3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133600"/>
            <a:ext cx="39465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51" name="Picture 3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163763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052" name="Picture 3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424113"/>
            <a:ext cx="1517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58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9" name="Rectangle 4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2065" name="Group 49"/>
          <p:cNvGrpSpPr>
            <a:grpSpLocks/>
          </p:cNvGrpSpPr>
          <p:nvPr/>
        </p:nvGrpSpPr>
        <p:grpSpPr bwMode="auto">
          <a:xfrm>
            <a:off x="3071813" y="5638800"/>
            <a:ext cx="57150" cy="990600"/>
            <a:chOff x="2815" y="3696"/>
            <a:chExt cx="36" cy="624"/>
          </a:xfrm>
        </p:grpSpPr>
        <p:sp>
          <p:nvSpPr>
            <p:cNvPr id="342066" name="Line 50"/>
            <p:cNvSpPr>
              <a:spLocks noChangeShapeType="1"/>
            </p:cNvSpPr>
            <p:nvPr/>
          </p:nvSpPr>
          <p:spPr bwMode="auto">
            <a:xfrm rot="5400000">
              <a:off x="2688" y="384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2067" name="Picture 5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4022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2073" name="Group 57"/>
          <p:cNvGrpSpPr>
            <a:grpSpLocks/>
          </p:cNvGrpSpPr>
          <p:nvPr/>
        </p:nvGrpSpPr>
        <p:grpSpPr bwMode="auto">
          <a:xfrm>
            <a:off x="3071813" y="3581400"/>
            <a:ext cx="57150" cy="990600"/>
            <a:chOff x="2815" y="2256"/>
            <a:chExt cx="36" cy="624"/>
          </a:xfrm>
        </p:grpSpPr>
        <p:sp>
          <p:nvSpPr>
            <p:cNvPr id="342071" name="Line 55"/>
            <p:cNvSpPr>
              <a:spLocks noChangeShapeType="1"/>
            </p:cNvSpPr>
            <p:nvPr/>
          </p:nvSpPr>
          <p:spPr bwMode="auto">
            <a:xfrm rot="5400000">
              <a:off x="2688" y="24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2072" name="Picture 5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2582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2074" name="Line 58"/>
          <p:cNvSpPr>
            <a:spLocks noChangeShapeType="1"/>
          </p:cNvSpPr>
          <p:nvPr/>
        </p:nvSpPr>
        <p:spPr bwMode="auto">
          <a:xfrm rot="5400000">
            <a:off x="28702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75" name="Picture 5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64150"/>
            <a:ext cx="4241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2105" name="Picture 8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99305E-6 L 3.61111E-6 -0.30035 " pathEditMode="relative" ptsTypes="AA">
                                      <p:cBhvr>
                                        <p:cTn id="6" dur="500" fill="hold"/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4237-8A10-428D-99F0-163EBECE1F29}" type="slidenum">
              <a:rPr lang="en-US"/>
              <a:pPr/>
              <a:t>9</a:t>
            </a:fld>
            <a:endParaRPr lang="en-US"/>
          </a:p>
        </p:txBody>
      </p:sp>
      <p:pic>
        <p:nvPicPr>
          <p:cNvPr id="301100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85725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1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838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2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1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3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928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4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30175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5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3825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6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0175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7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287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8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9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6842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0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4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1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55713"/>
            <a:ext cx="415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2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7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3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663700"/>
            <a:ext cx="192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4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00200"/>
            <a:ext cx="1714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5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63700"/>
            <a:ext cx="2571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6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6906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7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03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8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3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19" name="Picture 6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56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0" name="Picture 6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57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1" name="Picture 6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2" name="Picture 6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3" name="Picture 6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925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4" name="Picture 6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5730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5" name="Picture 6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61925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6" name="Picture 7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7155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7" name="Picture 7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14400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28" name="Picture 7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174750"/>
            <a:ext cx="15176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90" name="Picture 3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133600"/>
            <a:ext cx="39465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1" name="Picture 3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163763"/>
            <a:ext cx="1746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2" name="Picture 3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424113"/>
            <a:ext cx="1517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93" name="Line 37"/>
          <p:cNvSpPr>
            <a:spLocks noChangeShapeType="1"/>
          </p:cNvSpPr>
          <p:nvPr/>
        </p:nvSpPr>
        <p:spPr bwMode="auto">
          <a:xfrm rot="5400000">
            <a:off x="2870200" y="3810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 rot="5400000">
            <a:off x="28702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95" name="Picture 3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098925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6" name="Picture 4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776913"/>
            <a:ext cx="1092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7" name="Picture 4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64150"/>
            <a:ext cx="4241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98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99" name="Rectangle 4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129" name="Picture 73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81000"/>
            <a:ext cx="4346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1006&quot;&gt;&lt;property id=&quot;20148&quot; value=&quot;5&quot;/&gt;&lt;property id=&quot;20300&quot; value=&quot;Slide 2&quot;/&gt;&lt;property id=&quot;20307&quot; value=&quot;514&quot;/&gt;&lt;/object&gt;&lt;object type=&quot;3&quot; unique_id=&quot;11007&quot;&gt;&lt;property id=&quot;20148&quot; value=&quot;5&quot;/&gt;&lt;property id=&quot;20300&quot; value=&quot;Slide 4&quot;/&gt;&lt;property id=&quot;20307&quot; value=&quot;515&quot;/&gt;&lt;/object&gt;&lt;object type=&quot;3&quot; unique_id=&quot;11009&quot;&gt;&lt;property id=&quot;20148&quot; value=&quot;5&quot;/&gt;&lt;property id=&quot;20300&quot; value=&quot;Slide 7&quot;/&gt;&lt;property id=&quot;20307&quot; value=&quot;517&quot;/&gt;&lt;/object&gt;&lt;object type=&quot;3&quot; unique_id=&quot;11010&quot;&gt;&lt;property id=&quot;20148&quot; value=&quot;5&quot;/&gt;&lt;property id=&quot;20300&quot; value=&quot;Slide 9&quot;/&gt;&lt;property id=&quot;20307&quot; value=&quot;518&quot;/&gt;&lt;/object&gt;&lt;object type=&quot;3&quot; unique_id=&quot;11012&quot;&gt;&lt;property id=&quot;20148&quot; value=&quot;5&quot;/&gt;&lt;property id=&quot;20300&quot; value=&quot;Slide 11&quot;/&gt;&lt;property id=&quot;20307&quot; value=&quot;520&quot;/&gt;&lt;/object&gt;&lt;object type=&quot;3&quot; unique_id=&quot;11013&quot;&gt;&lt;property id=&quot;20148&quot; value=&quot;5&quot;/&gt;&lt;property id=&quot;20300&quot; value=&quot;Slide 12&quot;/&gt;&lt;property id=&quot;20307&quot; value=&quot;521&quot;/&gt;&lt;/object&gt;&lt;object type=&quot;3&quot; unique_id=&quot;11014&quot;&gt;&lt;property id=&quot;20148&quot; value=&quot;5&quot;/&gt;&lt;property id=&quot;20300&quot; value=&quot;Slide 13&quot;/&gt;&lt;property id=&quot;20307&quot; value=&quot;522&quot;/&gt;&lt;/object&gt;&lt;object type=&quot;3&quot; unique_id=&quot;11015&quot;&gt;&lt;property id=&quot;20148&quot; value=&quot;5&quot;/&gt;&lt;property id=&quot;20300&quot; value=&quot;Slide 14&quot;/&gt;&lt;property id=&quot;20307&quot; value=&quot;523&quot;/&gt;&lt;/object&gt;&lt;object type=&quot;3&quot; unique_id=&quot;11016&quot;&gt;&lt;property id=&quot;20148&quot; value=&quot;5&quot;/&gt;&lt;property id=&quot;20300&quot; value=&quot;Slide 15&quot;/&gt;&lt;property id=&quot;20307&quot; value=&quot;524&quot;/&gt;&lt;/object&gt;&lt;object type=&quot;3&quot; unique_id=&quot;11017&quot;&gt;&lt;property id=&quot;20148&quot; value=&quot;5&quot;/&gt;&lt;property id=&quot;20300&quot; value=&quot;Slide 16&quot;/&gt;&lt;property id=&quot;20307&quot; value=&quot;525&quot;/&gt;&lt;/object&gt;&lt;object type=&quot;3&quot; unique_id=&quot;11018&quot;&gt;&lt;property id=&quot;20148&quot; value=&quot;5&quot;/&gt;&lt;property id=&quot;20300&quot; value=&quot;Slide 21&quot;/&gt;&lt;property id=&quot;20307&quot; value=&quot;526&quot;/&gt;&lt;/object&gt;&lt;object type=&quot;3&quot; unique_id=&quot;11019&quot;&gt;&lt;property id=&quot;20148&quot; value=&quot;5&quot;/&gt;&lt;property id=&quot;20300&quot; value=&quot;Slide 22&quot;/&gt;&lt;property id=&quot;20307&quot; value=&quot;527&quot;/&gt;&lt;/object&gt;&lt;object type=&quot;3&quot; unique_id=&quot;11020&quot;&gt;&lt;property id=&quot;20148&quot; value=&quot;5&quot;/&gt;&lt;property id=&quot;20300&quot; value=&quot;Slide 23&quot;/&gt;&lt;property id=&quot;20307&quot; value=&quot;528&quot;/&gt;&lt;/object&gt;&lt;object type=&quot;3&quot; unique_id=&quot;11021&quot;&gt;&lt;property id=&quot;20148&quot; value=&quot;5&quot;/&gt;&lt;property id=&quot;20300&quot; value=&quot;Slide 26&quot;/&gt;&lt;property id=&quot;20307&quot; value=&quot;529&quot;/&gt;&lt;/object&gt;&lt;object type=&quot;3&quot; unique_id=&quot;11022&quot;&gt;&lt;property id=&quot;20148&quot; value=&quot;5&quot;/&gt;&lt;property id=&quot;20300&quot; value=&quot;Slide 27&quot;/&gt;&lt;property id=&quot;20307&quot; value=&quot;530&quot;/&gt;&lt;/object&gt;&lt;object type=&quot;3&quot; unique_id=&quot;11023&quot;&gt;&lt;property id=&quot;20148&quot; value=&quot;5&quot;/&gt;&lt;property id=&quot;20300&quot; value=&quot;Slide 28&quot;/&gt;&lt;property id=&quot;20307&quot; value=&quot;531&quot;/&gt;&lt;/object&gt;&lt;object type=&quot;3&quot; unique_id=&quot;11024&quot;&gt;&lt;property id=&quot;20148&quot; value=&quot;5&quot;/&gt;&lt;property id=&quot;20300&quot; value=&quot;Slide 29&quot;/&gt;&lt;property id=&quot;20307&quot; value=&quot;532&quot;/&gt;&lt;/object&gt;&lt;object type=&quot;3&quot; unique_id=&quot;11025&quot;&gt;&lt;property id=&quot;20148&quot; value=&quot;5&quot;/&gt;&lt;property id=&quot;20300&quot; value=&quot;Slide 30&quot;/&gt;&lt;property id=&quot;20307&quot; value=&quot;533&quot;/&gt;&lt;/object&gt;&lt;object type=&quot;3&quot; unique_id=&quot;11026&quot;&gt;&lt;property id=&quot;20148&quot; value=&quot;5&quot;/&gt;&lt;property id=&quot;20300&quot; value=&quot;Slide 31&quot;/&gt;&lt;property id=&quot;20307&quot; value=&quot;534&quot;/&gt;&lt;/object&gt;&lt;object type=&quot;3&quot; unique_id=&quot;11027&quot;&gt;&lt;property id=&quot;20148&quot; value=&quot;5&quot;/&gt;&lt;property id=&quot;20300&quot; value=&quot;Slide 32&quot;/&gt;&lt;property id=&quot;20307&quot; value=&quot;535&quot;/&gt;&lt;/object&gt;&lt;object type=&quot;3&quot; unique_id=&quot;11028&quot;&gt;&lt;property id=&quot;20148&quot; value=&quot;5&quot;/&gt;&lt;property id=&quot;20300&quot; value=&quot;Slide 33&quot;/&gt;&lt;property id=&quot;20307&quot; value=&quot;536&quot;/&gt;&lt;/object&gt;&lt;object type=&quot;3&quot; unique_id=&quot;11029&quot;&gt;&lt;property id=&quot;20148&quot; value=&quot;5&quot;/&gt;&lt;property id=&quot;20300&quot; value=&quot;Slide 34&quot;/&gt;&lt;property id=&quot;20307&quot; value=&quot;537&quot;/&gt;&lt;/object&gt;&lt;object type=&quot;3&quot; unique_id=&quot;11030&quot;&gt;&lt;property id=&quot;20148&quot; value=&quot;5&quot;/&gt;&lt;property id=&quot;20300&quot; value=&quot;Slide 35&quot;/&gt;&lt;property id=&quot;20307&quot; value=&quot;538&quot;/&gt;&lt;/object&gt;&lt;object type=&quot;3&quot; unique_id=&quot;11031&quot;&gt;&lt;property id=&quot;20148&quot; value=&quot;5&quot;/&gt;&lt;property id=&quot;20300&quot; value=&quot;Slide 36&quot;/&gt;&lt;property id=&quot;20307&quot; value=&quot;539&quot;/&gt;&lt;/object&gt;&lt;object type=&quot;3&quot; unique_id=&quot;11032&quot;&gt;&lt;property id=&quot;20148&quot; value=&quot;5&quot;/&gt;&lt;property id=&quot;20300&quot; value=&quot;Slide 37&quot;/&gt;&lt;property id=&quot;20307&quot; value=&quot;540&quot;/&gt;&lt;/object&gt;&lt;object type=&quot;3&quot; unique_id=&quot;11033&quot;&gt;&lt;property id=&quot;20148&quot; value=&quot;5&quot;/&gt;&lt;property id=&quot;20300&quot; value=&quot;Slide 38&quot;/&gt;&lt;property id=&quot;20307&quot; value=&quot;541&quot;/&gt;&lt;/object&gt;&lt;object type=&quot;3&quot; unique_id=&quot;11034&quot;&gt;&lt;property id=&quot;20148&quot; value=&quot;5&quot;/&gt;&lt;property id=&quot;20300&quot; value=&quot;Slide 39&quot;/&gt;&lt;property id=&quot;20307&quot; value=&quot;542&quot;/&gt;&lt;/object&gt;&lt;object type=&quot;3&quot; unique_id=&quot;11035&quot;&gt;&lt;property id=&quot;20148&quot; value=&quot;5&quot;/&gt;&lt;property id=&quot;20300&quot; value=&quot;Slide 40&quot;/&gt;&lt;property id=&quot;20307&quot; value=&quot;543&quot;/&gt;&lt;/object&gt;&lt;object type=&quot;3&quot; unique_id=&quot;11036&quot;&gt;&lt;property id=&quot;20148&quot; value=&quot;5&quot;/&gt;&lt;property id=&quot;20300&quot; value=&quot;Slide 41&quot;/&gt;&lt;property id=&quot;20307&quot; value=&quot;544&quot;/&gt;&lt;/object&gt;&lt;object type=&quot;3&quot; unique_id=&quot;11039&quot;&gt;&lt;property id=&quot;20148&quot; value=&quot;5&quot;/&gt;&lt;property id=&quot;20300&quot; value=&quot;Slide 43&quot;/&gt;&lt;property id=&quot;20307&quot; value=&quot;547&quot;/&gt;&lt;/object&gt;&lt;object type=&quot;3&quot; unique_id=&quot;11344&quot;&gt;&lt;property id=&quot;20148&quot; value=&quot;5&quot;/&gt;&lt;property id=&quot;20300&quot; value=&quot;Slide 17&quot;/&gt;&lt;property id=&quot;20307&quot; value=&quot;548&quot;/&gt;&lt;/object&gt;&lt;object type=&quot;3&quot; unique_id=&quot;11345&quot;&gt;&lt;property id=&quot;20148&quot; value=&quot;5&quot;/&gt;&lt;property id=&quot;20300&quot; value=&quot;Slide 18&quot;/&gt;&lt;property id=&quot;20307&quot; value=&quot;549&quot;/&gt;&lt;/object&gt;&lt;object type=&quot;3&quot; unique_id=&quot;11346&quot;&gt;&lt;property id=&quot;20148&quot; value=&quot;5&quot;/&gt;&lt;property id=&quot;20300&quot; value=&quot;Slide 20&quot;/&gt;&lt;property id=&quot;20307&quot; value=&quot;550&quot;/&gt;&lt;/object&gt;&lt;object type=&quot;3&quot; unique_id=&quot;11713&quot;&gt;&lt;property id=&quot;20148&quot; value=&quot;5&quot;/&gt;&lt;property id=&quot;20300&quot; value=&quot;Slide 24&quot;/&gt;&lt;property id=&quot;20307&quot; value=&quot;551&quot;/&gt;&lt;/object&gt;&lt;object type=&quot;3&quot; unique_id=&quot;11714&quot;&gt;&lt;property id=&quot;20148&quot; value=&quot;5&quot;/&gt;&lt;property id=&quot;20300&quot; value=&quot;Slide 25&quot;/&gt;&lt;property id=&quot;20307&quot; value=&quot;552&quot;/&gt;&lt;/object&gt;&lt;object type=&quot;3&quot; unique_id=&quot;11887&quot;&gt;&lt;property id=&quot;20148&quot; value=&quot;5&quot;/&gt;&lt;property id=&quot;20300&quot; value=&quot;Slide 3&quot;/&gt;&lt;property id=&quot;20307&quot; value=&quot;553&quot;/&gt;&lt;/object&gt;&lt;object type=&quot;3&quot; unique_id=&quot;12064&quot;&gt;&lt;property id=&quot;20148&quot; value=&quot;5&quot;/&gt;&lt;property id=&quot;20300&quot; value=&quot;Slide 5&quot;/&gt;&lt;property id=&quot;20307&quot; value=&quot;554&quot;/&gt;&lt;/object&gt;&lt;object type=&quot;3&quot; unique_id=&quot;12204&quot;&gt;&lt;property id=&quot;20148&quot; value=&quot;5&quot;/&gt;&lt;property id=&quot;20300&quot; value=&quot;Slide 6&quot;/&gt;&lt;property id=&quot;20307&quot; value=&quot;556&quot;/&gt;&lt;/object&gt;&lt;object type=&quot;3&quot; unique_id=&quot;12430&quot;&gt;&lt;property id=&quot;20148&quot; value=&quot;5&quot;/&gt;&lt;property id=&quot;20300&quot; value=&quot;Slide 8&quot;/&gt;&lt;property id=&quot;20307&quot; value=&quot;557&quot;/&gt;&lt;/object&gt;&lt;object type=&quot;3&quot; unique_id=&quot;12661&quot;&gt;&lt;property id=&quot;20148&quot; value=&quot;5&quot;/&gt;&lt;property id=&quot;20300&quot; value=&quot;Slide 10&quot;/&gt;&lt;property id=&quot;20307&quot; value=&quot;558&quot;/&gt;&lt;/object&gt;&lt;object type=&quot;3&quot; unique_id=&quot;12889&quot;&gt;&lt;property id=&quot;20148&quot; value=&quot;5&quot;/&gt;&lt;property id=&quot;20300&quot; value=&quot;Slide 42&quot;/&gt;&lt;property id=&quot;20307&quot; value=&quot;559&quot;/&gt;&lt;/object&gt;&lt;object type=&quot;3&quot; unique_id=&quot;12933&quot;&gt;&lt;property id=&quot;20148&quot; value=&quot;5&quot;/&gt;&lt;property id=&quot;20300&quot; value=&quot;Slide 1&quot;/&gt;&lt;property id=&quot;20307&quot; value=&quot;560&quot;/&gt;&lt;/object&gt;&lt;object type=&quot;3&quot; unique_id=&quot;13594&quot;&gt;&lt;property id=&quot;20148&quot; value=&quot;5&quot;/&gt;&lt;property id=&quot;20300&quot; value=&quot;Slide 19&quot;/&gt;&lt;property id=&quot;20307&quot; value=&quot;56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by 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81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rbitra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37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{\color[rgb]{0,.8,0}Fully canonical 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499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1$\times(-2)\to$C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032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2$\times(-3)\to$C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0518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3$\times5\to$C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55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ully canonical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497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Fully canonical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49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matrix $M$ can be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26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=E_1\cdots E_kCE'_1\cdots E'_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5394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$E_1,\ldots,E_k,E'_1,\ldots,E'_l$&#10;are elementar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28873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$C$ is fully canonic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450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3&amp;6&amp;-21\cr&#10;-5&amp;0&amp;-10&amp;-15&amp;35\cr&#10;-4&amp;0&amp;-4&amp;-6&amp;10\cr&#10;-3&amp;0&amp;-7&amp;-8&amp;1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44563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0&amp;1&amp;0&amp;3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67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12 elementa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079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ow oper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2390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E''_1\cdots E''_{12}}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144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5 e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184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lumn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14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0&amp;1&amp;0&amp;3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67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E''_1\cdots E''_{12}}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144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0&amp;1&amp;0&amp;3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67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E''_1\cdots E''_{12}}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144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0&amp;1&amp;0&amp;3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67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0\cr&#10;0&amp;1&amp;0&amp;0&amp;0\cr&#10;0&amp;0&amp;1&amp;0&amp;0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242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E''_1\cdots E''_{12}}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144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E''_1\cdots E''_{12}}M{\color{red}E'''_1\cdots E'''_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6307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''_1\cdots E''_{12}}M{\color{red}E'''_1\cdots E'''_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00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5 e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184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lumn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614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''_1\cdots E''_{12}}M{\color{red}E'''_1\cdots E'''_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00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3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3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3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(E'''_5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677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4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(E'''_1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46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E''_1)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7255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4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E''_{12})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080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4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_1\cdots E_{12}}C{\color{red}E'_1\cdots E'_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536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''_1\cdots E''_{12}}M{\color{red}E'''_1\cdots E'''_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 down} $E_1,\ldots,E_{12},&#10;E'_1,\ldots,E'_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40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matrix $M$ can be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264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={\color{blue}E_1\cdots E_k}C{\color{red}E'_1\cdots E'_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099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{\color{blue}E_1,\ldots,E_k},{\color{red}E'_1,\ldots,E'_l}$&#10;are elementar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28857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$C$ is fully canonic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450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3&amp;6&amp;-21\cr&#10;-5&amp;0&amp;-10&amp;-15&amp;35\cr&#10;-4&amp;0&amp;-4&amp;-6&amp;10\cr&#10;-3&amp;0&amp;-7&amp;-8&amp;1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44563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0\cr&#10;0&amp;1&amp;0&amp;0&amp;0\cr&#10;0&amp;0&amp;1&amp;0&amp;0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2427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(E'''_5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677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4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(E'''_1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46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4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E''_1)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7255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4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E''_{12})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08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E_1\cdots E_{12}}C{\color{red}E'_1\cdots E'_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53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Given $n$ and $k$, {\color[rgb]{1,0,1}write down} all the fu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0247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anonical $n\times k$ matri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898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ist} the fully canonical $4\times3$ matri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916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\matrix{&#10;0&amp;0&amp;0\cr&#10;0&amp;0&amp;0\cr&#10;0&amp;0&amp;0\cr&#10;0&amp;0&amp;0&#10;}\right]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2516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\matrix{&#10;1&amp;0&amp;0\cr&#10;0&amp;0&amp;0\cr&#10;0&amp;0&amp;0\cr&#10;0&amp;0&amp;0&#10;}\right]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25063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\matrix{&#10;1&amp;0&amp;0\cr&#10;0&amp;1&amp;0\cr&#10;0&amp;0&amp;0\cr&#10;0&amp;0&amp;0&#10;}\right]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253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3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$\left[\matrix{&#10;1&amp;0&amp;0\cr&#10;0&amp;1&amp;0\cr&#10;0&amp;0&amp;1\cr&#10;0&amp;0&amp;0&#10;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2535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M=E_1\cdots E_kCE'_1\cdots E'_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138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here $E_1,\ldots,E_k,E'_1,\ldots,E'_l$&#10;are elementar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28918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nd $C$ is fully canonic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447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Given a matrix $M$, {\color[rgb]{1,0,1}write} it as a produ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06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$-2\times$(2n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78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3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$-2\times$(2n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78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3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3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$-2\times$(2n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78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1s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$3\times$(2n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91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3rd by 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0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3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3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$-2\times$(2n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78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7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3rd by 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04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v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6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7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3rd by 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04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o 1s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4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N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51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o 2n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20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add}&#10;${\color{red}3}{\color{blue},}&#10;{\color[rgb]{0,.8,0}2}{\color{blue}\times}$&#10;{\color{blue}(3rd)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318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81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63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7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3rd by 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04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by 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7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-10&amp;5\cr&#10;4&amp;-12&amp;12&amp;16\cr&#10;3&amp;-7&amp;4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260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4&amp;-12&amp;12&amp;16\cr&#10;0&amp;5&amp;-10&amp;5\cr&#10;3&amp;-7&amp;4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2599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v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64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by 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7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-10&amp;5\cr&#10;4&amp;-12&amp;12&amp;16\cr&#10;3&amp;-7&amp;4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260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quad&amp;0\quad&amp;0\quad&amp;22\cr&#10;0\quad&amp;1\quad&amp;0\quad&amp;11\cr&#10;0\quad&amp;0\quad&amp;1\quad&amp;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357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-10&amp;5\cr&#10;4&amp;-12&amp;12&amp;16\cr&#10;3&amp;-7&amp;4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260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N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51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quad&amp;0\quad&amp;0\quad&amp;22\cr&#10;0\quad&amp;1\quad&amp;0\quad&amp;11\cr&#10;0\quad&amp;0\quad&amp;1\quad&amp;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357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5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r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94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\&amp; 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33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lving a linear 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61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N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51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quad&amp;0\quad&amp;0\quad&amp;22\cr&#10;0\quad&amp;1\quad&amp;0\quad&amp;11\cr&#10;0\quad&amp;0\quad&amp;1\quad&amp;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35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N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51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quad&amp;0\quad&amp;0\quad&amp;22\cr&#10;0\quad&amp;1\quad&amp;0\quad&amp;11\cr&#10;0\quad&amp;0\quad&amp;1\quad&amp;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357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81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second row to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68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. {\color[rgb]{1,0,1}Add} one row to an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74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mary elementary row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9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10&amp;-8&amp;4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2439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first row by 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0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 {\color[rgb]{1,0,1}Multiply} a row by a nonzero cons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94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6&amp;-15&amp;-9&amp;27\cr&#10;7&amp;-6&amp;4&amp;-5\cr&#10;10&amp;-8&amp;4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694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6&amp;-15&amp;-9&amp;27\cr&#10;7&amp;-6&amp;4&amp;-5\cr&#10;10&amp;-8&amp;4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694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10&amp;-8&amp;4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2439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first row by 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0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3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64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3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64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10&amp;-8&amp;4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2439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lem.~row operations are left multiplic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0"/>
  <p:tag name="PICTUREFILESIZE" val="3274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le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57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6&amp;-15&amp;-9&amp;27\cr&#10;7&amp;-6&amp;4&amp;-5\cr&#10;10&amp;-8&amp;4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694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uilding secondary row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34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[rgb]{1,0,1}add} the result to some other r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64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out changing the chosen r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72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. {\color[rgb]{1,0,1}Choose} a r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74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chosen row by a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65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0&amp;5&amp;1&amp;-3\cr&#10;-5&amp;20&amp;15&amp;-5\cr&#10;7&amp;-2&amp;0&amp;6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48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&amp;0&amp;0\cr&#10;0&amp;1&amp;0\cr&#10;0&amp;0&amp;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635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&amp;-1/5&amp;0\cr&#10;0&amp;1&amp;0\cr&#10;0&amp;0&amp;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965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EA=B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549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&amp;1&amp;-2&amp;-2\cr&#10;-5&amp;20&amp;15&amp;-5\cr&#10;7&amp;-2&amp;0&amp;6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384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The two rows cannot be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391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-1/5\times$R2$\to$R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1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/5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97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/5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97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E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:=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:=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B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A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:=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Building secondary row oper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734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out changing the chosen r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572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add} the result to some other r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74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. {\color[rgb]{1,0,1}Choose} a r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74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chosen row by a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65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chosen row (after const.~mul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8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3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[rgb]{0,.8,0}If} const.$=0$, {\color{red}don't do} anything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7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vide} chosen row by the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97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the other r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286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The two rows cannot be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391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chosen row by a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65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SECOND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60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OW OP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10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AN BE OB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2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ROM PRIM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79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OW OPERA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. {\color[rgb]{1,0,1}Add} one row to an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74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 {\color[rgb]{1,0,1}Multiply} a row by a nonzero cons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94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mary elementary row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9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Building secondary row oper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734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0&amp;15&amp;-5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2$\leftrightarrow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79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1&amp;0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4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. {\color[rgb]{1,0,1}Interchange} two row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17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EA=B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54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0&amp;5&amp;1&amp;-3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E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:=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:=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B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0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A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:=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Building secondary row oper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734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. {\color[rgb]{1,0,1}Interchange} two row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17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first row to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3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second row by $-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210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new new second row to fir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54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first row by $-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51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new new first r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37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new new second row by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63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them ``first row'' and ``second row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862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new new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39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SECOND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60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OW OP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10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AN BE OBTA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7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ROM PRIM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79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OW OPERA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9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. {\color[rgb]{1,0,1}Add} one row to an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74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 {\color[rgb]{1,0,1}Multiply} a row by a nonzero cons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94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mary elementary row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9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0&amp;15&amp;-5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first row to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38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first row to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38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0&amp;15&amp;-5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5&amp;16&amp;-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2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492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5&amp;-20&amp;-15&amp;5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2642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2743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first row to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385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second row by $-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21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new new second row to firs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54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first row by $-1$,\qqua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343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5&amp;16&amp;-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21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2492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0&amp;15&amp;-5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5&amp;-20&amp;-15&amp;5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2642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2743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dots&#10;{\color[rgb]{1,0,1}add} new new first row to new new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41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0&amp;-5&amp;-1&amp;3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2489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new new second row by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633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5&amp;-25&amp;-16&amp;8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2743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dots&#10;{\color[rgb]{1,0,1}add} new new first row to new new seco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41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5&amp;1&amp;-3\cr&#10;-5&amp;20&amp;15&amp;-5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0&amp;-5&amp;-1&amp;3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248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20&amp;15&amp;-5\cr&#10;0&amp;5&amp;1&amp;-3\cr&#10;7&amp;-2&amp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489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new new new second row by 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63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second column to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400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first column by 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31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8&amp;-9\cr&#10;7&amp;-6&amp;-2&amp;-5\cr&#10;3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312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6&amp;5&amp;8&amp;-9\cr&#10;-21&amp;-6&amp;-2&amp;-5\cr&#10;-9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501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mary elementary column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51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 {\color[rgb]{1,0,1}Multiply} a column by a nonzero cons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6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. {\color[rgb]{1,0,1}Add} one column to an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155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Building secondary column oper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44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The two columns cannot be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600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. {\color[rgb]{1,0,1}Interchange} two colum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32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out changing the chosen colum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15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add} the result to some other colum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2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. {\color[rgb]{1,0,1}Choose} a colum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85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chosen column by a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56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lem.~col.~operations are right multiplic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09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le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57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second column to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40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8&amp;-9\cr&#10;7&amp;-6&amp;-2&amp;-5\cr&#10;3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312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8&amp;-9\cr&#10;7&amp;-6&amp;-2&amp;-5\cr&#10;3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312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1&amp;0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8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1&amp;1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$-3\times$(1st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12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1&amp;1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838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le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57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first column by 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31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8&amp;-9\cr&#10;7&amp;-6&amp;-2&amp;-5\cr&#10;3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312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6&amp;5&amp;8&amp;-9\cr&#10;-21&amp;-6&amp;-2&amp;-5\cr&#10;-9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501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8&amp;-9\cr&#10;7&amp;-6&amp;-2&amp;-5\cr&#10;3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2312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6&amp;5&amp;8&amp;-9\cr&#10;-21&amp;-6&amp;-2&amp;-5\cr&#10;-9&amp;-2&amp;-2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501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1&amp;0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3&amp;0&amp;0&amp;0\cr&#10;0&amp;1&amp;0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9092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3&amp;0&amp;0&amp;0\cr&#10;0&amp;1&amp;0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909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lem.~col.~operations are right multiplic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09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le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57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eck that $AB=BA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7063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first row by 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0"/>
  <p:tag name="PICTUREFILESIZE" val="1910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first row by $-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163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3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209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3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647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lem. matrices are inverti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036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295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5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lem. matrices are inverti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036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1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1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le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57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dd second row to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68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ubtract second row from thi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25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-1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84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48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229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eck that $AB=BA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706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2&amp;0&amp;0&amp;6&amp;0&amp;2&amp;0&amp;0&amp;0\cr&#10;0&amp;0&amp;0&amp;1&amp;0&amp;2&amp;0&amp;1&amp;0&amp;0&amp;0\cr&#10;0&amp;0&amp;0&amp;0&amp;1&amp;4&amp;0&amp;0&amp;0&amp;0&amp;0\cr&#10;0&amp;0&amp;0&amp;0&amp;0&amp;0&amp;1&amp;4&amp;0&amp;0&amp;0\cr&#10;0&amp;0&amp;0&amp;0&amp;0&amp;0&amp;0&amp;0&amp;1&amp;0&amp;0\cr&#10;0&amp;0&amp;0&amp;0&amp;0&amp;0&amp;0&amp;0&amp;0&amp;1&amp;0\cr&#10;0&amp;0&amp;0&amp;0&amp;0&amp;0&amp;0&amp;0&amp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10550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matrix is a&#10;{\color{blue}column-padded identity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7"/>
  <p:tag name="PICTUREFILESIZE" val="2767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$1$ from the original identity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8280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 a nonzero entry to the lef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2180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's obtained from the 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3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 never} put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148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adding in colum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6468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 {\color[rgb]{1,0,1}Find} leftmost nonzero colum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94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. In that column, {\color[rgb]{1,0,1}find} topmost nonzero entr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86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blue}SKILL}{\color{black}:}&#10;Row magic on a nonzero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03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ow with that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47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. {\color[rgb]{1,0,1}Interchang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54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p r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15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the top r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167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reby moving the nonzero 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2524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all} that nonzero entry in the top r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21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``{\color{blue}pivot entry}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5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56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. {\color[rgb]{1,0,1}Divide} the top row by the pivot entr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04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hanging the pivot entry to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268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c_k}:=$ entry in row $k$ below the pivot entr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04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the secondary&#10;row op {\color{blue}R1$\times(-c_k)\to$R$k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92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change ${\color{red}c_k}$ to {\color{red}zer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31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64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. {\color[rgb]{0,.8,0}For each} row number $k\ge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02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3&amp;6&amp;-21\cr&#10;-5&amp;0&amp;-10&amp;-15&amp;35\cr&#10;-4&amp;0&amp;-4&amp;-6&amp;10\cr&#10;-3&amp;0&amp;-7&amp;-8&amp;1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44563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5&amp;0&amp;-10&amp;-15&amp;35\cr&#10;0&amp;0&amp;3&amp;6&amp;-21\cr&#10;-4&amp;0&amp;-4&amp;-6&amp;10\cr&#10;-3&amp;0&amp;-7&amp;-8&amp;1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44565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1$\leftrightarrow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79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1$\times(-1/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54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&amp;3&amp;-7\cr&#10;0&amp;0&amp;3&amp;6&amp;-21\cr&#10;-4&amp;0&amp;-4&amp;-6&amp;10\cr&#10;-3&amp;0&amp;-7&amp;-8&amp;1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4037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1$\times4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10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1$\times3\to$R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027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blue}SKILL}{\color{black}:}&#10;Row magic on a nonzero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038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&amp;3&amp;-7\cr&#10;0&amp;0&amp;3&amp;6&amp;-21\cr&#10;0&amp;0&amp;4&amp;6&amp;-18\cr&#10;0&amp;0&amp;-1&amp;1&amp;-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6937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ubmatrix $:=$ everything except first r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1"/>
  <p:tag name="PICTUREFILESIZE" val="31354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lear all entries in the matrix above i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696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ubmatrix $:=$ everything except first two row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4683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ork} the magic in the sub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70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the submatrix pivot entry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90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ubmatrix is all zeroes, {\color{red}stop};&#10;{\color[rgb]{0,.8,0}otherw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69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eat} {\color[rgb]{0,.8,0}until} we hi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94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row mag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09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blue}SKILL}{\color{black}:}&#10;Row canonical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05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lumn-pad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74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v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6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OT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matrix of zer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694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y be emp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60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-1&amp;7\cr&#10;0&amp;0&amp;1&amp;2&amp;-7\cr&#10;0&amp;0&amp;0&amp;-2&amp;10\cr&#10;0&amp;0&amp;0&amp;3&amp;-1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5567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&amp;3&amp;-7\cr&#10;0&amp;0&amp;1&amp;2&amp;-7\cr&#10;0&amp;0&amp;0&amp;-2&amp;10\cr&#10;0&amp;0&amp;0&amp;3&amp;-1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5710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&amp;3&amp;-7\cr&#10;0&amp;0&amp;1&amp;2&amp;-7\cr&#10;0&amp;0&amp;4&amp;6&amp;-18\cr&#10;0&amp;0&amp;-1&amp;1&amp;-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560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2&amp;3&amp;-7\cr&#10;0&amp;0&amp;3&amp;6&amp;-21\cr&#10;0&amp;0&amp;4&amp;6&amp;-18\cr&#10;0&amp;0&amp;-1&amp;1&amp;-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6937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2$\times(1/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21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2$\times(-2)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056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2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2$\times(-4)\to$R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94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2$\times1\to$R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786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{\color[rgb]{0,.8,0}Row canonical 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059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lumn-pad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744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o contin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900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not all zero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38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{\color[rgb]{0,.8,0}Row canonical 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05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-1&amp;7\cr&#10;0&amp;0&amp;1&amp;2&amp;-7\cr&#10;0&amp;0&amp;0&amp;-2&amp;10\cr&#10;0&amp;0&amp;0&amp;3&amp;-1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5567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-1&amp;7\cr&#10;0&amp;0&amp;1&amp;2&amp;-7\cr&#10;0&amp;0&amp;0&amp;-2&amp;10\cr&#10;0&amp;0&amp;0&amp;3&amp;-1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55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-1&amp;7\cr&#10;0&amp;0&amp;1&amp;2&amp;-7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33480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-1&amp;7\cr&#10;0&amp;0&amp;1&amp;2&amp;-7\cr&#10;0&amp;0&amp;0&amp;1&amp;-5\cr&#10;0&amp;0&amp;0&amp;3&amp;-1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4973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-1&amp;7\cr&#10;0&amp;0&amp;1&amp;2&amp;-7\cr&#10;0&amp;0&amp;0&amp;-2&amp;10\cr&#10;0&amp;0&amp;0&amp;3&amp;-15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3556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3$\times1\to$R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7814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3$\times(-2)\to$R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96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3$\times(-3)\to$R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0879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0&amp;1&amp;0&amp;3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67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lumn-pad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74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{\color[rgb]{0,.8,0}Row canonical 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05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98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o sto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519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R3$\times(-1/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80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amp;&amp;&amp;&amp;\cr&amp;&amp;&amp;&amp;\cr&amp;&amp;&amp;&amp;\cr&amp;&amp;&amp;&amp;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1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lumn canonical 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6065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{\color{blue}row-padded identity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636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{\color{blue}column magic}&#10;{\color[rgb]{1,0,1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75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row-pad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624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lumn canonical 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6162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OT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1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matrix of zer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69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y be emp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607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interchanging colum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056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lumn-padded 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67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the right, yield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64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 identity matrix in the upper lef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0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row canonical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844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{\color[rgb]{0,.8,0}Fully canonical 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499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another matrix to its righ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9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6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lumn-pad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744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ove} the {\color{blue}added columns}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284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{\color[rgb]{0,.8,0}Fully canonical 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49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Using the ones in the identity matrix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808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27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lear} all entries in the arbitrary ($*$) 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718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98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Fully canonical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497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dentity in the upper lef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8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zeroes elsewher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49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0\cr&#10;0&amp;1&amp;0&amp;0&amp;0\cr&#10;0&amp;0&amp;1&amp;0&amp;0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2427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1&amp;0&amp;0&amp;3\cr&#10;0&amp;0&amp;1&amp;0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9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2\cr&#10;0&amp;0&amp;1&amp;0&amp;3\cr&#10;0&amp;0&amp;0&amp;1&amp;-5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326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&amp;0\cr&#10;0&amp;1&amp;0&amp;0&amp;0\cr&#10;0&amp;0&amp;1&amp;0&amp;0\cr&#10;0&amp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2427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2$\leftrightarrow$C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72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3$\leftrightarrow$C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03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column-padd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744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all zero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55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53</Words>
  <Application>Microsoft Office PowerPoint</Application>
  <PresentationFormat>On-screen Show (4:3)</PresentationFormat>
  <Paragraphs>48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294</cp:revision>
  <dcterms:created xsi:type="dcterms:W3CDTF">2008-08-29T11:36:52Z</dcterms:created>
  <dcterms:modified xsi:type="dcterms:W3CDTF">2010-10-13T20:09:28Z</dcterms:modified>
</cp:coreProperties>
</file>