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599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20" r:id="rId12"/>
    <p:sldId id="621" r:id="rId13"/>
    <p:sldId id="622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30" r:id="rId22"/>
    <p:sldId id="631" r:id="rId23"/>
    <p:sldId id="632" r:id="rId24"/>
    <p:sldId id="633" r:id="rId25"/>
    <p:sldId id="634" r:id="rId26"/>
    <p:sldId id="635" r:id="rId27"/>
    <p:sldId id="636" r:id="rId28"/>
    <p:sldId id="637" r:id="rId29"/>
    <p:sldId id="638" r:id="rId30"/>
    <p:sldId id="639" r:id="rId31"/>
    <p:sldId id="640" r:id="rId32"/>
    <p:sldId id="641" r:id="rId33"/>
    <p:sldId id="642" r:id="rId34"/>
    <p:sldId id="643" r:id="rId35"/>
    <p:sldId id="654" r:id="rId36"/>
    <p:sldId id="653" r:id="rId37"/>
    <p:sldId id="646" r:id="rId38"/>
    <p:sldId id="647" r:id="rId39"/>
    <p:sldId id="648" r:id="rId40"/>
    <p:sldId id="649" r:id="rId41"/>
    <p:sldId id="650" r:id="rId42"/>
    <p:sldId id="651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340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45308-1B82-4EBB-AE39-E795B8DD1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85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F087D-A79D-447F-9CCF-FD6EA67AE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8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C6C46-7F87-4E72-8DA8-D7CC7C32B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0F650-F304-44C1-B000-C9CDC39D4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265F8-AA43-4D6F-A159-13D327408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1040D-94C1-40B3-9A59-D4DBEE9175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0D29D-A068-4A90-9E08-CDE3621B5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8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A1981-40C8-49B6-9CEC-84B419A18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15B59-3BA2-4896-88E6-8D8E0DAC3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3277-3524-435A-804C-55822B4379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F6D9-3EF6-4AF8-96FA-DD72E908C6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0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6DF9-2606-49DA-8C42-B431B0B716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8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CAE644-34E1-4095-A774-2414DDC24C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tags" Target="../tags/tag187.xml"/><Relationship Id="rId39" Type="http://schemas.openxmlformats.org/officeDocument/2006/relationships/image" Target="../media/image107.png"/><Relationship Id="rId21" Type="http://schemas.openxmlformats.org/officeDocument/2006/relationships/tags" Target="../tags/tag182.xml"/><Relationship Id="rId34" Type="http://schemas.openxmlformats.org/officeDocument/2006/relationships/image" Target="../media/image60.png"/><Relationship Id="rId42" Type="http://schemas.openxmlformats.org/officeDocument/2006/relationships/image" Target="../media/image86.png"/><Relationship Id="rId47" Type="http://schemas.openxmlformats.org/officeDocument/2006/relationships/image" Target="../media/image111.png"/><Relationship Id="rId50" Type="http://schemas.openxmlformats.org/officeDocument/2006/relationships/image" Target="../media/image114.png"/><Relationship Id="rId55" Type="http://schemas.openxmlformats.org/officeDocument/2006/relationships/image" Target="../media/image119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33" Type="http://schemas.openxmlformats.org/officeDocument/2006/relationships/image" Target="../media/image70.png"/><Relationship Id="rId38" Type="http://schemas.openxmlformats.org/officeDocument/2006/relationships/image" Target="../media/image106.png"/><Relationship Id="rId46" Type="http://schemas.openxmlformats.org/officeDocument/2006/relationships/image" Target="../media/image92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09.png"/><Relationship Id="rId54" Type="http://schemas.openxmlformats.org/officeDocument/2006/relationships/image" Target="../media/image118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32" Type="http://schemas.openxmlformats.org/officeDocument/2006/relationships/image" Target="../media/image58.png"/><Relationship Id="rId37" Type="http://schemas.openxmlformats.org/officeDocument/2006/relationships/image" Target="../media/image105.png"/><Relationship Id="rId40" Type="http://schemas.openxmlformats.org/officeDocument/2006/relationships/image" Target="../media/image108.png"/><Relationship Id="rId45" Type="http://schemas.openxmlformats.org/officeDocument/2006/relationships/image" Target="../media/image95.png"/><Relationship Id="rId53" Type="http://schemas.openxmlformats.org/officeDocument/2006/relationships/image" Target="../media/image117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tags" Target="../tags/tag189.xml"/><Relationship Id="rId36" Type="http://schemas.openxmlformats.org/officeDocument/2006/relationships/image" Target="../media/image104.png"/><Relationship Id="rId49" Type="http://schemas.openxmlformats.org/officeDocument/2006/relationships/image" Target="../media/image113.png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image" Target="../media/image56.png"/><Relationship Id="rId44" Type="http://schemas.openxmlformats.org/officeDocument/2006/relationships/image" Target="../media/image13.png"/><Relationship Id="rId52" Type="http://schemas.openxmlformats.org/officeDocument/2006/relationships/image" Target="../media/image116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tags" Target="../tags/tag188.xml"/><Relationship Id="rId30" Type="http://schemas.openxmlformats.org/officeDocument/2006/relationships/image" Target="../media/image71.png"/><Relationship Id="rId35" Type="http://schemas.openxmlformats.org/officeDocument/2006/relationships/image" Target="../media/image90.png"/><Relationship Id="rId43" Type="http://schemas.openxmlformats.org/officeDocument/2006/relationships/image" Target="../media/image110.png"/><Relationship Id="rId48" Type="http://schemas.openxmlformats.org/officeDocument/2006/relationships/image" Target="../media/image112.png"/><Relationship Id="rId56" Type="http://schemas.openxmlformats.org/officeDocument/2006/relationships/image" Target="../media/image120.png"/><Relationship Id="rId8" Type="http://schemas.openxmlformats.org/officeDocument/2006/relationships/tags" Target="../tags/tag169.xml"/><Relationship Id="rId51" Type="http://schemas.openxmlformats.org/officeDocument/2006/relationships/image" Target="../media/image115.png"/><Relationship Id="rId3" Type="http://schemas.openxmlformats.org/officeDocument/2006/relationships/tags" Target="../tags/tag16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tags" Target="../tags/tag215.xml"/><Relationship Id="rId39" Type="http://schemas.openxmlformats.org/officeDocument/2006/relationships/image" Target="../media/image58.png"/><Relationship Id="rId21" Type="http://schemas.openxmlformats.org/officeDocument/2006/relationships/tags" Target="../tags/tag210.xml"/><Relationship Id="rId34" Type="http://schemas.openxmlformats.org/officeDocument/2006/relationships/image" Target="../media/image114.png"/><Relationship Id="rId42" Type="http://schemas.openxmlformats.org/officeDocument/2006/relationships/image" Target="../media/image90.png"/><Relationship Id="rId47" Type="http://schemas.openxmlformats.org/officeDocument/2006/relationships/image" Target="../media/image108.png"/><Relationship Id="rId50" Type="http://schemas.openxmlformats.org/officeDocument/2006/relationships/image" Target="../media/image124.png"/><Relationship Id="rId55" Type="http://schemas.openxmlformats.org/officeDocument/2006/relationships/image" Target="../media/image111.png"/><Relationship Id="rId63" Type="http://schemas.openxmlformats.org/officeDocument/2006/relationships/image" Target="../media/image110.png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tags" Target="../tags/tag218.xml"/><Relationship Id="rId41" Type="http://schemas.openxmlformats.org/officeDocument/2006/relationships/image" Target="../media/image60.png"/><Relationship Id="rId54" Type="http://schemas.openxmlformats.org/officeDocument/2006/relationships/image" Target="../media/image95.png"/><Relationship Id="rId62" Type="http://schemas.openxmlformats.org/officeDocument/2006/relationships/image" Target="../media/image116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tags" Target="../tags/tag213.xml"/><Relationship Id="rId32" Type="http://schemas.openxmlformats.org/officeDocument/2006/relationships/tags" Target="../tags/tag221.xml"/><Relationship Id="rId37" Type="http://schemas.openxmlformats.org/officeDocument/2006/relationships/image" Target="../media/image122.png"/><Relationship Id="rId40" Type="http://schemas.openxmlformats.org/officeDocument/2006/relationships/image" Target="../media/image70.png"/><Relationship Id="rId45" Type="http://schemas.openxmlformats.org/officeDocument/2006/relationships/image" Target="../media/image106.png"/><Relationship Id="rId53" Type="http://schemas.openxmlformats.org/officeDocument/2006/relationships/image" Target="../media/image86.png"/><Relationship Id="rId58" Type="http://schemas.openxmlformats.org/officeDocument/2006/relationships/image" Target="../media/image113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tags" Target="../tags/tag212.xml"/><Relationship Id="rId28" Type="http://schemas.openxmlformats.org/officeDocument/2006/relationships/tags" Target="../tags/tag217.xml"/><Relationship Id="rId36" Type="http://schemas.openxmlformats.org/officeDocument/2006/relationships/image" Target="../media/image121.png"/><Relationship Id="rId49" Type="http://schemas.openxmlformats.org/officeDocument/2006/relationships/image" Target="../media/image123.png"/><Relationship Id="rId57" Type="http://schemas.openxmlformats.org/officeDocument/2006/relationships/image" Target="../media/image112.png"/><Relationship Id="rId61" Type="http://schemas.openxmlformats.org/officeDocument/2006/relationships/image" Target="../media/image127.png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31" Type="http://schemas.openxmlformats.org/officeDocument/2006/relationships/tags" Target="../tags/tag220.xml"/><Relationship Id="rId44" Type="http://schemas.openxmlformats.org/officeDocument/2006/relationships/image" Target="../media/image105.png"/><Relationship Id="rId52" Type="http://schemas.openxmlformats.org/officeDocument/2006/relationships/image" Target="../media/image92.png"/><Relationship Id="rId60" Type="http://schemas.openxmlformats.org/officeDocument/2006/relationships/image" Target="../media/image126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tags" Target="../tags/tag211.xml"/><Relationship Id="rId27" Type="http://schemas.openxmlformats.org/officeDocument/2006/relationships/tags" Target="../tags/tag216.xml"/><Relationship Id="rId30" Type="http://schemas.openxmlformats.org/officeDocument/2006/relationships/tags" Target="../tags/tag219.xml"/><Relationship Id="rId35" Type="http://schemas.openxmlformats.org/officeDocument/2006/relationships/image" Target="../media/image115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56" Type="http://schemas.openxmlformats.org/officeDocument/2006/relationships/image" Target="../media/image13.png"/><Relationship Id="rId64" Type="http://schemas.openxmlformats.org/officeDocument/2006/relationships/image" Target="../media/image117.png"/><Relationship Id="rId8" Type="http://schemas.openxmlformats.org/officeDocument/2006/relationships/tags" Target="../tags/tag197.xml"/><Relationship Id="rId51" Type="http://schemas.openxmlformats.org/officeDocument/2006/relationships/image" Target="../media/image125.png"/><Relationship Id="rId3" Type="http://schemas.openxmlformats.org/officeDocument/2006/relationships/tags" Target="../tags/tag192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tags" Target="../tags/tag21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6.png"/><Relationship Id="rId46" Type="http://schemas.openxmlformats.org/officeDocument/2006/relationships/image" Target="../media/image107.png"/><Relationship Id="rId5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35.png"/><Relationship Id="rId3" Type="http://schemas.openxmlformats.org/officeDocument/2006/relationships/tags" Target="../tags/tag224.xml"/><Relationship Id="rId21" Type="http://schemas.openxmlformats.org/officeDocument/2006/relationships/image" Target="../media/image130.png"/><Relationship Id="rId34" Type="http://schemas.openxmlformats.org/officeDocument/2006/relationships/image" Target="../media/image111.png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image" Target="../media/image134.png"/><Relationship Id="rId33" Type="http://schemas.openxmlformats.org/officeDocument/2006/relationships/image" Target="../media/image125.png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image" Target="../media/image129.png"/><Relationship Id="rId29" Type="http://schemas.openxmlformats.org/officeDocument/2006/relationships/image" Target="../media/image104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image" Target="../media/image133.png"/><Relationship Id="rId32" Type="http://schemas.openxmlformats.org/officeDocument/2006/relationships/image" Target="../media/image124.pn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10" Type="http://schemas.openxmlformats.org/officeDocument/2006/relationships/tags" Target="../tags/tag231.xml"/><Relationship Id="rId19" Type="http://schemas.openxmlformats.org/officeDocument/2006/relationships/image" Target="../media/image128.png"/><Relationship Id="rId31" Type="http://schemas.openxmlformats.org/officeDocument/2006/relationships/image" Target="../media/image123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09.png"/><Relationship Id="rId35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image" Target="../media/image130.png"/><Relationship Id="rId39" Type="http://schemas.openxmlformats.org/officeDocument/2006/relationships/image" Target="../media/image144.png"/><Relationship Id="rId3" Type="http://schemas.openxmlformats.org/officeDocument/2006/relationships/tags" Target="../tags/tag241.xml"/><Relationship Id="rId21" Type="http://schemas.openxmlformats.org/officeDocument/2006/relationships/tags" Target="../tags/tag259.xml"/><Relationship Id="rId34" Type="http://schemas.openxmlformats.org/officeDocument/2006/relationships/image" Target="../media/image139.png"/><Relationship Id="rId42" Type="http://schemas.openxmlformats.org/officeDocument/2006/relationships/image" Target="../media/image147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image" Target="../media/image129.pn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tags" Target="../tags/tag258.xml"/><Relationship Id="rId29" Type="http://schemas.openxmlformats.org/officeDocument/2006/relationships/image" Target="../media/image133.png"/><Relationship Id="rId41" Type="http://schemas.openxmlformats.org/officeDocument/2006/relationships/image" Target="../media/image146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128.png"/><Relationship Id="rId32" Type="http://schemas.openxmlformats.org/officeDocument/2006/relationships/image" Target="../media/image136.png"/><Relationship Id="rId37" Type="http://schemas.openxmlformats.org/officeDocument/2006/relationships/image" Target="../media/image142.png"/><Relationship Id="rId40" Type="http://schemas.openxmlformats.org/officeDocument/2006/relationships/image" Target="../media/image145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image" Target="../media/image137.png"/><Relationship Id="rId28" Type="http://schemas.openxmlformats.org/officeDocument/2006/relationships/image" Target="../media/image132.png"/><Relationship Id="rId36" Type="http://schemas.openxmlformats.org/officeDocument/2006/relationships/image" Target="../media/image141.png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31" Type="http://schemas.openxmlformats.org/officeDocument/2006/relationships/image" Target="../media/image135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140.png"/><Relationship Id="rId43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image" Target="../media/image149.png"/><Relationship Id="rId39" Type="http://schemas.openxmlformats.org/officeDocument/2006/relationships/image" Target="../media/image162.png"/><Relationship Id="rId3" Type="http://schemas.openxmlformats.org/officeDocument/2006/relationships/tags" Target="../tags/tag262.xml"/><Relationship Id="rId21" Type="http://schemas.openxmlformats.org/officeDocument/2006/relationships/tags" Target="../tags/tag280.xml"/><Relationship Id="rId34" Type="http://schemas.openxmlformats.org/officeDocument/2006/relationships/image" Target="../media/image157.png"/><Relationship Id="rId42" Type="http://schemas.openxmlformats.org/officeDocument/2006/relationships/image" Target="../media/image11.png"/><Relationship Id="rId47" Type="http://schemas.openxmlformats.org/officeDocument/2006/relationships/image" Target="../media/image45.png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56.png"/><Relationship Id="rId38" Type="http://schemas.openxmlformats.org/officeDocument/2006/relationships/image" Target="../media/image161.png"/><Relationship Id="rId46" Type="http://schemas.openxmlformats.org/officeDocument/2006/relationships/image" Target="../media/image43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29" Type="http://schemas.openxmlformats.org/officeDocument/2006/relationships/image" Target="../media/image152.png"/><Relationship Id="rId41" Type="http://schemas.openxmlformats.org/officeDocument/2006/relationships/image" Target="../media/image164.png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tags" Target="../tags/tag283.xml"/><Relationship Id="rId32" Type="http://schemas.openxmlformats.org/officeDocument/2006/relationships/image" Target="../media/image155.png"/><Relationship Id="rId37" Type="http://schemas.openxmlformats.org/officeDocument/2006/relationships/image" Target="../media/image160.png"/><Relationship Id="rId40" Type="http://schemas.openxmlformats.org/officeDocument/2006/relationships/image" Target="../media/image163.png"/><Relationship Id="rId45" Type="http://schemas.openxmlformats.org/officeDocument/2006/relationships/image" Target="../media/image166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28" Type="http://schemas.openxmlformats.org/officeDocument/2006/relationships/image" Target="../media/image151.png"/><Relationship Id="rId36" Type="http://schemas.openxmlformats.org/officeDocument/2006/relationships/image" Target="../media/image159.png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31" Type="http://schemas.openxmlformats.org/officeDocument/2006/relationships/image" Target="../media/image154.png"/><Relationship Id="rId44" Type="http://schemas.openxmlformats.org/officeDocument/2006/relationships/image" Target="../media/image165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Relationship Id="rId27" Type="http://schemas.openxmlformats.org/officeDocument/2006/relationships/image" Target="../media/image150.png"/><Relationship Id="rId30" Type="http://schemas.openxmlformats.org/officeDocument/2006/relationships/image" Target="../media/image153.png"/><Relationship Id="rId35" Type="http://schemas.openxmlformats.org/officeDocument/2006/relationships/image" Target="../media/image158.png"/><Relationship Id="rId4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tags" Target="../tags/tag309.xml"/><Relationship Id="rId39" Type="http://schemas.openxmlformats.org/officeDocument/2006/relationships/image" Target="../media/image174.png"/><Relationship Id="rId3" Type="http://schemas.openxmlformats.org/officeDocument/2006/relationships/tags" Target="../tags/tag286.xml"/><Relationship Id="rId21" Type="http://schemas.openxmlformats.org/officeDocument/2006/relationships/tags" Target="../tags/tag304.xml"/><Relationship Id="rId34" Type="http://schemas.openxmlformats.org/officeDocument/2006/relationships/image" Target="../media/image169.png"/><Relationship Id="rId42" Type="http://schemas.openxmlformats.org/officeDocument/2006/relationships/image" Target="../media/image177.png"/><Relationship Id="rId47" Type="http://schemas.openxmlformats.org/officeDocument/2006/relationships/image" Target="../media/image181.png"/><Relationship Id="rId50" Type="http://schemas.openxmlformats.org/officeDocument/2006/relationships/image" Target="../media/image184.png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tags" Target="../tags/tag308.xml"/><Relationship Id="rId33" Type="http://schemas.openxmlformats.org/officeDocument/2006/relationships/image" Target="../media/image168.png"/><Relationship Id="rId38" Type="http://schemas.openxmlformats.org/officeDocument/2006/relationships/image" Target="../media/image173.png"/><Relationship Id="rId46" Type="http://schemas.openxmlformats.org/officeDocument/2006/relationships/image" Target="../media/image180.png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tags" Target="../tags/tag303.xml"/><Relationship Id="rId29" Type="http://schemas.openxmlformats.org/officeDocument/2006/relationships/tags" Target="../tags/tag312.xml"/><Relationship Id="rId41" Type="http://schemas.openxmlformats.org/officeDocument/2006/relationships/image" Target="../media/image176.pn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tags" Target="../tags/tag307.xml"/><Relationship Id="rId32" Type="http://schemas.openxmlformats.org/officeDocument/2006/relationships/image" Target="../media/image167.png"/><Relationship Id="rId37" Type="http://schemas.openxmlformats.org/officeDocument/2006/relationships/image" Target="../media/image172.png"/><Relationship Id="rId40" Type="http://schemas.openxmlformats.org/officeDocument/2006/relationships/image" Target="../media/image175.png"/><Relationship Id="rId45" Type="http://schemas.openxmlformats.org/officeDocument/2006/relationships/image" Target="../media/image179.png"/><Relationship Id="rId53" Type="http://schemas.openxmlformats.org/officeDocument/2006/relationships/image" Target="../media/image187.png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36" Type="http://schemas.openxmlformats.org/officeDocument/2006/relationships/image" Target="../media/image171.png"/><Relationship Id="rId49" Type="http://schemas.openxmlformats.org/officeDocument/2006/relationships/image" Target="../media/image183.png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78.png"/><Relationship Id="rId52" Type="http://schemas.openxmlformats.org/officeDocument/2006/relationships/image" Target="../media/image186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30" Type="http://schemas.openxmlformats.org/officeDocument/2006/relationships/tags" Target="../tags/tag313.xml"/><Relationship Id="rId35" Type="http://schemas.openxmlformats.org/officeDocument/2006/relationships/image" Target="../media/image170.png"/><Relationship Id="rId43" Type="http://schemas.openxmlformats.org/officeDocument/2006/relationships/image" Target="../media/image93.png"/><Relationship Id="rId48" Type="http://schemas.openxmlformats.org/officeDocument/2006/relationships/image" Target="../media/image182.png"/><Relationship Id="rId8" Type="http://schemas.openxmlformats.org/officeDocument/2006/relationships/tags" Target="../tags/tag291.xml"/><Relationship Id="rId51" Type="http://schemas.openxmlformats.org/officeDocument/2006/relationships/image" Target="../media/image1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image" Target="../media/image188.png"/><Relationship Id="rId18" Type="http://schemas.openxmlformats.org/officeDocument/2006/relationships/image" Target="../media/image193.png"/><Relationship Id="rId3" Type="http://schemas.openxmlformats.org/officeDocument/2006/relationships/tags" Target="../tags/tag316.xml"/><Relationship Id="rId21" Type="http://schemas.openxmlformats.org/officeDocument/2006/relationships/image" Target="../media/image196.png"/><Relationship Id="rId7" Type="http://schemas.openxmlformats.org/officeDocument/2006/relationships/tags" Target="../tags/tag320.xml"/><Relationship Id="rId12" Type="http://schemas.openxmlformats.org/officeDocument/2006/relationships/image" Target="../media/image167.png"/><Relationship Id="rId17" Type="http://schemas.openxmlformats.org/officeDocument/2006/relationships/image" Target="../media/image192.png"/><Relationship Id="rId2" Type="http://schemas.openxmlformats.org/officeDocument/2006/relationships/tags" Target="../tags/tag315.xml"/><Relationship Id="rId16" Type="http://schemas.openxmlformats.org/officeDocument/2006/relationships/image" Target="../media/image191.png"/><Relationship Id="rId20" Type="http://schemas.openxmlformats.org/officeDocument/2006/relationships/image" Target="../media/image195.png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18.xml"/><Relationship Id="rId15" Type="http://schemas.openxmlformats.org/officeDocument/2006/relationships/image" Target="../media/image190.png"/><Relationship Id="rId10" Type="http://schemas.openxmlformats.org/officeDocument/2006/relationships/tags" Target="../tags/tag323.xml"/><Relationship Id="rId19" Type="http://schemas.openxmlformats.org/officeDocument/2006/relationships/image" Target="../media/image194.png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image" Target="../media/image1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image" Target="../media/image189.png"/><Relationship Id="rId18" Type="http://schemas.openxmlformats.org/officeDocument/2006/relationships/image" Target="../media/image196.png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12" Type="http://schemas.openxmlformats.org/officeDocument/2006/relationships/image" Target="../media/image188.png"/><Relationship Id="rId17" Type="http://schemas.openxmlformats.org/officeDocument/2006/relationships/image" Target="../media/image198.png"/><Relationship Id="rId2" Type="http://schemas.openxmlformats.org/officeDocument/2006/relationships/tags" Target="../tags/tag325.xml"/><Relationship Id="rId16" Type="http://schemas.openxmlformats.org/officeDocument/2006/relationships/image" Target="../media/image197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image" Target="../media/image167.png"/><Relationship Id="rId5" Type="http://schemas.openxmlformats.org/officeDocument/2006/relationships/tags" Target="../tags/tag328.xml"/><Relationship Id="rId15" Type="http://schemas.openxmlformats.org/officeDocument/2006/relationships/image" Target="../media/image19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99.pn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image" Target="../media/image200.png"/><Relationship Id="rId5" Type="http://schemas.openxmlformats.org/officeDocument/2006/relationships/image" Target="../media/image198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9" Type="http://schemas.openxmlformats.org/officeDocument/2006/relationships/tags" Target="../tags/tag374.xml"/><Relationship Id="rId21" Type="http://schemas.openxmlformats.org/officeDocument/2006/relationships/tags" Target="../tags/tag356.xml"/><Relationship Id="rId34" Type="http://schemas.openxmlformats.org/officeDocument/2006/relationships/tags" Target="../tags/tag369.xml"/><Relationship Id="rId42" Type="http://schemas.openxmlformats.org/officeDocument/2006/relationships/tags" Target="../tags/tag377.xml"/><Relationship Id="rId47" Type="http://schemas.openxmlformats.org/officeDocument/2006/relationships/tags" Target="../tags/tag382.xml"/><Relationship Id="rId50" Type="http://schemas.openxmlformats.org/officeDocument/2006/relationships/tags" Target="../tags/tag385.xml"/><Relationship Id="rId55" Type="http://schemas.openxmlformats.org/officeDocument/2006/relationships/image" Target="../media/image202.png"/><Relationship Id="rId63" Type="http://schemas.openxmlformats.org/officeDocument/2006/relationships/image" Target="../media/image209.png"/><Relationship Id="rId68" Type="http://schemas.openxmlformats.org/officeDocument/2006/relationships/image" Target="../media/image214.png"/><Relationship Id="rId76" Type="http://schemas.openxmlformats.org/officeDocument/2006/relationships/image" Target="../media/image221.png"/><Relationship Id="rId84" Type="http://schemas.openxmlformats.org/officeDocument/2006/relationships/image" Target="../media/image229.png"/><Relationship Id="rId89" Type="http://schemas.openxmlformats.org/officeDocument/2006/relationships/image" Target="../media/image234.png"/><Relationship Id="rId7" Type="http://schemas.openxmlformats.org/officeDocument/2006/relationships/tags" Target="../tags/tag342.xml"/><Relationship Id="rId71" Type="http://schemas.openxmlformats.org/officeDocument/2006/relationships/image" Target="../media/image217.png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9" Type="http://schemas.openxmlformats.org/officeDocument/2006/relationships/tags" Target="../tags/tag364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40" Type="http://schemas.openxmlformats.org/officeDocument/2006/relationships/tags" Target="../tags/tag375.xml"/><Relationship Id="rId45" Type="http://schemas.openxmlformats.org/officeDocument/2006/relationships/tags" Target="../tags/tag380.xml"/><Relationship Id="rId53" Type="http://schemas.openxmlformats.org/officeDocument/2006/relationships/image" Target="../media/image198.png"/><Relationship Id="rId58" Type="http://schemas.openxmlformats.org/officeDocument/2006/relationships/image" Target="../media/image205.png"/><Relationship Id="rId66" Type="http://schemas.openxmlformats.org/officeDocument/2006/relationships/image" Target="../media/image212.png"/><Relationship Id="rId74" Type="http://schemas.openxmlformats.org/officeDocument/2006/relationships/image" Target="../media/image200.png"/><Relationship Id="rId79" Type="http://schemas.openxmlformats.org/officeDocument/2006/relationships/image" Target="../media/image224.png"/><Relationship Id="rId87" Type="http://schemas.openxmlformats.org/officeDocument/2006/relationships/image" Target="../media/image232.png"/><Relationship Id="rId5" Type="http://schemas.openxmlformats.org/officeDocument/2006/relationships/tags" Target="../tags/tag340.xml"/><Relationship Id="rId61" Type="http://schemas.openxmlformats.org/officeDocument/2006/relationships/image" Target="../media/image207.png"/><Relationship Id="rId82" Type="http://schemas.openxmlformats.org/officeDocument/2006/relationships/image" Target="../media/image227.png"/><Relationship Id="rId19" Type="http://schemas.openxmlformats.org/officeDocument/2006/relationships/tags" Target="../tags/tag354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43" Type="http://schemas.openxmlformats.org/officeDocument/2006/relationships/tags" Target="../tags/tag378.xml"/><Relationship Id="rId48" Type="http://schemas.openxmlformats.org/officeDocument/2006/relationships/tags" Target="../tags/tag383.xml"/><Relationship Id="rId56" Type="http://schemas.openxmlformats.org/officeDocument/2006/relationships/image" Target="../media/image203.png"/><Relationship Id="rId64" Type="http://schemas.openxmlformats.org/officeDocument/2006/relationships/image" Target="../media/image210.png"/><Relationship Id="rId69" Type="http://schemas.openxmlformats.org/officeDocument/2006/relationships/image" Target="../media/image215.png"/><Relationship Id="rId77" Type="http://schemas.openxmlformats.org/officeDocument/2006/relationships/image" Target="../media/image222.png"/><Relationship Id="rId8" Type="http://schemas.openxmlformats.org/officeDocument/2006/relationships/tags" Target="../tags/tag343.xml"/><Relationship Id="rId51" Type="http://schemas.openxmlformats.org/officeDocument/2006/relationships/tags" Target="../tags/tag386.xml"/><Relationship Id="rId72" Type="http://schemas.openxmlformats.org/officeDocument/2006/relationships/image" Target="../media/image218.png"/><Relationship Id="rId80" Type="http://schemas.openxmlformats.org/officeDocument/2006/relationships/image" Target="../media/image225.png"/><Relationship Id="rId85" Type="http://schemas.openxmlformats.org/officeDocument/2006/relationships/image" Target="../media/image230.png"/><Relationship Id="rId3" Type="http://schemas.openxmlformats.org/officeDocument/2006/relationships/tags" Target="../tags/tag338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46" Type="http://schemas.openxmlformats.org/officeDocument/2006/relationships/tags" Target="../tags/tag381.xml"/><Relationship Id="rId59" Type="http://schemas.openxmlformats.org/officeDocument/2006/relationships/image" Target="../media/image106.png"/><Relationship Id="rId67" Type="http://schemas.openxmlformats.org/officeDocument/2006/relationships/image" Target="../media/image213.png"/><Relationship Id="rId20" Type="http://schemas.openxmlformats.org/officeDocument/2006/relationships/tags" Target="../tags/tag355.xml"/><Relationship Id="rId41" Type="http://schemas.openxmlformats.org/officeDocument/2006/relationships/tags" Target="../tags/tag376.xml"/><Relationship Id="rId54" Type="http://schemas.openxmlformats.org/officeDocument/2006/relationships/image" Target="../media/image201.png"/><Relationship Id="rId62" Type="http://schemas.openxmlformats.org/officeDocument/2006/relationships/image" Target="../media/image208.png"/><Relationship Id="rId70" Type="http://schemas.openxmlformats.org/officeDocument/2006/relationships/image" Target="../media/image216.png"/><Relationship Id="rId75" Type="http://schemas.openxmlformats.org/officeDocument/2006/relationships/image" Target="../media/image220.png"/><Relationship Id="rId83" Type="http://schemas.openxmlformats.org/officeDocument/2006/relationships/image" Target="../media/image228.png"/><Relationship Id="rId88" Type="http://schemas.openxmlformats.org/officeDocument/2006/relationships/image" Target="../media/image233.png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tags" Target="../tags/tag384.xml"/><Relationship Id="rId57" Type="http://schemas.openxmlformats.org/officeDocument/2006/relationships/image" Target="../media/image204.png"/><Relationship Id="rId10" Type="http://schemas.openxmlformats.org/officeDocument/2006/relationships/tags" Target="../tags/tag345.xml"/><Relationship Id="rId31" Type="http://schemas.openxmlformats.org/officeDocument/2006/relationships/tags" Target="../tags/tag366.xml"/><Relationship Id="rId44" Type="http://schemas.openxmlformats.org/officeDocument/2006/relationships/tags" Target="../tags/tag379.xml"/><Relationship Id="rId52" Type="http://schemas.openxmlformats.org/officeDocument/2006/relationships/slideLayout" Target="../slideLayouts/slideLayout2.xml"/><Relationship Id="rId60" Type="http://schemas.openxmlformats.org/officeDocument/2006/relationships/image" Target="../media/image206.png"/><Relationship Id="rId65" Type="http://schemas.openxmlformats.org/officeDocument/2006/relationships/image" Target="../media/image211.png"/><Relationship Id="rId73" Type="http://schemas.openxmlformats.org/officeDocument/2006/relationships/image" Target="../media/image219.png"/><Relationship Id="rId78" Type="http://schemas.openxmlformats.org/officeDocument/2006/relationships/image" Target="../media/image223.png"/><Relationship Id="rId81" Type="http://schemas.openxmlformats.org/officeDocument/2006/relationships/image" Target="../media/image226.png"/><Relationship Id="rId86" Type="http://schemas.openxmlformats.org/officeDocument/2006/relationships/image" Target="../media/image2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image" Target="../media/image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11.xml"/><Relationship Id="rId19" Type="http://schemas.openxmlformats.org/officeDocument/2006/relationships/image" Target="../media/image1.png"/><Relationship Id="rId31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26" Type="http://schemas.openxmlformats.org/officeDocument/2006/relationships/image" Target="../media/image235.png"/><Relationship Id="rId39" Type="http://schemas.openxmlformats.org/officeDocument/2006/relationships/image" Target="../media/image247.png"/><Relationship Id="rId3" Type="http://schemas.openxmlformats.org/officeDocument/2006/relationships/tags" Target="../tags/tag389.xml"/><Relationship Id="rId21" Type="http://schemas.openxmlformats.org/officeDocument/2006/relationships/tags" Target="../tags/tag407.xml"/><Relationship Id="rId34" Type="http://schemas.openxmlformats.org/officeDocument/2006/relationships/image" Target="../media/image243.png"/><Relationship Id="rId42" Type="http://schemas.openxmlformats.org/officeDocument/2006/relationships/image" Target="../media/image250.png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image" Target="../media/image202.png"/><Relationship Id="rId33" Type="http://schemas.openxmlformats.org/officeDocument/2006/relationships/image" Target="../media/image242.png"/><Relationship Id="rId38" Type="http://schemas.openxmlformats.org/officeDocument/2006/relationships/image" Target="../media/image246.png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tags" Target="../tags/tag406.xml"/><Relationship Id="rId29" Type="http://schemas.openxmlformats.org/officeDocument/2006/relationships/image" Target="../media/image238.png"/><Relationship Id="rId41" Type="http://schemas.openxmlformats.org/officeDocument/2006/relationships/image" Target="../media/image249.pn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image" Target="../media/image201.png"/><Relationship Id="rId32" Type="http://schemas.openxmlformats.org/officeDocument/2006/relationships/image" Target="../media/image241.png"/><Relationship Id="rId37" Type="http://schemas.openxmlformats.org/officeDocument/2006/relationships/image" Target="../media/image13.png"/><Relationship Id="rId40" Type="http://schemas.openxmlformats.org/officeDocument/2006/relationships/image" Target="../media/image248.png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37.png"/><Relationship Id="rId36" Type="http://schemas.openxmlformats.org/officeDocument/2006/relationships/image" Target="../media/image245.png"/><Relationship Id="rId10" Type="http://schemas.openxmlformats.org/officeDocument/2006/relationships/tags" Target="../tags/tag396.xml"/><Relationship Id="rId19" Type="http://schemas.openxmlformats.org/officeDocument/2006/relationships/tags" Target="../tags/tag405.xml"/><Relationship Id="rId31" Type="http://schemas.openxmlformats.org/officeDocument/2006/relationships/image" Target="../media/image240.png"/><Relationship Id="rId44" Type="http://schemas.openxmlformats.org/officeDocument/2006/relationships/image" Target="../media/image180.png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tags" Target="../tags/tag408.xml"/><Relationship Id="rId27" Type="http://schemas.openxmlformats.org/officeDocument/2006/relationships/image" Target="../media/image236.png"/><Relationship Id="rId30" Type="http://schemas.openxmlformats.org/officeDocument/2006/relationships/image" Target="../media/image239.png"/><Relationship Id="rId35" Type="http://schemas.openxmlformats.org/officeDocument/2006/relationships/image" Target="../media/image244.png"/><Relationship Id="rId43" Type="http://schemas.openxmlformats.org/officeDocument/2006/relationships/image" Target="../media/image2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13" Type="http://schemas.openxmlformats.org/officeDocument/2006/relationships/tags" Target="../tags/tag421.xml"/><Relationship Id="rId18" Type="http://schemas.openxmlformats.org/officeDocument/2006/relationships/tags" Target="../tags/tag426.xml"/><Relationship Id="rId26" Type="http://schemas.openxmlformats.org/officeDocument/2006/relationships/image" Target="../media/image247.png"/><Relationship Id="rId39" Type="http://schemas.openxmlformats.org/officeDocument/2006/relationships/image" Target="../media/image262.png"/><Relationship Id="rId3" Type="http://schemas.openxmlformats.org/officeDocument/2006/relationships/tags" Target="../tags/tag41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57.png"/><Relationship Id="rId7" Type="http://schemas.openxmlformats.org/officeDocument/2006/relationships/tags" Target="../tags/tag415.xml"/><Relationship Id="rId12" Type="http://schemas.openxmlformats.org/officeDocument/2006/relationships/tags" Target="../tags/tag420.xml"/><Relationship Id="rId17" Type="http://schemas.openxmlformats.org/officeDocument/2006/relationships/tags" Target="../tags/tag425.xml"/><Relationship Id="rId25" Type="http://schemas.openxmlformats.org/officeDocument/2006/relationships/image" Target="../media/image243.png"/><Relationship Id="rId33" Type="http://schemas.openxmlformats.org/officeDocument/2006/relationships/image" Target="../media/image256.png"/><Relationship Id="rId38" Type="http://schemas.openxmlformats.org/officeDocument/2006/relationships/image" Target="../media/image261.png"/><Relationship Id="rId2" Type="http://schemas.openxmlformats.org/officeDocument/2006/relationships/tags" Target="../tags/tag410.xml"/><Relationship Id="rId16" Type="http://schemas.openxmlformats.org/officeDocument/2006/relationships/tags" Target="../tags/tag424.xml"/><Relationship Id="rId20" Type="http://schemas.openxmlformats.org/officeDocument/2006/relationships/tags" Target="../tags/tag428.xml"/><Relationship Id="rId29" Type="http://schemas.openxmlformats.org/officeDocument/2006/relationships/image" Target="../media/image252.png"/><Relationship Id="rId41" Type="http://schemas.openxmlformats.org/officeDocument/2006/relationships/image" Target="../media/image264.png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1" Type="http://schemas.openxmlformats.org/officeDocument/2006/relationships/tags" Target="../tags/tag419.xml"/><Relationship Id="rId24" Type="http://schemas.openxmlformats.org/officeDocument/2006/relationships/image" Target="../media/image241.png"/><Relationship Id="rId32" Type="http://schemas.openxmlformats.org/officeDocument/2006/relationships/image" Target="../media/image255.png"/><Relationship Id="rId37" Type="http://schemas.openxmlformats.org/officeDocument/2006/relationships/image" Target="../media/image260.png"/><Relationship Id="rId40" Type="http://schemas.openxmlformats.org/officeDocument/2006/relationships/image" Target="../media/image263.png"/><Relationship Id="rId5" Type="http://schemas.openxmlformats.org/officeDocument/2006/relationships/tags" Target="../tags/tag413.xml"/><Relationship Id="rId15" Type="http://schemas.openxmlformats.org/officeDocument/2006/relationships/tags" Target="../tags/tag423.xml"/><Relationship Id="rId23" Type="http://schemas.openxmlformats.org/officeDocument/2006/relationships/image" Target="../media/image240.png"/><Relationship Id="rId28" Type="http://schemas.openxmlformats.org/officeDocument/2006/relationships/image" Target="../media/image180.png"/><Relationship Id="rId36" Type="http://schemas.openxmlformats.org/officeDocument/2006/relationships/image" Target="../media/image259.png"/><Relationship Id="rId10" Type="http://schemas.openxmlformats.org/officeDocument/2006/relationships/tags" Target="../tags/tag418.xml"/><Relationship Id="rId19" Type="http://schemas.openxmlformats.org/officeDocument/2006/relationships/tags" Target="../tags/tag427.xml"/><Relationship Id="rId31" Type="http://schemas.openxmlformats.org/officeDocument/2006/relationships/image" Target="../media/image254.png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4" Type="http://schemas.openxmlformats.org/officeDocument/2006/relationships/tags" Target="../tags/tag422.xml"/><Relationship Id="rId22" Type="http://schemas.openxmlformats.org/officeDocument/2006/relationships/image" Target="../media/image237.png"/><Relationship Id="rId27" Type="http://schemas.openxmlformats.org/officeDocument/2006/relationships/image" Target="../media/image248.png"/><Relationship Id="rId30" Type="http://schemas.openxmlformats.org/officeDocument/2006/relationships/image" Target="../media/image253.png"/><Relationship Id="rId35" Type="http://schemas.openxmlformats.org/officeDocument/2006/relationships/image" Target="../media/image25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image" Target="../media/image271.png"/><Relationship Id="rId3" Type="http://schemas.openxmlformats.org/officeDocument/2006/relationships/tags" Target="../tags/tag431.xml"/><Relationship Id="rId21" Type="http://schemas.openxmlformats.org/officeDocument/2006/relationships/tags" Target="../tags/tag449.xml"/><Relationship Id="rId34" Type="http://schemas.openxmlformats.org/officeDocument/2006/relationships/image" Target="../media/image266.png"/><Relationship Id="rId42" Type="http://schemas.openxmlformats.org/officeDocument/2006/relationships/image" Target="../media/image273.png"/><Relationship Id="rId47" Type="http://schemas.openxmlformats.org/officeDocument/2006/relationships/image" Target="../media/image277.png"/><Relationship Id="rId50" Type="http://schemas.openxmlformats.org/officeDocument/2006/relationships/image" Target="../media/image223.png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image" Target="../media/image236.png"/><Relationship Id="rId38" Type="http://schemas.openxmlformats.org/officeDocument/2006/relationships/image" Target="../media/image270.png"/><Relationship Id="rId46" Type="http://schemas.openxmlformats.org/officeDocument/2006/relationships/image" Target="../media/image244.png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29" Type="http://schemas.openxmlformats.org/officeDocument/2006/relationships/image" Target="../media/image262.png"/><Relationship Id="rId41" Type="http://schemas.openxmlformats.org/officeDocument/2006/relationships/image" Target="../media/image232.png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image" Target="../media/image265.png"/><Relationship Id="rId37" Type="http://schemas.openxmlformats.org/officeDocument/2006/relationships/image" Target="../media/image269.png"/><Relationship Id="rId40" Type="http://schemas.openxmlformats.org/officeDocument/2006/relationships/image" Target="../media/image272.png"/><Relationship Id="rId45" Type="http://schemas.openxmlformats.org/officeDocument/2006/relationships/image" Target="../media/image276.png"/><Relationship Id="rId53" Type="http://schemas.openxmlformats.org/officeDocument/2006/relationships/image" Target="../media/image281.png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68.png"/><Relationship Id="rId49" Type="http://schemas.openxmlformats.org/officeDocument/2006/relationships/image" Target="../media/image13.png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image" Target="../media/image202.png"/><Relationship Id="rId44" Type="http://schemas.openxmlformats.org/officeDocument/2006/relationships/image" Target="../media/image275.png"/><Relationship Id="rId52" Type="http://schemas.openxmlformats.org/officeDocument/2006/relationships/image" Target="../media/image280.png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image" Target="../media/image201.png"/><Relationship Id="rId35" Type="http://schemas.openxmlformats.org/officeDocument/2006/relationships/image" Target="../media/image267.png"/><Relationship Id="rId43" Type="http://schemas.openxmlformats.org/officeDocument/2006/relationships/image" Target="../media/image274.png"/><Relationship Id="rId48" Type="http://schemas.openxmlformats.org/officeDocument/2006/relationships/image" Target="../media/image278.png"/><Relationship Id="rId8" Type="http://schemas.openxmlformats.org/officeDocument/2006/relationships/tags" Target="../tags/tag436.xml"/><Relationship Id="rId51" Type="http://schemas.openxmlformats.org/officeDocument/2006/relationships/image" Target="../media/image27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68.xml"/><Relationship Id="rId18" Type="http://schemas.openxmlformats.org/officeDocument/2006/relationships/tags" Target="../tags/tag473.xml"/><Relationship Id="rId26" Type="http://schemas.openxmlformats.org/officeDocument/2006/relationships/tags" Target="../tags/tag481.xml"/><Relationship Id="rId39" Type="http://schemas.openxmlformats.org/officeDocument/2006/relationships/image" Target="../media/image202.png"/><Relationship Id="rId3" Type="http://schemas.openxmlformats.org/officeDocument/2006/relationships/tags" Target="../tags/tag458.xml"/><Relationship Id="rId21" Type="http://schemas.openxmlformats.org/officeDocument/2006/relationships/tags" Target="../tags/tag476.xml"/><Relationship Id="rId34" Type="http://schemas.openxmlformats.org/officeDocument/2006/relationships/image" Target="../media/image262.png"/><Relationship Id="rId42" Type="http://schemas.openxmlformats.org/officeDocument/2006/relationships/image" Target="../media/image267.png"/><Relationship Id="rId47" Type="http://schemas.openxmlformats.org/officeDocument/2006/relationships/image" Target="../media/image272.png"/><Relationship Id="rId50" Type="http://schemas.openxmlformats.org/officeDocument/2006/relationships/image" Target="../media/image223.png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tags" Target="../tags/tag472.xml"/><Relationship Id="rId25" Type="http://schemas.openxmlformats.org/officeDocument/2006/relationships/tags" Target="../tags/tag480.xml"/><Relationship Id="rId33" Type="http://schemas.openxmlformats.org/officeDocument/2006/relationships/image" Target="../media/image232.png"/><Relationship Id="rId38" Type="http://schemas.openxmlformats.org/officeDocument/2006/relationships/image" Target="../media/image201.png"/><Relationship Id="rId46" Type="http://schemas.openxmlformats.org/officeDocument/2006/relationships/image" Target="../media/image271.png"/><Relationship Id="rId2" Type="http://schemas.openxmlformats.org/officeDocument/2006/relationships/tags" Target="../tags/tag457.xml"/><Relationship Id="rId16" Type="http://schemas.openxmlformats.org/officeDocument/2006/relationships/tags" Target="../tags/tag471.xml"/><Relationship Id="rId20" Type="http://schemas.openxmlformats.org/officeDocument/2006/relationships/tags" Target="../tags/tag475.xml"/><Relationship Id="rId29" Type="http://schemas.openxmlformats.org/officeDocument/2006/relationships/image" Target="../media/image13.png"/><Relationship Id="rId41" Type="http://schemas.openxmlformats.org/officeDocument/2006/relationships/image" Target="../media/image236.png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24" Type="http://schemas.openxmlformats.org/officeDocument/2006/relationships/tags" Target="../tags/tag479.xml"/><Relationship Id="rId32" Type="http://schemas.openxmlformats.org/officeDocument/2006/relationships/image" Target="../media/image280.png"/><Relationship Id="rId37" Type="http://schemas.openxmlformats.org/officeDocument/2006/relationships/image" Target="../media/image284.png"/><Relationship Id="rId40" Type="http://schemas.openxmlformats.org/officeDocument/2006/relationships/image" Target="../media/image265.png"/><Relationship Id="rId45" Type="http://schemas.openxmlformats.org/officeDocument/2006/relationships/image" Target="../media/image270.png"/><Relationship Id="rId53" Type="http://schemas.openxmlformats.org/officeDocument/2006/relationships/image" Target="../media/image281.png"/><Relationship Id="rId5" Type="http://schemas.openxmlformats.org/officeDocument/2006/relationships/tags" Target="../tags/tag460.xml"/><Relationship Id="rId15" Type="http://schemas.openxmlformats.org/officeDocument/2006/relationships/tags" Target="../tags/tag470.xml"/><Relationship Id="rId23" Type="http://schemas.openxmlformats.org/officeDocument/2006/relationships/tags" Target="../tags/tag47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83.png"/><Relationship Id="rId49" Type="http://schemas.openxmlformats.org/officeDocument/2006/relationships/image" Target="../media/image276.png"/><Relationship Id="rId10" Type="http://schemas.openxmlformats.org/officeDocument/2006/relationships/tags" Target="../tags/tag465.xml"/><Relationship Id="rId19" Type="http://schemas.openxmlformats.org/officeDocument/2006/relationships/tags" Target="../tags/tag474.xml"/><Relationship Id="rId31" Type="http://schemas.openxmlformats.org/officeDocument/2006/relationships/image" Target="../media/image277.png"/><Relationship Id="rId44" Type="http://schemas.openxmlformats.org/officeDocument/2006/relationships/image" Target="../media/image269.png"/><Relationship Id="rId52" Type="http://schemas.openxmlformats.org/officeDocument/2006/relationships/image" Target="../media/image278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tags" Target="../tags/tag469.xml"/><Relationship Id="rId22" Type="http://schemas.openxmlformats.org/officeDocument/2006/relationships/tags" Target="../tags/tag477.xml"/><Relationship Id="rId27" Type="http://schemas.openxmlformats.org/officeDocument/2006/relationships/tags" Target="../tags/tag482.xml"/><Relationship Id="rId30" Type="http://schemas.openxmlformats.org/officeDocument/2006/relationships/image" Target="../media/image244.png"/><Relationship Id="rId35" Type="http://schemas.openxmlformats.org/officeDocument/2006/relationships/image" Target="../media/image282.png"/><Relationship Id="rId43" Type="http://schemas.openxmlformats.org/officeDocument/2006/relationships/image" Target="../media/image268.png"/><Relationship Id="rId48" Type="http://schemas.openxmlformats.org/officeDocument/2006/relationships/image" Target="../media/image273.png"/><Relationship Id="rId8" Type="http://schemas.openxmlformats.org/officeDocument/2006/relationships/tags" Target="../tags/tag463.xml"/><Relationship Id="rId51" Type="http://schemas.openxmlformats.org/officeDocument/2006/relationships/image" Target="../media/image27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26" Type="http://schemas.openxmlformats.org/officeDocument/2006/relationships/tags" Target="../tags/tag508.xml"/><Relationship Id="rId39" Type="http://schemas.openxmlformats.org/officeDocument/2006/relationships/image" Target="../media/image283.png"/><Relationship Id="rId3" Type="http://schemas.openxmlformats.org/officeDocument/2006/relationships/tags" Target="../tags/tag485.xml"/><Relationship Id="rId21" Type="http://schemas.openxmlformats.org/officeDocument/2006/relationships/tags" Target="../tags/tag503.xml"/><Relationship Id="rId34" Type="http://schemas.openxmlformats.org/officeDocument/2006/relationships/image" Target="../media/image232.png"/><Relationship Id="rId42" Type="http://schemas.openxmlformats.org/officeDocument/2006/relationships/image" Target="../media/image265.png"/><Relationship Id="rId47" Type="http://schemas.openxmlformats.org/officeDocument/2006/relationships/image" Target="../media/image270.png"/><Relationship Id="rId50" Type="http://schemas.openxmlformats.org/officeDocument/2006/relationships/image" Target="../media/image273.png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tags" Target="../tags/tag507.xml"/><Relationship Id="rId33" Type="http://schemas.openxmlformats.org/officeDocument/2006/relationships/image" Target="../media/image280.png"/><Relationship Id="rId38" Type="http://schemas.openxmlformats.org/officeDocument/2006/relationships/image" Target="../media/image287.png"/><Relationship Id="rId46" Type="http://schemas.openxmlformats.org/officeDocument/2006/relationships/image" Target="../media/image269.png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tags" Target="../tags/tag502.xml"/><Relationship Id="rId29" Type="http://schemas.openxmlformats.org/officeDocument/2006/relationships/image" Target="../media/image13.png"/><Relationship Id="rId41" Type="http://schemas.openxmlformats.org/officeDocument/2006/relationships/image" Target="../media/image202.png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tags" Target="../tags/tag506.xml"/><Relationship Id="rId32" Type="http://schemas.openxmlformats.org/officeDocument/2006/relationships/image" Target="../media/image278.png"/><Relationship Id="rId37" Type="http://schemas.openxmlformats.org/officeDocument/2006/relationships/image" Target="../media/image286.png"/><Relationship Id="rId40" Type="http://schemas.openxmlformats.org/officeDocument/2006/relationships/image" Target="../media/image201.png"/><Relationship Id="rId45" Type="http://schemas.openxmlformats.org/officeDocument/2006/relationships/image" Target="../media/image268.png"/><Relationship Id="rId53" Type="http://schemas.openxmlformats.org/officeDocument/2006/relationships/image" Target="../media/image281.png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tags" Target="../tags/tag50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85.png"/><Relationship Id="rId49" Type="http://schemas.openxmlformats.org/officeDocument/2006/relationships/image" Target="../media/image272.png"/><Relationship Id="rId10" Type="http://schemas.openxmlformats.org/officeDocument/2006/relationships/tags" Target="../tags/tag492.xml"/><Relationship Id="rId19" Type="http://schemas.openxmlformats.org/officeDocument/2006/relationships/tags" Target="../tags/tag501.xml"/><Relationship Id="rId31" Type="http://schemas.openxmlformats.org/officeDocument/2006/relationships/image" Target="../media/image277.png"/><Relationship Id="rId44" Type="http://schemas.openxmlformats.org/officeDocument/2006/relationships/image" Target="../media/image267.png"/><Relationship Id="rId52" Type="http://schemas.openxmlformats.org/officeDocument/2006/relationships/image" Target="../media/image279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tags" Target="../tags/tag504.xml"/><Relationship Id="rId27" Type="http://schemas.openxmlformats.org/officeDocument/2006/relationships/tags" Target="../tags/tag509.xml"/><Relationship Id="rId30" Type="http://schemas.openxmlformats.org/officeDocument/2006/relationships/image" Target="../media/image244.png"/><Relationship Id="rId35" Type="http://schemas.openxmlformats.org/officeDocument/2006/relationships/image" Target="../media/image262.png"/><Relationship Id="rId43" Type="http://schemas.openxmlformats.org/officeDocument/2006/relationships/image" Target="../media/image236.png"/><Relationship Id="rId48" Type="http://schemas.openxmlformats.org/officeDocument/2006/relationships/image" Target="../media/image271.png"/><Relationship Id="rId8" Type="http://schemas.openxmlformats.org/officeDocument/2006/relationships/tags" Target="../tags/tag490.xml"/><Relationship Id="rId51" Type="http://schemas.openxmlformats.org/officeDocument/2006/relationships/image" Target="../media/image22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26" Type="http://schemas.openxmlformats.org/officeDocument/2006/relationships/tags" Target="../tags/tag535.xml"/><Relationship Id="rId39" Type="http://schemas.openxmlformats.org/officeDocument/2006/relationships/image" Target="../media/image262.png"/><Relationship Id="rId21" Type="http://schemas.openxmlformats.org/officeDocument/2006/relationships/tags" Target="../tags/tag530.xml"/><Relationship Id="rId34" Type="http://schemas.openxmlformats.org/officeDocument/2006/relationships/image" Target="../media/image244.png"/><Relationship Id="rId42" Type="http://schemas.openxmlformats.org/officeDocument/2006/relationships/image" Target="../media/image235.png"/><Relationship Id="rId47" Type="http://schemas.openxmlformats.org/officeDocument/2006/relationships/image" Target="../media/image236.png"/><Relationship Id="rId50" Type="http://schemas.openxmlformats.org/officeDocument/2006/relationships/image" Target="../media/image269.png"/><Relationship Id="rId55" Type="http://schemas.openxmlformats.org/officeDocument/2006/relationships/image" Target="../media/image272.png"/><Relationship Id="rId7" Type="http://schemas.openxmlformats.org/officeDocument/2006/relationships/tags" Target="../tags/tag516.xml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0" Type="http://schemas.openxmlformats.org/officeDocument/2006/relationships/tags" Target="../tags/tag529.xml"/><Relationship Id="rId29" Type="http://schemas.openxmlformats.org/officeDocument/2006/relationships/tags" Target="../tags/tag538.xml"/><Relationship Id="rId41" Type="http://schemas.openxmlformats.org/officeDocument/2006/relationships/image" Target="../media/image289.png"/><Relationship Id="rId54" Type="http://schemas.openxmlformats.org/officeDocument/2006/relationships/image" Target="../media/image271.png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24" Type="http://schemas.openxmlformats.org/officeDocument/2006/relationships/tags" Target="../tags/tag533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80.png"/><Relationship Id="rId40" Type="http://schemas.openxmlformats.org/officeDocument/2006/relationships/image" Target="../media/image288.png"/><Relationship Id="rId45" Type="http://schemas.openxmlformats.org/officeDocument/2006/relationships/image" Target="../media/image202.png"/><Relationship Id="rId53" Type="http://schemas.openxmlformats.org/officeDocument/2006/relationships/image" Target="../media/image270.png"/><Relationship Id="rId58" Type="http://schemas.openxmlformats.org/officeDocument/2006/relationships/image" Target="../media/image249.png"/><Relationship Id="rId5" Type="http://schemas.openxmlformats.org/officeDocument/2006/relationships/tags" Target="../tags/tag514.xml"/><Relationship Id="rId15" Type="http://schemas.openxmlformats.org/officeDocument/2006/relationships/tags" Target="../tags/tag524.xml"/><Relationship Id="rId23" Type="http://schemas.openxmlformats.org/officeDocument/2006/relationships/tags" Target="../tags/tag532.xml"/><Relationship Id="rId28" Type="http://schemas.openxmlformats.org/officeDocument/2006/relationships/tags" Target="../tags/tag537.xml"/><Relationship Id="rId36" Type="http://schemas.openxmlformats.org/officeDocument/2006/relationships/image" Target="../media/image278.png"/><Relationship Id="rId49" Type="http://schemas.openxmlformats.org/officeDocument/2006/relationships/image" Target="../media/image268.png"/><Relationship Id="rId57" Type="http://schemas.openxmlformats.org/officeDocument/2006/relationships/image" Target="../media/image281.png"/><Relationship Id="rId61" Type="http://schemas.openxmlformats.org/officeDocument/2006/relationships/image" Target="../media/image292.png"/><Relationship Id="rId10" Type="http://schemas.openxmlformats.org/officeDocument/2006/relationships/tags" Target="../tags/tag519.xml"/><Relationship Id="rId19" Type="http://schemas.openxmlformats.org/officeDocument/2006/relationships/tags" Target="../tags/tag528.xml"/><Relationship Id="rId31" Type="http://schemas.openxmlformats.org/officeDocument/2006/relationships/tags" Target="../tags/tag540.xml"/><Relationship Id="rId44" Type="http://schemas.openxmlformats.org/officeDocument/2006/relationships/image" Target="../media/image201.png"/><Relationship Id="rId52" Type="http://schemas.openxmlformats.org/officeDocument/2006/relationships/image" Target="../media/image279.png"/><Relationship Id="rId60" Type="http://schemas.openxmlformats.org/officeDocument/2006/relationships/image" Target="../media/image291.png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Relationship Id="rId22" Type="http://schemas.openxmlformats.org/officeDocument/2006/relationships/tags" Target="../tags/tag531.xml"/><Relationship Id="rId27" Type="http://schemas.openxmlformats.org/officeDocument/2006/relationships/tags" Target="../tags/tag536.xml"/><Relationship Id="rId30" Type="http://schemas.openxmlformats.org/officeDocument/2006/relationships/tags" Target="../tags/tag539.xml"/><Relationship Id="rId35" Type="http://schemas.openxmlformats.org/officeDocument/2006/relationships/image" Target="../media/image277.png"/><Relationship Id="rId43" Type="http://schemas.openxmlformats.org/officeDocument/2006/relationships/image" Target="../media/image286.png"/><Relationship Id="rId48" Type="http://schemas.openxmlformats.org/officeDocument/2006/relationships/image" Target="../media/image267.png"/><Relationship Id="rId56" Type="http://schemas.openxmlformats.org/officeDocument/2006/relationships/image" Target="../media/image273.png"/><Relationship Id="rId8" Type="http://schemas.openxmlformats.org/officeDocument/2006/relationships/tags" Target="../tags/tag517.xml"/><Relationship Id="rId51" Type="http://schemas.openxmlformats.org/officeDocument/2006/relationships/image" Target="../media/image223.png"/><Relationship Id="rId3" Type="http://schemas.openxmlformats.org/officeDocument/2006/relationships/tags" Target="../tags/tag512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25" Type="http://schemas.openxmlformats.org/officeDocument/2006/relationships/tags" Target="../tags/tag534.xml"/><Relationship Id="rId33" Type="http://schemas.openxmlformats.org/officeDocument/2006/relationships/image" Target="../media/image13.png"/><Relationship Id="rId38" Type="http://schemas.openxmlformats.org/officeDocument/2006/relationships/image" Target="../media/image232.png"/><Relationship Id="rId46" Type="http://schemas.openxmlformats.org/officeDocument/2006/relationships/image" Target="../media/image265.png"/><Relationship Id="rId59" Type="http://schemas.openxmlformats.org/officeDocument/2006/relationships/image" Target="../media/image2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13" Type="http://schemas.openxmlformats.org/officeDocument/2006/relationships/tags" Target="../tags/tag553.xml"/><Relationship Id="rId18" Type="http://schemas.openxmlformats.org/officeDocument/2006/relationships/image" Target="../media/image244.png"/><Relationship Id="rId26" Type="http://schemas.openxmlformats.org/officeDocument/2006/relationships/image" Target="../media/image281.png"/><Relationship Id="rId3" Type="http://schemas.openxmlformats.org/officeDocument/2006/relationships/tags" Target="../tags/tag543.xml"/><Relationship Id="rId21" Type="http://schemas.openxmlformats.org/officeDocument/2006/relationships/image" Target="../media/image235.png"/><Relationship Id="rId7" Type="http://schemas.openxmlformats.org/officeDocument/2006/relationships/tags" Target="../tags/tag547.xml"/><Relationship Id="rId12" Type="http://schemas.openxmlformats.org/officeDocument/2006/relationships/tags" Target="../tags/tag552.xml"/><Relationship Id="rId17" Type="http://schemas.openxmlformats.org/officeDocument/2006/relationships/image" Target="../media/image13.png"/><Relationship Id="rId25" Type="http://schemas.openxmlformats.org/officeDocument/2006/relationships/image" Target="../media/image236.png"/><Relationship Id="rId2" Type="http://schemas.openxmlformats.org/officeDocument/2006/relationships/tags" Target="../tags/tag54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2.png"/><Relationship Id="rId29" Type="http://schemas.openxmlformats.org/officeDocument/2006/relationships/image" Target="../media/image295.png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24" Type="http://schemas.openxmlformats.org/officeDocument/2006/relationships/image" Target="../media/image265.png"/><Relationship Id="rId5" Type="http://schemas.openxmlformats.org/officeDocument/2006/relationships/tags" Target="../tags/tag545.xml"/><Relationship Id="rId15" Type="http://schemas.openxmlformats.org/officeDocument/2006/relationships/tags" Target="../tags/tag555.xml"/><Relationship Id="rId23" Type="http://schemas.openxmlformats.org/officeDocument/2006/relationships/image" Target="../media/image202.png"/><Relationship Id="rId28" Type="http://schemas.openxmlformats.org/officeDocument/2006/relationships/image" Target="../media/image294.png"/><Relationship Id="rId10" Type="http://schemas.openxmlformats.org/officeDocument/2006/relationships/tags" Target="../tags/tag550.xml"/><Relationship Id="rId19" Type="http://schemas.openxmlformats.org/officeDocument/2006/relationships/image" Target="../media/image277.png"/><Relationship Id="rId31" Type="http://schemas.openxmlformats.org/officeDocument/2006/relationships/image" Target="../media/image297.png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tags" Target="../tags/tag554.xml"/><Relationship Id="rId22" Type="http://schemas.openxmlformats.org/officeDocument/2006/relationships/image" Target="../media/image201.png"/><Relationship Id="rId27" Type="http://schemas.openxmlformats.org/officeDocument/2006/relationships/image" Target="../media/image293.png"/><Relationship Id="rId30" Type="http://schemas.openxmlformats.org/officeDocument/2006/relationships/image" Target="../media/image2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26" Type="http://schemas.openxmlformats.org/officeDocument/2006/relationships/image" Target="../media/image201.png"/><Relationship Id="rId3" Type="http://schemas.openxmlformats.org/officeDocument/2006/relationships/tags" Target="../tags/tag558.xml"/><Relationship Id="rId21" Type="http://schemas.openxmlformats.org/officeDocument/2006/relationships/image" Target="../media/image244.png"/><Relationship Id="rId34" Type="http://schemas.openxmlformats.org/officeDocument/2006/relationships/image" Target="../media/image294.png"/><Relationship Id="rId7" Type="http://schemas.openxmlformats.org/officeDocument/2006/relationships/tags" Target="../tags/tag562.xml"/><Relationship Id="rId12" Type="http://schemas.openxmlformats.org/officeDocument/2006/relationships/tags" Target="../tags/tag567.xml"/><Relationship Id="rId17" Type="http://schemas.openxmlformats.org/officeDocument/2006/relationships/tags" Target="../tags/tag572.xml"/><Relationship Id="rId25" Type="http://schemas.openxmlformats.org/officeDocument/2006/relationships/image" Target="../media/image235.png"/><Relationship Id="rId33" Type="http://schemas.openxmlformats.org/officeDocument/2006/relationships/image" Target="../media/image299.png"/><Relationship Id="rId2" Type="http://schemas.openxmlformats.org/officeDocument/2006/relationships/tags" Target="../tags/tag557.xml"/><Relationship Id="rId16" Type="http://schemas.openxmlformats.org/officeDocument/2006/relationships/tags" Target="../tags/tag571.xml"/><Relationship Id="rId20" Type="http://schemas.openxmlformats.org/officeDocument/2006/relationships/image" Target="../media/image13.png"/><Relationship Id="rId29" Type="http://schemas.openxmlformats.org/officeDocument/2006/relationships/image" Target="../media/image236.png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24" Type="http://schemas.openxmlformats.org/officeDocument/2006/relationships/image" Target="../media/image281.png"/><Relationship Id="rId32" Type="http://schemas.openxmlformats.org/officeDocument/2006/relationships/image" Target="../media/image296.png"/><Relationship Id="rId5" Type="http://schemas.openxmlformats.org/officeDocument/2006/relationships/tags" Target="../tags/tag560.xml"/><Relationship Id="rId15" Type="http://schemas.openxmlformats.org/officeDocument/2006/relationships/tags" Target="../tags/tag570.xml"/><Relationship Id="rId23" Type="http://schemas.openxmlformats.org/officeDocument/2006/relationships/image" Target="../media/image262.png"/><Relationship Id="rId28" Type="http://schemas.openxmlformats.org/officeDocument/2006/relationships/image" Target="../media/image265.png"/><Relationship Id="rId36" Type="http://schemas.openxmlformats.org/officeDocument/2006/relationships/image" Target="../media/image300.png"/><Relationship Id="rId10" Type="http://schemas.openxmlformats.org/officeDocument/2006/relationships/tags" Target="../tags/tag5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3.png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Relationship Id="rId22" Type="http://schemas.openxmlformats.org/officeDocument/2006/relationships/image" Target="../media/image277.png"/><Relationship Id="rId27" Type="http://schemas.openxmlformats.org/officeDocument/2006/relationships/image" Target="../media/image202.png"/><Relationship Id="rId30" Type="http://schemas.openxmlformats.org/officeDocument/2006/relationships/image" Target="../media/image298.png"/><Relationship Id="rId35" Type="http://schemas.openxmlformats.org/officeDocument/2006/relationships/image" Target="../media/image29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26" Type="http://schemas.openxmlformats.org/officeDocument/2006/relationships/image" Target="../media/image298.png"/><Relationship Id="rId3" Type="http://schemas.openxmlformats.org/officeDocument/2006/relationships/tags" Target="../tags/tag576.xml"/><Relationship Id="rId21" Type="http://schemas.openxmlformats.org/officeDocument/2006/relationships/image" Target="../media/image240.png"/><Relationship Id="rId34" Type="http://schemas.openxmlformats.org/officeDocument/2006/relationships/image" Target="../media/image304.png"/><Relationship Id="rId7" Type="http://schemas.openxmlformats.org/officeDocument/2006/relationships/tags" Target="../tags/tag580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image" Target="../media/image248.png"/><Relationship Id="rId33" Type="http://schemas.openxmlformats.org/officeDocument/2006/relationships/image" Target="../media/image303.png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0" Type="http://schemas.openxmlformats.org/officeDocument/2006/relationships/image" Target="../media/image237.png"/><Relationship Id="rId29" Type="http://schemas.openxmlformats.org/officeDocument/2006/relationships/image" Target="../media/image302.png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tags" Target="../tags/tag584.xml"/><Relationship Id="rId24" Type="http://schemas.openxmlformats.org/officeDocument/2006/relationships/image" Target="../media/image247.png"/><Relationship Id="rId32" Type="http://schemas.openxmlformats.org/officeDocument/2006/relationships/image" Target="../media/image299.png"/><Relationship Id="rId37" Type="http://schemas.openxmlformats.org/officeDocument/2006/relationships/image" Target="../media/image300.png"/><Relationship Id="rId5" Type="http://schemas.openxmlformats.org/officeDocument/2006/relationships/tags" Target="../tags/tag578.xml"/><Relationship Id="rId15" Type="http://schemas.openxmlformats.org/officeDocument/2006/relationships/tags" Target="../tags/tag588.xml"/><Relationship Id="rId23" Type="http://schemas.openxmlformats.org/officeDocument/2006/relationships/image" Target="../media/image243.png"/><Relationship Id="rId28" Type="http://schemas.openxmlformats.org/officeDocument/2006/relationships/image" Target="../media/image301.png"/><Relationship Id="rId36" Type="http://schemas.openxmlformats.org/officeDocument/2006/relationships/image" Target="../media/image295.png"/><Relationship Id="rId10" Type="http://schemas.openxmlformats.org/officeDocument/2006/relationships/tags" Target="../tags/tag58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6.png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tags" Target="../tags/tag587.xml"/><Relationship Id="rId22" Type="http://schemas.openxmlformats.org/officeDocument/2006/relationships/image" Target="../media/image241.png"/><Relationship Id="rId27" Type="http://schemas.openxmlformats.org/officeDocument/2006/relationships/image" Target="../media/image281.png"/><Relationship Id="rId30" Type="http://schemas.openxmlformats.org/officeDocument/2006/relationships/image" Target="../media/image293.png"/><Relationship Id="rId35" Type="http://schemas.openxmlformats.org/officeDocument/2006/relationships/image" Target="../media/image29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04.xml"/><Relationship Id="rId18" Type="http://schemas.openxmlformats.org/officeDocument/2006/relationships/tags" Target="../tags/tag609.xml"/><Relationship Id="rId26" Type="http://schemas.openxmlformats.org/officeDocument/2006/relationships/tags" Target="../tags/tag617.xml"/><Relationship Id="rId39" Type="http://schemas.openxmlformats.org/officeDocument/2006/relationships/image" Target="../media/image305.png"/><Relationship Id="rId3" Type="http://schemas.openxmlformats.org/officeDocument/2006/relationships/tags" Target="../tags/tag594.xml"/><Relationship Id="rId21" Type="http://schemas.openxmlformats.org/officeDocument/2006/relationships/tags" Target="../tags/tag612.xml"/><Relationship Id="rId34" Type="http://schemas.openxmlformats.org/officeDocument/2006/relationships/image" Target="../media/image301.png"/><Relationship Id="rId42" Type="http://schemas.openxmlformats.org/officeDocument/2006/relationships/image" Target="../media/image308.png"/><Relationship Id="rId47" Type="http://schemas.openxmlformats.org/officeDocument/2006/relationships/image" Target="../media/image255.png"/><Relationship Id="rId50" Type="http://schemas.openxmlformats.org/officeDocument/2006/relationships/image" Target="../media/image311.png"/><Relationship Id="rId7" Type="http://schemas.openxmlformats.org/officeDocument/2006/relationships/tags" Target="../tags/tag598.xml"/><Relationship Id="rId12" Type="http://schemas.openxmlformats.org/officeDocument/2006/relationships/tags" Target="../tags/tag603.xml"/><Relationship Id="rId17" Type="http://schemas.openxmlformats.org/officeDocument/2006/relationships/tags" Target="../tags/tag608.xml"/><Relationship Id="rId25" Type="http://schemas.openxmlformats.org/officeDocument/2006/relationships/tags" Target="../tags/tag616.xml"/><Relationship Id="rId33" Type="http://schemas.openxmlformats.org/officeDocument/2006/relationships/image" Target="../media/image248.png"/><Relationship Id="rId38" Type="http://schemas.openxmlformats.org/officeDocument/2006/relationships/image" Target="../media/image281.png"/><Relationship Id="rId46" Type="http://schemas.openxmlformats.org/officeDocument/2006/relationships/image" Target="../media/image256.png"/><Relationship Id="rId2" Type="http://schemas.openxmlformats.org/officeDocument/2006/relationships/tags" Target="../tags/tag593.xml"/><Relationship Id="rId16" Type="http://schemas.openxmlformats.org/officeDocument/2006/relationships/tags" Target="../tags/tag607.xml"/><Relationship Id="rId20" Type="http://schemas.openxmlformats.org/officeDocument/2006/relationships/tags" Target="../tags/tag611.xml"/><Relationship Id="rId29" Type="http://schemas.openxmlformats.org/officeDocument/2006/relationships/image" Target="../media/image240.png"/><Relationship Id="rId41" Type="http://schemas.openxmlformats.org/officeDocument/2006/relationships/image" Target="../media/image307.png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tags" Target="../tags/tag602.xml"/><Relationship Id="rId24" Type="http://schemas.openxmlformats.org/officeDocument/2006/relationships/tags" Target="../tags/tag615.xml"/><Relationship Id="rId32" Type="http://schemas.openxmlformats.org/officeDocument/2006/relationships/image" Target="../media/image247.png"/><Relationship Id="rId37" Type="http://schemas.openxmlformats.org/officeDocument/2006/relationships/image" Target="../media/image303.png"/><Relationship Id="rId40" Type="http://schemas.openxmlformats.org/officeDocument/2006/relationships/image" Target="../media/image306.png"/><Relationship Id="rId45" Type="http://schemas.openxmlformats.org/officeDocument/2006/relationships/image" Target="../media/image254.png"/><Relationship Id="rId53" Type="http://schemas.openxmlformats.org/officeDocument/2006/relationships/image" Target="../media/image314.png"/><Relationship Id="rId5" Type="http://schemas.openxmlformats.org/officeDocument/2006/relationships/tags" Target="../tags/tag596.xml"/><Relationship Id="rId15" Type="http://schemas.openxmlformats.org/officeDocument/2006/relationships/tags" Target="../tags/tag606.xml"/><Relationship Id="rId23" Type="http://schemas.openxmlformats.org/officeDocument/2006/relationships/tags" Target="../tags/tag614.xml"/><Relationship Id="rId28" Type="http://schemas.openxmlformats.org/officeDocument/2006/relationships/image" Target="../media/image237.png"/><Relationship Id="rId36" Type="http://schemas.openxmlformats.org/officeDocument/2006/relationships/image" Target="../media/image298.png"/><Relationship Id="rId49" Type="http://schemas.openxmlformats.org/officeDocument/2006/relationships/image" Target="../media/image310.png"/><Relationship Id="rId10" Type="http://schemas.openxmlformats.org/officeDocument/2006/relationships/tags" Target="../tags/tag601.xml"/><Relationship Id="rId19" Type="http://schemas.openxmlformats.org/officeDocument/2006/relationships/tags" Target="../tags/tag610.xml"/><Relationship Id="rId31" Type="http://schemas.openxmlformats.org/officeDocument/2006/relationships/image" Target="../media/image243.png"/><Relationship Id="rId44" Type="http://schemas.openxmlformats.org/officeDocument/2006/relationships/image" Target="../media/image253.png"/><Relationship Id="rId52" Type="http://schemas.openxmlformats.org/officeDocument/2006/relationships/image" Target="../media/image313.png"/><Relationship Id="rId4" Type="http://schemas.openxmlformats.org/officeDocument/2006/relationships/tags" Target="../tags/tag595.xml"/><Relationship Id="rId9" Type="http://schemas.openxmlformats.org/officeDocument/2006/relationships/tags" Target="../tags/tag600.xml"/><Relationship Id="rId14" Type="http://schemas.openxmlformats.org/officeDocument/2006/relationships/tags" Target="../tags/tag605.xml"/><Relationship Id="rId22" Type="http://schemas.openxmlformats.org/officeDocument/2006/relationships/tags" Target="../tags/tag61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41.png"/><Relationship Id="rId35" Type="http://schemas.openxmlformats.org/officeDocument/2006/relationships/image" Target="../media/image302.png"/><Relationship Id="rId43" Type="http://schemas.openxmlformats.org/officeDocument/2006/relationships/image" Target="../media/image252.png"/><Relationship Id="rId48" Type="http://schemas.openxmlformats.org/officeDocument/2006/relationships/image" Target="../media/image309.png"/><Relationship Id="rId8" Type="http://schemas.openxmlformats.org/officeDocument/2006/relationships/tags" Target="../tags/tag599.xml"/><Relationship Id="rId51" Type="http://schemas.openxmlformats.org/officeDocument/2006/relationships/image" Target="../media/image3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3.png"/><Relationship Id="rId26" Type="http://schemas.openxmlformats.org/officeDocument/2006/relationships/image" Target="../media/image22.png"/><Relationship Id="rId3" Type="http://schemas.openxmlformats.org/officeDocument/2006/relationships/tags" Target="../tags/tag21.xml"/><Relationship Id="rId21" Type="http://schemas.openxmlformats.org/officeDocument/2006/relationships/image" Target="../media/image17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1.png"/><Relationship Id="rId33" Type="http://schemas.openxmlformats.org/officeDocument/2006/relationships/image" Target="../media/image27.png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20.png"/><Relationship Id="rId32" Type="http://schemas.openxmlformats.org/officeDocument/2006/relationships/image" Target="../media/image11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28.xml"/><Relationship Id="rId19" Type="http://schemas.openxmlformats.org/officeDocument/2006/relationships/image" Target="../media/image5.png"/><Relationship Id="rId31" Type="http://schemas.openxmlformats.org/officeDocument/2006/relationships/image" Target="../media/image26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630.xml"/><Relationship Id="rId18" Type="http://schemas.openxmlformats.org/officeDocument/2006/relationships/tags" Target="../tags/tag635.xml"/><Relationship Id="rId26" Type="http://schemas.openxmlformats.org/officeDocument/2006/relationships/tags" Target="../tags/tag643.xml"/><Relationship Id="rId39" Type="http://schemas.openxmlformats.org/officeDocument/2006/relationships/tags" Target="../tags/tag656.xml"/><Relationship Id="rId21" Type="http://schemas.openxmlformats.org/officeDocument/2006/relationships/tags" Target="../tags/tag638.xml"/><Relationship Id="rId34" Type="http://schemas.openxmlformats.org/officeDocument/2006/relationships/tags" Target="../tags/tag651.xml"/><Relationship Id="rId42" Type="http://schemas.openxmlformats.org/officeDocument/2006/relationships/tags" Target="../tags/tag659.xml"/><Relationship Id="rId47" Type="http://schemas.openxmlformats.org/officeDocument/2006/relationships/image" Target="../media/image315.png"/><Relationship Id="rId50" Type="http://schemas.openxmlformats.org/officeDocument/2006/relationships/image" Target="../media/image306.png"/><Relationship Id="rId55" Type="http://schemas.openxmlformats.org/officeDocument/2006/relationships/image" Target="../media/image316.png"/><Relationship Id="rId63" Type="http://schemas.openxmlformats.org/officeDocument/2006/relationships/image" Target="../media/image319.png"/><Relationship Id="rId68" Type="http://schemas.openxmlformats.org/officeDocument/2006/relationships/image" Target="../media/image321.png"/><Relationship Id="rId76" Type="http://schemas.openxmlformats.org/officeDocument/2006/relationships/image" Target="../media/image298.png"/><Relationship Id="rId7" Type="http://schemas.openxmlformats.org/officeDocument/2006/relationships/tags" Target="../tags/tag624.xml"/><Relationship Id="rId71" Type="http://schemas.openxmlformats.org/officeDocument/2006/relationships/image" Target="../media/image324.png"/><Relationship Id="rId2" Type="http://schemas.openxmlformats.org/officeDocument/2006/relationships/tags" Target="../tags/tag619.xml"/><Relationship Id="rId16" Type="http://schemas.openxmlformats.org/officeDocument/2006/relationships/tags" Target="../tags/tag633.xml"/><Relationship Id="rId29" Type="http://schemas.openxmlformats.org/officeDocument/2006/relationships/tags" Target="../tags/tag646.xml"/><Relationship Id="rId11" Type="http://schemas.openxmlformats.org/officeDocument/2006/relationships/tags" Target="../tags/tag628.xml"/><Relationship Id="rId24" Type="http://schemas.openxmlformats.org/officeDocument/2006/relationships/tags" Target="../tags/tag641.xml"/><Relationship Id="rId32" Type="http://schemas.openxmlformats.org/officeDocument/2006/relationships/tags" Target="../tags/tag649.xml"/><Relationship Id="rId37" Type="http://schemas.openxmlformats.org/officeDocument/2006/relationships/tags" Target="../tags/tag654.xml"/><Relationship Id="rId40" Type="http://schemas.openxmlformats.org/officeDocument/2006/relationships/tags" Target="../tags/tag657.xml"/><Relationship Id="rId45" Type="http://schemas.openxmlformats.org/officeDocument/2006/relationships/tags" Target="../tags/tag662.xml"/><Relationship Id="rId53" Type="http://schemas.openxmlformats.org/officeDocument/2006/relationships/image" Target="../media/image309.png"/><Relationship Id="rId58" Type="http://schemas.openxmlformats.org/officeDocument/2006/relationships/image" Target="../media/image202.png"/><Relationship Id="rId66" Type="http://schemas.openxmlformats.org/officeDocument/2006/relationships/image" Target="../media/image272.png"/><Relationship Id="rId74" Type="http://schemas.openxmlformats.org/officeDocument/2006/relationships/image" Target="../media/image325.png"/><Relationship Id="rId79" Type="http://schemas.openxmlformats.org/officeDocument/2006/relationships/image" Target="../media/image302.png"/><Relationship Id="rId5" Type="http://schemas.openxmlformats.org/officeDocument/2006/relationships/tags" Target="../tags/tag622.xml"/><Relationship Id="rId61" Type="http://schemas.openxmlformats.org/officeDocument/2006/relationships/image" Target="../media/image268.png"/><Relationship Id="rId10" Type="http://schemas.openxmlformats.org/officeDocument/2006/relationships/tags" Target="../tags/tag627.xml"/><Relationship Id="rId19" Type="http://schemas.openxmlformats.org/officeDocument/2006/relationships/tags" Target="../tags/tag636.xml"/><Relationship Id="rId31" Type="http://schemas.openxmlformats.org/officeDocument/2006/relationships/tags" Target="../tags/tag648.xml"/><Relationship Id="rId44" Type="http://schemas.openxmlformats.org/officeDocument/2006/relationships/tags" Target="../tags/tag661.xml"/><Relationship Id="rId52" Type="http://schemas.openxmlformats.org/officeDocument/2006/relationships/image" Target="../media/image308.png"/><Relationship Id="rId60" Type="http://schemas.openxmlformats.org/officeDocument/2006/relationships/image" Target="../media/image267.png"/><Relationship Id="rId65" Type="http://schemas.openxmlformats.org/officeDocument/2006/relationships/image" Target="../media/image271.png"/><Relationship Id="rId73" Type="http://schemas.openxmlformats.org/officeDocument/2006/relationships/image" Target="../media/image313.png"/><Relationship Id="rId78" Type="http://schemas.openxmlformats.org/officeDocument/2006/relationships/image" Target="../media/image301.png"/><Relationship Id="rId4" Type="http://schemas.openxmlformats.org/officeDocument/2006/relationships/tags" Target="../tags/tag621.xml"/><Relationship Id="rId9" Type="http://schemas.openxmlformats.org/officeDocument/2006/relationships/tags" Target="../tags/tag626.xml"/><Relationship Id="rId14" Type="http://schemas.openxmlformats.org/officeDocument/2006/relationships/tags" Target="../tags/tag631.xml"/><Relationship Id="rId22" Type="http://schemas.openxmlformats.org/officeDocument/2006/relationships/tags" Target="../tags/tag639.xml"/><Relationship Id="rId27" Type="http://schemas.openxmlformats.org/officeDocument/2006/relationships/tags" Target="../tags/tag644.xml"/><Relationship Id="rId30" Type="http://schemas.openxmlformats.org/officeDocument/2006/relationships/tags" Target="../tags/tag647.xml"/><Relationship Id="rId35" Type="http://schemas.openxmlformats.org/officeDocument/2006/relationships/tags" Target="../tags/tag652.xml"/><Relationship Id="rId43" Type="http://schemas.openxmlformats.org/officeDocument/2006/relationships/tags" Target="../tags/tag660.xml"/><Relationship Id="rId48" Type="http://schemas.openxmlformats.org/officeDocument/2006/relationships/image" Target="../media/image310.png"/><Relationship Id="rId56" Type="http://schemas.openxmlformats.org/officeDocument/2006/relationships/image" Target="../media/image317.png"/><Relationship Id="rId64" Type="http://schemas.openxmlformats.org/officeDocument/2006/relationships/image" Target="../media/image270.png"/><Relationship Id="rId69" Type="http://schemas.openxmlformats.org/officeDocument/2006/relationships/image" Target="../media/image322.png"/><Relationship Id="rId77" Type="http://schemas.openxmlformats.org/officeDocument/2006/relationships/image" Target="../media/image303.png"/><Relationship Id="rId8" Type="http://schemas.openxmlformats.org/officeDocument/2006/relationships/tags" Target="../tags/tag625.xml"/><Relationship Id="rId51" Type="http://schemas.openxmlformats.org/officeDocument/2006/relationships/image" Target="../media/image307.png"/><Relationship Id="rId72" Type="http://schemas.openxmlformats.org/officeDocument/2006/relationships/image" Target="../media/image13.png"/><Relationship Id="rId80" Type="http://schemas.openxmlformats.org/officeDocument/2006/relationships/image" Target="../media/image304.png"/><Relationship Id="rId3" Type="http://schemas.openxmlformats.org/officeDocument/2006/relationships/tags" Target="../tags/tag620.xml"/><Relationship Id="rId12" Type="http://schemas.openxmlformats.org/officeDocument/2006/relationships/tags" Target="../tags/tag629.xml"/><Relationship Id="rId17" Type="http://schemas.openxmlformats.org/officeDocument/2006/relationships/tags" Target="../tags/tag634.xml"/><Relationship Id="rId25" Type="http://schemas.openxmlformats.org/officeDocument/2006/relationships/tags" Target="../tags/tag642.xml"/><Relationship Id="rId33" Type="http://schemas.openxmlformats.org/officeDocument/2006/relationships/tags" Target="../tags/tag650.xml"/><Relationship Id="rId38" Type="http://schemas.openxmlformats.org/officeDocument/2006/relationships/tags" Target="../tags/tag655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318.png"/><Relationship Id="rId67" Type="http://schemas.openxmlformats.org/officeDocument/2006/relationships/image" Target="../media/image320.png"/><Relationship Id="rId20" Type="http://schemas.openxmlformats.org/officeDocument/2006/relationships/tags" Target="../tags/tag637.xml"/><Relationship Id="rId41" Type="http://schemas.openxmlformats.org/officeDocument/2006/relationships/tags" Target="../tags/tag658.xml"/><Relationship Id="rId54" Type="http://schemas.openxmlformats.org/officeDocument/2006/relationships/image" Target="../media/image312.png"/><Relationship Id="rId62" Type="http://schemas.openxmlformats.org/officeDocument/2006/relationships/image" Target="../media/image269.png"/><Relationship Id="rId70" Type="http://schemas.openxmlformats.org/officeDocument/2006/relationships/image" Target="../media/image323.png"/><Relationship Id="rId75" Type="http://schemas.openxmlformats.org/officeDocument/2006/relationships/image" Target="../media/image326.png"/><Relationship Id="rId1" Type="http://schemas.openxmlformats.org/officeDocument/2006/relationships/tags" Target="../tags/tag618.xml"/><Relationship Id="rId6" Type="http://schemas.openxmlformats.org/officeDocument/2006/relationships/tags" Target="../tags/tag623.xml"/><Relationship Id="rId15" Type="http://schemas.openxmlformats.org/officeDocument/2006/relationships/tags" Target="../tags/tag632.xml"/><Relationship Id="rId23" Type="http://schemas.openxmlformats.org/officeDocument/2006/relationships/tags" Target="../tags/tag640.xml"/><Relationship Id="rId28" Type="http://schemas.openxmlformats.org/officeDocument/2006/relationships/tags" Target="../tags/tag645.xml"/><Relationship Id="rId36" Type="http://schemas.openxmlformats.org/officeDocument/2006/relationships/tags" Target="../tags/tag653.xml"/><Relationship Id="rId49" Type="http://schemas.openxmlformats.org/officeDocument/2006/relationships/image" Target="../media/image311.png"/><Relationship Id="rId57" Type="http://schemas.openxmlformats.org/officeDocument/2006/relationships/image" Target="../media/image201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675.xml"/><Relationship Id="rId18" Type="http://schemas.openxmlformats.org/officeDocument/2006/relationships/tags" Target="../tags/tag680.xml"/><Relationship Id="rId26" Type="http://schemas.openxmlformats.org/officeDocument/2006/relationships/tags" Target="../tags/tag68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683.xml"/><Relationship Id="rId34" Type="http://schemas.openxmlformats.org/officeDocument/2006/relationships/tags" Target="../tags/tag696.xml"/><Relationship Id="rId42" Type="http://schemas.openxmlformats.org/officeDocument/2006/relationships/image" Target="../media/image267.png"/><Relationship Id="rId47" Type="http://schemas.openxmlformats.org/officeDocument/2006/relationships/image" Target="../media/image271.png"/><Relationship Id="rId50" Type="http://schemas.openxmlformats.org/officeDocument/2006/relationships/image" Target="../media/image327.png"/><Relationship Id="rId55" Type="http://schemas.openxmlformats.org/officeDocument/2006/relationships/image" Target="../media/image321.png"/><Relationship Id="rId63" Type="http://schemas.openxmlformats.org/officeDocument/2006/relationships/image" Target="../media/image303.png"/><Relationship Id="rId7" Type="http://schemas.openxmlformats.org/officeDocument/2006/relationships/tags" Target="../tags/tag669.xml"/><Relationship Id="rId2" Type="http://schemas.openxmlformats.org/officeDocument/2006/relationships/tags" Target="../tags/tag664.xml"/><Relationship Id="rId16" Type="http://schemas.openxmlformats.org/officeDocument/2006/relationships/tags" Target="../tags/tag678.xml"/><Relationship Id="rId29" Type="http://schemas.openxmlformats.org/officeDocument/2006/relationships/tags" Target="../tags/tag691.xml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11" Type="http://schemas.openxmlformats.org/officeDocument/2006/relationships/tags" Target="../tags/tag673.xml"/><Relationship Id="rId24" Type="http://schemas.openxmlformats.org/officeDocument/2006/relationships/tags" Target="../tags/tag686.xml"/><Relationship Id="rId32" Type="http://schemas.openxmlformats.org/officeDocument/2006/relationships/tags" Target="../tags/tag694.xml"/><Relationship Id="rId37" Type="http://schemas.openxmlformats.org/officeDocument/2006/relationships/tags" Target="../tags/tag699.xml"/><Relationship Id="rId40" Type="http://schemas.openxmlformats.org/officeDocument/2006/relationships/image" Target="../media/image13.png"/><Relationship Id="rId45" Type="http://schemas.openxmlformats.org/officeDocument/2006/relationships/image" Target="../media/image319.png"/><Relationship Id="rId53" Type="http://schemas.openxmlformats.org/officeDocument/2006/relationships/image" Target="../media/image201.png"/><Relationship Id="rId58" Type="http://schemas.openxmlformats.org/officeDocument/2006/relationships/image" Target="../media/image324.png"/><Relationship Id="rId66" Type="http://schemas.openxmlformats.org/officeDocument/2006/relationships/image" Target="../media/image293.png"/><Relationship Id="rId5" Type="http://schemas.openxmlformats.org/officeDocument/2006/relationships/tags" Target="../tags/tag667.xml"/><Relationship Id="rId15" Type="http://schemas.openxmlformats.org/officeDocument/2006/relationships/tags" Target="../tags/tag677.xml"/><Relationship Id="rId23" Type="http://schemas.openxmlformats.org/officeDocument/2006/relationships/tags" Target="../tags/tag685.xml"/><Relationship Id="rId28" Type="http://schemas.openxmlformats.org/officeDocument/2006/relationships/tags" Target="../tags/tag690.xml"/><Relationship Id="rId36" Type="http://schemas.openxmlformats.org/officeDocument/2006/relationships/tags" Target="../tags/tag698.xml"/><Relationship Id="rId49" Type="http://schemas.openxmlformats.org/officeDocument/2006/relationships/image" Target="../media/image320.png"/><Relationship Id="rId57" Type="http://schemas.openxmlformats.org/officeDocument/2006/relationships/image" Target="../media/image323.png"/><Relationship Id="rId61" Type="http://schemas.openxmlformats.org/officeDocument/2006/relationships/image" Target="../media/image298.png"/><Relationship Id="rId10" Type="http://schemas.openxmlformats.org/officeDocument/2006/relationships/tags" Target="../tags/tag672.xml"/><Relationship Id="rId19" Type="http://schemas.openxmlformats.org/officeDocument/2006/relationships/tags" Target="../tags/tag681.xml"/><Relationship Id="rId31" Type="http://schemas.openxmlformats.org/officeDocument/2006/relationships/tags" Target="../tags/tag693.xml"/><Relationship Id="rId44" Type="http://schemas.openxmlformats.org/officeDocument/2006/relationships/image" Target="../media/image269.png"/><Relationship Id="rId52" Type="http://schemas.openxmlformats.org/officeDocument/2006/relationships/image" Target="../media/image317.png"/><Relationship Id="rId60" Type="http://schemas.openxmlformats.org/officeDocument/2006/relationships/image" Target="../media/image326.png"/><Relationship Id="rId65" Type="http://schemas.openxmlformats.org/officeDocument/2006/relationships/image" Target="../media/image302.png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4" Type="http://schemas.openxmlformats.org/officeDocument/2006/relationships/tags" Target="../tags/tag676.xml"/><Relationship Id="rId22" Type="http://schemas.openxmlformats.org/officeDocument/2006/relationships/tags" Target="../tags/tag684.xml"/><Relationship Id="rId27" Type="http://schemas.openxmlformats.org/officeDocument/2006/relationships/tags" Target="../tags/tag689.xml"/><Relationship Id="rId30" Type="http://schemas.openxmlformats.org/officeDocument/2006/relationships/tags" Target="../tags/tag692.xml"/><Relationship Id="rId35" Type="http://schemas.openxmlformats.org/officeDocument/2006/relationships/tags" Target="../tags/tag697.xml"/><Relationship Id="rId43" Type="http://schemas.openxmlformats.org/officeDocument/2006/relationships/image" Target="../media/image268.png"/><Relationship Id="rId48" Type="http://schemas.openxmlformats.org/officeDocument/2006/relationships/image" Target="../media/image272.png"/><Relationship Id="rId56" Type="http://schemas.openxmlformats.org/officeDocument/2006/relationships/image" Target="../media/image322.png"/><Relationship Id="rId64" Type="http://schemas.openxmlformats.org/officeDocument/2006/relationships/image" Target="../media/image301.png"/><Relationship Id="rId8" Type="http://schemas.openxmlformats.org/officeDocument/2006/relationships/tags" Target="../tags/tag670.xml"/><Relationship Id="rId51" Type="http://schemas.openxmlformats.org/officeDocument/2006/relationships/image" Target="../media/image316.png"/><Relationship Id="rId3" Type="http://schemas.openxmlformats.org/officeDocument/2006/relationships/tags" Target="../tags/tag665.xml"/><Relationship Id="rId12" Type="http://schemas.openxmlformats.org/officeDocument/2006/relationships/tags" Target="../tags/tag674.xml"/><Relationship Id="rId17" Type="http://schemas.openxmlformats.org/officeDocument/2006/relationships/tags" Target="../tags/tag679.xml"/><Relationship Id="rId25" Type="http://schemas.openxmlformats.org/officeDocument/2006/relationships/tags" Target="../tags/tag687.xml"/><Relationship Id="rId33" Type="http://schemas.openxmlformats.org/officeDocument/2006/relationships/tags" Target="../tags/tag695.xml"/><Relationship Id="rId38" Type="http://schemas.openxmlformats.org/officeDocument/2006/relationships/tags" Target="../tags/tag700.xml"/><Relationship Id="rId46" Type="http://schemas.openxmlformats.org/officeDocument/2006/relationships/image" Target="../media/image270.png"/><Relationship Id="rId59" Type="http://schemas.openxmlformats.org/officeDocument/2006/relationships/image" Target="../media/image325.png"/><Relationship Id="rId67" Type="http://schemas.openxmlformats.org/officeDocument/2006/relationships/image" Target="../media/image296.png"/><Relationship Id="rId20" Type="http://schemas.openxmlformats.org/officeDocument/2006/relationships/tags" Target="../tags/tag682.xml"/><Relationship Id="rId41" Type="http://schemas.openxmlformats.org/officeDocument/2006/relationships/image" Target="../media/image318.png"/><Relationship Id="rId54" Type="http://schemas.openxmlformats.org/officeDocument/2006/relationships/image" Target="../media/image202.png"/><Relationship Id="rId62" Type="http://schemas.openxmlformats.org/officeDocument/2006/relationships/image" Target="../media/image328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713.xml"/><Relationship Id="rId18" Type="http://schemas.openxmlformats.org/officeDocument/2006/relationships/tags" Target="../tags/tag718.xml"/><Relationship Id="rId26" Type="http://schemas.openxmlformats.org/officeDocument/2006/relationships/tags" Target="../tags/tag726.xml"/><Relationship Id="rId39" Type="http://schemas.openxmlformats.org/officeDocument/2006/relationships/tags" Target="../tags/tag739.xml"/><Relationship Id="rId21" Type="http://schemas.openxmlformats.org/officeDocument/2006/relationships/tags" Target="../tags/tag721.xml"/><Relationship Id="rId34" Type="http://schemas.openxmlformats.org/officeDocument/2006/relationships/tags" Target="../tags/tag734.xml"/><Relationship Id="rId42" Type="http://schemas.openxmlformats.org/officeDocument/2006/relationships/image" Target="../media/image293.png"/><Relationship Id="rId47" Type="http://schemas.openxmlformats.org/officeDocument/2006/relationships/image" Target="../media/image269.png"/><Relationship Id="rId50" Type="http://schemas.openxmlformats.org/officeDocument/2006/relationships/image" Target="../media/image202.png"/><Relationship Id="rId55" Type="http://schemas.openxmlformats.org/officeDocument/2006/relationships/image" Target="../media/image326.png"/><Relationship Id="rId63" Type="http://schemas.openxmlformats.org/officeDocument/2006/relationships/image" Target="../media/image335.png"/><Relationship Id="rId68" Type="http://schemas.openxmlformats.org/officeDocument/2006/relationships/image" Target="../media/image339.png"/><Relationship Id="rId7" Type="http://schemas.openxmlformats.org/officeDocument/2006/relationships/tags" Target="../tags/tag707.xml"/><Relationship Id="rId2" Type="http://schemas.openxmlformats.org/officeDocument/2006/relationships/tags" Target="../tags/tag702.xml"/><Relationship Id="rId16" Type="http://schemas.openxmlformats.org/officeDocument/2006/relationships/tags" Target="../tags/tag716.xml"/><Relationship Id="rId29" Type="http://schemas.openxmlformats.org/officeDocument/2006/relationships/tags" Target="../tags/tag729.xml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11" Type="http://schemas.openxmlformats.org/officeDocument/2006/relationships/tags" Target="../tags/tag711.xml"/><Relationship Id="rId24" Type="http://schemas.openxmlformats.org/officeDocument/2006/relationships/tags" Target="../tags/tag724.xml"/><Relationship Id="rId32" Type="http://schemas.openxmlformats.org/officeDocument/2006/relationships/tags" Target="../tags/tag732.xml"/><Relationship Id="rId37" Type="http://schemas.openxmlformats.org/officeDocument/2006/relationships/tags" Target="../tags/tag737.xml"/><Relationship Id="rId40" Type="http://schemas.openxmlformats.org/officeDocument/2006/relationships/tags" Target="../tags/tag740.xml"/><Relationship Id="rId45" Type="http://schemas.openxmlformats.org/officeDocument/2006/relationships/image" Target="../media/image267.png"/><Relationship Id="rId53" Type="http://schemas.openxmlformats.org/officeDocument/2006/relationships/image" Target="../media/image323.png"/><Relationship Id="rId58" Type="http://schemas.openxmlformats.org/officeDocument/2006/relationships/image" Target="../media/image330.png"/><Relationship Id="rId66" Type="http://schemas.openxmlformats.org/officeDocument/2006/relationships/image" Target="../media/image338.png"/><Relationship Id="rId5" Type="http://schemas.openxmlformats.org/officeDocument/2006/relationships/tags" Target="../tags/tag705.xml"/><Relationship Id="rId15" Type="http://schemas.openxmlformats.org/officeDocument/2006/relationships/tags" Target="../tags/tag715.xml"/><Relationship Id="rId23" Type="http://schemas.openxmlformats.org/officeDocument/2006/relationships/tags" Target="../tags/tag723.xml"/><Relationship Id="rId28" Type="http://schemas.openxmlformats.org/officeDocument/2006/relationships/tags" Target="../tags/tag728.xml"/><Relationship Id="rId36" Type="http://schemas.openxmlformats.org/officeDocument/2006/relationships/tags" Target="../tags/tag736.xml"/><Relationship Id="rId49" Type="http://schemas.openxmlformats.org/officeDocument/2006/relationships/image" Target="../media/image201.png"/><Relationship Id="rId57" Type="http://schemas.openxmlformats.org/officeDocument/2006/relationships/image" Target="../media/image329.png"/><Relationship Id="rId61" Type="http://schemas.openxmlformats.org/officeDocument/2006/relationships/image" Target="../media/image333.png"/><Relationship Id="rId10" Type="http://schemas.openxmlformats.org/officeDocument/2006/relationships/tags" Target="../tags/tag710.xml"/><Relationship Id="rId19" Type="http://schemas.openxmlformats.org/officeDocument/2006/relationships/tags" Target="../tags/tag719.xml"/><Relationship Id="rId31" Type="http://schemas.openxmlformats.org/officeDocument/2006/relationships/tags" Target="../tags/tag731.xml"/><Relationship Id="rId44" Type="http://schemas.openxmlformats.org/officeDocument/2006/relationships/image" Target="../media/image318.png"/><Relationship Id="rId52" Type="http://schemas.openxmlformats.org/officeDocument/2006/relationships/image" Target="../media/image322.png"/><Relationship Id="rId60" Type="http://schemas.openxmlformats.org/officeDocument/2006/relationships/image" Target="../media/image332.png"/><Relationship Id="rId65" Type="http://schemas.openxmlformats.org/officeDocument/2006/relationships/image" Target="../media/image337.png"/><Relationship Id="rId4" Type="http://schemas.openxmlformats.org/officeDocument/2006/relationships/tags" Target="../tags/tag704.xml"/><Relationship Id="rId9" Type="http://schemas.openxmlformats.org/officeDocument/2006/relationships/tags" Target="../tags/tag709.xml"/><Relationship Id="rId14" Type="http://schemas.openxmlformats.org/officeDocument/2006/relationships/tags" Target="../tags/tag714.xml"/><Relationship Id="rId22" Type="http://schemas.openxmlformats.org/officeDocument/2006/relationships/tags" Target="../tags/tag722.xml"/><Relationship Id="rId27" Type="http://schemas.openxmlformats.org/officeDocument/2006/relationships/tags" Target="../tags/tag727.xml"/><Relationship Id="rId30" Type="http://schemas.openxmlformats.org/officeDocument/2006/relationships/tags" Target="../tags/tag730.xml"/><Relationship Id="rId35" Type="http://schemas.openxmlformats.org/officeDocument/2006/relationships/tags" Target="../tags/tag735.xml"/><Relationship Id="rId43" Type="http://schemas.openxmlformats.org/officeDocument/2006/relationships/image" Target="../media/image296.png"/><Relationship Id="rId48" Type="http://schemas.openxmlformats.org/officeDocument/2006/relationships/image" Target="../media/image319.png"/><Relationship Id="rId56" Type="http://schemas.openxmlformats.org/officeDocument/2006/relationships/image" Target="../media/image325.png"/><Relationship Id="rId64" Type="http://schemas.openxmlformats.org/officeDocument/2006/relationships/image" Target="../media/image336.png"/><Relationship Id="rId69" Type="http://schemas.openxmlformats.org/officeDocument/2006/relationships/image" Target="../media/image304.png"/><Relationship Id="rId8" Type="http://schemas.openxmlformats.org/officeDocument/2006/relationships/tags" Target="../tags/tag708.xml"/><Relationship Id="rId51" Type="http://schemas.openxmlformats.org/officeDocument/2006/relationships/image" Target="../media/image321.png"/><Relationship Id="rId3" Type="http://schemas.openxmlformats.org/officeDocument/2006/relationships/tags" Target="../tags/tag703.xml"/><Relationship Id="rId12" Type="http://schemas.openxmlformats.org/officeDocument/2006/relationships/tags" Target="../tags/tag712.xml"/><Relationship Id="rId17" Type="http://schemas.openxmlformats.org/officeDocument/2006/relationships/tags" Target="../tags/tag717.xml"/><Relationship Id="rId25" Type="http://schemas.openxmlformats.org/officeDocument/2006/relationships/tags" Target="../tags/tag725.xml"/><Relationship Id="rId33" Type="http://schemas.openxmlformats.org/officeDocument/2006/relationships/tags" Target="../tags/tag733.xml"/><Relationship Id="rId38" Type="http://schemas.openxmlformats.org/officeDocument/2006/relationships/tags" Target="../tags/tag738.xml"/><Relationship Id="rId46" Type="http://schemas.openxmlformats.org/officeDocument/2006/relationships/image" Target="../media/image268.png"/><Relationship Id="rId59" Type="http://schemas.openxmlformats.org/officeDocument/2006/relationships/image" Target="../media/image331.png"/><Relationship Id="rId67" Type="http://schemas.openxmlformats.org/officeDocument/2006/relationships/image" Target="../media/image328.png"/><Relationship Id="rId20" Type="http://schemas.openxmlformats.org/officeDocument/2006/relationships/tags" Target="../tags/tag720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324.png"/><Relationship Id="rId62" Type="http://schemas.openxmlformats.org/officeDocument/2006/relationships/image" Target="../media/image33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753.xml"/><Relationship Id="rId18" Type="http://schemas.openxmlformats.org/officeDocument/2006/relationships/tags" Target="../tags/tag758.xml"/><Relationship Id="rId26" Type="http://schemas.openxmlformats.org/officeDocument/2006/relationships/tags" Target="../tags/tag76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761.xml"/><Relationship Id="rId34" Type="http://schemas.openxmlformats.org/officeDocument/2006/relationships/tags" Target="../tags/tag774.xml"/><Relationship Id="rId42" Type="http://schemas.openxmlformats.org/officeDocument/2006/relationships/image" Target="../media/image334.png"/><Relationship Id="rId47" Type="http://schemas.openxmlformats.org/officeDocument/2006/relationships/image" Target="../media/image319.png"/><Relationship Id="rId50" Type="http://schemas.openxmlformats.org/officeDocument/2006/relationships/image" Target="../media/image321.png"/><Relationship Id="rId55" Type="http://schemas.openxmlformats.org/officeDocument/2006/relationships/image" Target="../media/image325.png"/><Relationship Id="rId63" Type="http://schemas.openxmlformats.org/officeDocument/2006/relationships/image" Target="../media/image337.png"/><Relationship Id="rId7" Type="http://schemas.openxmlformats.org/officeDocument/2006/relationships/tags" Target="../tags/tag747.xml"/><Relationship Id="rId2" Type="http://schemas.openxmlformats.org/officeDocument/2006/relationships/tags" Target="../tags/tag742.xml"/><Relationship Id="rId16" Type="http://schemas.openxmlformats.org/officeDocument/2006/relationships/tags" Target="../tags/tag756.xml"/><Relationship Id="rId20" Type="http://schemas.openxmlformats.org/officeDocument/2006/relationships/tags" Target="../tags/tag760.xml"/><Relationship Id="rId29" Type="http://schemas.openxmlformats.org/officeDocument/2006/relationships/tags" Target="../tags/tag769.xml"/><Relationship Id="rId41" Type="http://schemas.openxmlformats.org/officeDocument/2006/relationships/image" Target="../media/image296.png"/><Relationship Id="rId54" Type="http://schemas.openxmlformats.org/officeDocument/2006/relationships/image" Target="../media/image326.png"/><Relationship Id="rId62" Type="http://schemas.openxmlformats.org/officeDocument/2006/relationships/image" Target="../media/image336.png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11" Type="http://schemas.openxmlformats.org/officeDocument/2006/relationships/tags" Target="../tags/tag751.xml"/><Relationship Id="rId24" Type="http://schemas.openxmlformats.org/officeDocument/2006/relationships/tags" Target="../tags/tag764.xml"/><Relationship Id="rId32" Type="http://schemas.openxmlformats.org/officeDocument/2006/relationships/tags" Target="../tags/tag772.xml"/><Relationship Id="rId37" Type="http://schemas.openxmlformats.org/officeDocument/2006/relationships/tags" Target="../tags/tag777.xml"/><Relationship Id="rId40" Type="http://schemas.openxmlformats.org/officeDocument/2006/relationships/image" Target="../media/image293.png"/><Relationship Id="rId45" Type="http://schemas.openxmlformats.org/officeDocument/2006/relationships/image" Target="../media/image268.png"/><Relationship Id="rId53" Type="http://schemas.openxmlformats.org/officeDocument/2006/relationships/image" Target="../media/image324.png"/><Relationship Id="rId58" Type="http://schemas.openxmlformats.org/officeDocument/2006/relationships/image" Target="../media/image331.png"/><Relationship Id="rId66" Type="http://schemas.openxmlformats.org/officeDocument/2006/relationships/image" Target="../media/image340.png"/><Relationship Id="rId5" Type="http://schemas.openxmlformats.org/officeDocument/2006/relationships/tags" Target="../tags/tag745.xml"/><Relationship Id="rId15" Type="http://schemas.openxmlformats.org/officeDocument/2006/relationships/tags" Target="../tags/tag755.xml"/><Relationship Id="rId23" Type="http://schemas.openxmlformats.org/officeDocument/2006/relationships/tags" Target="../tags/tag763.xml"/><Relationship Id="rId28" Type="http://schemas.openxmlformats.org/officeDocument/2006/relationships/tags" Target="../tags/tag768.xml"/><Relationship Id="rId36" Type="http://schemas.openxmlformats.org/officeDocument/2006/relationships/tags" Target="../tags/tag776.xml"/><Relationship Id="rId49" Type="http://schemas.openxmlformats.org/officeDocument/2006/relationships/image" Target="../media/image202.png"/><Relationship Id="rId57" Type="http://schemas.openxmlformats.org/officeDocument/2006/relationships/image" Target="../media/image330.png"/><Relationship Id="rId61" Type="http://schemas.openxmlformats.org/officeDocument/2006/relationships/image" Target="../media/image335.png"/><Relationship Id="rId10" Type="http://schemas.openxmlformats.org/officeDocument/2006/relationships/tags" Target="../tags/tag750.xml"/><Relationship Id="rId19" Type="http://schemas.openxmlformats.org/officeDocument/2006/relationships/tags" Target="../tags/tag759.xml"/><Relationship Id="rId31" Type="http://schemas.openxmlformats.org/officeDocument/2006/relationships/tags" Target="../tags/tag771.xml"/><Relationship Id="rId44" Type="http://schemas.openxmlformats.org/officeDocument/2006/relationships/image" Target="../media/image267.png"/><Relationship Id="rId52" Type="http://schemas.openxmlformats.org/officeDocument/2006/relationships/image" Target="../media/image323.png"/><Relationship Id="rId60" Type="http://schemas.openxmlformats.org/officeDocument/2006/relationships/image" Target="../media/image333.png"/><Relationship Id="rId65" Type="http://schemas.openxmlformats.org/officeDocument/2006/relationships/image" Target="../media/image339.png"/><Relationship Id="rId4" Type="http://schemas.openxmlformats.org/officeDocument/2006/relationships/tags" Target="../tags/tag744.xml"/><Relationship Id="rId9" Type="http://schemas.openxmlformats.org/officeDocument/2006/relationships/tags" Target="../tags/tag749.xml"/><Relationship Id="rId14" Type="http://schemas.openxmlformats.org/officeDocument/2006/relationships/tags" Target="../tags/tag754.xml"/><Relationship Id="rId22" Type="http://schemas.openxmlformats.org/officeDocument/2006/relationships/tags" Target="../tags/tag762.xml"/><Relationship Id="rId27" Type="http://schemas.openxmlformats.org/officeDocument/2006/relationships/tags" Target="../tags/tag767.xml"/><Relationship Id="rId30" Type="http://schemas.openxmlformats.org/officeDocument/2006/relationships/tags" Target="../tags/tag770.xml"/><Relationship Id="rId35" Type="http://schemas.openxmlformats.org/officeDocument/2006/relationships/tags" Target="../tags/tag775.xml"/><Relationship Id="rId43" Type="http://schemas.openxmlformats.org/officeDocument/2006/relationships/image" Target="../media/image318.png"/><Relationship Id="rId48" Type="http://schemas.openxmlformats.org/officeDocument/2006/relationships/image" Target="../media/image201.png"/><Relationship Id="rId56" Type="http://schemas.openxmlformats.org/officeDocument/2006/relationships/image" Target="../media/image329.png"/><Relationship Id="rId64" Type="http://schemas.openxmlformats.org/officeDocument/2006/relationships/image" Target="../media/image338.png"/><Relationship Id="rId8" Type="http://schemas.openxmlformats.org/officeDocument/2006/relationships/tags" Target="../tags/tag748.xml"/><Relationship Id="rId51" Type="http://schemas.openxmlformats.org/officeDocument/2006/relationships/image" Target="../media/image322.png"/><Relationship Id="rId3" Type="http://schemas.openxmlformats.org/officeDocument/2006/relationships/tags" Target="../tags/tag743.xml"/><Relationship Id="rId12" Type="http://schemas.openxmlformats.org/officeDocument/2006/relationships/tags" Target="../tags/tag752.xml"/><Relationship Id="rId17" Type="http://schemas.openxmlformats.org/officeDocument/2006/relationships/tags" Target="../tags/tag757.xml"/><Relationship Id="rId25" Type="http://schemas.openxmlformats.org/officeDocument/2006/relationships/tags" Target="../tags/tag765.xml"/><Relationship Id="rId33" Type="http://schemas.openxmlformats.org/officeDocument/2006/relationships/tags" Target="../tags/tag773.xml"/><Relationship Id="rId38" Type="http://schemas.openxmlformats.org/officeDocument/2006/relationships/tags" Target="../tags/tag778.xml"/><Relationship Id="rId46" Type="http://schemas.openxmlformats.org/officeDocument/2006/relationships/image" Target="../media/image269.png"/><Relationship Id="rId59" Type="http://schemas.openxmlformats.org/officeDocument/2006/relationships/image" Target="../media/image332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791.xml"/><Relationship Id="rId18" Type="http://schemas.openxmlformats.org/officeDocument/2006/relationships/tags" Target="../tags/tag796.xml"/><Relationship Id="rId26" Type="http://schemas.openxmlformats.org/officeDocument/2006/relationships/tags" Target="../tags/tag804.xml"/><Relationship Id="rId39" Type="http://schemas.openxmlformats.org/officeDocument/2006/relationships/image" Target="../media/image342.png"/><Relationship Id="rId21" Type="http://schemas.openxmlformats.org/officeDocument/2006/relationships/tags" Target="../tags/tag799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52.png"/><Relationship Id="rId47" Type="http://schemas.openxmlformats.org/officeDocument/2006/relationships/image" Target="../media/image346.png"/><Relationship Id="rId50" Type="http://schemas.openxmlformats.org/officeDocument/2006/relationships/image" Target="../media/image349.png"/><Relationship Id="rId55" Type="http://schemas.openxmlformats.org/officeDocument/2006/relationships/image" Target="../media/image352.png"/><Relationship Id="rId63" Type="http://schemas.openxmlformats.org/officeDocument/2006/relationships/image" Target="../media/image359.png"/><Relationship Id="rId7" Type="http://schemas.openxmlformats.org/officeDocument/2006/relationships/tags" Target="../tags/tag785.xml"/><Relationship Id="rId2" Type="http://schemas.openxmlformats.org/officeDocument/2006/relationships/tags" Target="../tags/tag780.xml"/><Relationship Id="rId16" Type="http://schemas.openxmlformats.org/officeDocument/2006/relationships/tags" Target="../tags/tag794.xml"/><Relationship Id="rId20" Type="http://schemas.openxmlformats.org/officeDocument/2006/relationships/tags" Target="../tags/tag798.xml"/><Relationship Id="rId29" Type="http://schemas.openxmlformats.org/officeDocument/2006/relationships/tags" Target="../tags/tag807.xml"/><Relationship Id="rId41" Type="http://schemas.openxmlformats.org/officeDocument/2006/relationships/image" Target="../media/image344.png"/><Relationship Id="rId54" Type="http://schemas.openxmlformats.org/officeDocument/2006/relationships/image" Target="../media/image106.png"/><Relationship Id="rId62" Type="http://schemas.openxmlformats.org/officeDocument/2006/relationships/image" Target="../media/image358.png"/><Relationship Id="rId1" Type="http://schemas.openxmlformats.org/officeDocument/2006/relationships/tags" Target="../tags/tag779.xml"/><Relationship Id="rId6" Type="http://schemas.openxmlformats.org/officeDocument/2006/relationships/tags" Target="../tags/tag784.xml"/><Relationship Id="rId11" Type="http://schemas.openxmlformats.org/officeDocument/2006/relationships/tags" Target="../tags/tag789.xml"/><Relationship Id="rId24" Type="http://schemas.openxmlformats.org/officeDocument/2006/relationships/tags" Target="../tags/tag802.xml"/><Relationship Id="rId32" Type="http://schemas.openxmlformats.org/officeDocument/2006/relationships/tags" Target="../tags/tag810.xml"/><Relationship Id="rId37" Type="http://schemas.openxmlformats.org/officeDocument/2006/relationships/image" Target="../media/image334.png"/><Relationship Id="rId40" Type="http://schemas.openxmlformats.org/officeDocument/2006/relationships/image" Target="../media/image343.png"/><Relationship Id="rId45" Type="http://schemas.openxmlformats.org/officeDocument/2006/relationships/image" Target="../media/image256.png"/><Relationship Id="rId53" Type="http://schemas.openxmlformats.org/officeDocument/2006/relationships/image" Target="../media/image351.png"/><Relationship Id="rId58" Type="http://schemas.openxmlformats.org/officeDocument/2006/relationships/image" Target="../media/image355.png"/><Relationship Id="rId5" Type="http://schemas.openxmlformats.org/officeDocument/2006/relationships/tags" Target="../tags/tag783.xml"/><Relationship Id="rId15" Type="http://schemas.openxmlformats.org/officeDocument/2006/relationships/tags" Target="../tags/tag793.xml"/><Relationship Id="rId23" Type="http://schemas.openxmlformats.org/officeDocument/2006/relationships/tags" Target="../tags/tag801.xml"/><Relationship Id="rId28" Type="http://schemas.openxmlformats.org/officeDocument/2006/relationships/tags" Target="../tags/tag806.xml"/><Relationship Id="rId36" Type="http://schemas.openxmlformats.org/officeDocument/2006/relationships/image" Target="../media/image296.png"/><Relationship Id="rId49" Type="http://schemas.openxmlformats.org/officeDocument/2006/relationships/image" Target="../media/image348.png"/><Relationship Id="rId57" Type="http://schemas.openxmlformats.org/officeDocument/2006/relationships/image" Target="../media/image354.png"/><Relationship Id="rId61" Type="http://schemas.openxmlformats.org/officeDocument/2006/relationships/image" Target="../media/image340.png"/><Relationship Id="rId10" Type="http://schemas.openxmlformats.org/officeDocument/2006/relationships/tags" Target="../tags/tag788.xml"/><Relationship Id="rId19" Type="http://schemas.openxmlformats.org/officeDocument/2006/relationships/tags" Target="../tags/tag797.xml"/><Relationship Id="rId31" Type="http://schemas.openxmlformats.org/officeDocument/2006/relationships/tags" Target="../tags/tag809.xml"/><Relationship Id="rId44" Type="http://schemas.openxmlformats.org/officeDocument/2006/relationships/image" Target="../media/image254.png"/><Relationship Id="rId52" Type="http://schemas.openxmlformats.org/officeDocument/2006/relationships/image" Target="../media/image202.png"/><Relationship Id="rId60" Type="http://schemas.openxmlformats.org/officeDocument/2006/relationships/image" Target="../media/image357.png"/><Relationship Id="rId65" Type="http://schemas.openxmlformats.org/officeDocument/2006/relationships/image" Target="../media/image360.png"/><Relationship Id="rId4" Type="http://schemas.openxmlformats.org/officeDocument/2006/relationships/tags" Target="../tags/tag782.xml"/><Relationship Id="rId9" Type="http://schemas.openxmlformats.org/officeDocument/2006/relationships/tags" Target="../tags/tag787.xml"/><Relationship Id="rId14" Type="http://schemas.openxmlformats.org/officeDocument/2006/relationships/tags" Target="../tags/tag792.xml"/><Relationship Id="rId22" Type="http://schemas.openxmlformats.org/officeDocument/2006/relationships/tags" Target="../tags/tag800.xml"/><Relationship Id="rId27" Type="http://schemas.openxmlformats.org/officeDocument/2006/relationships/tags" Target="../tags/tag805.xml"/><Relationship Id="rId30" Type="http://schemas.openxmlformats.org/officeDocument/2006/relationships/tags" Target="../tags/tag808.xml"/><Relationship Id="rId35" Type="http://schemas.openxmlformats.org/officeDocument/2006/relationships/image" Target="../media/image293.png"/><Relationship Id="rId43" Type="http://schemas.openxmlformats.org/officeDocument/2006/relationships/image" Target="../media/image253.png"/><Relationship Id="rId48" Type="http://schemas.openxmlformats.org/officeDocument/2006/relationships/image" Target="../media/image347.png"/><Relationship Id="rId56" Type="http://schemas.openxmlformats.org/officeDocument/2006/relationships/image" Target="../media/image353.png"/><Relationship Id="rId64" Type="http://schemas.openxmlformats.org/officeDocument/2006/relationships/image" Target="../media/image255.png"/><Relationship Id="rId8" Type="http://schemas.openxmlformats.org/officeDocument/2006/relationships/tags" Target="../tags/tag786.xml"/><Relationship Id="rId51" Type="http://schemas.openxmlformats.org/officeDocument/2006/relationships/image" Target="../media/image350.png"/><Relationship Id="rId3" Type="http://schemas.openxmlformats.org/officeDocument/2006/relationships/tags" Target="../tags/tag781.xml"/><Relationship Id="rId12" Type="http://schemas.openxmlformats.org/officeDocument/2006/relationships/tags" Target="../tags/tag790.xml"/><Relationship Id="rId17" Type="http://schemas.openxmlformats.org/officeDocument/2006/relationships/tags" Target="../tags/tag795.xml"/><Relationship Id="rId25" Type="http://schemas.openxmlformats.org/officeDocument/2006/relationships/tags" Target="../tags/tag803.xml"/><Relationship Id="rId33" Type="http://schemas.openxmlformats.org/officeDocument/2006/relationships/tags" Target="../tags/tag811.xml"/><Relationship Id="rId38" Type="http://schemas.openxmlformats.org/officeDocument/2006/relationships/image" Target="../media/image341.png"/><Relationship Id="rId46" Type="http://schemas.openxmlformats.org/officeDocument/2006/relationships/image" Target="../media/image345.png"/><Relationship Id="rId59" Type="http://schemas.openxmlformats.org/officeDocument/2006/relationships/image" Target="../media/image356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824.xml"/><Relationship Id="rId18" Type="http://schemas.openxmlformats.org/officeDocument/2006/relationships/tags" Target="../tags/tag829.xml"/><Relationship Id="rId26" Type="http://schemas.openxmlformats.org/officeDocument/2006/relationships/tags" Target="../tags/tag837.xml"/><Relationship Id="rId39" Type="http://schemas.openxmlformats.org/officeDocument/2006/relationships/image" Target="../media/image362.png"/><Relationship Id="rId3" Type="http://schemas.openxmlformats.org/officeDocument/2006/relationships/tags" Target="../tags/tag814.xml"/><Relationship Id="rId21" Type="http://schemas.openxmlformats.org/officeDocument/2006/relationships/tags" Target="../tags/tag832.xml"/><Relationship Id="rId34" Type="http://schemas.openxmlformats.org/officeDocument/2006/relationships/image" Target="../media/image351.png"/><Relationship Id="rId42" Type="http://schemas.openxmlformats.org/officeDocument/2006/relationships/image" Target="../media/image365.png"/><Relationship Id="rId47" Type="http://schemas.openxmlformats.org/officeDocument/2006/relationships/image" Target="../media/image256.png"/><Relationship Id="rId50" Type="http://schemas.openxmlformats.org/officeDocument/2006/relationships/image" Target="../media/image367.png"/><Relationship Id="rId7" Type="http://schemas.openxmlformats.org/officeDocument/2006/relationships/tags" Target="../tags/tag818.xml"/><Relationship Id="rId12" Type="http://schemas.openxmlformats.org/officeDocument/2006/relationships/tags" Target="../tags/tag823.xml"/><Relationship Id="rId17" Type="http://schemas.openxmlformats.org/officeDocument/2006/relationships/tags" Target="../tags/tag828.xml"/><Relationship Id="rId25" Type="http://schemas.openxmlformats.org/officeDocument/2006/relationships/tags" Target="../tags/tag836.xml"/><Relationship Id="rId33" Type="http://schemas.openxmlformats.org/officeDocument/2006/relationships/image" Target="../media/image202.png"/><Relationship Id="rId38" Type="http://schemas.openxmlformats.org/officeDocument/2006/relationships/image" Target="../media/image356.png"/><Relationship Id="rId46" Type="http://schemas.openxmlformats.org/officeDocument/2006/relationships/image" Target="../media/image366.png"/><Relationship Id="rId2" Type="http://schemas.openxmlformats.org/officeDocument/2006/relationships/tags" Target="../tags/tag813.xml"/><Relationship Id="rId16" Type="http://schemas.openxmlformats.org/officeDocument/2006/relationships/tags" Target="../tags/tag827.xml"/><Relationship Id="rId20" Type="http://schemas.openxmlformats.org/officeDocument/2006/relationships/tags" Target="../tags/tag831.xml"/><Relationship Id="rId29" Type="http://schemas.openxmlformats.org/officeDocument/2006/relationships/image" Target="../media/image293.png"/><Relationship Id="rId41" Type="http://schemas.openxmlformats.org/officeDocument/2006/relationships/image" Target="../media/image364.png"/><Relationship Id="rId54" Type="http://schemas.openxmlformats.org/officeDocument/2006/relationships/image" Target="../media/image344.png"/><Relationship Id="rId1" Type="http://schemas.openxmlformats.org/officeDocument/2006/relationships/tags" Target="../tags/tag812.xml"/><Relationship Id="rId6" Type="http://schemas.openxmlformats.org/officeDocument/2006/relationships/tags" Target="../tags/tag817.xml"/><Relationship Id="rId11" Type="http://schemas.openxmlformats.org/officeDocument/2006/relationships/tags" Target="../tags/tag822.xml"/><Relationship Id="rId24" Type="http://schemas.openxmlformats.org/officeDocument/2006/relationships/tags" Target="../tags/tag835.xml"/><Relationship Id="rId32" Type="http://schemas.openxmlformats.org/officeDocument/2006/relationships/image" Target="../media/image361.png"/><Relationship Id="rId37" Type="http://schemas.openxmlformats.org/officeDocument/2006/relationships/image" Target="../media/image353.png"/><Relationship Id="rId40" Type="http://schemas.openxmlformats.org/officeDocument/2006/relationships/image" Target="../media/image363.png"/><Relationship Id="rId45" Type="http://schemas.openxmlformats.org/officeDocument/2006/relationships/image" Target="../media/image254.png"/><Relationship Id="rId53" Type="http://schemas.openxmlformats.org/officeDocument/2006/relationships/image" Target="../media/image341.png"/><Relationship Id="rId5" Type="http://schemas.openxmlformats.org/officeDocument/2006/relationships/tags" Target="../tags/tag816.xml"/><Relationship Id="rId15" Type="http://schemas.openxmlformats.org/officeDocument/2006/relationships/tags" Target="../tags/tag826.xml"/><Relationship Id="rId23" Type="http://schemas.openxmlformats.org/officeDocument/2006/relationships/tags" Target="../tags/tag834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52.png"/><Relationship Id="rId49" Type="http://schemas.openxmlformats.org/officeDocument/2006/relationships/image" Target="../media/image357.png"/><Relationship Id="rId10" Type="http://schemas.openxmlformats.org/officeDocument/2006/relationships/tags" Target="../tags/tag821.xml"/><Relationship Id="rId19" Type="http://schemas.openxmlformats.org/officeDocument/2006/relationships/tags" Target="../tags/tag830.xml"/><Relationship Id="rId31" Type="http://schemas.openxmlformats.org/officeDocument/2006/relationships/image" Target="../media/image334.png"/><Relationship Id="rId44" Type="http://schemas.openxmlformats.org/officeDocument/2006/relationships/image" Target="../media/image253.png"/><Relationship Id="rId52" Type="http://schemas.openxmlformats.org/officeDocument/2006/relationships/image" Target="../media/image343.png"/><Relationship Id="rId4" Type="http://schemas.openxmlformats.org/officeDocument/2006/relationships/tags" Target="../tags/tag815.xml"/><Relationship Id="rId9" Type="http://schemas.openxmlformats.org/officeDocument/2006/relationships/tags" Target="../tags/tag820.xml"/><Relationship Id="rId14" Type="http://schemas.openxmlformats.org/officeDocument/2006/relationships/tags" Target="../tags/tag825.xml"/><Relationship Id="rId22" Type="http://schemas.openxmlformats.org/officeDocument/2006/relationships/tags" Target="../tags/tag833.xml"/><Relationship Id="rId27" Type="http://schemas.openxmlformats.org/officeDocument/2006/relationships/tags" Target="../tags/tag838.xml"/><Relationship Id="rId30" Type="http://schemas.openxmlformats.org/officeDocument/2006/relationships/image" Target="../media/image296.png"/><Relationship Id="rId35" Type="http://schemas.openxmlformats.org/officeDocument/2006/relationships/image" Target="../media/image106.png"/><Relationship Id="rId43" Type="http://schemas.openxmlformats.org/officeDocument/2006/relationships/image" Target="../media/image252.png"/><Relationship Id="rId48" Type="http://schemas.openxmlformats.org/officeDocument/2006/relationships/image" Target="../media/image354.png"/><Relationship Id="rId8" Type="http://schemas.openxmlformats.org/officeDocument/2006/relationships/tags" Target="../tags/tag819.xml"/><Relationship Id="rId51" Type="http://schemas.openxmlformats.org/officeDocument/2006/relationships/image" Target="../media/image3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46.xml"/><Relationship Id="rId13" Type="http://schemas.openxmlformats.org/officeDocument/2006/relationships/tags" Target="../tags/tag851.xml"/><Relationship Id="rId18" Type="http://schemas.openxmlformats.org/officeDocument/2006/relationships/tags" Target="../tags/tag856.xml"/><Relationship Id="rId26" Type="http://schemas.openxmlformats.org/officeDocument/2006/relationships/image" Target="../media/image361.png"/><Relationship Id="rId39" Type="http://schemas.openxmlformats.org/officeDocument/2006/relationships/image" Target="../media/image373.png"/><Relationship Id="rId3" Type="http://schemas.openxmlformats.org/officeDocument/2006/relationships/tags" Target="../tags/tag841.xml"/><Relationship Id="rId21" Type="http://schemas.openxmlformats.org/officeDocument/2006/relationships/tags" Target="../tags/tag859.xml"/><Relationship Id="rId34" Type="http://schemas.openxmlformats.org/officeDocument/2006/relationships/image" Target="../media/image353.png"/><Relationship Id="rId42" Type="http://schemas.openxmlformats.org/officeDocument/2006/relationships/image" Target="../media/image296.png"/><Relationship Id="rId7" Type="http://schemas.openxmlformats.org/officeDocument/2006/relationships/tags" Target="../tags/tag845.xml"/><Relationship Id="rId12" Type="http://schemas.openxmlformats.org/officeDocument/2006/relationships/tags" Target="../tags/tag850.xml"/><Relationship Id="rId17" Type="http://schemas.openxmlformats.org/officeDocument/2006/relationships/tags" Target="../tags/tag85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52.png"/><Relationship Id="rId38" Type="http://schemas.openxmlformats.org/officeDocument/2006/relationships/image" Target="../media/image372.png"/><Relationship Id="rId2" Type="http://schemas.openxmlformats.org/officeDocument/2006/relationships/tags" Target="../tags/tag840.xml"/><Relationship Id="rId16" Type="http://schemas.openxmlformats.org/officeDocument/2006/relationships/tags" Target="../tags/tag854.xml"/><Relationship Id="rId20" Type="http://schemas.openxmlformats.org/officeDocument/2006/relationships/tags" Target="../tags/tag858.xml"/><Relationship Id="rId29" Type="http://schemas.openxmlformats.org/officeDocument/2006/relationships/image" Target="../media/image369.png"/><Relationship Id="rId41" Type="http://schemas.openxmlformats.org/officeDocument/2006/relationships/image" Target="../media/image293.png"/><Relationship Id="rId1" Type="http://schemas.openxmlformats.org/officeDocument/2006/relationships/tags" Target="../tags/tag839.xml"/><Relationship Id="rId6" Type="http://schemas.openxmlformats.org/officeDocument/2006/relationships/tags" Target="../tags/tag844.xml"/><Relationship Id="rId11" Type="http://schemas.openxmlformats.org/officeDocument/2006/relationships/tags" Target="../tags/tag849.xml"/><Relationship Id="rId24" Type="http://schemas.openxmlformats.org/officeDocument/2006/relationships/tags" Target="../tags/tag862.xml"/><Relationship Id="rId32" Type="http://schemas.openxmlformats.org/officeDocument/2006/relationships/image" Target="../media/image106.png"/><Relationship Id="rId37" Type="http://schemas.openxmlformats.org/officeDocument/2006/relationships/image" Target="../media/image371.png"/><Relationship Id="rId40" Type="http://schemas.openxmlformats.org/officeDocument/2006/relationships/image" Target="../media/image374.png"/><Relationship Id="rId5" Type="http://schemas.openxmlformats.org/officeDocument/2006/relationships/tags" Target="../tags/tag843.xml"/><Relationship Id="rId15" Type="http://schemas.openxmlformats.org/officeDocument/2006/relationships/tags" Target="../tags/tag853.xml"/><Relationship Id="rId23" Type="http://schemas.openxmlformats.org/officeDocument/2006/relationships/tags" Target="../tags/tag861.xml"/><Relationship Id="rId28" Type="http://schemas.openxmlformats.org/officeDocument/2006/relationships/image" Target="../media/image341.png"/><Relationship Id="rId36" Type="http://schemas.openxmlformats.org/officeDocument/2006/relationships/image" Target="../media/image370.png"/><Relationship Id="rId10" Type="http://schemas.openxmlformats.org/officeDocument/2006/relationships/tags" Target="../tags/tag848.xml"/><Relationship Id="rId19" Type="http://schemas.openxmlformats.org/officeDocument/2006/relationships/tags" Target="../tags/tag857.xml"/><Relationship Id="rId31" Type="http://schemas.openxmlformats.org/officeDocument/2006/relationships/image" Target="../media/image351.png"/><Relationship Id="rId44" Type="http://schemas.openxmlformats.org/officeDocument/2006/relationships/image" Target="../media/image375.png"/><Relationship Id="rId4" Type="http://schemas.openxmlformats.org/officeDocument/2006/relationships/tags" Target="../tags/tag842.xml"/><Relationship Id="rId9" Type="http://schemas.openxmlformats.org/officeDocument/2006/relationships/tags" Target="../tags/tag847.xml"/><Relationship Id="rId14" Type="http://schemas.openxmlformats.org/officeDocument/2006/relationships/tags" Target="../tags/tag852.xml"/><Relationship Id="rId22" Type="http://schemas.openxmlformats.org/officeDocument/2006/relationships/tags" Target="../tags/tag860.xml"/><Relationship Id="rId27" Type="http://schemas.openxmlformats.org/officeDocument/2006/relationships/image" Target="../media/image354.png"/><Relationship Id="rId30" Type="http://schemas.openxmlformats.org/officeDocument/2006/relationships/image" Target="../media/image202.png"/><Relationship Id="rId35" Type="http://schemas.openxmlformats.org/officeDocument/2006/relationships/image" Target="../media/image356.png"/><Relationship Id="rId43" Type="http://schemas.openxmlformats.org/officeDocument/2006/relationships/image" Target="../media/image334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875.xml"/><Relationship Id="rId18" Type="http://schemas.openxmlformats.org/officeDocument/2006/relationships/tags" Target="../tags/tag880.xml"/><Relationship Id="rId26" Type="http://schemas.openxmlformats.org/officeDocument/2006/relationships/tags" Target="../tags/tag888.xml"/><Relationship Id="rId39" Type="http://schemas.openxmlformats.org/officeDocument/2006/relationships/image" Target="../media/image354.png"/><Relationship Id="rId3" Type="http://schemas.openxmlformats.org/officeDocument/2006/relationships/tags" Target="../tags/tag865.xml"/><Relationship Id="rId21" Type="http://schemas.openxmlformats.org/officeDocument/2006/relationships/tags" Target="../tags/tag883.xml"/><Relationship Id="rId34" Type="http://schemas.openxmlformats.org/officeDocument/2006/relationships/image" Target="../media/image378.png"/><Relationship Id="rId42" Type="http://schemas.openxmlformats.org/officeDocument/2006/relationships/image" Target="../media/image383.png"/><Relationship Id="rId47" Type="http://schemas.openxmlformats.org/officeDocument/2006/relationships/image" Target="../media/image388.png"/><Relationship Id="rId50" Type="http://schemas.openxmlformats.org/officeDocument/2006/relationships/image" Target="../media/image296.png"/><Relationship Id="rId7" Type="http://schemas.openxmlformats.org/officeDocument/2006/relationships/tags" Target="../tags/tag869.xml"/><Relationship Id="rId12" Type="http://schemas.openxmlformats.org/officeDocument/2006/relationships/tags" Target="../tags/tag874.xml"/><Relationship Id="rId17" Type="http://schemas.openxmlformats.org/officeDocument/2006/relationships/tags" Target="../tags/tag879.xml"/><Relationship Id="rId25" Type="http://schemas.openxmlformats.org/officeDocument/2006/relationships/tags" Target="../tags/tag887.xml"/><Relationship Id="rId33" Type="http://schemas.openxmlformats.org/officeDocument/2006/relationships/image" Target="../media/image377.png"/><Relationship Id="rId38" Type="http://schemas.openxmlformats.org/officeDocument/2006/relationships/image" Target="../media/image361.png"/><Relationship Id="rId46" Type="http://schemas.openxmlformats.org/officeDocument/2006/relationships/image" Target="../media/image387.png"/><Relationship Id="rId2" Type="http://schemas.openxmlformats.org/officeDocument/2006/relationships/tags" Target="../tags/tag864.xml"/><Relationship Id="rId16" Type="http://schemas.openxmlformats.org/officeDocument/2006/relationships/tags" Target="../tags/tag878.xml"/><Relationship Id="rId20" Type="http://schemas.openxmlformats.org/officeDocument/2006/relationships/tags" Target="../tags/tag882.xml"/><Relationship Id="rId29" Type="http://schemas.openxmlformats.org/officeDocument/2006/relationships/image" Target="../media/image372.png"/><Relationship Id="rId41" Type="http://schemas.openxmlformats.org/officeDocument/2006/relationships/image" Target="../media/image382.png"/><Relationship Id="rId1" Type="http://schemas.openxmlformats.org/officeDocument/2006/relationships/tags" Target="../tags/tag863.xml"/><Relationship Id="rId6" Type="http://schemas.openxmlformats.org/officeDocument/2006/relationships/tags" Target="../tags/tag868.xml"/><Relationship Id="rId11" Type="http://schemas.openxmlformats.org/officeDocument/2006/relationships/tags" Target="../tags/tag873.xml"/><Relationship Id="rId24" Type="http://schemas.openxmlformats.org/officeDocument/2006/relationships/tags" Target="../tags/tag886.xml"/><Relationship Id="rId32" Type="http://schemas.openxmlformats.org/officeDocument/2006/relationships/image" Target="../media/image376.png"/><Relationship Id="rId37" Type="http://schemas.openxmlformats.org/officeDocument/2006/relationships/image" Target="../media/image380.png"/><Relationship Id="rId40" Type="http://schemas.openxmlformats.org/officeDocument/2006/relationships/image" Target="../media/image381.png"/><Relationship Id="rId45" Type="http://schemas.openxmlformats.org/officeDocument/2006/relationships/image" Target="../media/image386.png"/><Relationship Id="rId53" Type="http://schemas.openxmlformats.org/officeDocument/2006/relationships/image" Target="../media/image391.png"/><Relationship Id="rId5" Type="http://schemas.openxmlformats.org/officeDocument/2006/relationships/tags" Target="../tags/tag867.xml"/><Relationship Id="rId15" Type="http://schemas.openxmlformats.org/officeDocument/2006/relationships/tags" Target="../tags/tag877.xml"/><Relationship Id="rId23" Type="http://schemas.openxmlformats.org/officeDocument/2006/relationships/tags" Target="../tags/tag88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80.png"/><Relationship Id="rId49" Type="http://schemas.openxmlformats.org/officeDocument/2006/relationships/image" Target="../media/image293.png"/><Relationship Id="rId10" Type="http://schemas.openxmlformats.org/officeDocument/2006/relationships/tags" Target="../tags/tag872.xml"/><Relationship Id="rId19" Type="http://schemas.openxmlformats.org/officeDocument/2006/relationships/tags" Target="../tags/tag881.xml"/><Relationship Id="rId31" Type="http://schemas.openxmlformats.org/officeDocument/2006/relationships/image" Target="../media/image373.png"/><Relationship Id="rId44" Type="http://schemas.openxmlformats.org/officeDocument/2006/relationships/image" Target="../media/image385.png"/><Relationship Id="rId52" Type="http://schemas.openxmlformats.org/officeDocument/2006/relationships/image" Target="../media/image390.png"/><Relationship Id="rId4" Type="http://schemas.openxmlformats.org/officeDocument/2006/relationships/tags" Target="../tags/tag866.xml"/><Relationship Id="rId9" Type="http://schemas.openxmlformats.org/officeDocument/2006/relationships/tags" Target="../tags/tag871.xml"/><Relationship Id="rId14" Type="http://schemas.openxmlformats.org/officeDocument/2006/relationships/tags" Target="../tags/tag876.xml"/><Relationship Id="rId22" Type="http://schemas.openxmlformats.org/officeDocument/2006/relationships/tags" Target="../tags/tag884.xml"/><Relationship Id="rId27" Type="http://schemas.openxmlformats.org/officeDocument/2006/relationships/tags" Target="../tags/tag889.xml"/><Relationship Id="rId30" Type="http://schemas.openxmlformats.org/officeDocument/2006/relationships/image" Target="../media/image369.png"/><Relationship Id="rId35" Type="http://schemas.openxmlformats.org/officeDocument/2006/relationships/image" Target="../media/image379.png"/><Relationship Id="rId43" Type="http://schemas.openxmlformats.org/officeDocument/2006/relationships/image" Target="../media/image384.png"/><Relationship Id="rId48" Type="http://schemas.openxmlformats.org/officeDocument/2006/relationships/image" Target="../media/image389.png"/><Relationship Id="rId8" Type="http://schemas.openxmlformats.org/officeDocument/2006/relationships/tags" Target="../tags/tag870.xml"/><Relationship Id="rId51" Type="http://schemas.openxmlformats.org/officeDocument/2006/relationships/image" Target="../media/image3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97.xml"/><Relationship Id="rId13" Type="http://schemas.openxmlformats.org/officeDocument/2006/relationships/image" Target="../media/image392.png"/><Relationship Id="rId18" Type="http://schemas.openxmlformats.org/officeDocument/2006/relationships/image" Target="../media/image397.png"/><Relationship Id="rId3" Type="http://schemas.openxmlformats.org/officeDocument/2006/relationships/tags" Target="../tags/tag892.xml"/><Relationship Id="rId21" Type="http://schemas.openxmlformats.org/officeDocument/2006/relationships/image" Target="../media/image400.png"/><Relationship Id="rId7" Type="http://schemas.openxmlformats.org/officeDocument/2006/relationships/tags" Target="../tags/tag89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96.png"/><Relationship Id="rId2" Type="http://schemas.openxmlformats.org/officeDocument/2006/relationships/tags" Target="../tags/tag891.xml"/><Relationship Id="rId16" Type="http://schemas.openxmlformats.org/officeDocument/2006/relationships/image" Target="../media/image395.png"/><Relationship Id="rId20" Type="http://schemas.openxmlformats.org/officeDocument/2006/relationships/image" Target="../media/image399.png"/><Relationship Id="rId1" Type="http://schemas.openxmlformats.org/officeDocument/2006/relationships/tags" Target="../tags/tag890.xml"/><Relationship Id="rId6" Type="http://schemas.openxmlformats.org/officeDocument/2006/relationships/tags" Target="../tags/tag895.xml"/><Relationship Id="rId11" Type="http://schemas.openxmlformats.org/officeDocument/2006/relationships/tags" Target="../tags/tag900.xml"/><Relationship Id="rId5" Type="http://schemas.openxmlformats.org/officeDocument/2006/relationships/tags" Target="../tags/tag894.xml"/><Relationship Id="rId15" Type="http://schemas.openxmlformats.org/officeDocument/2006/relationships/image" Target="../media/image394.png"/><Relationship Id="rId23" Type="http://schemas.openxmlformats.org/officeDocument/2006/relationships/image" Target="../media/image402.png"/><Relationship Id="rId10" Type="http://schemas.openxmlformats.org/officeDocument/2006/relationships/tags" Target="../tags/tag899.xml"/><Relationship Id="rId19" Type="http://schemas.openxmlformats.org/officeDocument/2006/relationships/image" Target="../media/image398.png"/><Relationship Id="rId4" Type="http://schemas.openxmlformats.org/officeDocument/2006/relationships/tags" Target="../tags/tag893.xml"/><Relationship Id="rId9" Type="http://schemas.openxmlformats.org/officeDocument/2006/relationships/tags" Target="../tags/tag898.xml"/><Relationship Id="rId14" Type="http://schemas.openxmlformats.org/officeDocument/2006/relationships/image" Target="../media/image393.png"/><Relationship Id="rId22" Type="http://schemas.openxmlformats.org/officeDocument/2006/relationships/image" Target="../media/image40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908.xml"/><Relationship Id="rId13" Type="http://schemas.openxmlformats.org/officeDocument/2006/relationships/image" Target="../media/image404.png"/><Relationship Id="rId18" Type="http://schemas.openxmlformats.org/officeDocument/2006/relationships/image" Target="../media/image408.png"/><Relationship Id="rId3" Type="http://schemas.openxmlformats.org/officeDocument/2006/relationships/tags" Target="../tags/tag903.xml"/><Relationship Id="rId21" Type="http://schemas.openxmlformats.org/officeDocument/2006/relationships/image" Target="../media/image410.png"/><Relationship Id="rId7" Type="http://schemas.openxmlformats.org/officeDocument/2006/relationships/tags" Target="../tags/tag907.xml"/><Relationship Id="rId12" Type="http://schemas.openxmlformats.org/officeDocument/2006/relationships/image" Target="../media/image403.png"/><Relationship Id="rId17" Type="http://schemas.openxmlformats.org/officeDocument/2006/relationships/image" Target="../media/image407.png"/><Relationship Id="rId2" Type="http://schemas.openxmlformats.org/officeDocument/2006/relationships/tags" Target="../tags/tag902.xml"/><Relationship Id="rId16" Type="http://schemas.openxmlformats.org/officeDocument/2006/relationships/image" Target="../media/image396.png"/><Relationship Id="rId20" Type="http://schemas.openxmlformats.org/officeDocument/2006/relationships/image" Target="../media/image409.png"/><Relationship Id="rId1" Type="http://schemas.openxmlformats.org/officeDocument/2006/relationships/tags" Target="../tags/tag901.xml"/><Relationship Id="rId6" Type="http://schemas.openxmlformats.org/officeDocument/2006/relationships/tags" Target="../tags/tag90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05.xml"/><Relationship Id="rId15" Type="http://schemas.openxmlformats.org/officeDocument/2006/relationships/image" Target="../media/image406.png"/><Relationship Id="rId10" Type="http://schemas.openxmlformats.org/officeDocument/2006/relationships/tags" Target="../tags/tag910.xml"/><Relationship Id="rId19" Type="http://schemas.openxmlformats.org/officeDocument/2006/relationships/image" Target="../media/image401.png"/><Relationship Id="rId4" Type="http://schemas.openxmlformats.org/officeDocument/2006/relationships/tags" Target="../tags/tag904.xml"/><Relationship Id="rId9" Type="http://schemas.openxmlformats.org/officeDocument/2006/relationships/tags" Target="../tags/tag909.xml"/><Relationship Id="rId14" Type="http://schemas.openxmlformats.org/officeDocument/2006/relationships/image" Target="../media/image40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image" Target="../media/image29.png"/><Relationship Id="rId26" Type="http://schemas.openxmlformats.org/officeDocument/2006/relationships/image" Target="../media/image17.png"/><Relationship Id="rId3" Type="http://schemas.openxmlformats.org/officeDocument/2006/relationships/tags" Target="../tags/tag37.xml"/><Relationship Id="rId21" Type="http://schemas.openxmlformats.org/officeDocument/2006/relationships/image" Target="../media/image31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28.png"/><Relationship Id="rId25" Type="http://schemas.openxmlformats.org/officeDocument/2006/relationships/image" Target="../media/image16.png"/><Relationship Id="rId2" Type="http://schemas.openxmlformats.org/officeDocument/2006/relationships/tags" Target="../tags/tag3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29" Type="http://schemas.openxmlformats.org/officeDocument/2006/relationships/image" Target="../media/image25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5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3.png"/><Relationship Id="rId28" Type="http://schemas.openxmlformats.org/officeDocument/2006/relationships/image" Target="../media/image24.png"/><Relationship Id="rId10" Type="http://schemas.openxmlformats.org/officeDocument/2006/relationships/tags" Target="../tags/tag44.xml"/><Relationship Id="rId19" Type="http://schemas.openxmlformats.org/officeDocument/2006/relationships/image" Target="../media/image30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11.png"/><Relationship Id="rId27" Type="http://schemas.openxmlformats.org/officeDocument/2006/relationships/image" Target="../media/image18.png"/><Relationship Id="rId30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918.xml"/><Relationship Id="rId13" Type="http://schemas.openxmlformats.org/officeDocument/2006/relationships/tags" Target="../tags/tag923.xml"/><Relationship Id="rId18" Type="http://schemas.openxmlformats.org/officeDocument/2006/relationships/tags" Target="../tags/tag928.xml"/><Relationship Id="rId26" Type="http://schemas.openxmlformats.org/officeDocument/2006/relationships/image" Target="../media/image416.png"/><Relationship Id="rId3" Type="http://schemas.openxmlformats.org/officeDocument/2006/relationships/tags" Target="../tags/tag913.xml"/><Relationship Id="rId21" Type="http://schemas.openxmlformats.org/officeDocument/2006/relationships/image" Target="../media/image411.png"/><Relationship Id="rId34" Type="http://schemas.openxmlformats.org/officeDocument/2006/relationships/image" Target="../media/image424.png"/><Relationship Id="rId7" Type="http://schemas.openxmlformats.org/officeDocument/2006/relationships/tags" Target="../tags/tag917.xml"/><Relationship Id="rId12" Type="http://schemas.openxmlformats.org/officeDocument/2006/relationships/tags" Target="../tags/tag922.xml"/><Relationship Id="rId17" Type="http://schemas.openxmlformats.org/officeDocument/2006/relationships/tags" Target="../tags/tag927.xml"/><Relationship Id="rId25" Type="http://schemas.openxmlformats.org/officeDocument/2006/relationships/image" Target="../media/image415.png"/><Relationship Id="rId33" Type="http://schemas.openxmlformats.org/officeDocument/2006/relationships/image" Target="../media/image423.png"/><Relationship Id="rId2" Type="http://schemas.openxmlformats.org/officeDocument/2006/relationships/tags" Target="../tags/tag912.xml"/><Relationship Id="rId16" Type="http://schemas.openxmlformats.org/officeDocument/2006/relationships/tags" Target="../tags/tag92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19.png"/><Relationship Id="rId1" Type="http://schemas.openxmlformats.org/officeDocument/2006/relationships/tags" Target="../tags/tag911.xml"/><Relationship Id="rId6" Type="http://schemas.openxmlformats.org/officeDocument/2006/relationships/tags" Target="../tags/tag916.xml"/><Relationship Id="rId11" Type="http://schemas.openxmlformats.org/officeDocument/2006/relationships/tags" Target="../tags/tag921.xml"/><Relationship Id="rId24" Type="http://schemas.openxmlformats.org/officeDocument/2006/relationships/image" Target="../media/image414.png"/><Relationship Id="rId32" Type="http://schemas.openxmlformats.org/officeDocument/2006/relationships/image" Target="../media/image422.png"/><Relationship Id="rId37" Type="http://schemas.openxmlformats.org/officeDocument/2006/relationships/image" Target="../media/image427.png"/><Relationship Id="rId5" Type="http://schemas.openxmlformats.org/officeDocument/2006/relationships/tags" Target="../tags/tag915.xml"/><Relationship Id="rId15" Type="http://schemas.openxmlformats.org/officeDocument/2006/relationships/tags" Target="../tags/tag925.xml"/><Relationship Id="rId23" Type="http://schemas.openxmlformats.org/officeDocument/2006/relationships/image" Target="../media/image413.png"/><Relationship Id="rId28" Type="http://schemas.openxmlformats.org/officeDocument/2006/relationships/image" Target="../media/image418.png"/><Relationship Id="rId36" Type="http://schemas.openxmlformats.org/officeDocument/2006/relationships/image" Target="../media/image426.png"/><Relationship Id="rId10" Type="http://schemas.openxmlformats.org/officeDocument/2006/relationships/tags" Target="../tags/tag920.xml"/><Relationship Id="rId19" Type="http://schemas.openxmlformats.org/officeDocument/2006/relationships/tags" Target="../tags/tag929.xml"/><Relationship Id="rId31" Type="http://schemas.openxmlformats.org/officeDocument/2006/relationships/image" Target="../media/image421.png"/><Relationship Id="rId4" Type="http://schemas.openxmlformats.org/officeDocument/2006/relationships/tags" Target="../tags/tag914.xml"/><Relationship Id="rId9" Type="http://schemas.openxmlformats.org/officeDocument/2006/relationships/tags" Target="../tags/tag919.xml"/><Relationship Id="rId14" Type="http://schemas.openxmlformats.org/officeDocument/2006/relationships/tags" Target="../tags/tag924.xml"/><Relationship Id="rId22" Type="http://schemas.openxmlformats.org/officeDocument/2006/relationships/image" Target="../media/image412.png"/><Relationship Id="rId27" Type="http://schemas.openxmlformats.org/officeDocument/2006/relationships/image" Target="../media/image417.png"/><Relationship Id="rId30" Type="http://schemas.openxmlformats.org/officeDocument/2006/relationships/image" Target="../media/image420.png"/><Relationship Id="rId35" Type="http://schemas.openxmlformats.org/officeDocument/2006/relationships/image" Target="../media/image4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937.xml"/><Relationship Id="rId13" Type="http://schemas.openxmlformats.org/officeDocument/2006/relationships/tags" Target="../tags/tag942.xml"/><Relationship Id="rId18" Type="http://schemas.openxmlformats.org/officeDocument/2006/relationships/image" Target="../media/image428.png"/><Relationship Id="rId26" Type="http://schemas.openxmlformats.org/officeDocument/2006/relationships/image" Target="../media/image418.png"/><Relationship Id="rId3" Type="http://schemas.openxmlformats.org/officeDocument/2006/relationships/tags" Target="../tags/tag932.xml"/><Relationship Id="rId21" Type="http://schemas.openxmlformats.org/officeDocument/2006/relationships/image" Target="../media/image421.png"/><Relationship Id="rId7" Type="http://schemas.openxmlformats.org/officeDocument/2006/relationships/tags" Target="../tags/tag936.xml"/><Relationship Id="rId12" Type="http://schemas.openxmlformats.org/officeDocument/2006/relationships/tags" Target="../tags/tag94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17.png"/><Relationship Id="rId2" Type="http://schemas.openxmlformats.org/officeDocument/2006/relationships/tags" Target="../tags/tag931.xml"/><Relationship Id="rId16" Type="http://schemas.openxmlformats.org/officeDocument/2006/relationships/tags" Target="../tags/tag945.xml"/><Relationship Id="rId20" Type="http://schemas.openxmlformats.org/officeDocument/2006/relationships/image" Target="../media/image420.png"/><Relationship Id="rId29" Type="http://schemas.openxmlformats.org/officeDocument/2006/relationships/image" Target="../media/image430.png"/><Relationship Id="rId1" Type="http://schemas.openxmlformats.org/officeDocument/2006/relationships/tags" Target="../tags/tag930.xml"/><Relationship Id="rId6" Type="http://schemas.openxmlformats.org/officeDocument/2006/relationships/tags" Target="../tags/tag935.xml"/><Relationship Id="rId11" Type="http://schemas.openxmlformats.org/officeDocument/2006/relationships/tags" Target="../tags/tag940.xml"/><Relationship Id="rId24" Type="http://schemas.openxmlformats.org/officeDocument/2006/relationships/image" Target="../media/image413.png"/><Relationship Id="rId5" Type="http://schemas.openxmlformats.org/officeDocument/2006/relationships/tags" Target="../tags/tag934.xml"/><Relationship Id="rId15" Type="http://schemas.openxmlformats.org/officeDocument/2006/relationships/tags" Target="../tags/tag944.xml"/><Relationship Id="rId23" Type="http://schemas.openxmlformats.org/officeDocument/2006/relationships/image" Target="../media/image416.png"/><Relationship Id="rId28" Type="http://schemas.openxmlformats.org/officeDocument/2006/relationships/image" Target="../media/image423.png"/><Relationship Id="rId10" Type="http://schemas.openxmlformats.org/officeDocument/2006/relationships/tags" Target="../tags/tag939.xml"/><Relationship Id="rId19" Type="http://schemas.openxmlformats.org/officeDocument/2006/relationships/image" Target="../media/image429.png"/><Relationship Id="rId31" Type="http://schemas.openxmlformats.org/officeDocument/2006/relationships/image" Target="../media/image432.png"/><Relationship Id="rId4" Type="http://schemas.openxmlformats.org/officeDocument/2006/relationships/tags" Target="../tags/tag933.xml"/><Relationship Id="rId9" Type="http://schemas.openxmlformats.org/officeDocument/2006/relationships/tags" Target="../tags/tag938.xml"/><Relationship Id="rId14" Type="http://schemas.openxmlformats.org/officeDocument/2006/relationships/tags" Target="../tags/tag943.xml"/><Relationship Id="rId22" Type="http://schemas.openxmlformats.org/officeDocument/2006/relationships/image" Target="../media/image415.png"/><Relationship Id="rId27" Type="http://schemas.openxmlformats.org/officeDocument/2006/relationships/image" Target="../media/image422.png"/><Relationship Id="rId30" Type="http://schemas.openxmlformats.org/officeDocument/2006/relationships/image" Target="../media/image4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953.xml"/><Relationship Id="rId13" Type="http://schemas.openxmlformats.org/officeDocument/2006/relationships/tags" Target="../tags/tag958.xml"/><Relationship Id="rId18" Type="http://schemas.openxmlformats.org/officeDocument/2006/relationships/image" Target="../media/image434.png"/><Relationship Id="rId26" Type="http://schemas.openxmlformats.org/officeDocument/2006/relationships/image" Target="../media/image415.png"/><Relationship Id="rId3" Type="http://schemas.openxmlformats.org/officeDocument/2006/relationships/tags" Target="../tags/tag948.xml"/><Relationship Id="rId21" Type="http://schemas.openxmlformats.org/officeDocument/2006/relationships/image" Target="../media/image420.png"/><Relationship Id="rId7" Type="http://schemas.openxmlformats.org/officeDocument/2006/relationships/tags" Target="../tags/tag952.xml"/><Relationship Id="rId12" Type="http://schemas.openxmlformats.org/officeDocument/2006/relationships/tags" Target="../tags/tag957.xml"/><Relationship Id="rId17" Type="http://schemas.openxmlformats.org/officeDocument/2006/relationships/image" Target="../media/image433.png"/><Relationship Id="rId25" Type="http://schemas.openxmlformats.org/officeDocument/2006/relationships/image" Target="../media/image430.png"/><Relationship Id="rId2" Type="http://schemas.openxmlformats.org/officeDocument/2006/relationships/tags" Target="../tags/tag947.xml"/><Relationship Id="rId16" Type="http://schemas.openxmlformats.org/officeDocument/2006/relationships/image" Target="../media/image432.png"/><Relationship Id="rId20" Type="http://schemas.openxmlformats.org/officeDocument/2006/relationships/image" Target="../media/image436.png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tags" Target="../tags/tag956.xml"/><Relationship Id="rId24" Type="http://schemas.openxmlformats.org/officeDocument/2006/relationships/image" Target="../media/image413.png"/><Relationship Id="rId5" Type="http://schemas.openxmlformats.org/officeDocument/2006/relationships/tags" Target="../tags/tag950.xml"/><Relationship Id="rId15" Type="http://schemas.openxmlformats.org/officeDocument/2006/relationships/image" Target="../media/image431.png"/><Relationship Id="rId23" Type="http://schemas.openxmlformats.org/officeDocument/2006/relationships/image" Target="../media/image429.png"/><Relationship Id="rId10" Type="http://schemas.openxmlformats.org/officeDocument/2006/relationships/tags" Target="../tags/tag955.xml"/><Relationship Id="rId19" Type="http://schemas.openxmlformats.org/officeDocument/2006/relationships/image" Target="../media/image435.png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28.png"/><Relationship Id="rId27" Type="http://schemas.openxmlformats.org/officeDocument/2006/relationships/image" Target="../media/image4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image" Target="../media/image31.png"/><Relationship Id="rId39" Type="http://schemas.openxmlformats.org/officeDocument/2006/relationships/image" Target="../media/image41.png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34" Type="http://schemas.openxmlformats.org/officeDocument/2006/relationships/image" Target="../media/image37.png"/><Relationship Id="rId42" Type="http://schemas.openxmlformats.org/officeDocument/2006/relationships/image" Target="../media/image44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29.png"/><Relationship Id="rId33" Type="http://schemas.openxmlformats.org/officeDocument/2006/relationships/image" Target="../media/image36.png"/><Relationship Id="rId38" Type="http://schemas.openxmlformats.org/officeDocument/2006/relationships/image" Target="../media/image13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image" Target="../media/image32.png"/><Relationship Id="rId41" Type="http://schemas.openxmlformats.org/officeDocument/2006/relationships/image" Target="../media/image43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28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2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1.png"/><Relationship Id="rId36" Type="http://schemas.openxmlformats.org/officeDocument/2006/relationships/image" Target="../media/image39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image" Target="../media/image34.png"/><Relationship Id="rId44" Type="http://schemas.openxmlformats.org/officeDocument/2006/relationships/image" Target="../media/image46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41.png"/><Relationship Id="rId39" Type="http://schemas.openxmlformats.org/officeDocument/2006/relationships/image" Target="../media/image51.png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34" Type="http://schemas.openxmlformats.org/officeDocument/2006/relationships/image" Target="../media/image47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31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image" Target="../media/image11.png"/><Relationship Id="rId41" Type="http://schemas.openxmlformats.org/officeDocument/2006/relationships/image" Target="../media/image37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29.png"/><Relationship Id="rId32" Type="http://schemas.openxmlformats.org/officeDocument/2006/relationships/image" Target="../media/image13.png"/><Relationship Id="rId37" Type="http://schemas.openxmlformats.org/officeDocument/2006/relationships/image" Target="../media/image50.png"/><Relationship Id="rId40" Type="http://schemas.openxmlformats.org/officeDocument/2006/relationships/image" Target="../media/image52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28.png"/><Relationship Id="rId28" Type="http://schemas.openxmlformats.org/officeDocument/2006/relationships/image" Target="../media/image30.png"/><Relationship Id="rId36" Type="http://schemas.openxmlformats.org/officeDocument/2006/relationships/image" Target="../media/image49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35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6.png"/><Relationship Id="rId30" Type="http://schemas.openxmlformats.org/officeDocument/2006/relationships/image" Target="../media/image32.png"/><Relationship Id="rId35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image" Target="../media/image56.png"/><Relationship Id="rId39" Type="http://schemas.openxmlformats.org/officeDocument/2006/relationships/image" Target="../media/image68.png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34" Type="http://schemas.openxmlformats.org/officeDocument/2006/relationships/image" Target="../media/image63.png"/><Relationship Id="rId42" Type="http://schemas.openxmlformats.org/officeDocument/2006/relationships/image" Target="../media/image70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55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image" Target="../media/image59.png"/><Relationship Id="rId41" Type="http://schemas.openxmlformats.org/officeDocument/2006/relationships/image" Target="../media/image69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54.png"/><Relationship Id="rId32" Type="http://schemas.openxmlformats.org/officeDocument/2006/relationships/image" Target="../media/image13.png"/><Relationship Id="rId37" Type="http://schemas.openxmlformats.org/officeDocument/2006/relationships/image" Target="../media/image66.png"/><Relationship Id="rId40" Type="http://schemas.openxmlformats.org/officeDocument/2006/relationships/image" Target="../media/image5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5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61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4.png"/><Relationship Id="rId43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9" Type="http://schemas.openxmlformats.org/officeDocument/2006/relationships/image" Target="../media/image78.png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47" Type="http://schemas.openxmlformats.org/officeDocument/2006/relationships/image" Target="../media/image86.png"/><Relationship Id="rId50" Type="http://schemas.openxmlformats.org/officeDocument/2006/relationships/image" Target="../media/image13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46" Type="http://schemas.openxmlformats.org/officeDocument/2006/relationships/image" Target="../media/image85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image" Target="../media/image56.png"/><Relationship Id="rId41" Type="http://schemas.openxmlformats.org/officeDocument/2006/relationships/image" Target="../media/image80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image" Target="../media/image60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45" Type="http://schemas.openxmlformats.org/officeDocument/2006/relationships/image" Target="../media/image84.png"/><Relationship Id="rId53" Type="http://schemas.openxmlformats.org/officeDocument/2006/relationships/image" Target="../media/image91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image" Target="../media/image71.png"/><Relationship Id="rId36" Type="http://schemas.openxmlformats.org/officeDocument/2006/relationships/image" Target="../media/image75.png"/><Relationship Id="rId49" Type="http://schemas.openxmlformats.org/officeDocument/2006/relationships/image" Target="../media/image88.png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image" Target="../media/image70.png"/><Relationship Id="rId44" Type="http://schemas.openxmlformats.org/officeDocument/2006/relationships/image" Target="../media/image83.png"/><Relationship Id="rId52" Type="http://schemas.openxmlformats.org/officeDocument/2006/relationships/image" Target="../media/image90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8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image" Target="../media/image87.png"/><Relationship Id="rId8" Type="http://schemas.openxmlformats.org/officeDocument/2006/relationships/tags" Target="../tags/tag121.xml"/><Relationship Id="rId51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image" Target="../media/image58.png"/><Relationship Id="rId39" Type="http://schemas.openxmlformats.org/officeDocument/2006/relationships/image" Target="../media/image99.png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34" Type="http://schemas.openxmlformats.org/officeDocument/2006/relationships/image" Target="../media/image95.png"/><Relationship Id="rId42" Type="http://schemas.openxmlformats.org/officeDocument/2006/relationships/image" Target="../media/image102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56.png"/><Relationship Id="rId33" Type="http://schemas.openxmlformats.org/officeDocument/2006/relationships/image" Target="../media/image86.png"/><Relationship Id="rId38" Type="http://schemas.openxmlformats.org/officeDocument/2006/relationships/image" Target="../media/image98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image" Target="../media/image90.png"/><Relationship Id="rId41" Type="http://schemas.openxmlformats.org/officeDocument/2006/relationships/image" Target="../media/image101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71.png"/><Relationship Id="rId32" Type="http://schemas.openxmlformats.org/officeDocument/2006/relationships/image" Target="../media/image94.png"/><Relationship Id="rId37" Type="http://schemas.openxmlformats.org/officeDocument/2006/relationships/image" Target="../media/image13.png"/><Relationship Id="rId40" Type="http://schemas.openxmlformats.org/officeDocument/2006/relationships/image" Target="../media/image100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0.png"/><Relationship Id="rId36" Type="http://schemas.openxmlformats.org/officeDocument/2006/relationships/image" Target="../media/image97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image" Target="../media/image93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image" Target="../media/image70.png"/><Relationship Id="rId30" Type="http://schemas.openxmlformats.org/officeDocument/2006/relationships/image" Target="../media/image92.png"/><Relationship Id="rId35" Type="http://schemas.openxmlformats.org/officeDocument/2006/relationships/image" Target="../media/image96.png"/><Relationship Id="rId43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F3D2-51B4-4535-B79B-5685B5346CD9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/>
              <a:t>Financial Mathematics</a:t>
            </a: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ilinear </a:t>
            </a:r>
            <a:r>
              <a:rPr lang="en-US" sz="2400" dirty="0"/>
              <a:t>forms and quadratic forms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35C3-3B72-4DBE-84CA-D27F911E047E}" type="slidenum">
              <a:rPr lang="en-US"/>
              <a:pPr/>
              <a:t>10</a:t>
            </a:fld>
            <a:endParaRPr lang="en-US"/>
          </a:p>
        </p:txBody>
      </p:sp>
      <p:pic>
        <p:nvPicPr>
          <p:cNvPr id="405540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618288"/>
            <a:ext cx="15811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0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70563"/>
            <a:ext cx="8485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5507" name="Line 3"/>
          <p:cNvSpPr>
            <a:spLocks noChangeShapeType="1"/>
          </p:cNvSpPr>
          <p:nvPr/>
        </p:nvSpPr>
        <p:spPr bwMode="auto">
          <a:xfrm>
            <a:off x="0" y="5329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55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389563"/>
            <a:ext cx="7899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67438"/>
            <a:ext cx="1412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27763"/>
            <a:ext cx="3571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6472238"/>
            <a:ext cx="2841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635125"/>
            <a:ext cx="3552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51175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0480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20542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0480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048000"/>
            <a:ext cx="209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2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536825"/>
            <a:ext cx="7407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2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064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2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298575"/>
            <a:ext cx="1852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39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625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2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"/>
            <a:ext cx="7937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2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417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5525" name="Line 21"/>
          <p:cNvSpPr>
            <a:spLocks noChangeShapeType="1"/>
          </p:cNvSpPr>
          <p:nvPr/>
        </p:nvSpPr>
        <p:spPr bwMode="auto">
          <a:xfrm flipH="1">
            <a:off x="4451350" y="1041400"/>
            <a:ext cx="812800" cy="62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5526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074863"/>
            <a:ext cx="6594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5527" name="Line 23"/>
          <p:cNvSpPr>
            <a:spLocks noChangeShapeType="1"/>
          </p:cNvSpPr>
          <p:nvPr/>
        </p:nvSpPr>
        <p:spPr bwMode="auto">
          <a:xfrm flipH="1">
            <a:off x="6370638" y="1479550"/>
            <a:ext cx="812800" cy="62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8" name="Line 24"/>
          <p:cNvSpPr>
            <a:spLocks noChangeShapeType="1"/>
          </p:cNvSpPr>
          <p:nvPr/>
        </p:nvSpPr>
        <p:spPr bwMode="auto">
          <a:xfrm flipH="1">
            <a:off x="7494588" y="1479550"/>
            <a:ext cx="812800" cy="62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5529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070225"/>
            <a:ext cx="5667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30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31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536950"/>
            <a:ext cx="2474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32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17900"/>
            <a:ext cx="793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33" name="Picture 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41878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34" name="Picture 3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2550"/>
            <a:ext cx="320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5535" name="Line 31"/>
          <p:cNvSpPr>
            <a:spLocks noChangeShapeType="1"/>
          </p:cNvSpPr>
          <p:nvPr/>
        </p:nvSpPr>
        <p:spPr bwMode="auto">
          <a:xfrm flipH="1">
            <a:off x="7183438" y="1927225"/>
            <a:ext cx="812800" cy="62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36" name="Line 32"/>
          <p:cNvSpPr>
            <a:spLocks noChangeShapeType="1"/>
          </p:cNvSpPr>
          <p:nvPr/>
        </p:nvSpPr>
        <p:spPr bwMode="auto">
          <a:xfrm flipH="1">
            <a:off x="8308975" y="1927225"/>
            <a:ext cx="812800" cy="62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38" name="Rectangle 3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41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4367234" y="3505200"/>
            <a:ext cx="2405041" cy="352425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34333" y="3870499"/>
            <a:ext cx="3746415" cy="1385974"/>
            <a:chOff x="4534333" y="3870499"/>
            <a:chExt cx="3746415" cy="1385974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0410" y="4444652"/>
              <a:ext cx="2274261" cy="2624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6172200" y="3870499"/>
              <a:ext cx="182880" cy="54864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41105" y="4724400"/>
              <a:ext cx="2332871" cy="2186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34333" y="5008928"/>
              <a:ext cx="3746415" cy="2475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0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0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0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5" grpId="0" animBg="1"/>
      <p:bldP spid="405525" grpId="1" animBg="1"/>
      <p:bldP spid="405527" grpId="0" animBg="1"/>
      <p:bldP spid="405527" grpId="1" animBg="1"/>
      <p:bldP spid="405528" grpId="0" animBg="1"/>
      <p:bldP spid="405528" grpId="1" animBg="1"/>
      <p:bldP spid="405535" grpId="0" animBg="1"/>
      <p:bldP spid="405535" grpId="1" animBg="1"/>
      <p:bldP spid="405536" grpId="0" animBg="1"/>
      <p:bldP spid="405536" grpId="1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536950"/>
            <a:ext cx="2474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17900"/>
            <a:ext cx="793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373-DE9F-4820-B357-4B46B471124C}" type="slidenum">
              <a:rPr lang="en-US"/>
              <a:pPr/>
              <a:t>11</a:t>
            </a:fld>
            <a:endParaRPr lang="en-US"/>
          </a:p>
        </p:txBody>
      </p:sp>
      <p:pic>
        <p:nvPicPr>
          <p:cNvPr id="418868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0"/>
            <a:ext cx="2098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8869" name="Picture 5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8538">
            <a:off x="990600" y="4267200"/>
            <a:ext cx="4540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881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70563"/>
            <a:ext cx="8485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8819" name="Line 3"/>
          <p:cNvSpPr>
            <a:spLocks noChangeShapeType="1"/>
          </p:cNvSpPr>
          <p:nvPr/>
        </p:nvSpPr>
        <p:spPr bwMode="auto">
          <a:xfrm>
            <a:off x="0" y="5329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882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389563"/>
            <a:ext cx="7899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67438"/>
            <a:ext cx="1412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27763"/>
            <a:ext cx="3571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6472238"/>
            <a:ext cx="2841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635125"/>
            <a:ext cx="3552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51175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0480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9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20542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30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0480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31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048000"/>
            <a:ext cx="209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32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536825"/>
            <a:ext cx="7407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33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82650"/>
            <a:ext cx="13795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34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306513"/>
            <a:ext cx="13795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35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752600"/>
            <a:ext cx="1379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8836" name="Rectangle 20"/>
          <p:cNvSpPr>
            <a:spLocks noChangeArrowheads="1"/>
          </p:cNvSpPr>
          <p:nvPr/>
        </p:nvSpPr>
        <p:spPr bwMode="auto">
          <a:xfrm>
            <a:off x="3581400" y="838200"/>
            <a:ext cx="1444625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7" name="Rectangle 21"/>
          <p:cNvSpPr>
            <a:spLocks noChangeArrowheads="1"/>
          </p:cNvSpPr>
          <p:nvPr/>
        </p:nvSpPr>
        <p:spPr bwMode="auto">
          <a:xfrm>
            <a:off x="4270375" y="1260475"/>
            <a:ext cx="1444625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8" name="Rectangle 22"/>
          <p:cNvSpPr>
            <a:spLocks noChangeArrowheads="1"/>
          </p:cNvSpPr>
          <p:nvPr/>
        </p:nvSpPr>
        <p:spPr bwMode="auto">
          <a:xfrm>
            <a:off x="5072063" y="1701800"/>
            <a:ext cx="1444625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9" name="Rectangle 23"/>
          <p:cNvSpPr>
            <a:spLocks noChangeArrowheads="1"/>
          </p:cNvSpPr>
          <p:nvPr/>
        </p:nvSpPr>
        <p:spPr bwMode="auto">
          <a:xfrm>
            <a:off x="1379538" y="1701800"/>
            <a:ext cx="1700212" cy="3286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0" name="Rectangle 24"/>
          <p:cNvSpPr>
            <a:spLocks noChangeArrowheads="1"/>
          </p:cNvSpPr>
          <p:nvPr/>
        </p:nvSpPr>
        <p:spPr bwMode="auto">
          <a:xfrm>
            <a:off x="4140200" y="2579688"/>
            <a:ext cx="1819275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8841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417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42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064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8843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"/>
            <a:ext cx="7937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8844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074863"/>
            <a:ext cx="6594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8845" name="Line 29"/>
          <p:cNvSpPr>
            <a:spLocks noChangeShapeType="1"/>
          </p:cNvSpPr>
          <p:nvPr/>
        </p:nvSpPr>
        <p:spPr bwMode="auto">
          <a:xfrm>
            <a:off x="4648200" y="1598613"/>
            <a:ext cx="0" cy="5207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8865" name="Picture 4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625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8846" name="Line 30"/>
          <p:cNvSpPr>
            <a:spLocks noChangeShapeType="1"/>
          </p:cNvSpPr>
          <p:nvPr/>
        </p:nvSpPr>
        <p:spPr bwMode="auto">
          <a:xfrm flipH="1">
            <a:off x="3089275" y="1190625"/>
            <a:ext cx="484188" cy="503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47" name="Rectangle 31"/>
          <p:cNvSpPr>
            <a:spLocks noChangeArrowheads="1"/>
          </p:cNvSpPr>
          <p:nvPr/>
        </p:nvSpPr>
        <p:spPr bwMode="auto">
          <a:xfrm>
            <a:off x="4130675" y="2133600"/>
            <a:ext cx="106997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>
            <a:off x="5657850" y="2057400"/>
            <a:ext cx="0" cy="511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8849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070225"/>
            <a:ext cx="5667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50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94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3" name="Picture 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6618288"/>
            <a:ext cx="15811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254500" y="3235325"/>
            <a:ext cx="4519613" cy="1955800"/>
            <a:chOff x="4254500" y="3235325"/>
            <a:chExt cx="4519613" cy="1955800"/>
          </a:xfrm>
        </p:grpSpPr>
        <p:sp>
          <p:nvSpPr>
            <p:cNvPr id="418853" name="Line 37"/>
            <p:cNvSpPr>
              <a:spLocks noChangeShapeType="1"/>
            </p:cNvSpPr>
            <p:nvPr/>
          </p:nvSpPr>
          <p:spPr bwMode="auto">
            <a:xfrm>
              <a:off x="8299450" y="4816475"/>
              <a:ext cx="47466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54" name="Line 38"/>
            <p:cNvSpPr>
              <a:spLocks noChangeShapeType="1"/>
            </p:cNvSpPr>
            <p:nvPr/>
          </p:nvSpPr>
          <p:spPr bwMode="auto">
            <a:xfrm flipV="1">
              <a:off x="8763000" y="3235325"/>
              <a:ext cx="0" cy="15811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55" name="Line 39"/>
            <p:cNvSpPr>
              <a:spLocks noChangeShapeType="1"/>
            </p:cNvSpPr>
            <p:nvPr/>
          </p:nvSpPr>
          <p:spPr bwMode="auto">
            <a:xfrm flipH="1">
              <a:off x="7696200" y="3235325"/>
              <a:ext cx="107791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4495800"/>
              <a:ext cx="3967225" cy="2554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8858" name="Rectangle 42"/>
            <p:cNvSpPr>
              <a:spLocks noChangeArrowheads="1"/>
            </p:cNvSpPr>
            <p:nvPr/>
          </p:nvSpPr>
          <p:spPr bwMode="auto">
            <a:xfrm>
              <a:off x="4254500" y="4441825"/>
              <a:ext cx="4032504" cy="7493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1214" y="4800600"/>
              <a:ext cx="3840785" cy="307262"/>
            </a:xfrm>
            <a:prstGeom prst="rect">
              <a:avLst/>
            </a:prstGeom>
            <a:noFill/>
            <a:ln w="2857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18860" name="Picture 4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41878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61" name="Picture 4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298575"/>
            <a:ext cx="1852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8862" name="Picture 4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2550"/>
            <a:ext cx="320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8864" name="Rectangle 4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66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1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1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1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6" grpId="0" animBg="1"/>
      <p:bldP spid="418837" grpId="0" animBg="1"/>
      <p:bldP spid="418838" grpId="0" animBg="1"/>
      <p:bldP spid="418839" grpId="0" animBg="1"/>
      <p:bldP spid="418840" grpId="0" animBg="1"/>
      <p:bldP spid="418845" grpId="0" animBg="1"/>
      <p:bldP spid="418846" grpId="0" animBg="1"/>
      <p:bldP spid="418847" grpId="0" animBg="1"/>
      <p:bldP spid="4188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23AA-8940-4608-A9AC-2ED8E5313F6D}" type="slidenum">
              <a:rPr lang="en-US"/>
              <a:pPr/>
              <a:t>12</a:t>
            </a:fld>
            <a:endParaRPr lang="en-US"/>
          </a:p>
        </p:txBody>
      </p:sp>
      <p:pic>
        <p:nvPicPr>
          <p:cNvPr id="4198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22675"/>
            <a:ext cx="650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57650"/>
            <a:ext cx="8542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41825"/>
            <a:ext cx="3249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60467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56225"/>
            <a:ext cx="398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5356225"/>
            <a:ext cx="3155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5791200"/>
            <a:ext cx="3514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5791200"/>
            <a:ext cx="9064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725988"/>
            <a:ext cx="1395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6478588"/>
            <a:ext cx="1395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52" name="Rectangle 12"/>
          <p:cNvSpPr>
            <a:spLocks noChangeArrowheads="1"/>
          </p:cNvSpPr>
          <p:nvPr/>
        </p:nvSpPr>
        <p:spPr bwMode="auto">
          <a:xfrm>
            <a:off x="5776913" y="5332413"/>
            <a:ext cx="1096962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53" name="Rectangle 13"/>
          <p:cNvSpPr>
            <a:spLocks noChangeArrowheads="1"/>
          </p:cNvSpPr>
          <p:nvPr/>
        </p:nvSpPr>
        <p:spPr bwMode="auto">
          <a:xfrm>
            <a:off x="1233488" y="5761038"/>
            <a:ext cx="1462087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54" name="Line 14"/>
          <p:cNvSpPr>
            <a:spLocks noChangeShapeType="1"/>
          </p:cNvSpPr>
          <p:nvPr/>
        </p:nvSpPr>
        <p:spPr bwMode="auto">
          <a:xfrm flipV="1">
            <a:off x="1687513" y="6164263"/>
            <a:ext cx="304800" cy="2651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H="1">
            <a:off x="6873875" y="5038725"/>
            <a:ext cx="438150" cy="2921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56" name="Rectangle 16"/>
          <p:cNvSpPr>
            <a:spLocks noChangeArrowheads="1"/>
          </p:cNvSpPr>
          <p:nvPr/>
        </p:nvSpPr>
        <p:spPr bwMode="auto">
          <a:xfrm>
            <a:off x="7318375" y="4681538"/>
            <a:ext cx="1444625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85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635125"/>
            <a:ext cx="3552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536825"/>
            <a:ext cx="7407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82650"/>
            <a:ext cx="13795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306513"/>
            <a:ext cx="13795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752600"/>
            <a:ext cx="1379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2" name="Rectangle 22"/>
          <p:cNvSpPr>
            <a:spLocks noChangeArrowheads="1"/>
          </p:cNvSpPr>
          <p:nvPr/>
        </p:nvSpPr>
        <p:spPr bwMode="auto">
          <a:xfrm>
            <a:off x="3581400" y="838200"/>
            <a:ext cx="1444625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3" name="Rectangle 23"/>
          <p:cNvSpPr>
            <a:spLocks noChangeArrowheads="1"/>
          </p:cNvSpPr>
          <p:nvPr/>
        </p:nvSpPr>
        <p:spPr bwMode="auto">
          <a:xfrm>
            <a:off x="4270375" y="1260475"/>
            <a:ext cx="1444625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4" name="Rectangle 24"/>
          <p:cNvSpPr>
            <a:spLocks noChangeArrowheads="1"/>
          </p:cNvSpPr>
          <p:nvPr/>
        </p:nvSpPr>
        <p:spPr bwMode="auto">
          <a:xfrm>
            <a:off x="5072063" y="1701800"/>
            <a:ext cx="1444625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5" name="Rectangle 25"/>
          <p:cNvSpPr>
            <a:spLocks noChangeArrowheads="1"/>
          </p:cNvSpPr>
          <p:nvPr/>
        </p:nvSpPr>
        <p:spPr bwMode="auto">
          <a:xfrm>
            <a:off x="1379538" y="1701800"/>
            <a:ext cx="1700212" cy="3286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6" name="Rectangle 26"/>
          <p:cNvSpPr>
            <a:spLocks noChangeArrowheads="1"/>
          </p:cNvSpPr>
          <p:nvPr/>
        </p:nvSpPr>
        <p:spPr bwMode="auto">
          <a:xfrm>
            <a:off x="4140200" y="2579688"/>
            <a:ext cx="1819275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867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074863"/>
            <a:ext cx="6594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8" name="Line 28"/>
          <p:cNvSpPr>
            <a:spLocks noChangeShapeType="1"/>
          </p:cNvSpPr>
          <p:nvPr/>
        </p:nvSpPr>
        <p:spPr bwMode="auto">
          <a:xfrm>
            <a:off x="4648200" y="1598613"/>
            <a:ext cx="0" cy="5207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69" name="Line 29"/>
          <p:cNvSpPr>
            <a:spLocks noChangeShapeType="1"/>
          </p:cNvSpPr>
          <p:nvPr/>
        </p:nvSpPr>
        <p:spPr bwMode="auto">
          <a:xfrm flipH="1">
            <a:off x="3089275" y="1190625"/>
            <a:ext cx="484188" cy="503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0" name="Rectangle 30"/>
          <p:cNvSpPr>
            <a:spLocks noChangeArrowheads="1"/>
          </p:cNvSpPr>
          <p:nvPr/>
        </p:nvSpPr>
        <p:spPr bwMode="auto">
          <a:xfrm>
            <a:off x="4130675" y="2133600"/>
            <a:ext cx="106997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1" name="Line 31"/>
          <p:cNvSpPr>
            <a:spLocks noChangeShapeType="1"/>
          </p:cNvSpPr>
          <p:nvPr/>
        </p:nvSpPr>
        <p:spPr bwMode="auto">
          <a:xfrm>
            <a:off x="5657850" y="2057400"/>
            <a:ext cx="0" cy="511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2" name="Line 3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3" name="Rectangle 33"/>
          <p:cNvSpPr>
            <a:spLocks noChangeArrowheads="1"/>
          </p:cNvSpPr>
          <p:nvPr/>
        </p:nvSpPr>
        <p:spPr bwMode="auto">
          <a:xfrm>
            <a:off x="917575" y="6434138"/>
            <a:ext cx="1444625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874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2550"/>
            <a:ext cx="320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6" name="Rectangle 3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7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2" grpId="0" animBg="1"/>
      <p:bldP spid="419853" grpId="0" animBg="1"/>
      <p:bldP spid="419854" grpId="0" animBg="1"/>
      <p:bldP spid="419855" grpId="0" animBg="1"/>
      <p:bldP spid="419856" grpId="0" animBg="1"/>
      <p:bldP spid="4198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4CC1-3666-4F2A-9B06-D171CCC27D6C}" type="slidenum">
              <a:rPr lang="en-US"/>
              <a:pPr/>
              <a:t>13</a:t>
            </a:fld>
            <a:endParaRPr lang="en-US"/>
          </a:p>
        </p:txBody>
      </p:sp>
      <p:pic>
        <p:nvPicPr>
          <p:cNvPr id="420895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6478588"/>
            <a:ext cx="1395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896" name="Line 32"/>
          <p:cNvSpPr>
            <a:spLocks noChangeShapeType="1"/>
          </p:cNvSpPr>
          <p:nvPr/>
        </p:nvSpPr>
        <p:spPr bwMode="auto">
          <a:xfrm flipV="1">
            <a:off x="1687513" y="6164263"/>
            <a:ext cx="304800" cy="2651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97" name="Rectangle 33"/>
          <p:cNvSpPr>
            <a:spLocks noChangeArrowheads="1"/>
          </p:cNvSpPr>
          <p:nvPr/>
        </p:nvSpPr>
        <p:spPr bwMode="auto">
          <a:xfrm>
            <a:off x="917575" y="6434138"/>
            <a:ext cx="1444625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086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22675"/>
            <a:ext cx="650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6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57650"/>
            <a:ext cx="8542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6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41825"/>
            <a:ext cx="3249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6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60467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7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56225"/>
            <a:ext cx="398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7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5356225"/>
            <a:ext cx="3155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7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5791200"/>
            <a:ext cx="3514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7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5791200"/>
            <a:ext cx="9064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74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725988"/>
            <a:ext cx="1395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877" name="Rectangle 13"/>
          <p:cNvSpPr>
            <a:spLocks noChangeArrowheads="1"/>
          </p:cNvSpPr>
          <p:nvPr/>
        </p:nvSpPr>
        <p:spPr bwMode="auto">
          <a:xfrm>
            <a:off x="5776913" y="5332413"/>
            <a:ext cx="1096962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78" name="Rectangle 14"/>
          <p:cNvSpPr>
            <a:spLocks noChangeArrowheads="1"/>
          </p:cNvSpPr>
          <p:nvPr/>
        </p:nvSpPr>
        <p:spPr bwMode="auto">
          <a:xfrm>
            <a:off x="1233488" y="5761038"/>
            <a:ext cx="1462087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 flipH="1">
            <a:off x="6873875" y="5038725"/>
            <a:ext cx="438150" cy="2921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81" name="Rectangle 17"/>
          <p:cNvSpPr>
            <a:spLocks noChangeArrowheads="1"/>
          </p:cNvSpPr>
          <p:nvPr/>
        </p:nvSpPr>
        <p:spPr bwMode="auto">
          <a:xfrm>
            <a:off x="7318375" y="4681538"/>
            <a:ext cx="1444625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82" name="Line 18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088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76200"/>
            <a:ext cx="736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8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95250"/>
            <a:ext cx="4532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99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7200"/>
            <a:ext cx="2663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88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495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87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6296"/>
            <a:ext cx="396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88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219200"/>
            <a:ext cx="7629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89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70" y="1620599"/>
            <a:ext cx="5041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90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8148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894" name="Rectangle 3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98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523" y="2362200"/>
            <a:ext cx="6325077" cy="3398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0891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5425"/>
            <a:ext cx="8007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47" y="3124200"/>
            <a:ext cx="8101853" cy="339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168-F225-41A1-82BD-A042ACBC3001}" type="slidenum">
              <a:rPr lang="en-US"/>
              <a:pPr/>
              <a:t>14</a:t>
            </a:fld>
            <a:endParaRPr lang="en-US"/>
          </a:p>
        </p:txBody>
      </p:sp>
      <p:pic>
        <p:nvPicPr>
          <p:cNvPr id="4218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438275"/>
            <a:ext cx="22494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8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438275"/>
            <a:ext cx="22494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8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68600"/>
            <a:ext cx="716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8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311400"/>
            <a:ext cx="3514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8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83000"/>
            <a:ext cx="13985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1895" name="Line 7"/>
          <p:cNvSpPr>
            <a:spLocks noChangeShapeType="1"/>
          </p:cNvSpPr>
          <p:nvPr/>
        </p:nvSpPr>
        <p:spPr bwMode="auto">
          <a:xfrm>
            <a:off x="0" y="406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189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9500"/>
            <a:ext cx="7729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89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514475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89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5475"/>
            <a:ext cx="17954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1899" name="Line 11"/>
          <p:cNvSpPr>
            <a:spLocks noChangeShapeType="1"/>
          </p:cNvSpPr>
          <p:nvPr/>
        </p:nvSpPr>
        <p:spPr bwMode="auto">
          <a:xfrm>
            <a:off x="0" y="322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190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2000"/>
            <a:ext cx="8801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1901" name="Line 13"/>
          <p:cNvSpPr>
            <a:spLocks noChangeShapeType="1"/>
          </p:cNvSpPr>
          <p:nvPr/>
        </p:nvSpPr>
        <p:spPr bwMode="auto">
          <a:xfrm>
            <a:off x="0" y="4889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190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5270500"/>
            <a:ext cx="48752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0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968875"/>
            <a:ext cx="3287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04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2300"/>
            <a:ext cx="84280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90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127500"/>
            <a:ext cx="6670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27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529138"/>
            <a:ext cx="6784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1907" name="Line 19"/>
          <p:cNvSpPr>
            <a:spLocks noChangeShapeType="1"/>
          </p:cNvSpPr>
          <p:nvPr/>
        </p:nvSpPr>
        <p:spPr bwMode="auto">
          <a:xfrm>
            <a:off x="0" y="5727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190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5803900"/>
            <a:ext cx="54054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09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08725"/>
            <a:ext cx="67659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23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275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924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625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925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995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1913" name="Rectangle 25"/>
          <p:cNvSpPr>
            <a:spLocks noChangeArrowheads="1"/>
          </p:cNvSpPr>
          <p:nvPr/>
        </p:nvSpPr>
        <p:spPr bwMode="auto">
          <a:xfrm>
            <a:off x="2906713" y="590550"/>
            <a:ext cx="520700" cy="4206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14" name="Rectangle 26"/>
          <p:cNvSpPr>
            <a:spLocks noChangeArrowheads="1"/>
          </p:cNvSpPr>
          <p:nvPr/>
        </p:nvSpPr>
        <p:spPr bwMode="auto">
          <a:xfrm>
            <a:off x="3124200" y="1477963"/>
            <a:ext cx="328613" cy="3571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15" name="Rectangle 27"/>
          <p:cNvSpPr>
            <a:spLocks noChangeArrowheads="1"/>
          </p:cNvSpPr>
          <p:nvPr/>
        </p:nvSpPr>
        <p:spPr bwMode="auto">
          <a:xfrm>
            <a:off x="7620000" y="1477963"/>
            <a:ext cx="328613" cy="3571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842" y="79375"/>
            <a:ext cx="4724130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1917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76200"/>
            <a:ext cx="36274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918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25450"/>
            <a:ext cx="16256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919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873250"/>
            <a:ext cx="15525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920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873250"/>
            <a:ext cx="15525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1922" name="Rectangle 3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26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animBg="1"/>
      <p:bldP spid="421899" grpId="0" animBg="1"/>
      <p:bldP spid="421901" grpId="0" animBg="1"/>
      <p:bldP spid="421907" grpId="0" animBg="1"/>
      <p:bldP spid="421913" grpId="0" animBg="1"/>
      <p:bldP spid="421913" grpId="1" animBg="1"/>
      <p:bldP spid="421914" grpId="0" animBg="1"/>
      <p:bldP spid="421914" grpId="1" animBg="1"/>
      <p:bldP spid="421915" grpId="0" animBg="1"/>
      <p:bldP spid="4219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8620-16CC-45B0-95CA-B1290E5EB0F3}" type="slidenum">
              <a:rPr lang="en-US"/>
              <a:pPr/>
              <a:t>15</a:t>
            </a:fld>
            <a:endParaRPr lang="en-US"/>
          </a:p>
        </p:txBody>
      </p:sp>
      <p:pic>
        <p:nvPicPr>
          <p:cNvPr id="42291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6513"/>
            <a:ext cx="27400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8413"/>
            <a:ext cx="169863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1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71725"/>
            <a:ext cx="16986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1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67038"/>
            <a:ext cx="151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1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544638"/>
            <a:ext cx="5461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2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641600"/>
            <a:ext cx="5556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2921" name="Line 9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292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1238"/>
            <a:ext cx="2570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2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92213"/>
            <a:ext cx="2493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2924" name="Group 12"/>
          <p:cNvGrpSpPr>
            <a:grpSpLocks/>
          </p:cNvGrpSpPr>
          <p:nvPr/>
        </p:nvGrpSpPr>
        <p:grpSpPr bwMode="auto">
          <a:xfrm>
            <a:off x="2613025" y="4241800"/>
            <a:ext cx="454025" cy="588963"/>
            <a:chOff x="1730" y="2928"/>
            <a:chExt cx="286" cy="371"/>
          </a:xfrm>
        </p:grpSpPr>
        <p:pic>
          <p:nvPicPr>
            <p:cNvPr id="422925" name="Picture 1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" y="3120"/>
              <a:ext cx="2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926" name="Picture 1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76" y="2916"/>
              <a:ext cx="13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2927" name="Line 15"/>
          <p:cNvSpPr>
            <a:spLocks noChangeShapeType="1"/>
          </p:cNvSpPr>
          <p:nvPr/>
        </p:nvSpPr>
        <p:spPr bwMode="auto">
          <a:xfrm>
            <a:off x="0" y="49164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292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110038"/>
            <a:ext cx="585787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2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860800"/>
            <a:ext cx="3194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3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08450"/>
            <a:ext cx="571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2931" name="Group 19"/>
          <p:cNvGrpSpPr>
            <a:grpSpLocks/>
          </p:cNvGrpSpPr>
          <p:nvPr/>
        </p:nvGrpSpPr>
        <p:grpSpPr bwMode="auto">
          <a:xfrm>
            <a:off x="3733800" y="5637213"/>
            <a:ext cx="1219200" cy="133350"/>
            <a:chOff x="2496" y="3888"/>
            <a:chExt cx="768" cy="84"/>
          </a:xfrm>
        </p:grpSpPr>
        <p:pic>
          <p:nvPicPr>
            <p:cNvPr id="422932" name="Picture 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" y="3889"/>
              <a:ext cx="36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933" name="Picture 2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888"/>
              <a:ext cx="36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2293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399088"/>
            <a:ext cx="3194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3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860800"/>
            <a:ext cx="31559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2936" name="Group 24"/>
          <p:cNvGrpSpPr>
            <a:grpSpLocks/>
          </p:cNvGrpSpPr>
          <p:nvPr/>
        </p:nvGrpSpPr>
        <p:grpSpPr bwMode="auto">
          <a:xfrm>
            <a:off x="7248525" y="4241800"/>
            <a:ext cx="454025" cy="588963"/>
            <a:chOff x="1730" y="2928"/>
            <a:chExt cx="286" cy="371"/>
          </a:xfrm>
        </p:grpSpPr>
        <p:pic>
          <p:nvPicPr>
            <p:cNvPr id="422937" name="Picture 2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" y="3120"/>
              <a:ext cx="2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938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76" y="2916"/>
              <a:ext cx="13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22959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293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5389563"/>
            <a:ext cx="31559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2940" name="Group 28"/>
          <p:cNvGrpSpPr>
            <a:grpSpLocks/>
          </p:cNvGrpSpPr>
          <p:nvPr/>
        </p:nvGrpSpPr>
        <p:grpSpPr bwMode="auto">
          <a:xfrm>
            <a:off x="2613025" y="5780088"/>
            <a:ext cx="454025" cy="588962"/>
            <a:chOff x="1790" y="3936"/>
            <a:chExt cx="286" cy="371"/>
          </a:xfrm>
        </p:grpSpPr>
        <p:pic>
          <p:nvPicPr>
            <p:cNvPr id="422941" name="Picture 2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36" y="3924"/>
              <a:ext cx="13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942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4128"/>
              <a:ext cx="2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2943" name="Group 31"/>
          <p:cNvGrpSpPr>
            <a:grpSpLocks/>
          </p:cNvGrpSpPr>
          <p:nvPr/>
        </p:nvGrpSpPr>
        <p:grpSpPr bwMode="auto">
          <a:xfrm>
            <a:off x="7248525" y="5780088"/>
            <a:ext cx="454025" cy="588962"/>
            <a:chOff x="4710" y="3936"/>
            <a:chExt cx="286" cy="371"/>
          </a:xfrm>
        </p:grpSpPr>
        <p:pic>
          <p:nvPicPr>
            <p:cNvPr id="422944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56" y="3924"/>
              <a:ext cx="13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945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" y="4128"/>
              <a:ext cx="2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2946" name="Line 34"/>
          <p:cNvSpPr>
            <a:spLocks noChangeShapeType="1"/>
          </p:cNvSpPr>
          <p:nvPr/>
        </p:nvSpPr>
        <p:spPr bwMode="auto">
          <a:xfrm flipH="1" flipV="1">
            <a:off x="3043238" y="6148388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947" name="Line 35"/>
          <p:cNvSpPr>
            <a:spLocks noChangeShapeType="1"/>
          </p:cNvSpPr>
          <p:nvPr/>
        </p:nvSpPr>
        <p:spPr bwMode="auto">
          <a:xfrm flipH="1" flipV="1">
            <a:off x="7686675" y="6148388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948" name="Line 36"/>
          <p:cNvSpPr>
            <a:spLocks noChangeShapeType="1"/>
          </p:cNvSpPr>
          <p:nvPr/>
        </p:nvSpPr>
        <p:spPr bwMode="auto">
          <a:xfrm flipH="1" flipV="1">
            <a:off x="5849938" y="5710238"/>
            <a:ext cx="4572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2949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33438"/>
            <a:ext cx="84089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2961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5613"/>
            <a:ext cx="7521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2951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19288"/>
            <a:ext cx="2492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52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41700"/>
            <a:ext cx="789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2953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03800"/>
            <a:ext cx="789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2954" name="Line 42"/>
          <p:cNvSpPr>
            <a:spLocks noChangeShapeType="1"/>
          </p:cNvSpPr>
          <p:nvPr/>
        </p:nvSpPr>
        <p:spPr bwMode="auto">
          <a:xfrm flipH="1" flipV="1">
            <a:off x="5867400" y="4181475"/>
            <a:ext cx="4572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955" name="Line 43"/>
          <p:cNvSpPr>
            <a:spLocks noChangeShapeType="1"/>
          </p:cNvSpPr>
          <p:nvPr/>
        </p:nvSpPr>
        <p:spPr bwMode="auto">
          <a:xfrm flipH="1" flipV="1">
            <a:off x="3070225" y="4611688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956" name="Line 44"/>
          <p:cNvSpPr>
            <a:spLocks noChangeShapeType="1"/>
          </p:cNvSpPr>
          <p:nvPr/>
        </p:nvSpPr>
        <p:spPr bwMode="auto">
          <a:xfrm flipH="1" flipV="1">
            <a:off x="7713663" y="4611688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958" name="Rectangle 4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60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4" dur="500"/>
                                        <p:tgtEl>
                                          <p:spTgt spid="42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42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42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1" grpId="0" animBg="1"/>
      <p:bldP spid="422927" grpId="0" animBg="1"/>
      <p:bldP spid="422946" grpId="0" animBg="1"/>
      <p:bldP spid="422947" grpId="0" animBg="1"/>
      <p:bldP spid="422948" grpId="0" animBg="1"/>
      <p:bldP spid="422954" grpId="0" animBg="1"/>
      <p:bldP spid="422955" grpId="0" animBg="1"/>
      <p:bldP spid="4229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7718-55A5-4C3C-877A-06B09FCDC676}" type="slidenum">
              <a:rPr lang="en-US"/>
              <a:pPr/>
              <a:t>16</a:t>
            </a:fld>
            <a:endParaRPr lang="en-US"/>
          </a:p>
        </p:txBody>
      </p:sp>
      <p:pic>
        <p:nvPicPr>
          <p:cNvPr id="423957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6513"/>
            <a:ext cx="27400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393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59531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393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7175"/>
            <a:ext cx="771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394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1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395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75"/>
            <a:ext cx="37798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394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603625"/>
            <a:ext cx="16637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394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43425"/>
            <a:ext cx="6103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6042025" y="4505325"/>
            <a:ext cx="576263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394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43250"/>
            <a:ext cx="7011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394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491163"/>
            <a:ext cx="44989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3948" name="Group 12"/>
          <p:cNvGrpSpPr>
            <a:grpSpLocks/>
          </p:cNvGrpSpPr>
          <p:nvPr/>
        </p:nvGrpSpPr>
        <p:grpSpPr bwMode="auto">
          <a:xfrm>
            <a:off x="6354763" y="455613"/>
            <a:ext cx="2438400" cy="311150"/>
            <a:chOff x="4151" y="812"/>
            <a:chExt cx="1536" cy="196"/>
          </a:xfrm>
        </p:grpSpPr>
        <p:pic>
          <p:nvPicPr>
            <p:cNvPr id="423949" name="Picture 1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833"/>
              <a:ext cx="14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3950" name="Rectangle 14"/>
            <p:cNvSpPr>
              <a:spLocks noChangeArrowheads="1"/>
            </p:cNvSpPr>
            <p:nvPr/>
          </p:nvSpPr>
          <p:spPr bwMode="auto">
            <a:xfrm>
              <a:off x="4151" y="812"/>
              <a:ext cx="1536" cy="1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3951" name="Rectangle 15"/>
          <p:cNvSpPr>
            <a:spLocks noChangeArrowheads="1"/>
          </p:cNvSpPr>
          <p:nvPr/>
        </p:nvSpPr>
        <p:spPr bwMode="auto">
          <a:xfrm>
            <a:off x="5200650" y="1050925"/>
            <a:ext cx="1379538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52" name="Line 16"/>
          <p:cNvSpPr>
            <a:spLocks noChangeShapeType="1"/>
          </p:cNvSpPr>
          <p:nvPr/>
        </p:nvSpPr>
        <p:spPr bwMode="auto">
          <a:xfrm flipH="1">
            <a:off x="6208713" y="776288"/>
            <a:ext cx="136525" cy="255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954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4" grpId="0" animBg="1"/>
      <p:bldP spid="423951" grpId="0" animBg="1"/>
      <p:bldP spid="4239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FC32-1900-4355-8A2D-5B89346FB9CE}" type="slidenum">
              <a:rPr lang="en-US"/>
              <a:pPr/>
              <a:t>17</a:t>
            </a:fld>
            <a:endParaRPr lang="en-US"/>
          </a:p>
        </p:txBody>
      </p:sp>
      <p:pic>
        <p:nvPicPr>
          <p:cNvPr id="424981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6513"/>
            <a:ext cx="27400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96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59531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496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7175"/>
            <a:ext cx="771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496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1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498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75"/>
            <a:ext cx="37798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496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657600"/>
            <a:ext cx="8485187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4967" name="Rectangle 7"/>
          <p:cNvSpPr>
            <a:spLocks noChangeArrowheads="1"/>
          </p:cNvSpPr>
          <p:nvPr/>
        </p:nvSpPr>
        <p:spPr bwMode="auto">
          <a:xfrm>
            <a:off x="381000" y="4386263"/>
            <a:ext cx="585788" cy="4841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496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8126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4970" name="Group 10"/>
          <p:cNvGrpSpPr>
            <a:grpSpLocks/>
          </p:cNvGrpSpPr>
          <p:nvPr/>
        </p:nvGrpSpPr>
        <p:grpSpPr bwMode="auto">
          <a:xfrm>
            <a:off x="5200650" y="455613"/>
            <a:ext cx="3592513" cy="923925"/>
            <a:chOff x="3276" y="287"/>
            <a:chExt cx="2263" cy="582"/>
          </a:xfrm>
        </p:grpSpPr>
        <p:grpSp>
          <p:nvGrpSpPr>
            <p:cNvPr id="424971" name="Group 11"/>
            <p:cNvGrpSpPr>
              <a:grpSpLocks/>
            </p:cNvGrpSpPr>
            <p:nvPr/>
          </p:nvGrpSpPr>
          <p:grpSpPr bwMode="auto">
            <a:xfrm>
              <a:off x="4003" y="287"/>
              <a:ext cx="1536" cy="196"/>
              <a:chOff x="4151" y="812"/>
              <a:chExt cx="1536" cy="196"/>
            </a:xfrm>
          </p:grpSpPr>
          <p:pic>
            <p:nvPicPr>
              <p:cNvPr id="424972" name="Picture 12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833"/>
                <a:ext cx="14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4973" name="Rectangle 13"/>
              <p:cNvSpPr>
                <a:spLocks noChangeArrowheads="1"/>
              </p:cNvSpPr>
              <p:nvPr/>
            </p:nvSpPr>
            <p:spPr bwMode="auto">
              <a:xfrm>
                <a:off x="4151" y="812"/>
                <a:ext cx="1536" cy="19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4974" name="Rectangle 14"/>
            <p:cNvSpPr>
              <a:spLocks noChangeArrowheads="1"/>
            </p:cNvSpPr>
            <p:nvPr/>
          </p:nvSpPr>
          <p:spPr bwMode="auto">
            <a:xfrm>
              <a:off x="3276" y="662"/>
              <a:ext cx="869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75" name="Line 15"/>
            <p:cNvSpPr>
              <a:spLocks noChangeShapeType="1"/>
            </p:cNvSpPr>
            <p:nvPr/>
          </p:nvSpPr>
          <p:spPr bwMode="auto">
            <a:xfrm flipH="1">
              <a:off x="3911" y="489"/>
              <a:ext cx="86" cy="16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4977" name="Rectangle 1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9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62600"/>
            <a:ext cx="944555" cy="264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A120-20B8-4AEB-8B23-7A67CB827D5A}" type="slidenum">
              <a:rPr lang="en-US"/>
              <a:pPr/>
              <a:t>18</a:t>
            </a:fld>
            <a:endParaRPr lang="en-US"/>
          </a:p>
        </p:txBody>
      </p:sp>
      <p:pic>
        <p:nvPicPr>
          <p:cNvPr id="4259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126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59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8126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59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609600"/>
            <a:ext cx="6008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5990" name="Rectangle 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64162E-6 L -0.0026 -0.8127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0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1430-D07E-4637-A5EA-FF1C69FC2EA3}" type="slidenum">
              <a:rPr lang="en-US"/>
              <a:pPr/>
              <a:t>19</a:t>
            </a:fld>
            <a:endParaRPr lang="en-US"/>
          </a:p>
        </p:txBody>
      </p:sp>
      <p:pic>
        <p:nvPicPr>
          <p:cNvPr id="4270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126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676525"/>
            <a:ext cx="492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27876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139950"/>
            <a:ext cx="42418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4019550"/>
            <a:ext cx="7445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1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59350"/>
            <a:ext cx="12271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1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4979988"/>
            <a:ext cx="23971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1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4979988"/>
            <a:ext cx="23971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1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4979988"/>
            <a:ext cx="23971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1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407025"/>
            <a:ext cx="2397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2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5410200"/>
            <a:ext cx="2397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2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410200"/>
            <a:ext cx="23971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2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410200"/>
            <a:ext cx="23971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23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5410200"/>
            <a:ext cx="23971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24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822950"/>
            <a:ext cx="2397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25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389563"/>
            <a:ext cx="14430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5827713"/>
            <a:ext cx="23971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27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827713"/>
            <a:ext cx="23971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28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827713"/>
            <a:ext cx="23971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29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5827713"/>
            <a:ext cx="23971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30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5808663"/>
            <a:ext cx="1441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31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979988"/>
            <a:ext cx="23971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32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959350"/>
            <a:ext cx="12271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33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959350"/>
            <a:ext cx="14430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34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959350"/>
            <a:ext cx="14446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35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959350"/>
            <a:ext cx="1441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36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389563"/>
            <a:ext cx="14398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37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5389563"/>
            <a:ext cx="12271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38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5389563"/>
            <a:ext cx="123031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39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5389563"/>
            <a:ext cx="1441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40" name="Picture 3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8663"/>
            <a:ext cx="12271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41" name="Picture 3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808663"/>
            <a:ext cx="14398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42" name="Picture 3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808663"/>
            <a:ext cx="14430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43" name="Picture 3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5808663"/>
            <a:ext cx="14446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44" name="Picture 3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609600"/>
            <a:ext cx="6008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7045" name="Picture 3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3587750"/>
            <a:ext cx="17002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7047" name="Group 39"/>
          <p:cNvGrpSpPr>
            <a:grpSpLocks/>
          </p:cNvGrpSpPr>
          <p:nvPr/>
        </p:nvGrpSpPr>
        <p:grpSpPr bwMode="auto">
          <a:xfrm>
            <a:off x="7793038" y="2174875"/>
            <a:ext cx="173037" cy="1244600"/>
            <a:chOff x="4909" y="1370"/>
            <a:chExt cx="109" cy="784"/>
          </a:xfrm>
        </p:grpSpPr>
        <p:pic>
          <p:nvPicPr>
            <p:cNvPr id="427048" name="Picture 40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" y="1370"/>
              <a:ext cx="10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7049" name="Picture 41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" y="1685"/>
              <a:ext cx="10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7050" name="Picture 42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" y="2016"/>
              <a:ext cx="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27072" name="Picture 64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581400"/>
            <a:ext cx="1662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7051" name="Picture 43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139825"/>
            <a:ext cx="5178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7052" name="Group 44"/>
          <p:cNvGrpSpPr>
            <a:grpSpLocks/>
          </p:cNvGrpSpPr>
          <p:nvPr/>
        </p:nvGrpSpPr>
        <p:grpSpPr bwMode="auto">
          <a:xfrm>
            <a:off x="3505200" y="1684338"/>
            <a:ext cx="3762375" cy="236537"/>
            <a:chOff x="2208" y="1061"/>
            <a:chExt cx="2370" cy="149"/>
          </a:xfrm>
        </p:grpSpPr>
        <p:pic>
          <p:nvPicPr>
            <p:cNvPr id="427053" name="Picture 4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061"/>
              <a:ext cx="10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7054" name="Picture 4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1071"/>
              <a:ext cx="10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7055" name="Picture 4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061"/>
              <a:ext cx="25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7056" name="Picture 4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61"/>
              <a:ext cx="10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7057" name="Picture 4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061"/>
              <a:ext cx="25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7058" name="Rectangle 50"/>
          <p:cNvSpPr>
            <a:spLocks noChangeArrowheads="1"/>
          </p:cNvSpPr>
          <p:nvPr/>
        </p:nvSpPr>
        <p:spPr bwMode="auto">
          <a:xfrm>
            <a:off x="3473450" y="2119313"/>
            <a:ext cx="255588" cy="3286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59" name="Line 51"/>
          <p:cNvSpPr>
            <a:spLocks noChangeShapeType="1"/>
          </p:cNvSpPr>
          <p:nvPr/>
        </p:nvSpPr>
        <p:spPr bwMode="auto">
          <a:xfrm flipV="1">
            <a:off x="3600450" y="1919288"/>
            <a:ext cx="0" cy="1920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60" name="Line 52"/>
          <p:cNvSpPr>
            <a:spLocks noChangeShapeType="1"/>
          </p:cNvSpPr>
          <p:nvPr/>
        </p:nvSpPr>
        <p:spPr bwMode="auto">
          <a:xfrm>
            <a:off x="3733800" y="2284413"/>
            <a:ext cx="40497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7061" name="Picture 53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019550"/>
            <a:ext cx="279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62" name="Picture 54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4019550"/>
            <a:ext cx="1360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7063" name="Rectangle 55"/>
          <p:cNvSpPr>
            <a:spLocks noChangeArrowheads="1"/>
          </p:cNvSpPr>
          <p:nvPr/>
        </p:nvSpPr>
        <p:spPr bwMode="auto">
          <a:xfrm>
            <a:off x="4459288" y="2119313"/>
            <a:ext cx="265112" cy="3286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64" name="Rectangle 56"/>
          <p:cNvSpPr>
            <a:spLocks noChangeArrowheads="1"/>
          </p:cNvSpPr>
          <p:nvPr/>
        </p:nvSpPr>
        <p:spPr bwMode="auto">
          <a:xfrm>
            <a:off x="3335338" y="2632075"/>
            <a:ext cx="557212" cy="3286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65" name="Line 57"/>
          <p:cNvSpPr>
            <a:spLocks noChangeShapeType="1"/>
          </p:cNvSpPr>
          <p:nvPr/>
        </p:nvSpPr>
        <p:spPr bwMode="auto">
          <a:xfrm flipV="1">
            <a:off x="4724400" y="2284413"/>
            <a:ext cx="3059113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66" name="Line 58"/>
          <p:cNvSpPr>
            <a:spLocks noChangeShapeType="1"/>
          </p:cNvSpPr>
          <p:nvPr/>
        </p:nvSpPr>
        <p:spPr bwMode="auto">
          <a:xfrm flipV="1">
            <a:off x="4592638" y="1919288"/>
            <a:ext cx="0" cy="1920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67" name="Line 59"/>
          <p:cNvSpPr>
            <a:spLocks noChangeShapeType="1"/>
          </p:cNvSpPr>
          <p:nvPr/>
        </p:nvSpPr>
        <p:spPr bwMode="auto">
          <a:xfrm flipV="1">
            <a:off x="3600450" y="1919288"/>
            <a:ext cx="0" cy="7032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68" name="Line 60"/>
          <p:cNvSpPr>
            <a:spLocks noChangeShapeType="1"/>
          </p:cNvSpPr>
          <p:nvPr/>
        </p:nvSpPr>
        <p:spPr bwMode="auto">
          <a:xfrm>
            <a:off x="3884613" y="2797175"/>
            <a:ext cx="389413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7069" name="Picture 61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446722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7071" name="Rectangle 6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73" name="Rectangle 6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7075" name="Picture 67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46825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7081" name="Picture 73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6324600"/>
            <a:ext cx="54959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7079" name="Line 71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2312E-6 L -0.14201 -0.3465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27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-17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2312E-6 L 0.48125 -0.2134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2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10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42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42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42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2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42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42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7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7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2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2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2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2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2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2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7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27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27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27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500" fill="hold"/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5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500" fill="hold"/>
                                        <p:tgtEl>
                                          <p:spTgt spid="427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500" fill="hold"/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5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500" fill="hold"/>
                                        <p:tgtEl>
                                          <p:spTgt spid="427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500" fill="hold"/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500" fill="hold"/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500" fill="hold"/>
                                        <p:tgtEl>
                                          <p:spTgt spid="427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5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500" fill="hold"/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500" fill="hold"/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42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42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42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42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58" grpId="0" animBg="1"/>
      <p:bldP spid="427058" grpId="1" animBg="1"/>
      <p:bldP spid="427059" grpId="0" animBg="1"/>
      <p:bldP spid="427059" grpId="1" animBg="1"/>
      <p:bldP spid="427060" grpId="0" animBg="1"/>
      <p:bldP spid="427060" grpId="1" animBg="1"/>
      <p:bldP spid="427063" grpId="0" animBg="1"/>
      <p:bldP spid="427063" grpId="1" animBg="1"/>
      <p:bldP spid="427064" grpId="0" animBg="1"/>
      <p:bldP spid="427064" grpId="1" animBg="1"/>
      <p:bldP spid="427064" grpId="2" animBg="1"/>
      <p:bldP spid="427065" grpId="0" animBg="1"/>
      <p:bldP spid="427065" grpId="1" animBg="1"/>
      <p:bldP spid="427066" grpId="0" animBg="1"/>
      <p:bldP spid="427066" grpId="1" animBg="1"/>
      <p:bldP spid="427067" grpId="0" animBg="1"/>
      <p:bldP spid="427067" grpId="1" animBg="1"/>
      <p:bldP spid="427068" grpId="0" animBg="1"/>
      <p:bldP spid="427068" grpId="1" animBg="1"/>
      <p:bldP spid="4270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2BEF-959D-4552-A61C-15F61A9248D7}" type="slidenum">
              <a:rPr lang="en-US"/>
              <a:pPr/>
              <a:t>2</a:t>
            </a:fld>
            <a:endParaRPr lang="en-US"/>
          </a:p>
        </p:txBody>
      </p:sp>
      <p:pic>
        <p:nvPicPr>
          <p:cNvPr id="3973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1430338"/>
            <a:ext cx="48561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3800475" y="5373688"/>
            <a:ext cx="2870200" cy="4937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731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841625"/>
            <a:ext cx="5159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6848475" y="2814638"/>
            <a:ext cx="209550" cy="2746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7540625" y="2166938"/>
            <a:ext cx="1069975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20" name="Line 8"/>
          <p:cNvSpPr>
            <a:spLocks noChangeShapeType="1"/>
          </p:cNvSpPr>
          <p:nvPr/>
        </p:nvSpPr>
        <p:spPr bwMode="auto">
          <a:xfrm flipH="1">
            <a:off x="7065963" y="2514600"/>
            <a:ext cx="466725" cy="28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73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953000"/>
            <a:ext cx="3032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2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5029200"/>
            <a:ext cx="7175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2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715000"/>
            <a:ext cx="47307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2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5410200"/>
            <a:ext cx="27590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7325" name="Group 13"/>
          <p:cNvGrpSpPr>
            <a:grpSpLocks noChangeAspect="1"/>
          </p:cNvGrpSpPr>
          <p:nvPr/>
        </p:nvGrpSpPr>
        <p:grpSpPr bwMode="auto">
          <a:xfrm>
            <a:off x="1773238" y="6126163"/>
            <a:ext cx="2778125" cy="547687"/>
            <a:chOff x="96" y="3792"/>
            <a:chExt cx="1942" cy="383"/>
          </a:xfrm>
        </p:grpSpPr>
        <p:pic>
          <p:nvPicPr>
            <p:cNvPr id="397326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84"/>
              <a:ext cx="177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7327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792"/>
              <a:ext cx="194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7328" name="Rectangle 16"/>
          <p:cNvSpPr>
            <a:spLocks noChangeArrowheads="1"/>
          </p:cNvSpPr>
          <p:nvPr/>
        </p:nvSpPr>
        <p:spPr bwMode="auto">
          <a:xfrm>
            <a:off x="1728788" y="6102350"/>
            <a:ext cx="2843212" cy="6032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 flipV="1">
            <a:off x="3125788" y="5876925"/>
            <a:ext cx="66675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73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551363"/>
            <a:ext cx="6350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046163"/>
            <a:ext cx="6350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50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665163"/>
            <a:ext cx="3609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1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5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70363"/>
            <a:ext cx="4006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2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9924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3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7338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3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4876800"/>
            <a:ext cx="17383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3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211388"/>
            <a:ext cx="996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7338" name="Line 26"/>
          <p:cNvSpPr>
            <a:spLocks noChangeShapeType="1"/>
          </p:cNvSpPr>
          <p:nvPr/>
        </p:nvSpPr>
        <p:spPr bwMode="auto">
          <a:xfrm>
            <a:off x="3276600" y="2247900"/>
            <a:ext cx="3048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39" name="Line 27"/>
          <p:cNvSpPr>
            <a:spLocks noChangeShapeType="1"/>
          </p:cNvSpPr>
          <p:nvPr/>
        </p:nvSpPr>
        <p:spPr bwMode="auto">
          <a:xfrm>
            <a:off x="4067175" y="2247900"/>
            <a:ext cx="3048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0" name="Line 28"/>
          <p:cNvSpPr>
            <a:spLocks noChangeShapeType="1"/>
          </p:cNvSpPr>
          <p:nvPr/>
        </p:nvSpPr>
        <p:spPr bwMode="auto">
          <a:xfrm>
            <a:off x="5027613" y="2247900"/>
            <a:ext cx="3048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1" name="Line 29"/>
          <p:cNvSpPr>
            <a:spLocks noChangeShapeType="1"/>
          </p:cNvSpPr>
          <p:nvPr/>
        </p:nvSpPr>
        <p:spPr bwMode="auto">
          <a:xfrm>
            <a:off x="5959475" y="2247900"/>
            <a:ext cx="3048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2" name="Line 30"/>
          <p:cNvSpPr>
            <a:spLocks noChangeShapeType="1"/>
          </p:cNvSpPr>
          <p:nvPr/>
        </p:nvSpPr>
        <p:spPr bwMode="auto">
          <a:xfrm>
            <a:off x="4222750" y="1371600"/>
            <a:ext cx="34559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3" name="Line 31"/>
          <p:cNvSpPr>
            <a:spLocks noChangeShapeType="1"/>
          </p:cNvSpPr>
          <p:nvPr/>
        </p:nvSpPr>
        <p:spPr bwMode="auto">
          <a:xfrm>
            <a:off x="3162300" y="1828800"/>
            <a:ext cx="1730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4" name="Line 32"/>
          <p:cNvSpPr>
            <a:spLocks noChangeShapeType="1"/>
          </p:cNvSpPr>
          <p:nvPr/>
        </p:nvSpPr>
        <p:spPr bwMode="auto">
          <a:xfrm>
            <a:off x="3546475" y="1828800"/>
            <a:ext cx="20161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5" name="Line 33"/>
          <p:cNvSpPr>
            <a:spLocks noChangeShapeType="1"/>
          </p:cNvSpPr>
          <p:nvPr/>
        </p:nvSpPr>
        <p:spPr bwMode="auto">
          <a:xfrm>
            <a:off x="3948113" y="1828800"/>
            <a:ext cx="393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6" name="Line 34"/>
          <p:cNvSpPr>
            <a:spLocks noChangeShapeType="1"/>
          </p:cNvSpPr>
          <p:nvPr/>
        </p:nvSpPr>
        <p:spPr bwMode="auto">
          <a:xfrm>
            <a:off x="4560888" y="1828800"/>
            <a:ext cx="393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7" name="Line 35"/>
          <p:cNvSpPr>
            <a:spLocks noChangeShapeType="1"/>
          </p:cNvSpPr>
          <p:nvPr/>
        </p:nvSpPr>
        <p:spPr bwMode="auto">
          <a:xfrm>
            <a:off x="2895600" y="1371600"/>
            <a:ext cx="9413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9" name="Rectangle 3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5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7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7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9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9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9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3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animBg="1"/>
      <p:bldP spid="397318" grpId="0" animBg="1"/>
      <p:bldP spid="397319" grpId="0" animBg="1"/>
      <p:bldP spid="397320" grpId="0" animBg="1"/>
      <p:bldP spid="397328" grpId="0" animBg="1"/>
      <p:bldP spid="397329" grpId="0" animBg="1"/>
      <p:bldP spid="397338" grpId="0" animBg="1"/>
      <p:bldP spid="397338" grpId="1" animBg="1"/>
      <p:bldP spid="397339" grpId="0" animBg="1"/>
      <p:bldP spid="397339" grpId="1" animBg="1"/>
      <p:bldP spid="397340" grpId="0" animBg="1"/>
      <p:bldP spid="397340" grpId="1" animBg="1"/>
      <p:bldP spid="397341" grpId="0" animBg="1"/>
      <p:bldP spid="397341" grpId="1" animBg="1"/>
      <p:bldP spid="397342" grpId="0" animBg="1"/>
      <p:bldP spid="397342" grpId="1" animBg="1"/>
      <p:bldP spid="397343" grpId="0" animBg="1"/>
      <p:bldP spid="397343" grpId="1" animBg="1"/>
      <p:bldP spid="397344" grpId="0" animBg="1"/>
      <p:bldP spid="397344" grpId="1" animBg="1"/>
      <p:bldP spid="397345" grpId="0" animBg="1"/>
      <p:bldP spid="397345" grpId="1" animBg="1"/>
      <p:bldP spid="397346" grpId="0" animBg="1"/>
      <p:bldP spid="397346" grpId="1" animBg="1"/>
      <p:bldP spid="397347" grpId="0" animBg="1"/>
      <p:bldP spid="39734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36F1-C230-4E39-8FF3-9CA5EFFC8201}" type="slidenum">
              <a:rPr lang="en-US"/>
              <a:pPr/>
              <a:t>20</a:t>
            </a:fld>
            <a:endParaRPr lang="en-US"/>
          </a:p>
        </p:txBody>
      </p:sp>
      <p:pic>
        <p:nvPicPr>
          <p:cNvPr id="4280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5056188"/>
            <a:ext cx="492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516731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4519613"/>
            <a:ext cx="1954213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097338"/>
            <a:ext cx="29860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3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951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4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124200"/>
            <a:ext cx="5272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4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743200"/>
            <a:ext cx="3194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4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2193925"/>
            <a:ext cx="192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4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193925"/>
            <a:ext cx="132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4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6061075"/>
            <a:ext cx="60436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4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60277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804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3673475"/>
            <a:ext cx="771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8049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442075"/>
            <a:ext cx="75358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68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717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8069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905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8070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864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8050" name="Line 18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51" name="Line 19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52" name="Line 20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53" name="Line 21"/>
          <p:cNvSpPr>
            <a:spLocks noChangeShapeType="1"/>
          </p:cNvSpPr>
          <p:nvPr/>
        </p:nvSpPr>
        <p:spPr bwMode="auto">
          <a:xfrm flipH="1">
            <a:off x="5127625" y="4779963"/>
            <a:ext cx="4572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54" name="Line 22"/>
          <p:cNvSpPr>
            <a:spLocks noChangeShapeType="1"/>
          </p:cNvSpPr>
          <p:nvPr/>
        </p:nvSpPr>
        <p:spPr bwMode="auto">
          <a:xfrm flipH="1">
            <a:off x="5105400" y="4800600"/>
            <a:ext cx="11430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55" name="Line 23"/>
          <p:cNvSpPr>
            <a:spLocks noChangeShapeType="1"/>
          </p:cNvSpPr>
          <p:nvPr/>
        </p:nvSpPr>
        <p:spPr bwMode="auto">
          <a:xfrm flipH="1">
            <a:off x="5791200" y="5218113"/>
            <a:ext cx="493713" cy="3381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8072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92238"/>
            <a:ext cx="5102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8057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752600"/>
            <a:ext cx="300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8058" name="Line 26"/>
          <p:cNvSpPr>
            <a:spLocks noChangeShapeType="1"/>
          </p:cNvSpPr>
          <p:nvPr/>
        </p:nvSpPr>
        <p:spPr bwMode="auto">
          <a:xfrm>
            <a:off x="4953000" y="4572000"/>
            <a:ext cx="1600200" cy="12192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8059" name="Group 27"/>
          <p:cNvGrpSpPr>
            <a:grpSpLocks/>
          </p:cNvGrpSpPr>
          <p:nvPr/>
        </p:nvGrpSpPr>
        <p:grpSpPr bwMode="auto">
          <a:xfrm>
            <a:off x="7315200" y="4984750"/>
            <a:ext cx="1392238" cy="431800"/>
            <a:chOff x="4608" y="3072"/>
            <a:chExt cx="877" cy="272"/>
          </a:xfrm>
        </p:grpSpPr>
        <p:pic>
          <p:nvPicPr>
            <p:cNvPr id="428060" name="Picture 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072"/>
              <a:ext cx="87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8061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" y="3216"/>
              <a:ext cx="53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28062" name="Rectangle 30"/>
          <p:cNvSpPr>
            <a:spLocks noChangeArrowheads="1"/>
          </p:cNvSpPr>
          <p:nvPr/>
        </p:nvSpPr>
        <p:spPr bwMode="auto">
          <a:xfrm>
            <a:off x="2393950" y="895350"/>
            <a:ext cx="228600" cy="1920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63" name="Rectangle 31"/>
          <p:cNvSpPr>
            <a:spLocks noChangeArrowheads="1"/>
          </p:cNvSpPr>
          <p:nvPr/>
        </p:nvSpPr>
        <p:spPr bwMode="auto">
          <a:xfrm>
            <a:off x="3381375" y="895350"/>
            <a:ext cx="219075" cy="1920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8064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666750"/>
            <a:ext cx="6731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8065" name="Line 33"/>
          <p:cNvSpPr>
            <a:spLocks noChangeShapeType="1"/>
          </p:cNvSpPr>
          <p:nvPr/>
        </p:nvSpPr>
        <p:spPr bwMode="auto">
          <a:xfrm flipH="1">
            <a:off x="3352800" y="762000"/>
            <a:ext cx="2209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67" name="Rectangle 3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71" name="Rectangle 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8074" name="Picture 4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6525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8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8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8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8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8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8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28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428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4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0" grpId="0" animBg="1"/>
      <p:bldP spid="428051" grpId="0" animBg="1"/>
      <p:bldP spid="428052" grpId="0" animBg="1"/>
      <p:bldP spid="428053" grpId="0" animBg="1"/>
      <p:bldP spid="428053" grpId="1" animBg="1"/>
      <p:bldP spid="428054" grpId="0" animBg="1"/>
      <p:bldP spid="428054" grpId="1" animBg="1"/>
      <p:bldP spid="428055" grpId="0" animBg="1"/>
      <p:bldP spid="428055" grpId="1" animBg="1"/>
      <p:bldP spid="428058" grpId="0" animBg="1"/>
      <p:bldP spid="428058" grpId="1" animBg="1"/>
      <p:bldP spid="428062" grpId="0" animBg="1"/>
      <p:bldP spid="428062" grpId="1" animBg="1"/>
      <p:bldP spid="428062" grpId="2" animBg="1"/>
      <p:bldP spid="428063" grpId="0" animBg="1"/>
      <p:bldP spid="428063" grpId="1" animBg="1"/>
      <p:bldP spid="428063" grpId="2" animBg="1"/>
      <p:bldP spid="428065" grpId="0" animBg="1"/>
      <p:bldP spid="42806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951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2193925"/>
            <a:ext cx="192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193925"/>
            <a:ext cx="132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60277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92238"/>
            <a:ext cx="5102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752600"/>
            <a:ext cx="300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6525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9DE-DA57-4A4E-8400-3663CA559FFF}" type="slidenum">
              <a:rPr lang="en-US"/>
              <a:pPr/>
              <a:t>21</a:t>
            </a:fld>
            <a:endParaRPr lang="en-US"/>
          </a:p>
        </p:txBody>
      </p:sp>
      <p:pic>
        <p:nvPicPr>
          <p:cNvPr id="429058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971800"/>
            <a:ext cx="6931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9060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68725"/>
            <a:ext cx="4814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9061" name="Picture 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3702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9083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95613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9068" name="Line 12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906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3375025"/>
            <a:ext cx="55514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0" y="4765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9084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997450"/>
            <a:ext cx="1814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907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378450"/>
            <a:ext cx="466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9087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6137275"/>
            <a:ext cx="3930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9074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5759450"/>
            <a:ext cx="68405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9075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356225"/>
            <a:ext cx="2419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9076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463"/>
            <a:ext cx="38703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9077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195763"/>
            <a:ext cx="12636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9078" name="Group 22"/>
          <p:cNvGrpSpPr>
            <a:grpSpLocks/>
          </p:cNvGrpSpPr>
          <p:nvPr/>
        </p:nvGrpSpPr>
        <p:grpSpPr bwMode="auto">
          <a:xfrm>
            <a:off x="6248400" y="3865563"/>
            <a:ext cx="857250" cy="509587"/>
            <a:chOff x="3936" y="2435"/>
            <a:chExt cx="540" cy="321"/>
          </a:xfrm>
        </p:grpSpPr>
        <p:sp>
          <p:nvSpPr>
            <p:cNvPr id="429079" name="Rectangle 23"/>
            <p:cNvSpPr>
              <a:spLocks noChangeArrowheads="1"/>
            </p:cNvSpPr>
            <p:nvPr/>
          </p:nvSpPr>
          <p:spPr bwMode="auto">
            <a:xfrm>
              <a:off x="3936" y="2435"/>
              <a:ext cx="380" cy="179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9080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" y="2637"/>
              <a:ext cx="51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29082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B38F-F482-4C2A-9913-373D105F1543}" type="slidenum">
              <a:rPr lang="en-US"/>
              <a:pPr/>
              <a:t>22</a:t>
            </a:fld>
            <a:endParaRPr lang="en-US"/>
          </a:p>
        </p:txBody>
      </p:sp>
      <p:pic>
        <p:nvPicPr>
          <p:cNvPr id="4300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463"/>
            <a:ext cx="38703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08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535113"/>
            <a:ext cx="492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08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646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08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644775"/>
            <a:ext cx="553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08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688975"/>
            <a:ext cx="29860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09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98538"/>
            <a:ext cx="1954213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0092" name="Group 12"/>
          <p:cNvGrpSpPr>
            <a:grpSpLocks/>
          </p:cNvGrpSpPr>
          <p:nvPr/>
        </p:nvGrpSpPr>
        <p:grpSpPr bwMode="auto">
          <a:xfrm>
            <a:off x="1296988" y="4244975"/>
            <a:ext cx="1579562" cy="265113"/>
            <a:chOff x="817" y="2674"/>
            <a:chExt cx="995" cy="167"/>
          </a:xfrm>
        </p:grpSpPr>
        <p:pic>
          <p:nvPicPr>
            <p:cNvPr id="430093" name="Picture 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" y="2674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094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2674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095" name="Picture 1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2674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0096" name="Group 16"/>
          <p:cNvGrpSpPr>
            <a:grpSpLocks/>
          </p:cNvGrpSpPr>
          <p:nvPr/>
        </p:nvGrpSpPr>
        <p:grpSpPr bwMode="auto">
          <a:xfrm>
            <a:off x="3335338" y="4702175"/>
            <a:ext cx="227012" cy="1219200"/>
            <a:chOff x="2101" y="2962"/>
            <a:chExt cx="143" cy="768"/>
          </a:xfrm>
        </p:grpSpPr>
        <p:pic>
          <p:nvPicPr>
            <p:cNvPr id="430097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611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098" name="Picture 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3275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099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2962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010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113213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4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684588"/>
            <a:ext cx="609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0105" name="Group 25"/>
          <p:cNvGrpSpPr>
            <a:grpSpLocks/>
          </p:cNvGrpSpPr>
          <p:nvPr/>
        </p:nvGrpSpPr>
        <p:grpSpPr bwMode="auto">
          <a:xfrm>
            <a:off x="914400" y="4168775"/>
            <a:ext cx="2819400" cy="1905000"/>
            <a:chOff x="576" y="2626"/>
            <a:chExt cx="1776" cy="1200"/>
          </a:xfrm>
        </p:grpSpPr>
        <p:sp>
          <p:nvSpPr>
            <p:cNvPr id="430106" name="Rectangle 26"/>
            <p:cNvSpPr>
              <a:spLocks noChangeArrowheads="1"/>
            </p:cNvSpPr>
            <p:nvPr/>
          </p:nvSpPr>
          <p:spPr bwMode="auto">
            <a:xfrm>
              <a:off x="576" y="2626"/>
              <a:ext cx="1776" cy="12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0107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14"/>
              <a:ext cx="1231" cy="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0108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522788"/>
            <a:ext cx="3059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9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3398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0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535613"/>
            <a:ext cx="3360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1" name="Line 31"/>
          <p:cNvSpPr>
            <a:spLocks noChangeShapeType="1"/>
          </p:cNvSpPr>
          <p:nvPr/>
        </p:nvSpPr>
        <p:spPr bwMode="auto">
          <a:xfrm>
            <a:off x="1360488" y="4935538"/>
            <a:ext cx="15541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2" name="Line 32"/>
          <p:cNvSpPr>
            <a:spLocks noChangeShapeType="1"/>
          </p:cNvSpPr>
          <p:nvPr/>
        </p:nvSpPr>
        <p:spPr bwMode="auto">
          <a:xfrm>
            <a:off x="1333500" y="5456238"/>
            <a:ext cx="158115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3" name="Line 33"/>
          <p:cNvSpPr>
            <a:spLocks noChangeShapeType="1"/>
          </p:cNvSpPr>
          <p:nvPr/>
        </p:nvSpPr>
        <p:spPr bwMode="auto">
          <a:xfrm>
            <a:off x="1343025" y="5969000"/>
            <a:ext cx="15716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15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28600"/>
            <a:ext cx="771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16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8146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17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178175"/>
            <a:ext cx="3625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9" name="Rectangle 39"/>
          <p:cNvSpPr>
            <a:spLocks noChangeArrowheads="1"/>
          </p:cNvSpPr>
          <p:nvPr/>
        </p:nvSpPr>
        <p:spPr bwMode="auto">
          <a:xfrm>
            <a:off x="1306513" y="5127625"/>
            <a:ext cx="255587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36" name="Picture 5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1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7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1877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8" name="Picture 5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1413"/>
            <a:ext cx="16637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0" name="Rectangle 40"/>
          <p:cNvSpPr>
            <a:spLocks noChangeArrowheads="1"/>
          </p:cNvSpPr>
          <p:nvPr/>
        </p:nvSpPr>
        <p:spPr bwMode="auto">
          <a:xfrm>
            <a:off x="2009775" y="4614863"/>
            <a:ext cx="21907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1" name="Rectangle 41"/>
          <p:cNvSpPr>
            <a:spLocks noChangeArrowheads="1"/>
          </p:cNvSpPr>
          <p:nvPr/>
        </p:nvSpPr>
        <p:spPr bwMode="auto">
          <a:xfrm>
            <a:off x="4899025" y="1498600"/>
            <a:ext cx="246063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2" name="Rectangle 42"/>
          <p:cNvSpPr>
            <a:spLocks noChangeArrowheads="1"/>
          </p:cNvSpPr>
          <p:nvPr/>
        </p:nvSpPr>
        <p:spPr bwMode="auto">
          <a:xfrm>
            <a:off x="5602288" y="985838"/>
            <a:ext cx="21907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5" name="Line 45"/>
          <p:cNvSpPr>
            <a:spLocks noChangeAspect="1" noChangeShapeType="1"/>
          </p:cNvSpPr>
          <p:nvPr/>
        </p:nvSpPr>
        <p:spPr bwMode="auto">
          <a:xfrm flipH="1">
            <a:off x="3597275" y="4114800"/>
            <a:ext cx="2117725" cy="1173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6" name="Line 46"/>
          <p:cNvSpPr>
            <a:spLocks noChangeShapeType="1"/>
          </p:cNvSpPr>
          <p:nvPr/>
        </p:nvSpPr>
        <p:spPr bwMode="auto">
          <a:xfrm flipH="1">
            <a:off x="2895600" y="3886200"/>
            <a:ext cx="40386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8" name="Line 48"/>
          <p:cNvSpPr>
            <a:spLocks noChangeShapeType="1"/>
          </p:cNvSpPr>
          <p:nvPr/>
        </p:nvSpPr>
        <p:spPr bwMode="auto">
          <a:xfrm flipV="1">
            <a:off x="6042025" y="4816475"/>
            <a:ext cx="776288" cy="311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9" name="Line 49"/>
          <p:cNvSpPr>
            <a:spLocks noChangeShapeType="1"/>
          </p:cNvSpPr>
          <p:nvPr/>
        </p:nvSpPr>
        <p:spPr bwMode="auto">
          <a:xfrm flipV="1">
            <a:off x="6069013" y="4806950"/>
            <a:ext cx="19558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0" name="Line 50"/>
          <p:cNvSpPr>
            <a:spLocks noChangeShapeType="1"/>
          </p:cNvSpPr>
          <p:nvPr/>
        </p:nvSpPr>
        <p:spPr bwMode="auto">
          <a:xfrm flipV="1">
            <a:off x="7258050" y="5334000"/>
            <a:ext cx="776288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5" name="Rectangle 5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0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39" name="Group 59"/>
          <p:cNvGrpSpPr>
            <a:grpSpLocks/>
          </p:cNvGrpSpPr>
          <p:nvPr/>
        </p:nvGrpSpPr>
        <p:grpSpPr bwMode="auto">
          <a:xfrm>
            <a:off x="1524000" y="5984875"/>
            <a:ext cx="6627813" cy="796925"/>
            <a:chOff x="960" y="3770"/>
            <a:chExt cx="4175" cy="502"/>
          </a:xfrm>
        </p:grpSpPr>
        <p:pic>
          <p:nvPicPr>
            <p:cNvPr id="430102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998"/>
              <a:ext cx="417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103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3712">
              <a:off x="3264" y="3770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0123" name="Rectangle 43"/>
          <p:cNvSpPr>
            <a:spLocks noChangeArrowheads="1"/>
          </p:cNvSpPr>
          <p:nvPr/>
        </p:nvSpPr>
        <p:spPr bwMode="auto">
          <a:xfrm>
            <a:off x="4857750" y="6407150"/>
            <a:ext cx="246063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1" name="Line 51"/>
          <p:cNvSpPr>
            <a:spLocks noChangeShapeType="1"/>
          </p:cNvSpPr>
          <p:nvPr/>
        </p:nvSpPr>
        <p:spPr bwMode="auto">
          <a:xfrm flipH="1">
            <a:off x="1919288" y="4800600"/>
            <a:ext cx="3656012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2" name="Line 52"/>
          <p:cNvSpPr>
            <a:spLocks noChangeShapeType="1"/>
          </p:cNvSpPr>
          <p:nvPr/>
        </p:nvSpPr>
        <p:spPr bwMode="auto">
          <a:xfrm flipH="1">
            <a:off x="3124200" y="5373688"/>
            <a:ext cx="3722688" cy="1027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3" name="Line 53"/>
          <p:cNvSpPr>
            <a:spLocks noChangeShapeType="1"/>
          </p:cNvSpPr>
          <p:nvPr/>
        </p:nvSpPr>
        <p:spPr bwMode="auto">
          <a:xfrm flipH="1">
            <a:off x="4295775" y="5803900"/>
            <a:ext cx="3748088" cy="596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4" name="Rectangle 34"/>
          <p:cNvSpPr>
            <a:spLocks noChangeArrowheads="1"/>
          </p:cNvSpPr>
          <p:nvPr/>
        </p:nvSpPr>
        <p:spPr bwMode="auto">
          <a:xfrm>
            <a:off x="6572250" y="4505325"/>
            <a:ext cx="21907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8" name="Rectangle 38"/>
          <p:cNvSpPr>
            <a:spLocks noChangeArrowheads="1"/>
          </p:cNvSpPr>
          <p:nvPr/>
        </p:nvSpPr>
        <p:spPr bwMode="auto">
          <a:xfrm>
            <a:off x="5365750" y="5008563"/>
            <a:ext cx="246063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27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6988"/>
            <a:ext cx="3470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4" name="Line 44"/>
          <p:cNvSpPr>
            <a:spLocks noChangeShapeType="1"/>
          </p:cNvSpPr>
          <p:nvPr/>
        </p:nvSpPr>
        <p:spPr bwMode="auto">
          <a:xfrm>
            <a:off x="2028825" y="2128838"/>
            <a:ext cx="2817813" cy="426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3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3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0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0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3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4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43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3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3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3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3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3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3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3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3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1" grpId="0" animBg="1"/>
      <p:bldP spid="430111" grpId="1" animBg="1"/>
      <p:bldP spid="430112" grpId="0" animBg="1"/>
      <p:bldP spid="430112" grpId="1" animBg="1"/>
      <p:bldP spid="430113" grpId="0" animBg="1"/>
      <p:bldP spid="430113" grpId="1" animBg="1"/>
      <p:bldP spid="430119" grpId="0" animBg="1"/>
      <p:bldP spid="430120" grpId="0" animBg="1"/>
      <p:bldP spid="430121" grpId="0" animBg="1"/>
      <p:bldP spid="430122" grpId="0" animBg="1"/>
      <p:bldP spid="430125" grpId="0" animBg="1"/>
      <p:bldP spid="430125" grpId="1" animBg="1"/>
      <p:bldP spid="430126" grpId="0" animBg="1"/>
      <p:bldP spid="430126" grpId="1" animBg="1"/>
      <p:bldP spid="430128" grpId="0" animBg="1"/>
      <p:bldP spid="430128" grpId="1" animBg="1"/>
      <p:bldP spid="430129" grpId="0" animBg="1"/>
      <p:bldP spid="430129" grpId="1" animBg="1"/>
      <p:bldP spid="430130" grpId="0" animBg="1"/>
      <p:bldP spid="430130" grpId="1" animBg="1"/>
      <p:bldP spid="430123" grpId="0" animBg="1"/>
      <p:bldP spid="430131" grpId="0" animBg="1"/>
      <p:bldP spid="430131" grpId="1" animBg="1"/>
      <p:bldP spid="430132" grpId="0" animBg="1"/>
      <p:bldP spid="430132" grpId="1" animBg="1"/>
      <p:bldP spid="430133" grpId="0" animBg="1"/>
      <p:bldP spid="430133" grpId="1" animBg="1"/>
      <p:bldP spid="430114" grpId="0" animBg="1"/>
      <p:bldP spid="430118" grpId="0" animBg="1"/>
      <p:bldP spid="430124" grpId="0" animBg="1"/>
      <p:bldP spid="4301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42AD-98AA-4345-8AA3-1B9597F3A8B2}" type="slidenum">
              <a:rPr lang="en-US"/>
              <a:pPr/>
              <a:t>23</a:t>
            </a:fld>
            <a:endParaRPr lang="en-US"/>
          </a:p>
        </p:txBody>
      </p:sp>
      <p:pic>
        <p:nvPicPr>
          <p:cNvPr id="431164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1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1162" name="Picture 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28600"/>
            <a:ext cx="771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1163" name="Picture 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8146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1159" name="Group 55"/>
          <p:cNvGrpSpPr>
            <a:grpSpLocks/>
          </p:cNvGrpSpPr>
          <p:nvPr/>
        </p:nvGrpSpPr>
        <p:grpSpPr bwMode="auto">
          <a:xfrm>
            <a:off x="1524000" y="5984875"/>
            <a:ext cx="6627813" cy="796925"/>
            <a:chOff x="960" y="3770"/>
            <a:chExt cx="4175" cy="502"/>
          </a:xfrm>
        </p:grpSpPr>
        <p:pic>
          <p:nvPicPr>
            <p:cNvPr id="431160" name="Picture 5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998"/>
              <a:ext cx="417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1161" name="Picture 5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3712">
              <a:off x="3264" y="3770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110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463"/>
            <a:ext cx="38703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110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522788"/>
            <a:ext cx="3059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09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3398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10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5975"/>
            <a:ext cx="1954213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11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98538"/>
            <a:ext cx="1954213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1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535113"/>
            <a:ext cx="492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1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646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1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644775"/>
            <a:ext cx="553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2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688975"/>
            <a:ext cx="29860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1122" name="Group 18"/>
          <p:cNvGrpSpPr>
            <a:grpSpLocks/>
          </p:cNvGrpSpPr>
          <p:nvPr/>
        </p:nvGrpSpPr>
        <p:grpSpPr bwMode="auto">
          <a:xfrm>
            <a:off x="1296988" y="4244975"/>
            <a:ext cx="1579562" cy="265113"/>
            <a:chOff x="817" y="2674"/>
            <a:chExt cx="995" cy="167"/>
          </a:xfrm>
        </p:grpSpPr>
        <p:pic>
          <p:nvPicPr>
            <p:cNvPr id="431123" name="Picture 1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" y="2674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1124" name="Picture 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2674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1125" name="Picture 2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2674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1126" name="Group 22"/>
          <p:cNvGrpSpPr>
            <a:grpSpLocks/>
          </p:cNvGrpSpPr>
          <p:nvPr/>
        </p:nvGrpSpPr>
        <p:grpSpPr bwMode="auto">
          <a:xfrm>
            <a:off x="3335338" y="4702175"/>
            <a:ext cx="227012" cy="1219200"/>
            <a:chOff x="2101" y="2962"/>
            <a:chExt cx="143" cy="768"/>
          </a:xfrm>
        </p:grpSpPr>
        <p:pic>
          <p:nvPicPr>
            <p:cNvPr id="431127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611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1128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3275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1129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2962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1130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113213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34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684588"/>
            <a:ext cx="609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1135" name="Rectangle 31"/>
          <p:cNvSpPr>
            <a:spLocks noChangeArrowheads="1"/>
          </p:cNvSpPr>
          <p:nvPr/>
        </p:nvSpPr>
        <p:spPr bwMode="auto">
          <a:xfrm>
            <a:off x="914400" y="4168775"/>
            <a:ext cx="2819400" cy="1905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1136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535613"/>
            <a:ext cx="3360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1137" name="Rectangle 33"/>
          <p:cNvSpPr>
            <a:spLocks noChangeArrowheads="1"/>
          </p:cNvSpPr>
          <p:nvPr/>
        </p:nvSpPr>
        <p:spPr bwMode="auto">
          <a:xfrm>
            <a:off x="6572250" y="4505325"/>
            <a:ext cx="21907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38" name="Rectangle 34"/>
          <p:cNvSpPr>
            <a:spLocks noChangeArrowheads="1"/>
          </p:cNvSpPr>
          <p:nvPr/>
        </p:nvSpPr>
        <p:spPr bwMode="auto">
          <a:xfrm>
            <a:off x="5365750" y="5008563"/>
            <a:ext cx="246063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1156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1877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1157" name="Picture 5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1413"/>
            <a:ext cx="16637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1165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178175"/>
            <a:ext cx="3625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1306513" y="5127625"/>
            <a:ext cx="255587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0" name="Rectangle 36"/>
          <p:cNvSpPr>
            <a:spLocks noChangeArrowheads="1"/>
          </p:cNvSpPr>
          <p:nvPr/>
        </p:nvSpPr>
        <p:spPr bwMode="auto">
          <a:xfrm>
            <a:off x="2009775" y="4614863"/>
            <a:ext cx="21907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1" name="Rectangle 37"/>
          <p:cNvSpPr>
            <a:spLocks noChangeArrowheads="1"/>
          </p:cNvSpPr>
          <p:nvPr/>
        </p:nvSpPr>
        <p:spPr bwMode="auto">
          <a:xfrm>
            <a:off x="4899025" y="1498600"/>
            <a:ext cx="246063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2" name="Rectangle 38"/>
          <p:cNvSpPr>
            <a:spLocks noChangeArrowheads="1"/>
          </p:cNvSpPr>
          <p:nvPr/>
        </p:nvSpPr>
        <p:spPr bwMode="auto">
          <a:xfrm>
            <a:off x="5602288" y="985838"/>
            <a:ext cx="21907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3" name="Rectangle 39"/>
          <p:cNvSpPr>
            <a:spLocks noChangeArrowheads="1"/>
          </p:cNvSpPr>
          <p:nvPr/>
        </p:nvSpPr>
        <p:spPr bwMode="auto">
          <a:xfrm>
            <a:off x="4852988" y="6407150"/>
            <a:ext cx="246062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4" name="Rectangle 40"/>
          <p:cNvSpPr>
            <a:spLocks noChangeArrowheads="1"/>
          </p:cNvSpPr>
          <p:nvPr/>
        </p:nvSpPr>
        <p:spPr bwMode="auto">
          <a:xfrm>
            <a:off x="7769225" y="4510088"/>
            <a:ext cx="2381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5" name="Rectangle 41"/>
          <p:cNvSpPr>
            <a:spLocks noChangeArrowheads="1"/>
          </p:cNvSpPr>
          <p:nvPr/>
        </p:nvSpPr>
        <p:spPr bwMode="auto">
          <a:xfrm>
            <a:off x="5402263" y="5511800"/>
            <a:ext cx="246062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6" name="Rectangle 42"/>
          <p:cNvSpPr>
            <a:spLocks noChangeArrowheads="1"/>
          </p:cNvSpPr>
          <p:nvPr/>
        </p:nvSpPr>
        <p:spPr bwMode="auto">
          <a:xfrm>
            <a:off x="1316038" y="5638800"/>
            <a:ext cx="255587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7" name="Rectangle 43"/>
          <p:cNvSpPr>
            <a:spLocks noChangeArrowheads="1"/>
          </p:cNvSpPr>
          <p:nvPr/>
        </p:nvSpPr>
        <p:spPr bwMode="auto">
          <a:xfrm>
            <a:off x="2686050" y="4614863"/>
            <a:ext cx="2381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8" name="Rectangle 44"/>
          <p:cNvSpPr>
            <a:spLocks noChangeArrowheads="1"/>
          </p:cNvSpPr>
          <p:nvPr/>
        </p:nvSpPr>
        <p:spPr bwMode="auto">
          <a:xfrm>
            <a:off x="4899025" y="2009775"/>
            <a:ext cx="255588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9" name="Rectangle 45"/>
          <p:cNvSpPr>
            <a:spLocks noChangeArrowheads="1"/>
          </p:cNvSpPr>
          <p:nvPr/>
        </p:nvSpPr>
        <p:spPr bwMode="auto">
          <a:xfrm>
            <a:off x="6270625" y="995363"/>
            <a:ext cx="246063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50" name="Rectangle 46"/>
          <p:cNvSpPr>
            <a:spLocks noChangeArrowheads="1"/>
          </p:cNvSpPr>
          <p:nvPr/>
        </p:nvSpPr>
        <p:spPr bwMode="auto">
          <a:xfrm>
            <a:off x="6078538" y="6411913"/>
            <a:ext cx="2381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1152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6988"/>
            <a:ext cx="3470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1154" name="Rectangle 5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58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37" grpId="0" animBg="1"/>
      <p:bldP spid="431138" grpId="0" animBg="1"/>
      <p:bldP spid="431139" grpId="0" animBg="1"/>
      <p:bldP spid="431140" grpId="0" animBg="1"/>
      <p:bldP spid="431141" grpId="0" animBg="1"/>
      <p:bldP spid="431142" grpId="0" animBg="1"/>
      <p:bldP spid="431143" grpId="0" animBg="1"/>
      <p:bldP spid="431144" grpId="0" animBg="1"/>
      <p:bldP spid="431145" grpId="0" animBg="1"/>
      <p:bldP spid="431146" grpId="0" animBg="1"/>
      <p:bldP spid="431147" grpId="0" animBg="1"/>
      <p:bldP spid="431148" grpId="0" animBg="1"/>
      <p:bldP spid="431149" grpId="0" animBg="1"/>
      <p:bldP spid="4311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A1F-FBF6-4769-9C1F-59A1F82E4B33}" type="slidenum">
              <a:rPr lang="en-US"/>
              <a:pPr/>
              <a:t>24</a:t>
            </a:fld>
            <a:endParaRPr lang="en-US"/>
          </a:p>
        </p:txBody>
      </p:sp>
      <p:pic>
        <p:nvPicPr>
          <p:cNvPr id="432186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1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2187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28600"/>
            <a:ext cx="771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2188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8146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2185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178175"/>
            <a:ext cx="3625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2182" name="Group 54"/>
          <p:cNvGrpSpPr>
            <a:grpSpLocks/>
          </p:cNvGrpSpPr>
          <p:nvPr/>
        </p:nvGrpSpPr>
        <p:grpSpPr bwMode="auto">
          <a:xfrm>
            <a:off x="1524000" y="5984875"/>
            <a:ext cx="6627813" cy="796925"/>
            <a:chOff x="960" y="3770"/>
            <a:chExt cx="4175" cy="502"/>
          </a:xfrm>
        </p:grpSpPr>
        <p:pic>
          <p:nvPicPr>
            <p:cNvPr id="432183" name="Picture 5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998"/>
              <a:ext cx="417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2184" name="Picture 5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3712">
              <a:off x="3264" y="3770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213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463"/>
            <a:ext cx="38703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2132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535613"/>
            <a:ext cx="3360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133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522788"/>
            <a:ext cx="3059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134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5975"/>
            <a:ext cx="1954213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35" name="Rectangle 7"/>
          <p:cNvSpPr>
            <a:spLocks noChangeArrowheads="1"/>
          </p:cNvSpPr>
          <p:nvPr/>
        </p:nvSpPr>
        <p:spPr bwMode="auto">
          <a:xfrm>
            <a:off x="914400" y="4168775"/>
            <a:ext cx="2819400" cy="1905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2136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98538"/>
            <a:ext cx="1954213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137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3398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14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535113"/>
            <a:ext cx="492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14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646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14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644775"/>
            <a:ext cx="553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14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688975"/>
            <a:ext cx="29860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2148" name="Group 20"/>
          <p:cNvGrpSpPr>
            <a:grpSpLocks/>
          </p:cNvGrpSpPr>
          <p:nvPr/>
        </p:nvGrpSpPr>
        <p:grpSpPr bwMode="auto">
          <a:xfrm>
            <a:off x="1296988" y="4244975"/>
            <a:ext cx="1579562" cy="265113"/>
            <a:chOff x="817" y="2674"/>
            <a:chExt cx="995" cy="167"/>
          </a:xfrm>
        </p:grpSpPr>
        <p:pic>
          <p:nvPicPr>
            <p:cNvPr id="432149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" y="2674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2150" name="Picture 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2674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2151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2674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2152" name="Group 24"/>
          <p:cNvGrpSpPr>
            <a:grpSpLocks/>
          </p:cNvGrpSpPr>
          <p:nvPr/>
        </p:nvGrpSpPr>
        <p:grpSpPr bwMode="auto">
          <a:xfrm>
            <a:off x="3335338" y="4702175"/>
            <a:ext cx="227012" cy="1219200"/>
            <a:chOff x="2101" y="2962"/>
            <a:chExt cx="143" cy="768"/>
          </a:xfrm>
        </p:grpSpPr>
        <p:pic>
          <p:nvPicPr>
            <p:cNvPr id="432153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611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2154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3275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2155" name="Picture 2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2962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2156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113213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160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684588"/>
            <a:ext cx="609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61" name="Rectangle 33"/>
          <p:cNvSpPr>
            <a:spLocks noChangeArrowheads="1"/>
          </p:cNvSpPr>
          <p:nvPr/>
        </p:nvSpPr>
        <p:spPr bwMode="auto">
          <a:xfrm>
            <a:off x="7778750" y="5013325"/>
            <a:ext cx="2381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2179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1877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2180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1413"/>
            <a:ext cx="16637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2162" name="Rectangle 34"/>
          <p:cNvSpPr>
            <a:spLocks noChangeArrowheads="1"/>
          </p:cNvSpPr>
          <p:nvPr/>
        </p:nvSpPr>
        <p:spPr bwMode="auto">
          <a:xfrm>
            <a:off x="6611938" y="5511800"/>
            <a:ext cx="246062" cy="3286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63" name="Rectangle 35"/>
          <p:cNvSpPr>
            <a:spLocks noChangeArrowheads="1"/>
          </p:cNvSpPr>
          <p:nvPr/>
        </p:nvSpPr>
        <p:spPr bwMode="auto">
          <a:xfrm>
            <a:off x="1992313" y="5638800"/>
            <a:ext cx="255587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64" name="Rectangle 36"/>
          <p:cNvSpPr>
            <a:spLocks noChangeArrowheads="1"/>
          </p:cNvSpPr>
          <p:nvPr/>
        </p:nvSpPr>
        <p:spPr bwMode="auto">
          <a:xfrm>
            <a:off x="2686050" y="5118100"/>
            <a:ext cx="2381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65" name="Rectangle 37"/>
          <p:cNvSpPr>
            <a:spLocks noChangeArrowheads="1"/>
          </p:cNvSpPr>
          <p:nvPr/>
        </p:nvSpPr>
        <p:spPr bwMode="auto">
          <a:xfrm>
            <a:off x="5575300" y="2009775"/>
            <a:ext cx="255588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66" name="Rectangle 38"/>
          <p:cNvSpPr>
            <a:spLocks noChangeArrowheads="1"/>
          </p:cNvSpPr>
          <p:nvPr/>
        </p:nvSpPr>
        <p:spPr bwMode="auto">
          <a:xfrm>
            <a:off x="6270625" y="1508125"/>
            <a:ext cx="246063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67" name="Rectangle 39"/>
          <p:cNvSpPr>
            <a:spLocks noChangeArrowheads="1"/>
          </p:cNvSpPr>
          <p:nvPr/>
        </p:nvSpPr>
        <p:spPr bwMode="auto">
          <a:xfrm>
            <a:off x="7294563" y="6400800"/>
            <a:ext cx="457200" cy="3286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68" name="Rectangle 40"/>
          <p:cNvSpPr>
            <a:spLocks noChangeArrowheads="1"/>
          </p:cNvSpPr>
          <p:nvPr/>
        </p:nvSpPr>
        <p:spPr bwMode="auto">
          <a:xfrm>
            <a:off x="7769225" y="4510088"/>
            <a:ext cx="2381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69" name="Rectangle 41"/>
          <p:cNvSpPr>
            <a:spLocks noChangeArrowheads="1"/>
          </p:cNvSpPr>
          <p:nvPr/>
        </p:nvSpPr>
        <p:spPr bwMode="auto">
          <a:xfrm>
            <a:off x="5402263" y="5511800"/>
            <a:ext cx="246062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70" name="Rectangle 42"/>
          <p:cNvSpPr>
            <a:spLocks noChangeArrowheads="1"/>
          </p:cNvSpPr>
          <p:nvPr/>
        </p:nvSpPr>
        <p:spPr bwMode="auto">
          <a:xfrm>
            <a:off x="1316038" y="5638800"/>
            <a:ext cx="255587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71" name="Rectangle 43"/>
          <p:cNvSpPr>
            <a:spLocks noChangeArrowheads="1"/>
          </p:cNvSpPr>
          <p:nvPr/>
        </p:nvSpPr>
        <p:spPr bwMode="auto">
          <a:xfrm>
            <a:off x="2686050" y="4614863"/>
            <a:ext cx="2381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72" name="Rectangle 44"/>
          <p:cNvSpPr>
            <a:spLocks noChangeArrowheads="1"/>
          </p:cNvSpPr>
          <p:nvPr/>
        </p:nvSpPr>
        <p:spPr bwMode="auto">
          <a:xfrm>
            <a:off x="4899025" y="2009775"/>
            <a:ext cx="255588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73" name="Rectangle 45"/>
          <p:cNvSpPr>
            <a:spLocks noChangeArrowheads="1"/>
          </p:cNvSpPr>
          <p:nvPr/>
        </p:nvSpPr>
        <p:spPr bwMode="auto">
          <a:xfrm>
            <a:off x="6270625" y="995363"/>
            <a:ext cx="246063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74" name="Rectangle 46"/>
          <p:cNvSpPr>
            <a:spLocks noChangeArrowheads="1"/>
          </p:cNvSpPr>
          <p:nvPr/>
        </p:nvSpPr>
        <p:spPr bwMode="auto">
          <a:xfrm>
            <a:off x="6078538" y="6411913"/>
            <a:ext cx="2381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2175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6988"/>
            <a:ext cx="3470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2177" name="Rectangle 4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81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61" grpId="0" animBg="1"/>
      <p:bldP spid="432162" grpId="0" animBg="1"/>
      <p:bldP spid="432163" grpId="0" animBg="1"/>
      <p:bldP spid="432164" grpId="0" animBg="1"/>
      <p:bldP spid="432165" grpId="0" animBg="1"/>
      <p:bldP spid="432166" grpId="0" animBg="1"/>
      <p:bldP spid="432167" grpId="0" animBg="1"/>
      <p:bldP spid="432168" grpId="0" animBg="1"/>
      <p:bldP spid="432169" grpId="0" animBg="1"/>
      <p:bldP spid="432170" grpId="0" animBg="1"/>
      <p:bldP spid="432171" grpId="0" animBg="1"/>
      <p:bldP spid="432172" grpId="0" animBg="1"/>
      <p:bldP spid="432173" grpId="0" animBg="1"/>
      <p:bldP spid="4321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8AA-1CE2-4BCC-A736-7C814BAB8F30}" type="slidenum">
              <a:rPr lang="en-US"/>
              <a:pPr/>
              <a:t>25</a:t>
            </a:fld>
            <a:endParaRPr lang="en-US"/>
          </a:p>
        </p:txBody>
      </p:sp>
      <p:pic>
        <p:nvPicPr>
          <p:cNvPr id="433207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1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3208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28600"/>
            <a:ext cx="771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3209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8146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3206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178175"/>
            <a:ext cx="3625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3203" name="Group 51"/>
          <p:cNvGrpSpPr>
            <a:grpSpLocks/>
          </p:cNvGrpSpPr>
          <p:nvPr/>
        </p:nvGrpSpPr>
        <p:grpSpPr bwMode="auto">
          <a:xfrm>
            <a:off x="1524000" y="5984875"/>
            <a:ext cx="6627813" cy="796925"/>
            <a:chOff x="960" y="3770"/>
            <a:chExt cx="4175" cy="502"/>
          </a:xfrm>
        </p:grpSpPr>
        <p:pic>
          <p:nvPicPr>
            <p:cNvPr id="433204" name="Picture 5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998"/>
              <a:ext cx="417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3205" name="Picture 5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3712">
              <a:off x="3264" y="3770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315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463"/>
            <a:ext cx="38703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315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3398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157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535613"/>
            <a:ext cx="3360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158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98538"/>
            <a:ext cx="1954213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159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5975"/>
            <a:ext cx="1954213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914400" y="4168775"/>
            <a:ext cx="2819400" cy="1905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3161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522788"/>
            <a:ext cx="3059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16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535113"/>
            <a:ext cx="492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16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646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16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644775"/>
            <a:ext cx="553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170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688975"/>
            <a:ext cx="29860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3172" name="Group 20"/>
          <p:cNvGrpSpPr>
            <a:grpSpLocks/>
          </p:cNvGrpSpPr>
          <p:nvPr/>
        </p:nvGrpSpPr>
        <p:grpSpPr bwMode="auto">
          <a:xfrm>
            <a:off x="1296988" y="4244975"/>
            <a:ext cx="1579562" cy="265113"/>
            <a:chOff x="817" y="2674"/>
            <a:chExt cx="995" cy="167"/>
          </a:xfrm>
        </p:grpSpPr>
        <p:pic>
          <p:nvPicPr>
            <p:cNvPr id="433173" name="Picture 2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" y="2674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3174" name="Picture 2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2674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3175" name="Picture 2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2674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3200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1877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3201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1413"/>
            <a:ext cx="16637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3176" name="Group 24"/>
          <p:cNvGrpSpPr>
            <a:grpSpLocks/>
          </p:cNvGrpSpPr>
          <p:nvPr/>
        </p:nvGrpSpPr>
        <p:grpSpPr bwMode="auto">
          <a:xfrm>
            <a:off x="3335338" y="4702175"/>
            <a:ext cx="227012" cy="1219200"/>
            <a:chOff x="2101" y="2962"/>
            <a:chExt cx="143" cy="768"/>
          </a:xfrm>
        </p:grpSpPr>
        <p:pic>
          <p:nvPicPr>
            <p:cNvPr id="433177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611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3178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3275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3179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2962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3180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113213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184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684588"/>
            <a:ext cx="609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3185" name="Rectangle 33"/>
          <p:cNvSpPr>
            <a:spLocks noChangeArrowheads="1"/>
          </p:cNvSpPr>
          <p:nvPr/>
        </p:nvSpPr>
        <p:spPr bwMode="auto">
          <a:xfrm>
            <a:off x="7778750" y="5013325"/>
            <a:ext cx="2381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86" name="Rectangle 34"/>
          <p:cNvSpPr>
            <a:spLocks noChangeArrowheads="1"/>
          </p:cNvSpPr>
          <p:nvPr/>
        </p:nvSpPr>
        <p:spPr bwMode="auto">
          <a:xfrm>
            <a:off x="6611938" y="5511800"/>
            <a:ext cx="246062" cy="3286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87" name="Rectangle 35"/>
          <p:cNvSpPr>
            <a:spLocks noChangeArrowheads="1"/>
          </p:cNvSpPr>
          <p:nvPr/>
        </p:nvSpPr>
        <p:spPr bwMode="auto">
          <a:xfrm>
            <a:off x="1992313" y="5638800"/>
            <a:ext cx="255587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88" name="Rectangle 36"/>
          <p:cNvSpPr>
            <a:spLocks noChangeArrowheads="1"/>
          </p:cNvSpPr>
          <p:nvPr/>
        </p:nvSpPr>
        <p:spPr bwMode="auto">
          <a:xfrm>
            <a:off x="2686050" y="5118100"/>
            <a:ext cx="2381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89" name="Rectangle 37"/>
          <p:cNvSpPr>
            <a:spLocks noChangeArrowheads="1"/>
          </p:cNvSpPr>
          <p:nvPr/>
        </p:nvSpPr>
        <p:spPr bwMode="auto">
          <a:xfrm>
            <a:off x="5575300" y="2009775"/>
            <a:ext cx="255588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90" name="Rectangle 38"/>
          <p:cNvSpPr>
            <a:spLocks noChangeArrowheads="1"/>
          </p:cNvSpPr>
          <p:nvPr/>
        </p:nvSpPr>
        <p:spPr bwMode="auto">
          <a:xfrm>
            <a:off x="6270625" y="1508125"/>
            <a:ext cx="246063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91" name="Rectangle 39"/>
          <p:cNvSpPr>
            <a:spLocks noChangeArrowheads="1"/>
          </p:cNvSpPr>
          <p:nvPr/>
        </p:nvSpPr>
        <p:spPr bwMode="auto">
          <a:xfrm>
            <a:off x="7294563" y="6400800"/>
            <a:ext cx="457200" cy="3286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3192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6988"/>
            <a:ext cx="3470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3193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14478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3212" name="Picture 6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28800"/>
            <a:ext cx="1841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3196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098675"/>
            <a:ext cx="12509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3198" name="Rectangle 4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02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3211" name="Picture 5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6017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85" grpId="0" animBg="1"/>
      <p:bldP spid="433186" grpId="0" animBg="1"/>
      <p:bldP spid="433187" grpId="0" animBg="1"/>
      <p:bldP spid="433188" grpId="0" animBg="1"/>
      <p:bldP spid="433189" grpId="0" animBg="1"/>
      <p:bldP spid="433190" grpId="0" animBg="1"/>
      <p:bldP spid="4331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6441-029D-4BC5-94E7-E086114FE4D3}" type="slidenum">
              <a:rPr lang="en-US"/>
              <a:pPr/>
              <a:t>26</a:t>
            </a:fld>
            <a:endParaRPr lang="en-US"/>
          </a:p>
        </p:txBody>
      </p:sp>
      <p:pic>
        <p:nvPicPr>
          <p:cNvPr id="43420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1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420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28600"/>
            <a:ext cx="771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4203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8146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417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463"/>
            <a:ext cx="38703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417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98538"/>
            <a:ext cx="1954213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18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535113"/>
            <a:ext cx="492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18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646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18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644775"/>
            <a:ext cx="553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18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688975"/>
            <a:ext cx="29860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18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6988"/>
            <a:ext cx="3470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418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80075"/>
            <a:ext cx="3368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19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191000"/>
            <a:ext cx="3349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4191" name="Line 15"/>
          <p:cNvSpPr>
            <a:spLocks noChangeShapeType="1"/>
          </p:cNvSpPr>
          <p:nvPr/>
        </p:nvSpPr>
        <p:spPr bwMode="auto">
          <a:xfrm flipH="1">
            <a:off x="2971800" y="4419600"/>
            <a:ext cx="2133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419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989263" y="4846638"/>
            <a:ext cx="18875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4193" name="Line 17"/>
          <p:cNvSpPr>
            <a:spLocks noChangeShapeType="1"/>
          </p:cNvSpPr>
          <p:nvPr/>
        </p:nvSpPr>
        <p:spPr bwMode="auto">
          <a:xfrm flipH="1">
            <a:off x="4724400" y="228600"/>
            <a:ext cx="1371600" cy="419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4194" name="Group 18"/>
          <p:cNvGrpSpPr>
            <a:grpSpLocks/>
          </p:cNvGrpSpPr>
          <p:nvPr/>
        </p:nvGrpSpPr>
        <p:grpSpPr bwMode="auto">
          <a:xfrm>
            <a:off x="4784725" y="5029200"/>
            <a:ext cx="4087813" cy="1066800"/>
            <a:chOff x="3014" y="3504"/>
            <a:chExt cx="2575" cy="672"/>
          </a:xfrm>
        </p:grpSpPr>
        <p:pic>
          <p:nvPicPr>
            <p:cNvPr id="434195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3914"/>
              <a:ext cx="25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4196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00" y="3480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34198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200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3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1" grpId="0" animBg="1"/>
      <p:bldP spid="434193" grpId="0" animBg="1"/>
      <p:bldP spid="43419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D1AB-AF2C-4CA1-BE0F-164BE9FA5FE0}" type="slidenum">
              <a:rPr lang="en-US"/>
              <a:pPr/>
              <a:t>27</a:t>
            </a:fld>
            <a:endParaRPr lang="en-US"/>
          </a:p>
        </p:txBody>
      </p:sp>
      <p:pic>
        <p:nvPicPr>
          <p:cNvPr id="435226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1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5227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28600"/>
            <a:ext cx="771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5228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8146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520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463"/>
            <a:ext cx="38703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520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988"/>
            <a:ext cx="3470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520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98538"/>
            <a:ext cx="1954213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520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535113"/>
            <a:ext cx="492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520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646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521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644775"/>
            <a:ext cx="553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521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688975"/>
            <a:ext cx="29860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521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463"/>
            <a:ext cx="3432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521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6988"/>
            <a:ext cx="3470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521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80075"/>
            <a:ext cx="3368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5215" name="Line 15"/>
          <p:cNvSpPr>
            <a:spLocks noChangeShapeType="1"/>
          </p:cNvSpPr>
          <p:nvPr/>
        </p:nvSpPr>
        <p:spPr bwMode="auto">
          <a:xfrm>
            <a:off x="3692525" y="596423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5216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5680075"/>
            <a:ext cx="40878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5217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29200"/>
            <a:ext cx="322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5218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191000"/>
            <a:ext cx="3349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5219" name="Line 19"/>
          <p:cNvSpPr>
            <a:spLocks noChangeShapeType="1"/>
          </p:cNvSpPr>
          <p:nvPr/>
        </p:nvSpPr>
        <p:spPr bwMode="auto">
          <a:xfrm flipH="1">
            <a:off x="2971800" y="4419600"/>
            <a:ext cx="2133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5220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989263" y="4846638"/>
            <a:ext cx="18875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5221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6042025"/>
            <a:ext cx="9985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5223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25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475 3.33333E-6 " pathEditMode="relative" ptsTypes="AA">
                                      <p:cBhvr>
                                        <p:cTn id="19" dur="500" fill="hold"/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BB66-E593-4754-83C7-826CB1460FD7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436264" name="Group 40"/>
          <p:cNvGrpSpPr>
            <a:grpSpLocks/>
          </p:cNvGrpSpPr>
          <p:nvPr/>
        </p:nvGrpSpPr>
        <p:grpSpPr bwMode="auto">
          <a:xfrm>
            <a:off x="685800" y="304800"/>
            <a:ext cx="6027738" cy="2286000"/>
            <a:chOff x="432" y="192"/>
            <a:chExt cx="3797" cy="1440"/>
          </a:xfrm>
        </p:grpSpPr>
        <p:pic>
          <p:nvPicPr>
            <p:cNvPr id="436258" name="Picture 3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92"/>
              <a:ext cx="311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6259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1382"/>
              <a:ext cx="1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6260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1382"/>
              <a:ext cx="8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6261" name="Picture 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576"/>
              <a:ext cx="379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6262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877"/>
              <a:ext cx="3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6263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" y="1104"/>
              <a:ext cx="18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623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463"/>
            <a:ext cx="3432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3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988"/>
            <a:ext cx="3470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6235" name="Line 11"/>
          <p:cNvSpPr>
            <a:spLocks noChangeShapeType="1"/>
          </p:cNvSpPr>
          <p:nvPr/>
        </p:nvSpPr>
        <p:spPr bwMode="auto">
          <a:xfrm>
            <a:off x="3581400" y="152400"/>
            <a:ext cx="43434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6236" name="Group 12"/>
          <p:cNvGrpSpPr>
            <a:grpSpLocks/>
          </p:cNvGrpSpPr>
          <p:nvPr/>
        </p:nvGrpSpPr>
        <p:grpSpPr bwMode="auto">
          <a:xfrm>
            <a:off x="7978775" y="573088"/>
            <a:ext cx="1089025" cy="417512"/>
            <a:chOff x="5026" y="361"/>
            <a:chExt cx="686" cy="263"/>
          </a:xfrm>
        </p:grpSpPr>
        <p:pic>
          <p:nvPicPr>
            <p:cNvPr id="436237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" y="361"/>
              <a:ext cx="68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6238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" y="519"/>
              <a:ext cx="679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623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80075"/>
            <a:ext cx="3368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6240" name="Line 16"/>
          <p:cNvSpPr>
            <a:spLocks noChangeShapeType="1"/>
          </p:cNvSpPr>
          <p:nvPr/>
        </p:nvSpPr>
        <p:spPr bwMode="auto">
          <a:xfrm>
            <a:off x="3692525" y="596423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624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5680075"/>
            <a:ext cx="40878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24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29200"/>
            <a:ext cx="322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4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273050"/>
            <a:ext cx="6667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6244" name="Line 20"/>
          <p:cNvSpPr>
            <a:spLocks noChangeShapeType="1"/>
          </p:cNvSpPr>
          <p:nvPr/>
        </p:nvSpPr>
        <p:spPr bwMode="auto">
          <a:xfrm>
            <a:off x="3692525" y="581183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6245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5486400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6246" name="Line 22"/>
          <p:cNvSpPr>
            <a:spLocks noChangeShapeType="1"/>
          </p:cNvSpPr>
          <p:nvPr/>
        </p:nvSpPr>
        <p:spPr bwMode="auto">
          <a:xfrm>
            <a:off x="2430463" y="2622550"/>
            <a:ext cx="32718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47" name="Line 23"/>
          <p:cNvSpPr>
            <a:spLocks noChangeShapeType="1"/>
          </p:cNvSpPr>
          <p:nvPr/>
        </p:nvSpPr>
        <p:spPr bwMode="auto">
          <a:xfrm flipH="1">
            <a:off x="5638800" y="838200"/>
            <a:ext cx="22860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6248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191000"/>
            <a:ext cx="3349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6249" name="Line 25"/>
          <p:cNvSpPr>
            <a:spLocks noChangeShapeType="1"/>
          </p:cNvSpPr>
          <p:nvPr/>
        </p:nvSpPr>
        <p:spPr bwMode="auto">
          <a:xfrm flipH="1">
            <a:off x="2971800" y="4419600"/>
            <a:ext cx="2133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6250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2989263" y="4846638"/>
            <a:ext cx="18875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6251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6042025"/>
            <a:ext cx="9985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6253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54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3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436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5" grpId="0" animBg="1"/>
      <p:bldP spid="436235" grpId="1" animBg="1"/>
      <p:bldP spid="436244" grpId="0" animBg="1"/>
      <p:bldP spid="436246" grpId="0" animBg="1"/>
      <p:bldP spid="436246" grpId="1" animBg="1"/>
      <p:bldP spid="436247" grpId="0" animBg="1"/>
      <p:bldP spid="43624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0857-5840-4E8C-A80B-75C5855FAC8A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437299" name="Group 51"/>
          <p:cNvGrpSpPr>
            <a:grpSpLocks/>
          </p:cNvGrpSpPr>
          <p:nvPr/>
        </p:nvGrpSpPr>
        <p:grpSpPr bwMode="auto">
          <a:xfrm>
            <a:off x="685800" y="304800"/>
            <a:ext cx="6027738" cy="2286000"/>
            <a:chOff x="432" y="192"/>
            <a:chExt cx="3797" cy="1440"/>
          </a:xfrm>
        </p:grpSpPr>
        <p:pic>
          <p:nvPicPr>
            <p:cNvPr id="437300" name="Picture 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92"/>
              <a:ext cx="311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301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1382"/>
              <a:ext cx="1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302" name="Picture 5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1382"/>
              <a:ext cx="8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303" name="Picture 5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576"/>
              <a:ext cx="379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7304" name="Picture 5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877"/>
              <a:ext cx="3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7305" name="Picture 5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" y="1104"/>
              <a:ext cx="18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7250" name="Group 2"/>
          <p:cNvGrpSpPr>
            <a:grpSpLocks/>
          </p:cNvGrpSpPr>
          <p:nvPr/>
        </p:nvGrpSpPr>
        <p:grpSpPr bwMode="auto">
          <a:xfrm>
            <a:off x="7978775" y="573088"/>
            <a:ext cx="1089025" cy="417512"/>
            <a:chOff x="5026" y="361"/>
            <a:chExt cx="686" cy="263"/>
          </a:xfrm>
        </p:grpSpPr>
        <p:pic>
          <p:nvPicPr>
            <p:cNvPr id="437251" name="Picture 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" y="361"/>
              <a:ext cx="68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7252" name="Picture 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" y="519"/>
              <a:ext cx="679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7267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463"/>
            <a:ext cx="3432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726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263525"/>
            <a:ext cx="6667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7269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988"/>
            <a:ext cx="3470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7270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78125"/>
            <a:ext cx="14557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7271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999038"/>
            <a:ext cx="63642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272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97500"/>
            <a:ext cx="5778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273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5791200"/>
            <a:ext cx="2247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7297" name="Group 49"/>
          <p:cNvGrpSpPr>
            <a:grpSpLocks/>
          </p:cNvGrpSpPr>
          <p:nvPr/>
        </p:nvGrpSpPr>
        <p:grpSpPr bwMode="auto">
          <a:xfrm>
            <a:off x="0" y="2743200"/>
            <a:ext cx="9144000" cy="2022475"/>
            <a:chOff x="0" y="1728"/>
            <a:chExt cx="5760" cy="1274"/>
          </a:xfrm>
        </p:grpSpPr>
        <p:pic>
          <p:nvPicPr>
            <p:cNvPr id="437260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" y="1872"/>
              <a:ext cx="43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261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374"/>
              <a:ext cx="30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262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640"/>
              <a:ext cx="23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7264" name="Line 16"/>
            <p:cNvSpPr>
              <a:spLocks noChangeShapeType="1"/>
            </p:cNvSpPr>
            <p:nvPr/>
          </p:nvSpPr>
          <p:spPr bwMode="auto">
            <a:xfrm>
              <a:off x="0" y="1728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37265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" y="2126"/>
              <a:ext cx="349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7266" name="Line 18"/>
            <p:cNvSpPr>
              <a:spLocks noChangeShapeType="1"/>
            </p:cNvSpPr>
            <p:nvPr/>
          </p:nvSpPr>
          <p:spPr bwMode="auto">
            <a:xfrm>
              <a:off x="0" y="300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37295" name="Picture 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887"/>
              <a:ext cx="6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727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6251575"/>
            <a:ext cx="2832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7275" name="Rectangle 27"/>
          <p:cNvSpPr>
            <a:spLocks noChangeArrowheads="1"/>
          </p:cNvSpPr>
          <p:nvPr/>
        </p:nvSpPr>
        <p:spPr bwMode="auto">
          <a:xfrm>
            <a:off x="2559050" y="5373688"/>
            <a:ext cx="877888" cy="3476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7276" name="Rectangle 28"/>
          <p:cNvSpPr>
            <a:spLocks noChangeArrowheads="1"/>
          </p:cNvSpPr>
          <p:nvPr/>
        </p:nvSpPr>
        <p:spPr bwMode="auto">
          <a:xfrm>
            <a:off x="2238375" y="5373688"/>
            <a:ext cx="128588" cy="3476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7277" name="Group 29"/>
          <p:cNvGrpSpPr>
            <a:grpSpLocks/>
          </p:cNvGrpSpPr>
          <p:nvPr/>
        </p:nvGrpSpPr>
        <p:grpSpPr bwMode="auto">
          <a:xfrm>
            <a:off x="682625" y="6151563"/>
            <a:ext cx="1984375" cy="622300"/>
            <a:chOff x="408" y="3875"/>
            <a:chExt cx="1250" cy="392"/>
          </a:xfrm>
        </p:grpSpPr>
        <p:pic>
          <p:nvPicPr>
            <p:cNvPr id="437278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" y="3899"/>
              <a:ext cx="10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279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91"/>
              <a:ext cx="120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7280" name="Rectangle 32"/>
            <p:cNvSpPr>
              <a:spLocks noChangeArrowheads="1"/>
            </p:cNvSpPr>
            <p:nvPr/>
          </p:nvSpPr>
          <p:spPr bwMode="auto">
            <a:xfrm>
              <a:off x="408" y="3875"/>
              <a:ext cx="1250" cy="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7281" name="Line 33"/>
          <p:cNvSpPr>
            <a:spLocks noChangeShapeType="1"/>
          </p:cNvSpPr>
          <p:nvPr/>
        </p:nvSpPr>
        <p:spPr bwMode="auto">
          <a:xfrm flipV="1">
            <a:off x="1250950" y="5711825"/>
            <a:ext cx="950913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2" name="Line 34"/>
          <p:cNvSpPr>
            <a:spLocks noChangeShapeType="1"/>
          </p:cNvSpPr>
          <p:nvPr/>
        </p:nvSpPr>
        <p:spPr bwMode="auto">
          <a:xfrm flipV="1">
            <a:off x="1644650" y="5730875"/>
            <a:ext cx="904875" cy="420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7283" name="Group 35"/>
          <p:cNvGrpSpPr>
            <a:grpSpLocks/>
          </p:cNvGrpSpPr>
          <p:nvPr/>
        </p:nvGrpSpPr>
        <p:grpSpPr bwMode="auto">
          <a:xfrm>
            <a:off x="182563" y="5776913"/>
            <a:ext cx="1066800" cy="328612"/>
            <a:chOff x="115" y="3648"/>
            <a:chExt cx="672" cy="207"/>
          </a:xfrm>
        </p:grpSpPr>
        <p:pic>
          <p:nvPicPr>
            <p:cNvPr id="437284" name="Picture 3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75"/>
              <a:ext cx="62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7285" name="Rectangle 37"/>
            <p:cNvSpPr>
              <a:spLocks noChangeArrowheads="1"/>
            </p:cNvSpPr>
            <p:nvPr/>
          </p:nvSpPr>
          <p:spPr bwMode="auto">
            <a:xfrm>
              <a:off x="115" y="3648"/>
              <a:ext cx="672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7294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999038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7287" name="Line 39"/>
          <p:cNvSpPr>
            <a:spLocks noChangeShapeType="1"/>
          </p:cNvSpPr>
          <p:nvPr/>
        </p:nvSpPr>
        <p:spPr bwMode="auto">
          <a:xfrm flipH="1">
            <a:off x="2366963" y="990600"/>
            <a:ext cx="5594350" cy="52466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7288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14557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7289" name="Line 41"/>
          <p:cNvSpPr>
            <a:spLocks noChangeShapeType="1"/>
          </p:cNvSpPr>
          <p:nvPr/>
        </p:nvSpPr>
        <p:spPr bwMode="auto">
          <a:xfrm>
            <a:off x="4305300" y="4167188"/>
            <a:ext cx="26685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90" name="Line 42"/>
          <p:cNvSpPr>
            <a:spLocks noChangeShapeType="1"/>
          </p:cNvSpPr>
          <p:nvPr/>
        </p:nvSpPr>
        <p:spPr bwMode="auto">
          <a:xfrm>
            <a:off x="1524000" y="2895600"/>
            <a:ext cx="278765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91" name="Line 43"/>
          <p:cNvSpPr>
            <a:spLocks noChangeShapeType="1"/>
          </p:cNvSpPr>
          <p:nvPr/>
        </p:nvSpPr>
        <p:spPr bwMode="auto">
          <a:xfrm>
            <a:off x="5465763" y="4021138"/>
            <a:ext cx="0" cy="2349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7298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3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3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75" grpId="0" animBg="1"/>
      <p:bldP spid="437276" grpId="0" animBg="1"/>
      <p:bldP spid="437281" grpId="0" animBg="1"/>
      <p:bldP spid="437282" grpId="0" animBg="1"/>
      <p:bldP spid="437287" grpId="0" animBg="1"/>
      <p:bldP spid="437289" grpId="0" animBg="1"/>
      <p:bldP spid="437289" grpId="1" animBg="1"/>
      <p:bldP spid="437290" grpId="0" animBg="1"/>
      <p:bldP spid="437290" grpId="1" animBg="1"/>
      <p:bldP spid="437291" grpId="0" animBg="1"/>
      <p:bldP spid="43729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FFDC-B3F6-437A-8949-D3A581600159}" type="slidenum">
              <a:rPr lang="en-US"/>
              <a:pPr/>
              <a:t>3</a:t>
            </a:fld>
            <a:endParaRPr lang="en-US"/>
          </a:p>
        </p:txBody>
      </p:sp>
      <p:pic>
        <p:nvPicPr>
          <p:cNvPr id="3983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032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2850"/>
            <a:ext cx="47307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70100"/>
            <a:ext cx="10953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9675"/>
            <a:ext cx="34956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09900"/>
            <a:ext cx="73517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944688"/>
            <a:ext cx="212248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4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438400"/>
            <a:ext cx="26527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4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676400"/>
            <a:ext cx="2006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5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185988"/>
            <a:ext cx="20066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5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667000"/>
            <a:ext cx="2006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5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3557588"/>
            <a:ext cx="212248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5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786188"/>
            <a:ext cx="20066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8354" name="Line 18"/>
          <p:cNvSpPr>
            <a:spLocks noChangeShapeType="1"/>
          </p:cNvSpPr>
          <p:nvPr/>
        </p:nvSpPr>
        <p:spPr bwMode="auto">
          <a:xfrm flipH="1" flipV="1">
            <a:off x="5940425" y="3481388"/>
            <a:ext cx="357188" cy="311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55" name="Rectangle 19"/>
          <p:cNvSpPr>
            <a:spLocks noChangeArrowheads="1"/>
          </p:cNvSpPr>
          <p:nvPr/>
        </p:nvSpPr>
        <p:spPr bwMode="auto">
          <a:xfrm>
            <a:off x="739775" y="2979738"/>
            <a:ext cx="7277100" cy="48418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356" name="Rectangle 20"/>
          <p:cNvSpPr>
            <a:spLocks noChangeArrowheads="1"/>
          </p:cNvSpPr>
          <p:nvPr/>
        </p:nvSpPr>
        <p:spPr bwMode="auto">
          <a:xfrm>
            <a:off x="6307138" y="3527425"/>
            <a:ext cx="2286000" cy="5397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358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361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066800"/>
            <a:ext cx="6350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65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85800"/>
            <a:ext cx="4384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63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48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8364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346" name="Picture 1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447800"/>
            <a:ext cx="24241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5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54" grpId="0" animBg="1"/>
      <p:bldP spid="398355" grpId="0" animBg="1"/>
      <p:bldP spid="3983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9E1-6E69-4D6A-9D8F-CB6B209CF04F}" type="slidenum">
              <a:rPr lang="en-US"/>
              <a:pPr/>
              <a:t>30</a:t>
            </a:fld>
            <a:endParaRPr lang="en-US"/>
          </a:p>
        </p:txBody>
      </p:sp>
      <p:pic>
        <p:nvPicPr>
          <p:cNvPr id="438346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3984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8353" name="Group 81"/>
          <p:cNvGrpSpPr>
            <a:grpSpLocks/>
          </p:cNvGrpSpPr>
          <p:nvPr/>
        </p:nvGrpSpPr>
        <p:grpSpPr bwMode="auto">
          <a:xfrm>
            <a:off x="682625" y="6151563"/>
            <a:ext cx="1984375" cy="622300"/>
            <a:chOff x="408" y="3875"/>
            <a:chExt cx="1250" cy="392"/>
          </a:xfrm>
        </p:grpSpPr>
        <p:pic>
          <p:nvPicPr>
            <p:cNvPr id="438354" name="Picture 8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" y="3899"/>
              <a:ext cx="10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55" name="Picture 8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91"/>
              <a:ext cx="120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8356" name="Rectangle 84"/>
            <p:cNvSpPr>
              <a:spLocks noChangeArrowheads="1"/>
            </p:cNvSpPr>
            <p:nvPr/>
          </p:nvSpPr>
          <p:spPr bwMode="auto">
            <a:xfrm>
              <a:off x="408" y="3875"/>
              <a:ext cx="1250" cy="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8275" name="Line 3"/>
          <p:cNvSpPr>
            <a:spLocks noChangeShapeType="1"/>
          </p:cNvSpPr>
          <p:nvPr/>
        </p:nvSpPr>
        <p:spPr bwMode="auto">
          <a:xfrm>
            <a:off x="0" y="4765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827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999038"/>
            <a:ext cx="63642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2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97500"/>
            <a:ext cx="5778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2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5791200"/>
            <a:ext cx="2247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27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6251575"/>
            <a:ext cx="2832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2559050" y="5373688"/>
            <a:ext cx="877888" cy="3476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81" name="Rectangle 9"/>
          <p:cNvSpPr>
            <a:spLocks noChangeArrowheads="1"/>
          </p:cNvSpPr>
          <p:nvPr/>
        </p:nvSpPr>
        <p:spPr bwMode="auto">
          <a:xfrm>
            <a:off x="2238375" y="5373688"/>
            <a:ext cx="128588" cy="3476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8282" name="Group 10"/>
          <p:cNvGrpSpPr>
            <a:grpSpLocks/>
          </p:cNvGrpSpPr>
          <p:nvPr/>
        </p:nvGrpSpPr>
        <p:grpSpPr bwMode="auto">
          <a:xfrm>
            <a:off x="182563" y="5776913"/>
            <a:ext cx="1066800" cy="328612"/>
            <a:chOff x="115" y="3648"/>
            <a:chExt cx="672" cy="207"/>
          </a:xfrm>
        </p:grpSpPr>
        <p:pic>
          <p:nvPicPr>
            <p:cNvPr id="438283" name="Picture 1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75"/>
              <a:ext cx="62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8284" name="Rectangle 12"/>
            <p:cNvSpPr>
              <a:spLocks noChangeArrowheads="1"/>
            </p:cNvSpPr>
            <p:nvPr/>
          </p:nvSpPr>
          <p:spPr bwMode="auto">
            <a:xfrm>
              <a:off x="115" y="3648"/>
              <a:ext cx="672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8289" name="Line 17"/>
          <p:cNvSpPr>
            <a:spLocks noChangeShapeType="1"/>
          </p:cNvSpPr>
          <p:nvPr/>
        </p:nvSpPr>
        <p:spPr bwMode="auto">
          <a:xfrm flipV="1">
            <a:off x="1250950" y="5711825"/>
            <a:ext cx="950913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829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219200"/>
            <a:ext cx="6610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29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2587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8294" name="Group 22"/>
          <p:cNvGrpSpPr>
            <a:grpSpLocks/>
          </p:cNvGrpSpPr>
          <p:nvPr/>
        </p:nvGrpSpPr>
        <p:grpSpPr bwMode="auto">
          <a:xfrm>
            <a:off x="2590800" y="3090863"/>
            <a:ext cx="1128713" cy="377825"/>
            <a:chOff x="1632" y="1947"/>
            <a:chExt cx="711" cy="238"/>
          </a:xfrm>
        </p:grpSpPr>
        <p:pic>
          <p:nvPicPr>
            <p:cNvPr id="438295" name="Picture 2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947"/>
              <a:ext cx="31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296" name="Picture 2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017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8297" name="Line 25"/>
          <p:cNvSpPr>
            <a:spLocks noChangeShapeType="1"/>
          </p:cNvSpPr>
          <p:nvPr/>
        </p:nvSpPr>
        <p:spPr bwMode="auto">
          <a:xfrm>
            <a:off x="1524000" y="1828800"/>
            <a:ext cx="7315200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8299" name="Group 27"/>
          <p:cNvGrpSpPr>
            <a:grpSpLocks/>
          </p:cNvGrpSpPr>
          <p:nvPr/>
        </p:nvGrpSpPr>
        <p:grpSpPr bwMode="auto">
          <a:xfrm>
            <a:off x="4038600" y="2020888"/>
            <a:ext cx="4094163" cy="2246312"/>
            <a:chOff x="2544" y="1273"/>
            <a:chExt cx="2579" cy="1415"/>
          </a:xfrm>
        </p:grpSpPr>
        <p:pic>
          <p:nvPicPr>
            <p:cNvPr id="438300" name="Picture 2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468"/>
              <a:ext cx="2254" cy="1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01" name="Picture 2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74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02" name="Picture 3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273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03" name="Picture 3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" y="1273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04" name="Picture 3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273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05" name="Picture 3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2504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06" name="Picture 3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" y="2159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07" name="Picture 3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849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08" name="Picture 3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513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8309" name="Group 37"/>
          <p:cNvGrpSpPr>
            <a:grpSpLocks/>
          </p:cNvGrpSpPr>
          <p:nvPr/>
        </p:nvGrpSpPr>
        <p:grpSpPr bwMode="auto">
          <a:xfrm>
            <a:off x="4375150" y="2382838"/>
            <a:ext cx="2873375" cy="1808162"/>
            <a:chOff x="2756" y="1501"/>
            <a:chExt cx="1810" cy="1139"/>
          </a:xfrm>
        </p:grpSpPr>
        <p:pic>
          <p:nvPicPr>
            <p:cNvPr id="438310" name="Picture 3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214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11" name="Picture 3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214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12" name="Picture 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13" name="Picture 4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150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14" name="Picture 4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15" name="Picture 4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16" name="Picture 4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246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8317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3939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8318" name="Group 46"/>
          <p:cNvGrpSpPr>
            <a:grpSpLocks/>
          </p:cNvGrpSpPr>
          <p:nvPr/>
        </p:nvGrpSpPr>
        <p:grpSpPr bwMode="auto">
          <a:xfrm>
            <a:off x="4375150" y="2382838"/>
            <a:ext cx="1035050" cy="796925"/>
            <a:chOff x="2756" y="1501"/>
            <a:chExt cx="652" cy="502"/>
          </a:xfrm>
        </p:grpSpPr>
        <p:pic>
          <p:nvPicPr>
            <p:cNvPr id="438319" name="Picture 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150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20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8321" name="Group 49"/>
          <p:cNvGrpSpPr>
            <a:grpSpLocks/>
          </p:cNvGrpSpPr>
          <p:nvPr/>
        </p:nvGrpSpPr>
        <p:grpSpPr bwMode="auto">
          <a:xfrm>
            <a:off x="4232275" y="2382838"/>
            <a:ext cx="3159125" cy="1808162"/>
            <a:chOff x="2666" y="1501"/>
            <a:chExt cx="1990" cy="1139"/>
          </a:xfrm>
        </p:grpSpPr>
        <p:pic>
          <p:nvPicPr>
            <p:cNvPr id="438322" name="Picture 5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150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23" name="Picture 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46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8344" name="Picture 7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65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345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999038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324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40042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8325" name="Group 53"/>
          <p:cNvGrpSpPr>
            <a:grpSpLocks/>
          </p:cNvGrpSpPr>
          <p:nvPr/>
        </p:nvGrpSpPr>
        <p:grpSpPr bwMode="auto">
          <a:xfrm>
            <a:off x="5908675" y="3400425"/>
            <a:ext cx="1482725" cy="790575"/>
            <a:chOff x="3722" y="2142"/>
            <a:chExt cx="934" cy="498"/>
          </a:xfrm>
        </p:grpSpPr>
        <p:pic>
          <p:nvPicPr>
            <p:cNvPr id="438326" name="Picture 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214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27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" y="246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8328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9116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329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463"/>
            <a:ext cx="3432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330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273050"/>
            <a:ext cx="6667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8331" name="Group 59"/>
          <p:cNvGrpSpPr>
            <a:grpSpLocks/>
          </p:cNvGrpSpPr>
          <p:nvPr/>
        </p:nvGrpSpPr>
        <p:grpSpPr bwMode="auto">
          <a:xfrm>
            <a:off x="7978775" y="573088"/>
            <a:ext cx="1089025" cy="417512"/>
            <a:chOff x="5026" y="361"/>
            <a:chExt cx="686" cy="263"/>
          </a:xfrm>
        </p:grpSpPr>
        <p:pic>
          <p:nvPicPr>
            <p:cNvPr id="438332" name="Picture 6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" y="361"/>
              <a:ext cx="68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8333" name="Picture 6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" y="519"/>
              <a:ext cx="679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38334" name="Rectangle 62"/>
          <p:cNvSpPr>
            <a:spLocks noChangeArrowheads="1"/>
          </p:cNvSpPr>
          <p:nvPr/>
        </p:nvSpPr>
        <p:spPr bwMode="auto">
          <a:xfrm>
            <a:off x="2286000" y="1169988"/>
            <a:ext cx="533400" cy="520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335" name="Rectangle 63"/>
          <p:cNvSpPr>
            <a:spLocks noChangeArrowheads="1"/>
          </p:cNvSpPr>
          <p:nvPr/>
        </p:nvSpPr>
        <p:spPr bwMode="auto">
          <a:xfrm>
            <a:off x="2895600" y="1169988"/>
            <a:ext cx="1233488" cy="520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336" name="Rectangle 64"/>
          <p:cNvSpPr>
            <a:spLocks noChangeArrowheads="1"/>
          </p:cNvSpPr>
          <p:nvPr/>
        </p:nvSpPr>
        <p:spPr bwMode="auto">
          <a:xfrm>
            <a:off x="4195763" y="1169988"/>
            <a:ext cx="1143000" cy="520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337" name="Rectangle 65"/>
          <p:cNvSpPr>
            <a:spLocks noChangeArrowheads="1"/>
          </p:cNvSpPr>
          <p:nvPr/>
        </p:nvSpPr>
        <p:spPr bwMode="auto">
          <a:xfrm>
            <a:off x="5410200" y="1169988"/>
            <a:ext cx="1106488" cy="520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338" name="Rectangle 66"/>
          <p:cNvSpPr>
            <a:spLocks noChangeArrowheads="1"/>
          </p:cNvSpPr>
          <p:nvPr/>
        </p:nvSpPr>
        <p:spPr bwMode="auto">
          <a:xfrm>
            <a:off x="7732713" y="1169988"/>
            <a:ext cx="1106487" cy="520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339" name="Rectangle 67"/>
          <p:cNvSpPr>
            <a:spLocks noChangeArrowheads="1"/>
          </p:cNvSpPr>
          <p:nvPr/>
        </p:nvSpPr>
        <p:spPr bwMode="auto">
          <a:xfrm>
            <a:off x="6608763" y="1169988"/>
            <a:ext cx="1050925" cy="520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8340" name="Picture 6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381375"/>
            <a:ext cx="188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341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62200"/>
            <a:ext cx="188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8343" name="Rectangle 7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347" name="Rectangle 7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357" name="Line 85"/>
          <p:cNvSpPr>
            <a:spLocks noChangeShapeType="1"/>
          </p:cNvSpPr>
          <p:nvPr/>
        </p:nvSpPr>
        <p:spPr bwMode="auto">
          <a:xfrm flipV="1">
            <a:off x="1644650" y="5730875"/>
            <a:ext cx="904875" cy="420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8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8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8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8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" fill="hold"/>
                                        <p:tgtEl>
                                          <p:spTgt spid="438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" fill="hold"/>
                                        <p:tgtEl>
                                          <p:spTgt spid="438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97" grpId="0" animBg="1"/>
      <p:bldP spid="438334" grpId="0" animBg="1"/>
      <p:bldP spid="438334" grpId="1" animBg="1"/>
      <p:bldP spid="438335" grpId="0" animBg="1"/>
      <p:bldP spid="438335" grpId="1" animBg="1"/>
      <p:bldP spid="438336" grpId="0" animBg="1"/>
      <p:bldP spid="438336" grpId="1" animBg="1"/>
      <p:bldP spid="438337" grpId="0" animBg="1"/>
      <p:bldP spid="438337" grpId="1" animBg="1"/>
      <p:bldP spid="438338" grpId="0" animBg="1"/>
      <p:bldP spid="438338" grpId="1" animBg="1"/>
      <p:bldP spid="438339" grpId="0" animBg="1"/>
      <p:bldP spid="43833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6A95-4394-4BF0-AB06-1AD45455F030}" type="slidenum">
              <a:rPr lang="en-US"/>
              <a:pPr/>
              <a:t>31</a:t>
            </a:fld>
            <a:endParaRPr lang="en-US"/>
          </a:p>
        </p:txBody>
      </p:sp>
      <p:pic>
        <p:nvPicPr>
          <p:cNvPr id="439352" name="Picture 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65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9298" name="Group 2"/>
          <p:cNvGrpSpPr>
            <a:grpSpLocks/>
          </p:cNvGrpSpPr>
          <p:nvPr/>
        </p:nvGrpSpPr>
        <p:grpSpPr bwMode="auto">
          <a:xfrm>
            <a:off x="4038600" y="2020888"/>
            <a:ext cx="4094163" cy="2246312"/>
            <a:chOff x="2544" y="1273"/>
            <a:chExt cx="2579" cy="1415"/>
          </a:xfrm>
        </p:grpSpPr>
        <p:pic>
          <p:nvPicPr>
            <p:cNvPr id="439299" name="Picture 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468"/>
              <a:ext cx="2254" cy="1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00" name="Picture 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74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01" name="Picture 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273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02" name="Picture 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" y="1273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03" name="Picture 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273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04" name="Picture 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2504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05" name="Picture 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" y="2159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06" name="Picture 1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849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07" name="Picture 1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513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9308" name="Line 12"/>
          <p:cNvSpPr>
            <a:spLocks noChangeShapeType="1"/>
          </p:cNvSpPr>
          <p:nvPr/>
        </p:nvSpPr>
        <p:spPr bwMode="auto">
          <a:xfrm>
            <a:off x="0" y="4762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9309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3984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931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219200"/>
            <a:ext cx="6610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931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2587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9312" name="Group 16"/>
          <p:cNvGrpSpPr>
            <a:grpSpLocks/>
          </p:cNvGrpSpPr>
          <p:nvPr/>
        </p:nvGrpSpPr>
        <p:grpSpPr bwMode="auto">
          <a:xfrm>
            <a:off x="2590800" y="3090863"/>
            <a:ext cx="1128713" cy="377825"/>
            <a:chOff x="1632" y="1947"/>
            <a:chExt cx="711" cy="238"/>
          </a:xfrm>
        </p:grpSpPr>
        <p:pic>
          <p:nvPicPr>
            <p:cNvPr id="439313" name="Picture 1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947"/>
              <a:ext cx="31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14" name="Picture 1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017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9315" name="Line 19"/>
          <p:cNvSpPr>
            <a:spLocks noChangeShapeType="1"/>
          </p:cNvSpPr>
          <p:nvPr/>
        </p:nvSpPr>
        <p:spPr bwMode="auto">
          <a:xfrm>
            <a:off x="1524000" y="1828800"/>
            <a:ext cx="7315200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9317" name="Group 21"/>
          <p:cNvGrpSpPr>
            <a:grpSpLocks/>
          </p:cNvGrpSpPr>
          <p:nvPr/>
        </p:nvGrpSpPr>
        <p:grpSpPr bwMode="auto">
          <a:xfrm>
            <a:off x="4375150" y="2382838"/>
            <a:ext cx="2873375" cy="1808162"/>
            <a:chOff x="2756" y="1501"/>
            <a:chExt cx="1810" cy="1139"/>
          </a:xfrm>
        </p:grpSpPr>
        <p:pic>
          <p:nvPicPr>
            <p:cNvPr id="439318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214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19" name="Picture 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214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20" name="Picture 2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21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150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22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23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24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246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9325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3939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9326" name="Group 30"/>
          <p:cNvGrpSpPr>
            <a:grpSpLocks/>
          </p:cNvGrpSpPr>
          <p:nvPr/>
        </p:nvGrpSpPr>
        <p:grpSpPr bwMode="auto">
          <a:xfrm>
            <a:off x="4375150" y="2382838"/>
            <a:ext cx="1035050" cy="796925"/>
            <a:chOff x="2756" y="1501"/>
            <a:chExt cx="652" cy="502"/>
          </a:xfrm>
        </p:grpSpPr>
        <p:pic>
          <p:nvPicPr>
            <p:cNvPr id="439327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150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28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9329" name="Group 33"/>
          <p:cNvGrpSpPr>
            <a:grpSpLocks/>
          </p:cNvGrpSpPr>
          <p:nvPr/>
        </p:nvGrpSpPr>
        <p:grpSpPr bwMode="auto">
          <a:xfrm>
            <a:off x="4232275" y="2382838"/>
            <a:ext cx="3159125" cy="1808162"/>
            <a:chOff x="2666" y="1501"/>
            <a:chExt cx="1990" cy="1139"/>
          </a:xfrm>
        </p:grpSpPr>
        <p:pic>
          <p:nvPicPr>
            <p:cNvPr id="439330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150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31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46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9332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40042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9333" name="Group 37"/>
          <p:cNvGrpSpPr>
            <a:grpSpLocks/>
          </p:cNvGrpSpPr>
          <p:nvPr/>
        </p:nvGrpSpPr>
        <p:grpSpPr bwMode="auto">
          <a:xfrm>
            <a:off x="5908675" y="3400425"/>
            <a:ext cx="1482725" cy="790575"/>
            <a:chOff x="3722" y="2142"/>
            <a:chExt cx="934" cy="498"/>
          </a:xfrm>
        </p:grpSpPr>
        <p:pic>
          <p:nvPicPr>
            <p:cNvPr id="439334" name="Picture 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214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9335" name="Picture 3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" y="246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9336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902075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9340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463"/>
            <a:ext cx="3432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41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463"/>
            <a:ext cx="40544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42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273050"/>
            <a:ext cx="6667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9343" name="Group 47"/>
          <p:cNvGrpSpPr>
            <a:grpSpLocks/>
          </p:cNvGrpSpPr>
          <p:nvPr/>
        </p:nvGrpSpPr>
        <p:grpSpPr bwMode="auto">
          <a:xfrm>
            <a:off x="7978775" y="573088"/>
            <a:ext cx="1089025" cy="417512"/>
            <a:chOff x="5026" y="361"/>
            <a:chExt cx="686" cy="263"/>
          </a:xfrm>
        </p:grpSpPr>
        <p:pic>
          <p:nvPicPr>
            <p:cNvPr id="439344" name="Picture 4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" y="361"/>
              <a:ext cx="68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9345" name="Picture 4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" y="519"/>
              <a:ext cx="679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39346" name="Line 50"/>
          <p:cNvSpPr>
            <a:spLocks noChangeShapeType="1"/>
          </p:cNvSpPr>
          <p:nvPr/>
        </p:nvSpPr>
        <p:spPr bwMode="auto">
          <a:xfrm>
            <a:off x="3427413" y="6188075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9347" name="Rectangle 51"/>
          <p:cNvSpPr>
            <a:spLocks noChangeArrowheads="1"/>
          </p:cNvSpPr>
          <p:nvPr/>
        </p:nvSpPr>
        <p:spPr bwMode="auto">
          <a:xfrm>
            <a:off x="8305800" y="255588"/>
            <a:ext cx="731838" cy="209550"/>
          </a:xfrm>
          <a:prstGeom prst="rect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49" name="Rectangle 5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51" name="Rectangle 5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9356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61075"/>
            <a:ext cx="3368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9357" name="Picture 6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6061075"/>
            <a:ext cx="40878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9358" name="Line 62"/>
          <p:cNvSpPr>
            <a:spLocks noChangeShapeType="1"/>
          </p:cNvSpPr>
          <p:nvPr/>
        </p:nvSpPr>
        <p:spPr bwMode="auto">
          <a:xfrm>
            <a:off x="3427413" y="6345238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3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3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46" grpId="0" animBg="1"/>
      <p:bldP spid="439347" grpId="0" animBg="1"/>
      <p:bldP spid="43934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7975-9ECF-4CD8-87F0-580DE068E0CB}" type="slidenum">
              <a:rPr lang="en-US"/>
              <a:pPr/>
              <a:t>32</a:t>
            </a:fld>
            <a:endParaRPr lang="en-US"/>
          </a:p>
        </p:txBody>
      </p:sp>
      <p:pic>
        <p:nvPicPr>
          <p:cNvPr id="4403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61075"/>
            <a:ext cx="3368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6061075"/>
            <a:ext cx="40878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3427413" y="6192838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25" name="Line 5"/>
          <p:cNvSpPr>
            <a:spLocks noChangeShapeType="1"/>
          </p:cNvSpPr>
          <p:nvPr/>
        </p:nvSpPr>
        <p:spPr bwMode="auto">
          <a:xfrm>
            <a:off x="3427413" y="6345238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26" name="Line 6"/>
          <p:cNvSpPr>
            <a:spLocks noChangeShapeType="1"/>
          </p:cNvSpPr>
          <p:nvPr/>
        </p:nvSpPr>
        <p:spPr bwMode="auto">
          <a:xfrm flipV="1">
            <a:off x="5949950" y="5265738"/>
            <a:ext cx="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32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30450"/>
            <a:ext cx="357822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0328" name="Group 8"/>
          <p:cNvGrpSpPr>
            <a:grpSpLocks/>
          </p:cNvGrpSpPr>
          <p:nvPr/>
        </p:nvGrpSpPr>
        <p:grpSpPr bwMode="auto">
          <a:xfrm>
            <a:off x="4343400" y="2020888"/>
            <a:ext cx="2835275" cy="265112"/>
            <a:chOff x="2736" y="1273"/>
            <a:chExt cx="1786" cy="167"/>
          </a:xfrm>
        </p:grpSpPr>
        <p:pic>
          <p:nvPicPr>
            <p:cNvPr id="440329" name="Picture 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74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30" name="Picture 1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273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31" name="Picture 1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" y="1273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32" name="Picture 1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273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0333" name="Group 13"/>
          <p:cNvGrpSpPr>
            <a:grpSpLocks/>
          </p:cNvGrpSpPr>
          <p:nvPr/>
        </p:nvGrpSpPr>
        <p:grpSpPr bwMode="auto">
          <a:xfrm>
            <a:off x="2590800" y="3090863"/>
            <a:ext cx="1128713" cy="377825"/>
            <a:chOff x="1632" y="1947"/>
            <a:chExt cx="711" cy="238"/>
          </a:xfrm>
        </p:grpSpPr>
        <p:pic>
          <p:nvPicPr>
            <p:cNvPr id="440334" name="Picture 1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947"/>
              <a:ext cx="31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35" name="Picture 1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017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0336" name="Group 16"/>
          <p:cNvGrpSpPr>
            <a:grpSpLocks/>
          </p:cNvGrpSpPr>
          <p:nvPr/>
        </p:nvGrpSpPr>
        <p:grpSpPr bwMode="auto">
          <a:xfrm>
            <a:off x="4375150" y="2382838"/>
            <a:ext cx="2873375" cy="1808162"/>
            <a:chOff x="2756" y="1501"/>
            <a:chExt cx="1810" cy="1139"/>
          </a:xfrm>
        </p:grpSpPr>
        <p:pic>
          <p:nvPicPr>
            <p:cNvPr id="440337" name="Picture 1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214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38" name="Picture 1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214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39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40" name="Picture 2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150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41" name="Picture 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42" name="Picture 2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43" name="Picture 2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246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0344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3939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0345" name="Group 25"/>
          <p:cNvGrpSpPr>
            <a:grpSpLocks/>
          </p:cNvGrpSpPr>
          <p:nvPr/>
        </p:nvGrpSpPr>
        <p:grpSpPr bwMode="auto">
          <a:xfrm>
            <a:off x="4375150" y="2382838"/>
            <a:ext cx="1035050" cy="796925"/>
            <a:chOff x="2756" y="1501"/>
            <a:chExt cx="652" cy="502"/>
          </a:xfrm>
        </p:grpSpPr>
        <p:pic>
          <p:nvPicPr>
            <p:cNvPr id="440346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150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47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0348" name="Group 28"/>
          <p:cNvGrpSpPr>
            <a:grpSpLocks/>
          </p:cNvGrpSpPr>
          <p:nvPr/>
        </p:nvGrpSpPr>
        <p:grpSpPr bwMode="auto">
          <a:xfrm>
            <a:off x="4232275" y="2382838"/>
            <a:ext cx="3159125" cy="1808162"/>
            <a:chOff x="2666" y="1501"/>
            <a:chExt cx="1990" cy="1139"/>
          </a:xfrm>
        </p:grpSpPr>
        <p:pic>
          <p:nvPicPr>
            <p:cNvPr id="440349" name="Picture 2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150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50" name="Picture 3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46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0351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40042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902075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0353" name="Group 33"/>
          <p:cNvGrpSpPr>
            <a:grpSpLocks/>
          </p:cNvGrpSpPr>
          <p:nvPr/>
        </p:nvGrpSpPr>
        <p:grpSpPr bwMode="auto">
          <a:xfrm>
            <a:off x="5908675" y="3400425"/>
            <a:ext cx="1482725" cy="790575"/>
            <a:chOff x="3722" y="2142"/>
            <a:chExt cx="934" cy="498"/>
          </a:xfrm>
        </p:grpSpPr>
        <p:pic>
          <p:nvPicPr>
            <p:cNvPr id="440354" name="Picture 3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214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55" name="Picture 3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" y="246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0356" name="Group 36"/>
          <p:cNvGrpSpPr>
            <a:grpSpLocks/>
          </p:cNvGrpSpPr>
          <p:nvPr/>
        </p:nvGrpSpPr>
        <p:grpSpPr bwMode="auto">
          <a:xfrm>
            <a:off x="7848600" y="2286000"/>
            <a:ext cx="398463" cy="1882775"/>
            <a:chOff x="4944" y="1440"/>
            <a:chExt cx="251" cy="1186"/>
          </a:xfrm>
        </p:grpSpPr>
        <p:pic>
          <p:nvPicPr>
            <p:cNvPr id="440357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440"/>
              <a:ext cx="251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58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762"/>
              <a:ext cx="20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59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" y="2077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60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2424"/>
              <a:ext cx="17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0361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762000"/>
            <a:ext cx="361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2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4841875"/>
            <a:ext cx="50530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3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79525"/>
            <a:ext cx="2346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4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1273175"/>
            <a:ext cx="264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5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1279525"/>
            <a:ext cx="225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6" name="Rectangle 46"/>
          <p:cNvSpPr>
            <a:spLocks noChangeArrowheads="1"/>
          </p:cNvSpPr>
          <p:nvPr/>
        </p:nvSpPr>
        <p:spPr bwMode="auto">
          <a:xfrm>
            <a:off x="4359275" y="2347913"/>
            <a:ext cx="228600" cy="3381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7" name="Rectangle 47"/>
          <p:cNvSpPr>
            <a:spLocks noChangeArrowheads="1"/>
          </p:cNvSpPr>
          <p:nvPr/>
        </p:nvSpPr>
        <p:spPr bwMode="auto">
          <a:xfrm>
            <a:off x="6019800" y="3352800"/>
            <a:ext cx="274638" cy="3571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8" name="Rectangle 48"/>
          <p:cNvSpPr>
            <a:spLocks noChangeArrowheads="1"/>
          </p:cNvSpPr>
          <p:nvPr/>
        </p:nvSpPr>
        <p:spPr bwMode="auto">
          <a:xfrm>
            <a:off x="7010400" y="3865563"/>
            <a:ext cx="255588" cy="3381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9" name="Rectangle 49"/>
          <p:cNvSpPr>
            <a:spLocks noChangeArrowheads="1"/>
          </p:cNvSpPr>
          <p:nvPr/>
        </p:nvSpPr>
        <p:spPr bwMode="auto">
          <a:xfrm>
            <a:off x="6864350" y="2347913"/>
            <a:ext cx="566738" cy="3381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0" name="Rectangle 50"/>
          <p:cNvSpPr>
            <a:spLocks noChangeArrowheads="1"/>
          </p:cNvSpPr>
          <p:nvPr/>
        </p:nvSpPr>
        <p:spPr bwMode="auto">
          <a:xfrm>
            <a:off x="4195763" y="3884613"/>
            <a:ext cx="566737" cy="3381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1" name="Rectangle 51"/>
          <p:cNvSpPr>
            <a:spLocks noChangeArrowheads="1"/>
          </p:cNvSpPr>
          <p:nvPr/>
        </p:nvSpPr>
        <p:spPr bwMode="auto">
          <a:xfrm>
            <a:off x="6864350" y="3363913"/>
            <a:ext cx="557213" cy="3381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2" name="Rectangle 52"/>
          <p:cNvSpPr>
            <a:spLocks noChangeArrowheads="1"/>
          </p:cNvSpPr>
          <p:nvPr/>
        </p:nvSpPr>
        <p:spPr bwMode="auto">
          <a:xfrm>
            <a:off x="5867400" y="3884613"/>
            <a:ext cx="557213" cy="3381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3" name="Line 53"/>
          <p:cNvSpPr>
            <a:spLocks noChangeShapeType="1"/>
          </p:cNvSpPr>
          <p:nvPr/>
        </p:nvSpPr>
        <p:spPr bwMode="auto">
          <a:xfrm>
            <a:off x="0" y="4762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374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88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5" name="Picture 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381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6" name="Picture 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463"/>
            <a:ext cx="40544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7" name="Picture 5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7463"/>
            <a:ext cx="39766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78" name="Line 58"/>
          <p:cNvSpPr>
            <a:spLocks noChangeShapeType="1"/>
          </p:cNvSpPr>
          <p:nvPr/>
        </p:nvSpPr>
        <p:spPr bwMode="auto">
          <a:xfrm flipV="1">
            <a:off x="6102350" y="5265738"/>
            <a:ext cx="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9" name="Rectangle 59"/>
          <p:cNvSpPr>
            <a:spLocks noChangeArrowheads="1"/>
          </p:cNvSpPr>
          <p:nvPr/>
        </p:nvSpPr>
        <p:spPr bwMode="auto">
          <a:xfrm>
            <a:off x="5173663" y="2347913"/>
            <a:ext cx="246062" cy="3381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0" name="Rectangle 60"/>
          <p:cNvSpPr>
            <a:spLocks noChangeArrowheads="1"/>
          </p:cNvSpPr>
          <p:nvPr/>
        </p:nvSpPr>
        <p:spPr bwMode="auto">
          <a:xfrm>
            <a:off x="4349750" y="2851150"/>
            <a:ext cx="246063" cy="3381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81" name="Picture 6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502275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2" name="Picture 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5503863"/>
            <a:ext cx="188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83" name="Line 63"/>
          <p:cNvSpPr>
            <a:spLocks noChangeShapeType="1"/>
          </p:cNvSpPr>
          <p:nvPr/>
        </p:nvSpPr>
        <p:spPr bwMode="auto">
          <a:xfrm>
            <a:off x="1752600" y="1095375"/>
            <a:ext cx="2660650" cy="1335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4" name="Line 64"/>
          <p:cNvSpPr>
            <a:spLocks noChangeShapeType="1"/>
          </p:cNvSpPr>
          <p:nvPr/>
        </p:nvSpPr>
        <p:spPr bwMode="auto">
          <a:xfrm>
            <a:off x="3124200" y="1160463"/>
            <a:ext cx="2971800" cy="22574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5" name="Line 65"/>
          <p:cNvSpPr>
            <a:spLocks noChangeShapeType="1"/>
          </p:cNvSpPr>
          <p:nvPr/>
        </p:nvSpPr>
        <p:spPr bwMode="auto">
          <a:xfrm>
            <a:off x="4343400" y="1077913"/>
            <a:ext cx="2743200" cy="28336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6" name="Line 66"/>
          <p:cNvSpPr>
            <a:spLocks noChangeShapeType="1"/>
          </p:cNvSpPr>
          <p:nvPr/>
        </p:nvSpPr>
        <p:spPr bwMode="auto">
          <a:xfrm>
            <a:off x="1600200" y="1524000"/>
            <a:ext cx="2743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7" name="Line 67"/>
          <p:cNvSpPr>
            <a:spLocks noChangeShapeType="1"/>
          </p:cNvSpPr>
          <p:nvPr/>
        </p:nvSpPr>
        <p:spPr bwMode="auto">
          <a:xfrm>
            <a:off x="1600200" y="1524000"/>
            <a:ext cx="35814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8" name="Line 68"/>
          <p:cNvSpPr>
            <a:spLocks noChangeShapeType="1"/>
          </p:cNvSpPr>
          <p:nvPr/>
        </p:nvSpPr>
        <p:spPr bwMode="auto">
          <a:xfrm>
            <a:off x="4386263" y="1600200"/>
            <a:ext cx="219075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9" name="Line 69"/>
          <p:cNvSpPr>
            <a:spLocks noChangeShapeType="1"/>
          </p:cNvSpPr>
          <p:nvPr/>
        </p:nvSpPr>
        <p:spPr bwMode="auto">
          <a:xfrm>
            <a:off x="4378325" y="1600200"/>
            <a:ext cx="2595563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0" name="Line 70"/>
          <p:cNvSpPr>
            <a:spLocks noChangeShapeType="1"/>
          </p:cNvSpPr>
          <p:nvPr/>
        </p:nvSpPr>
        <p:spPr bwMode="auto">
          <a:xfrm flipH="1">
            <a:off x="6019800" y="1524000"/>
            <a:ext cx="838200" cy="2532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1" name="Line 71"/>
          <p:cNvSpPr>
            <a:spLocks noChangeShapeType="1"/>
          </p:cNvSpPr>
          <p:nvPr/>
        </p:nvSpPr>
        <p:spPr bwMode="auto">
          <a:xfrm>
            <a:off x="6858000" y="1524000"/>
            <a:ext cx="165100" cy="2028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2" name="Line 72"/>
          <p:cNvSpPr>
            <a:spLocks noChangeShapeType="1"/>
          </p:cNvSpPr>
          <p:nvPr/>
        </p:nvSpPr>
        <p:spPr bwMode="auto">
          <a:xfrm flipH="1">
            <a:off x="6248400" y="533400"/>
            <a:ext cx="1066800" cy="4953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4" name="Rectangle 7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5" name="Rectangle 7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0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0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0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0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0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40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40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40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0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0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0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44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44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44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44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500"/>
                                        <p:tgtEl>
                                          <p:spTgt spid="44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4" dur="500"/>
                                        <p:tgtEl>
                                          <p:spTgt spid="44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44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44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9" dur="500"/>
                                        <p:tgtEl>
                                          <p:spTgt spid="44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44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06" dur="500"/>
                                        <p:tgtEl>
                                          <p:spTgt spid="44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4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4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500" fill="hold"/>
                                        <p:tgtEl>
                                          <p:spTgt spid="440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animBg="1"/>
      <p:bldP spid="440366" grpId="0" animBg="1"/>
      <p:bldP spid="440366" grpId="1" animBg="1"/>
      <p:bldP spid="440367" grpId="0" animBg="1"/>
      <p:bldP spid="440367" grpId="1" animBg="1"/>
      <p:bldP spid="440368" grpId="0" animBg="1"/>
      <p:bldP spid="440368" grpId="1" animBg="1"/>
      <p:bldP spid="440369" grpId="0" animBg="1"/>
      <p:bldP spid="440369" grpId="1" animBg="1"/>
      <p:bldP spid="440370" grpId="0" animBg="1"/>
      <p:bldP spid="440370" grpId="1" animBg="1"/>
      <p:bldP spid="440371" grpId="0" animBg="1"/>
      <p:bldP spid="440371" grpId="1" animBg="1"/>
      <p:bldP spid="440372" grpId="0" animBg="1"/>
      <p:bldP spid="440372" grpId="1" animBg="1"/>
      <p:bldP spid="440378" grpId="0" animBg="1"/>
      <p:bldP spid="440379" grpId="0" animBg="1"/>
      <p:bldP spid="440379" grpId="1" animBg="1"/>
      <p:bldP spid="440380" grpId="0" animBg="1"/>
      <p:bldP spid="440380" grpId="1" animBg="1"/>
      <p:bldP spid="440383" grpId="0" animBg="1"/>
      <p:bldP spid="440383" grpId="1" animBg="1"/>
      <p:bldP spid="440384" grpId="0" animBg="1"/>
      <p:bldP spid="440384" grpId="1" animBg="1"/>
      <p:bldP spid="440385" grpId="0" animBg="1"/>
      <p:bldP spid="440385" grpId="1" animBg="1"/>
      <p:bldP spid="440386" grpId="0" animBg="1"/>
      <p:bldP spid="440386" grpId="1" animBg="1"/>
      <p:bldP spid="440387" grpId="0" animBg="1"/>
      <p:bldP spid="440387" grpId="1" animBg="1"/>
      <p:bldP spid="440388" grpId="0" animBg="1"/>
      <p:bldP spid="440388" grpId="1" animBg="1"/>
      <p:bldP spid="440389" grpId="0" animBg="1"/>
      <p:bldP spid="440389" grpId="1" animBg="1"/>
      <p:bldP spid="440390" grpId="0" animBg="1"/>
      <p:bldP spid="440390" grpId="1" animBg="1"/>
      <p:bldP spid="440391" grpId="0" animBg="1"/>
      <p:bldP spid="440391" grpId="1" animBg="1"/>
      <p:bldP spid="440392" grpId="0" animBg="1"/>
      <p:bldP spid="44039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021D-3BDD-4C49-854D-BE4E227F0001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441406" name="Group 62"/>
          <p:cNvGrpSpPr>
            <a:grpSpLocks/>
          </p:cNvGrpSpPr>
          <p:nvPr/>
        </p:nvGrpSpPr>
        <p:grpSpPr bwMode="auto">
          <a:xfrm>
            <a:off x="36513" y="4841875"/>
            <a:ext cx="8135937" cy="1635125"/>
            <a:chOff x="23" y="3050"/>
            <a:chExt cx="5125" cy="1030"/>
          </a:xfrm>
        </p:grpSpPr>
        <p:pic>
          <p:nvPicPr>
            <p:cNvPr id="441399" name="Picture 5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18"/>
              <a:ext cx="212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400" name="Picture 5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" y="3818"/>
              <a:ext cx="25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1401" name="Line 57"/>
            <p:cNvSpPr>
              <a:spLocks noChangeShapeType="1"/>
            </p:cNvSpPr>
            <p:nvPr/>
          </p:nvSpPr>
          <p:spPr bwMode="auto">
            <a:xfrm>
              <a:off x="2159" y="3901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02" name="Line 58"/>
            <p:cNvSpPr>
              <a:spLocks noChangeShapeType="1"/>
            </p:cNvSpPr>
            <p:nvPr/>
          </p:nvSpPr>
          <p:spPr bwMode="auto">
            <a:xfrm>
              <a:off x="2159" y="3997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03" name="Line 59"/>
            <p:cNvSpPr>
              <a:spLocks noChangeShapeType="1"/>
            </p:cNvSpPr>
            <p:nvPr/>
          </p:nvSpPr>
          <p:spPr bwMode="auto">
            <a:xfrm flipV="1">
              <a:off x="3748" y="3317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41404" name="Picture 6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3050"/>
              <a:ext cx="318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1405" name="Line 61"/>
            <p:cNvSpPr>
              <a:spLocks noChangeShapeType="1"/>
            </p:cNvSpPr>
            <p:nvPr/>
          </p:nvSpPr>
          <p:spPr bwMode="auto">
            <a:xfrm flipV="1">
              <a:off x="3844" y="3317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1352" name="Line 8"/>
          <p:cNvSpPr>
            <a:spLocks noChangeShapeType="1"/>
          </p:cNvSpPr>
          <p:nvPr/>
        </p:nvSpPr>
        <p:spPr bwMode="auto">
          <a:xfrm>
            <a:off x="0" y="4762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1354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30450"/>
            <a:ext cx="357822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1355" name="Group 11"/>
          <p:cNvGrpSpPr>
            <a:grpSpLocks/>
          </p:cNvGrpSpPr>
          <p:nvPr/>
        </p:nvGrpSpPr>
        <p:grpSpPr bwMode="auto">
          <a:xfrm>
            <a:off x="4343400" y="2020888"/>
            <a:ext cx="2835275" cy="265112"/>
            <a:chOff x="2736" y="1273"/>
            <a:chExt cx="1786" cy="167"/>
          </a:xfrm>
        </p:grpSpPr>
        <p:pic>
          <p:nvPicPr>
            <p:cNvPr id="441356" name="Picture 1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74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57" name="Picture 1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273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58" name="Picture 1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" y="1273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59" name="Picture 1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273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1360" name="Group 16"/>
          <p:cNvGrpSpPr>
            <a:grpSpLocks/>
          </p:cNvGrpSpPr>
          <p:nvPr/>
        </p:nvGrpSpPr>
        <p:grpSpPr bwMode="auto">
          <a:xfrm>
            <a:off x="2590800" y="3090863"/>
            <a:ext cx="1128713" cy="377825"/>
            <a:chOff x="1632" y="1947"/>
            <a:chExt cx="711" cy="238"/>
          </a:xfrm>
        </p:grpSpPr>
        <p:pic>
          <p:nvPicPr>
            <p:cNvPr id="441361" name="Picture 1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947"/>
              <a:ext cx="31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62" name="Picture 1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017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1363" name="Group 19"/>
          <p:cNvGrpSpPr>
            <a:grpSpLocks/>
          </p:cNvGrpSpPr>
          <p:nvPr/>
        </p:nvGrpSpPr>
        <p:grpSpPr bwMode="auto">
          <a:xfrm>
            <a:off x="4375150" y="2382838"/>
            <a:ext cx="2873375" cy="1808162"/>
            <a:chOff x="2756" y="1501"/>
            <a:chExt cx="1810" cy="1139"/>
          </a:xfrm>
        </p:grpSpPr>
        <p:pic>
          <p:nvPicPr>
            <p:cNvPr id="441364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214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65" name="Picture 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214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66" name="Picture 2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67" name="Picture 2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150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68" name="Picture 2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69" name="Picture 2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70" name="Picture 2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246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1371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3939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1372" name="Group 28"/>
          <p:cNvGrpSpPr>
            <a:grpSpLocks/>
          </p:cNvGrpSpPr>
          <p:nvPr/>
        </p:nvGrpSpPr>
        <p:grpSpPr bwMode="auto">
          <a:xfrm>
            <a:off x="4375150" y="2382838"/>
            <a:ext cx="1035050" cy="796925"/>
            <a:chOff x="2756" y="1501"/>
            <a:chExt cx="652" cy="502"/>
          </a:xfrm>
        </p:grpSpPr>
        <p:pic>
          <p:nvPicPr>
            <p:cNvPr id="441373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150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74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1375" name="Group 31"/>
          <p:cNvGrpSpPr>
            <a:grpSpLocks/>
          </p:cNvGrpSpPr>
          <p:nvPr/>
        </p:nvGrpSpPr>
        <p:grpSpPr bwMode="auto">
          <a:xfrm>
            <a:off x="4232275" y="2382838"/>
            <a:ext cx="3159125" cy="1808162"/>
            <a:chOff x="2666" y="1501"/>
            <a:chExt cx="1990" cy="1139"/>
          </a:xfrm>
        </p:grpSpPr>
        <p:pic>
          <p:nvPicPr>
            <p:cNvPr id="441376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150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77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46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1378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40042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379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902075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1380" name="Group 36"/>
          <p:cNvGrpSpPr>
            <a:grpSpLocks/>
          </p:cNvGrpSpPr>
          <p:nvPr/>
        </p:nvGrpSpPr>
        <p:grpSpPr bwMode="auto">
          <a:xfrm>
            <a:off x="5908675" y="3400425"/>
            <a:ext cx="1482725" cy="790575"/>
            <a:chOff x="3722" y="2142"/>
            <a:chExt cx="934" cy="498"/>
          </a:xfrm>
        </p:grpSpPr>
        <p:pic>
          <p:nvPicPr>
            <p:cNvPr id="441381" name="Picture 3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214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82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" y="2461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1383" name="Group 39"/>
          <p:cNvGrpSpPr>
            <a:grpSpLocks/>
          </p:cNvGrpSpPr>
          <p:nvPr/>
        </p:nvGrpSpPr>
        <p:grpSpPr bwMode="auto">
          <a:xfrm>
            <a:off x="7848600" y="2286000"/>
            <a:ext cx="398463" cy="1882775"/>
            <a:chOff x="4944" y="1440"/>
            <a:chExt cx="251" cy="1186"/>
          </a:xfrm>
        </p:grpSpPr>
        <p:pic>
          <p:nvPicPr>
            <p:cNvPr id="441384" name="Picture 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440"/>
              <a:ext cx="251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85" name="Picture 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762"/>
              <a:ext cx="20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86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" y="2077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1387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2424"/>
              <a:ext cx="17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1388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762000"/>
            <a:ext cx="3614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389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79525"/>
            <a:ext cx="2346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390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1273175"/>
            <a:ext cx="264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391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1279525"/>
            <a:ext cx="225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392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88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393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381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394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7463"/>
            <a:ext cx="39766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1395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988"/>
            <a:ext cx="388778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1397" name="Rectangle 5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398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7BA-BCCA-484D-8BDE-64FE61D8965A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442455" name="Group 87"/>
          <p:cNvGrpSpPr>
            <a:grpSpLocks/>
          </p:cNvGrpSpPr>
          <p:nvPr/>
        </p:nvGrpSpPr>
        <p:grpSpPr bwMode="auto">
          <a:xfrm>
            <a:off x="36513" y="4841875"/>
            <a:ext cx="8135937" cy="1635125"/>
            <a:chOff x="23" y="3050"/>
            <a:chExt cx="5125" cy="1030"/>
          </a:xfrm>
        </p:grpSpPr>
        <p:pic>
          <p:nvPicPr>
            <p:cNvPr id="442456" name="Picture 8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18"/>
              <a:ext cx="212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2457" name="Picture 8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" y="3818"/>
              <a:ext cx="25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2458" name="Line 90"/>
            <p:cNvSpPr>
              <a:spLocks noChangeShapeType="1"/>
            </p:cNvSpPr>
            <p:nvPr/>
          </p:nvSpPr>
          <p:spPr bwMode="auto">
            <a:xfrm>
              <a:off x="2159" y="3901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59" name="Line 91"/>
            <p:cNvSpPr>
              <a:spLocks noChangeShapeType="1"/>
            </p:cNvSpPr>
            <p:nvPr/>
          </p:nvSpPr>
          <p:spPr bwMode="auto">
            <a:xfrm>
              <a:off x="2159" y="3997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60" name="Line 92"/>
            <p:cNvSpPr>
              <a:spLocks noChangeShapeType="1"/>
            </p:cNvSpPr>
            <p:nvPr/>
          </p:nvSpPr>
          <p:spPr bwMode="auto">
            <a:xfrm flipV="1">
              <a:off x="3748" y="3317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42461" name="Picture 9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3050"/>
              <a:ext cx="318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2462" name="Line 94"/>
            <p:cNvSpPr>
              <a:spLocks noChangeShapeType="1"/>
            </p:cNvSpPr>
            <p:nvPr/>
          </p:nvSpPr>
          <p:spPr bwMode="auto">
            <a:xfrm flipV="1">
              <a:off x="3844" y="3317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23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1143000" y="5357813"/>
            <a:ext cx="19542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23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3536950"/>
            <a:ext cx="13350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23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220913"/>
            <a:ext cx="38179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2379" name="Line 11"/>
          <p:cNvSpPr>
            <a:spLocks noChangeShapeType="1"/>
          </p:cNvSpPr>
          <p:nvPr/>
        </p:nvSpPr>
        <p:spPr bwMode="auto">
          <a:xfrm>
            <a:off x="0" y="4762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238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1439">
            <a:off x="1830388" y="5591175"/>
            <a:ext cx="13604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238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28600"/>
            <a:ext cx="6931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8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25525"/>
            <a:ext cx="4814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8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702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8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631825"/>
            <a:ext cx="55514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87" name="Line 19"/>
          <p:cNvSpPr>
            <a:spLocks noChangeShapeType="1"/>
          </p:cNvSpPr>
          <p:nvPr/>
        </p:nvSpPr>
        <p:spPr bwMode="auto">
          <a:xfrm>
            <a:off x="4305300" y="1435100"/>
            <a:ext cx="26685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388" name="Line 20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238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873375"/>
            <a:ext cx="2700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9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2873375"/>
            <a:ext cx="2965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91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3813175"/>
            <a:ext cx="1227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92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3175"/>
            <a:ext cx="1681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93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813175"/>
            <a:ext cx="168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94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813175"/>
            <a:ext cx="1774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95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9068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96" name="Line 28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2397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364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98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270375"/>
            <a:ext cx="849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99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053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400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70375"/>
            <a:ext cx="1812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401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70375"/>
            <a:ext cx="925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402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43053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403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198688"/>
            <a:ext cx="1812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404" name="Picture 3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4388"/>
            <a:ext cx="3379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405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5975"/>
            <a:ext cx="1681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406" name="Line 38"/>
          <p:cNvSpPr>
            <a:spLocks noChangeShapeType="1"/>
          </p:cNvSpPr>
          <p:nvPr/>
        </p:nvSpPr>
        <p:spPr bwMode="auto">
          <a:xfrm flipH="1">
            <a:off x="2209800" y="1447800"/>
            <a:ext cx="32004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07" name="Line 39"/>
          <p:cNvSpPr>
            <a:spLocks noChangeShapeType="1"/>
          </p:cNvSpPr>
          <p:nvPr/>
        </p:nvSpPr>
        <p:spPr bwMode="auto">
          <a:xfrm>
            <a:off x="2887663" y="4213225"/>
            <a:ext cx="30480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08" name="Line 40"/>
          <p:cNvSpPr>
            <a:spLocks noChangeShapeType="1"/>
          </p:cNvSpPr>
          <p:nvPr/>
        </p:nvSpPr>
        <p:spPr bwMode="auto">
          <a:xfrm flipH="1">
            <a:off x="1636713" y="5181600"/>
            <a:ext cx="1462087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2409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988"/>
            <a:ext cx="14557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2410" name="Picture 4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988"/>
            <a:ext cx="388778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2411" name="Rectangle 43"/>
          <p:cNvSpPr>
            <a:spLocks noChangeArrowheads="1"/>
          </p:cNvSpPr>
          <p:nvPr/>
        </p:nvSpPr>
        <p:spPr bwMode="auto">
          <a:xfrm>
            <a:off x="1508125" y="2970213"/>
            <a:ext cx="21907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12" name="Rectangle 44"/>
          <p:cNvSpPr>
            <a:spLocks noChangeArrowheads="1"/>
          </p:cNvSpPr>
          <p:nvPr/>
        </p:nvSpPr>
        <p:spPr bwMode="auto">
          <a:xfrm>
            <a:off x="2981325" y="2970213"/>
            <a:ext cx="21907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13" name="Rectangle 45"/>
          <p:cNvSpPr>
            <a:spLocks noChangeArrowheads="1"/>
          </p:cNvSpPr>
          <p:nvPr/>
        </p:nvSpPr>
        <p:spPr bwMode="auto">
          <a:xfrm>
            <a:off x="3363913" y="2970213"/>
            <a:ext cx="21907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14" name="Rectangle 46"/>
          <p:cNvSpPr>
            <a:spLocks noChangeArrowheads="1"/>
          </p:cNvSpPr>
          <p:nvPr/>
        </p:nvSpPr>
        <p:spPr bwMode="auto">
          <a:xfrm>
            <a:off x="3016250" y="3454400"/>
            <a:ext cx="21907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15" name="Rectangle 47"/>
          <p:cNvSpPr>
            <a:spLocks noChangeArrowheads="1"/>
          </p:cNvSpPr>
          <p:nvPr/>
        </p:nvSpPr>
        <p:spPr bwMode="auto">
          <a:xfrm>
            <a:off x="4232275" y="3454400"/>
            <a:ext cx="21907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16" name="Rectangle 48"/>
          <p:cNvSpPr>
            <a:spLocks noChangeArrowheads="1"/>
          </p:cNvSpPr>
          <p:nvPr/>
        </p:nvSpPr>
        <p:spPr bwMode="auto">
          <a:xfrm>
            <a:off x="3765550" y="3454400"/>
            <a:ext cx="30162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17" name="Rectangle 49"/>
          <p:cNvSpPr>
            <a:spLocks noChangeArrowheads="1"/>
          </p:cNvSpPr>
          <p:nvPr/>
        </p:nvSpPr>
        <p:spPr bwMode="auto">
          <a:xfrm>
            <a:off x="4989513" y="3454400"/>
            <a:ext cx="30162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18" name="Rectangle 50"/>
          <p:cNvSpPr>
            <a:spLocks noChangeArrowheads="1"/>
          </p:cNvSpPr>
          <p:nvPr/>
        </p:nvSpPr>
        <p:spPr bwMode="auto">
          <a:xfrm>
            <a:off x="1717675" y="3911600"/>
            <a:ext cx="21907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19" name="Rectangle 51"/>
          <p:cNvSpPr>
            <a:spLocks noChangeArrowheads="1"/>
          </p:cNvSpPr>
          <p:nvPr/>
        </p:nvSpPr>
        <p:spPr bwMode="auto">
          <a:xfrm>
            <a:off x="3746500" y="3911600"/>
            <a:ext cx="30162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20" name="Rectangle 52"/>
          <p:cNvSpPr>
            <a:spLocks noChangeArrowheads="1"/>
          </p:cNvSpPr>
          <p:nvPr/>
        </p:nvSpPr>
        <p:spPr bwMode="auto">
          <a:xfrm>
            <a:off x="2101850" y="3911600"/>
            <a:ext cx="21907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21" name="Rectangle 53"/>
          <p:cNvSpPr>
            <a:spLocks noChangeArrowheads="1"/>
          </p:cNvSpPr>
          <p:nvPr/>
        </p:nvSpPr>
        <p:spPr bwMode="auto">
          <a:xfrm>
            <a:off x="3362325" y="3911600"/>
            <a:ext cx="21907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22" name="Rectangle 54"/>
          <p:cNvSpPr>
            <a:spLocks noChangeArrowheads="1"/>
          </p:cNvSpPr>
          <p:nvPr/>
        </p:nvSpPr>
        <p:spPr bwMode="auto">
          <a:xfrm>
            <a:off x="5108575" y="3911600"/>
            <a:ext cx="30162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23" name="Rectangle 55"/>
          <p:cNvSpPr>
            <a:spLocks noChangeArrowheads="1"/>
          </p:cNvSpPr>
          <p:nvPr/>
        </p:nvSpPr>
        <p:spPr bwMode="auto">
          <a:xfrm>
            <a:off x="5575300" y="3911600"/>
            <a:ext cx="21907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24" name="Rectangle 56"/>
          <p:cNvSpPr>
            <a:spLocks noChangeArrowheads="1"/>
          </p:cNvSpPr>
          <p:nvPr/>
        </p:nvSpPr>
        <p:spPr bwMode="auto">
          <a:xfrm>
            <a:off x="6845300" y="3911600"/>
            <a:ext cx="30162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25" name="Rectangle 57"/>
          <p:cNvSpPr>
            <a:spLocks noChangeArrowheads="1"/>
          </p:cNvSpPr>
          <p:nvPr/>
        </p:nvSpPr>
        <p:spPr bwMode="auto">
          <a:xfrm>
            <a:off x="7321550" y="3911600"/>
            <a:ext cx="30162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2426" name="Picture 5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10715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2427" name="Picture 5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1720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2428" name="Rectangle 60"/>
          <p:cNvSpPr>
            <a:spLocks noChangeArrowheads="1"/>
          </p:cNvSpPr>
          <p:nvPr/>
        </p:nvSpPr>
        <p:spPr bwMode="auto">
          <a:xfrm>
            <a:off x="5748338" y="2971800"/>
            <a:ext cx="30162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29" name="Rectangle 61"/>
          <p:cNvSpPr>
            <a:spLocks noChangeArrowheads="1"/>
          </p:cNvSpPr>
          <p:nvPr/>
        </p:nvSpPr>
        <p:spPr bwMode="auto">
          <a:xfrm>
            <a:off x="7312025" y="2971800"/>
            <a:ext cx="30162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30" name="Rectangle 62"/>
          <p:cNvSpPr>
            <a:spLocks noChangeArrowheads="1"/>
          </p:cNvSpPr>
          <p:nvPr/>
        </p:nvSpPr>
        <p:spPr bwMode="auto">
          <a:xfrm>
            <a:off x="7786688" y="2971800"/>
            <a:ext cx="30162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31" name="Rectangle 63"/>
          <p:cNvSpPr>
            <a:spLocks noChangeArrowheads="1"/>
          </p:cNvSpPr>
          <p:nvPr/>
        </p:nvSpPr>
        <p:spPr bwMode="auto">
          <a:xfrm>
            <a:off x="703263" y="3354388"/>
            <a:ext cx="1060450" cy="365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32" name="Rectangle 64"/>
          <p:cNvSpPr>
            <a:spLocks noChangeArrowheads="1"/>
          </p:cNvSpPr>
          <p:nvPr/>
        </p:nvSpPr>
        <p:spPr bwMode="auto">
          <a:xfrm>
            <a:off x="3016250" y="3354388"/>
            <a:ext cx="1060450" cy="365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2453" name="Picture 8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413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2433" name="Rectangle 65"/>
          <p:cNvSpPr>
            <a:spLocks noChangeArrowheads="1"/>
          </p:cNvSpPr>
          <p:nvPr/>
        </p:nvSpPr>
        <p:spPr bwMode="auto">
          <a:xfrm>
            <a:off x="4232275" y="3354388"/>
            <a:ext cx="1060450" cy="365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34" name="Line 66"/>
          <p:cNvSpPr>
            <a:spLocks noChangeShapeType="1"/>
          </p:cNvSpPr>
          <p:nvPr/>
        </p:nvSpPr>
        <p:spPr bwMode="auto">
          <a:xfrm>
            <a:off x="3517900" y="4670425"/>
            <a:ext cx="17827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35" name="Line 67"/>
          <p:cNvSpPr>
            <a:spLocks noChangeShapeType="1"/>
          </p:cNvSpPr>
          <p:nvPr/>
        </p:nvSpPr>
        <p:spPr bwMode="auto">
          <a:xfrm>
            <a:off x="1260475" y="4213225"/>
            <a:ext cx="11890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36" name="Line 68"/>
          <p:cNvSpPr>
            <a:spLocks noChangeShapeType="1"/>
          </p:cNvSpPr>
          <p:nvPr/>
        </p:nvSpPr>
        <p:spPr bwMode="auto">
          <a:xfrm>
            <a:off x="6354763" y="4213225"/>
            <a:ext cx="13255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37" name="Line 69"/>
          <p:cNvSpPr>
            <a:spLocks noChangeShapeType="1"/>
          </p:cNvSpPr>
          <p:nvPr/>
        </p:nvSpPr>
        <p:spPr bwMode="auto">
          <a:xfrm flipV="1">
            <a:off x="1600200" y="3171825"/>
            <a:ext cx="1143000" cy="6397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38" name="Line 70"/>
          <p:cNvSpPr>
            <a:spLocks noChangeShapeType="1"/>
          </p:cNvSpPr>
          <p:nvPr/>
        </p:nvSpPr>
        <p:spPr bwMode="auto">
          <a:xfrm>
            <a:off x="1295400" y="3200400"/>
            <a:ext cx="4572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39" name="Line 71"/>
          <p:cNvSpPr>
            <a:spLocks noChangeShapeType="1"/>
          </p:cNvSpPr>
          <p:nvPr/>
        </p:nvSpPr>
        <p:spPr bwMode="auto">
          <a:xfrm flipV="1">
            <a:off x="6705600" y="3152775"/>
            <a:ext cx="401638" cy="6588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40" name="Line 72"/>
          <p:cNvSpPr>
            <a:spLocks noChangeShapeType="1"/>
          </p:cNvSpPr>
          <p:nvPr/>
        </p:nvSpPr>
        <p:spPr bwMode="auto">
          <a:xfrm>
            <a:off x="5562600" y="3200400"/>
            <a:ext cx="10668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2441" name="Group 73"/>
          <p:cNvGrpSpPr>
            <a:grpSpLocks/>
          </p:cNvGrpSpPr>
          <p:nvPr/>
        </p:nvGrpSpPr>
        <p:grpSpPr bwMode="auto">
          <a:xfrm>
            <a:off x="5254625" y="3709988"/>
            <a:ext cx="438150" cy="182562"/>
            <a:chOff x="4836" y="1392"/>
            <a:chExt cx="223" cy="115"/>
          </a:xfrm>
        </p:grpSpPr>
        <p:sp>
          <p:nvSpPr>
            <p:cNvPr id="442442" name="Arc 74"/>
            <p:cNvSpPr>
              <a:spLocks noChangeAspect="1"/>
            </p:cNvSpPr>
            <p:nvPr/>
          </p:nvSpPr>
          <p:spPr bwMode="auto">
            <a:xfrm>
              <a:off x="4944" y="1392"/>
              <a:ext cx="115" cy="1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443" name="Arc 75"/>
            <p:cNvSpPr>
              <a:spLocks noChangeAspect="1"/>
            </p:cNvSpPr>
            <p:nvPr/>
          </p:nvSpPr>
          <p:spPr bwMode="auto">
            <a:xfrm flipH="1">
              <a:off x="4836" y="1392"/>
              <a:ext cx="115" cy="1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2444" name="Line 76"/>
          <p:cNvSpPr>
            <a:spLocks noChangeShapeType="1"/>
          </p:cNvSpPr>
          <p:nvPr/>
        </p:nvSpPr>
        <p:spPr bwMode="auto">
          <a:xfrm>
            <a:off x="1425575" y="4670425"/>
            <a:ext cx="83185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45" name="Line 77"/>
          <p:cNvSpPr>
            <a:spLocks noChangeShapeType="1"/>
          </p:cNvSpPr>
          <p:nvPr/>
        </p:nvSpPr>
        <p:spPr bwMode="auto">
          <a:xfrm>
            <a:off x="6626225" y="4670425"/>
            <a:ext cx="9239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2446" name="Group 78"/>
          <p:cNvGrpSpPr>
            <a:grpSpLocks/>
          </p:cNvGrpSpPr>
          <p:nvPr/>
        </p:nvGrpSpPr>
        <p:grpSpPr bwMode="auto">
          <a:xfrm>
            <a:off x="5429250" y="3417888"/>
            <a:ext cx="3617913" cy="244475"/>
            <a:chOff x="3420" y="2153"/>
            <a:chExt cx="2279" cy="154"/>
          </a:xfrm>
        </p:grpSpPr>
        <p:pic>
          <p:nvPicPr>
            <p:cNvPr id="442447" name="Picture 7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2153"/>
              <a:ext cx="18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2448" name="Line 80"/>
            <p:cNvSpPr>
              <a:spLocks noChangeShapeType="1"/>
            </p:cNvSpPr>
            <p:nvPr/>
          </p:nvSpPr>
          <p:spPr bwMode="auto">
            <a:xfrm flipH="1">
              <a:off x="3420" y="2234"/>
              <a:ext cx="43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2449" name="Rectangle 81"/>
          <p:cNvSpPr>
            <a:spLocks noChangeArrowheads="1"/>
          </p:cNvSpPr>
          <p:nvPr/>
        </p:nvSpPr>
        <p:spPr bwMode="auto">
          <a:xfrm>
            <a:off x="209550" y="3335338"/>
            <a:ext cx="7358063" cy="1325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50" name="Line 82"/>
          <p:cNvSpPr>
            <a:spLocks noChangeShapeType="1"/>
          </p:cNvSpPr>
          <p:nvPr/>
        </p:nvSpPr>
        <p:spPr bwMode="auto">
          <a:xfrm flipH="1">
            <a:off x="1220788" y="5029200"/>
            <a:ext cx="187325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52" name="Rectangle 8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454" name="Rectangle 8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4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4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4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4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4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4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4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4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3" dur="500"/>
                                        <p:tgtEl>
                                          <p:spTgt spid="44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8" dur="500"/>
                                        <p:tgtEl>
                                          <p:spTgt spid="44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44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44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2" dur="500"/>
                                        <p:tgtEl>
                                          <p:spTgt spid="44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7" dur="500"/>
                                        <p:tgtEl>
                                          <p:spTgt spid="44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44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4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442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442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442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44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44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44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 nodeType="clickPar">
                      <p:stCondLst>
                        <p:cond delay="indefinite"/>
                      </p:stCondLst>
                      <p:childTnLst>
                        <p:par>
                          <p:cTn id="3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8" dur="500"/>
                                        <p:tgtEl>
                                          <p:spTgt spid="44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1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4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7" dur="5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0" dur="500"/>
                                        <p:tgtEl>
                                          <p:spTgt spid="442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3" dur="500"/>
                                        <p:tgtEl>
                                          <p:spTgt spid="442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6" dur="5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9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44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44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87" grpId="0" animBg="1"/>
      <p:bldP spid="442387" grpId="1" animBg="1"/>
      <p:bldP spid="442388" grpId="0" animBg="1"/>
      <p:bldP spid="442396" grpId="0" animBg="1"/>
      <p:bldP spid="442396" grpId="1" animBg="1"/>
      <p:bldP spid="442406" grpId="0" animBg="1"/>
      <p:bldP spid="442406" grpId="1" animBg="1"/>
      <p:bldP spid="442407" grpId="0" animBg="1"/>
      <p:bldP spid="442407" grpId="1" animBg="1"/>
      <p:bldP spid="442408" grpId="0" animBg="1"/>
      <p:bldP spid="442411" grpId="0" animBg="1"/>
      <p:bldP spid="442411" grpId="1" animBg="1"/>
      <p:bldP spid="442411" grpId="2" animBg="1"/>
      <p:bldP spid="442412" grpId="0" animBg="1"/>
      <p:bldP spid="442412" grpId="1" animBg="1"/>
      <p:bldP spid="442412" grpId="2" animBg="1"/>
      <p:bldP spid="442413" grpId="0" animBg="1"/>
      <p:bldP spid="442413" grpId="1" animBg="1"/>
      <p:bldP spid="442413" grpId="2" animBg="1"/>
      <p:bldP spid="442414" grpId="0" animBg="1"/>
      <p:bldP spid="442414" grpId="1" animBg="1"/>
      <p:bldP spid="442414" grpId="2" animBg="1"/>
      <p:bldP spid="442414" grpId="3" animBg="1"/>
      <p:bldP spid="442415" grpId="0" animBg="1"/>
      <p:bldP spid="442415" grpId="1" animBg="1"/>
      <p:bldP spid="442415" grpId="2" animBg="1"/>
      <p:bldP spid="442415" grpId="3" animBg="1"/>
      <p:bldP spid="442416" grpId="0" animBg="1"/>
      <p:bldP spid="442416" grpId="1" animBg="1"/>
      <p:bldP spid="442416" grpId="2" animBg="1"/>
      <p:bldP spid="442416" grpId="3" animBg="1"/>
      <p:bldP spid="442417" grpId="0" animBg="1"/>
      <p:bldP spid="442417" grpId="1" animBg="1"/>
      <p:bldP spid="442417" grpId="2" animBg="1"/>
      <p:bldP spid="442417" grpId="3" animBg="1"/>
      <p:bldP spid="442418" grpId="0" animBg="1"/>
      <p:bldP spid="442418" grpId="1" animBg="1"/>
      <p:bldP spid="442419" grpId="0" animBg="1"/>
      <p:bldP spid="442419" grpId="1" animBg="1"/>
      <p:bldP spid="442420" grpId="0" animBg="1"/>
      <p:bldP spid="442420" grpId="1" animBg="1"/>
      <p:bldP spid="442421" grpId="0" animBg="1"/>
      <p:bldP spid="442421" grpId="1" animBg="1"/>
      <p:bldP spid="442422" grpId="0" animBg="1"/>
      <p:bldP spid="442422" grpId="1" animBg="1"/>
      <p:bldP spid="442422" grpId="2" animBg="1"/>
      <p:bldP spid="442422" grpId="3" animBg="1"/>
      <p:bldP spid="442423" grpId="0" animBg="1"/>
      <p:bldP spid="442423" grpId="1" animBg="1"/>
      <p:bldP spid="442423" grpId="2" animBg="1"/>
      <p:bldP spid="442423" grpId="3" animBg="1"/>
      <p:bldP spid="442424" grpId="0" animBg="1"/>
      <p:bldP spid="442424" grpId="1" animBg="1"/>
      <p:bldP spid="442425" grpId="0" animBg="1"/>
      <p:bldP spid="442425" grpId="1" animBg="1"/>
      <p:bldP spid="442428" grpId="0" animBg="1"/>
      <p:bldP spid="442428" grpId="1" animBg="1"/>
      <p:bldP spid="442429" grpId="0" animBg="1"/>
      <p:bldP spid="442429" grpId="1" animBg="1"/>
      <p:bldP spid="442430" grpId="0" animBg="1"/>
      <p:bldP spid="442430" grpId="1" animBg="1"/>
      <p:bldP spid="442431" grpId="0" animBg="1"/>
      <p:bldP spid="442431" grpId="1" animBg="1"/>
      <p:bldP spid="442432" grpId="0" animBg="1"/>
      <p:bldP spid="442432" grpId="1" animBg="1"/>
      <p:bldP spid="442433" grpId="0" animBg="1"/>
      <p:bldP spid="442433" grpId="1" animBg="1"/>
      <p:bldP spid="442434" grpId="0" animBg="1"/>
      <p:bldP spid="442434" grpId="1" animBg="1"/>
      <p:bldP spid="442435" grpId="0" animBg="1"/>
      <p:bldP spid="442435" grpId="1" animBg="1"/>
      <p:bldP spid="442436" grpId="0" animBg="1"/>
      <p:bldP spid="442436" grpId="1" animBg="1"/>
      <p:bldP spid="442437" grpId="0" animBg="1"/>
      <p:bldP spid="442437" grpId="1" animBg="1"/>
      <p:bldP spid="442438" grpId="0" animBg="1"/>
      <p:bldP spid="442438" grpId="1" animBg="1"/>
      <p:bldP spid="442439" grpId="0" animBg="1"/>
      <p:bldP spid="442439" grpId="1" animBg="1"/>
      <p:bldP spid="442440" grpId="0" animBg="1"/>
      <p:bldP spid="442440" grpId="1" animBg="1"/>
      <p:bldP spid="442444" grpId="0" animBg="1"/>
      <p:bldP spid="442444" grpId="1" animBg="1"/>
      <p:bldP spid="442445" grpId="0" animBg="1"/>
      <p:bldP spid="442445" grpId="1" animBg="1"/>
      <p:bldP spid="442449" grpId="0" animBg="1"/>
      <p:bldP spid="4424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E205-CBCB-422D-A5CD-858FFB362986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454701" name="Group 45"/>
          <p:cNvGrpSpPr>
            <a:grpSpLocks/>
          </p:cNvGrpSpPr>
          <p:nvPr/>
        </p:nvGrpSpPr>
        <p:grpSpPr bwMode="auto">
          <a:xfrm>
            <a:off x="36513" y="4841875"/>
            <a:ext cx="8135937" cy="1635125"/>
            <a:chOff x="23" y="3050"/>
            <a:chExt cx="5125" cy="1030"/>
          </a:xfrm>
        </p:grpSpPr>
        <p:pic>
          <p:nvPicPr>
            <p:cNvPr id="454702" name="Picture 4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18"/>
              <a:ext cx="212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4703" name="Picture 4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" y="3818"/>
              <a:ext cx="25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4704" name="Line 48"/>
            <p:cNvSpPr>
              <a:spLocks noChangeShapeType="1"/>
            </p:cNvSpPr>
            <p:nvPr/>
          </p:nvSpPr>
          <p:spPr bwMode="auto">
            <a:xfrm>
              <a:off x="2159" y="3901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05" name="Line 49"/>
            <p:cNvSpPr>
              <a:spLocks noChangeShapeType="1"/>
            </p:cNvSpPr>
            <p:nvPr/>
          </p:nvSpPr>
          <p:spPr bwMode="auto">
            <a:xfrm>
              <a:off x="2159" y="3997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06" name="Line 50"/>
            <p:cNvSpPr>
              <a:spLocks noChangeShapeType="1"/>
            </p:cNvSpPr>
            <p:nvPr/>
          </p:nvSpPr>
          <p:spPr bwMode="auto">
            <a:xfrm flipV="1">
              <a:off x="3748" y="3317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54707" name="Picture 5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3050"/>
              <a:ext cx="318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4708" name="Line 52"/>
            <p:cNvSpPr>
              <a:spLocks noChangeShapeType="1"/>
            </p:cNvSpPr>
            <p:nvPr/>
          </p:nvSpPr>
          <p:spPr bwMode="auto">
            <a:xfrm flipV="1">
              <a:off x="3844" y="3317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4709" name="Line 53"/>
          <p:cNvSpPr>
            <a:spLocks noChangeShapeType="1"/>
          </p:cNvSpPr>
          <p:nvPr/>
        </p:nvSpPr>
        <p:spPr bwMode="auto">
          <a:xfrm flipH="1">
            <a:off x="1636713" y="5181600"/>
            <a:ext cx="1462087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65" name="Line 9"/>
          <p:cNvSpPr>
            <a:spLocks noChangeShapeType="1"/>
          </p:cNvSpPr>
          <p:nvPr/>
        </p:nvSpPr>
        <p:spPr bwMode="auto">
          <a:xfrm>
            <a:off x="0" y="4762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466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905000"/>
            <a:ext cx="536257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67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368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6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270375"/>
            <a:ext cx="849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6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3053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7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70375"/>
            <a:ext cx="1812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71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4270375"/>
            <a:ext cx="925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7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42957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73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5975"/>
            <a:ext cx="1681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4674" name="Line 18"/>
          <p:cNvSpPr>
            <a:spLocks noChangeShapeType="1"/>
          </p:cNvSpPr>
          <p:nvPr/>
        </p:nvSpPr>
        <p:spPr bwMode="auto">
          <a:xfrm flipH="1" flipV="1">
            <a:off x="5383213" y="3657600"/>
            <a:ext cx="1252537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467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7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7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95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7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352800"/>
            <a:ext cx="1466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7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1562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4679" name="Line 23"/>
          <p:cNvSpPr>
            <a:spLocks noChangeShapeType="1"/>
          </p:cNvSpPr>
          <p:nvPr/>
        </p:nvSpPr>
        <p:spPr bwMode="auto">
          <a:xfrm flipV="1">
            <a:off x="2209800" y="3657600"/>
            <a:ext cx="347663" cy="612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4684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28600"/>
            <a:ext cx="6931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85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25525"/>
            <a:ext cx="4814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86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702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87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413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88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631825"/>
            <a:ext cx="55514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4689" name="Line 33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90" name="Line 34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4691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198688"/>
            <a:ext cx="1812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92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988"/>
            <a:ext cx="14557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4693" name="Group 37"/>
          <p:cNvGrpSpPr>
            <a:grpSpLocks/>
          </p:cNvGrpSpPr>
          <p:nvPr/>
        </p:nvGrpSpPr>
        <p:grpSpPr bwMode="auto">
          <a:xfrm>
            <a:off x="7010400" y="3316288"/>
            <a:ext cx="1455738" cy="569912"/>
            <a:chOff x="4416" y="2089"/>
            <a:chExt cx="917" cy="359"/>
          </a:xfrm>
        </p:grpSpPr>
        <p:pic>
          <p:nvPicPr>
            <p:cNvPr id="454694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089"/>
              <a:ext cx="91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4695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" y="2281"/>
              <a:ext cx="60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54696" name="Line 40"/>
          <p:cNvSpPr>
            <a:spLocks noChangeShapeType="1"/>
          </p:cNvSpPr>
          <p:nvPr/>
        </p:nvSpPr>
        <p:spPr bwMode="auto">
          <a:xfrm flipH="1" flipV="1">
            <a:off x="1828800" y="2514600"/>
            <a:ext cx="16764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97" name="Line 41"/>
          <p:cNvSpPr>
            <a:spLocks noChangeShapeType="1"/>
          </p:cNvSpPr>
          <p:nvPr/>
        </p:nvSpPr>
        <p:spPr bwMode="auto">
          <a:xfrm flipV="1">
            <a:off x="2895600" y="2667000"/>
            <a:ext cx="5334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4698" name="Picture 4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220913"/>
            <a:ext cx="38179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4699" name="Rectangle 4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700" name="Rectangle 4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4711" name="Picture 5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1143000" y="5357813"/>
            <a:ext cx="19542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4712" name="Picture 5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1439">
            <a:off x="1830388" y="5591175"/>
            <a:ext cx="13604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4710" name="Line 54"/>
          <p:cNvSpPr>
            <a:spLocks noChangeShapeType="1"/>
          </p:cNvSpPr>
          <p:nvPr/>
        </p:nvSpPr>
        <p:spPr bwMode="auto">
          <a:xfrm flipH="1">
            <a:off x="1220788" y="5029200"/>
            <a:ext cx="187325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713" name="AutoShape 57"/>
          <p:cNvSpPr>
            <a:spLocks noChangeAspect="1" noChangeArrowheads="1"/>
          </p:cNvSpPr>
          <p:nvPr/>
        </p:nvSpPr>
        <p:spPr bwMode="auto">
          <a:xfrm>
            <a:off x="8793163" y="228600"/>
            <a:ext cx="274637" cy="274638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5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54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45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7" dur="500"/>
                                        <p:tgtEl>
                                          <p:spTgt spid="454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4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5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74" grpId="0" animBg="1"/>
      <p:bldP spid="454674" grpId="1" animBg="1"/>
      <p:bldP spid="454679" grpId="0" animBg="1"/>
      <p:bldP spid="454679" grpId="1" animBg="1"/>
      <p:bldP spid="454696" grpId="0" animBg="1"/>
      <p:bldP spid="454696" grpId="1" animBg="1"/>
      <p:bldP spid="454697" grpId="0" animBg="1"/>
      <p:bldP spid="454697" grpId="1" animBg="1"/>
      <p:bldP spid="4547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A222-6925-4987-93BA-01D49B544483}" type="slidenum">
              <a:rPr lang="en-US"/>
              <a:pPr/>
              <a:t>36</a:t>
            </a:fld>
            <a:endParaRPr lang="en-US"/>
          </a:p>
        </p:txBody>
      </p:sp>
      <p:pic>
        <p:nvPicPr>
          <p:cNvPr id="452640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905000"/>
            <a:ext cx="536257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41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198688"/>
            <a:ext cx="1812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1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1141413" y="5356225"/>
            <a:ext cx="195421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2617" name="Line 9"/>
          <p:cNvSpPr>
            <a:spLocks noChangeShapeType="1"/>
          </p:cNvSpPr>
          <p:nvPr/>
        </p:nvSpPr>
        <p:spPr bwMode="auto">
          <a:xfrm>
            <a:off x="0" y="4762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262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316038"/>
            <a:ext cx="4875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2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385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2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3813175"/>
            <a:ext cx="849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2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38481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2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3175"/>
            <a:ext cx="1812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2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3175"/>
            <a:ext cx="925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2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481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2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3175"/>
            <a:ext cx="1681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2629" name="Line 21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263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3051175"/>
            <a:ext cx="849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31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51175"/>
            <a:ext cx="925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32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0861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33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1175"/>
            <a:ext cx="1681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34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339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36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4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66" name="Picture 5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1825"/>
            <a:ext cx="6010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2638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2639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5263"/>
            <a:ext cx="672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42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316413"/>
            <a:ext cx="26352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2644" name="Rectangle 3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45" name="Rectangle 3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2656" name="Group 48"/>
          <p:cNvGrpSpPr>
            <a:grpSpLocks/>
          </p:cNvGrpSpPr>
          <p:nvPr/>
        </p:nvGrpSpPr>
        <p:grpSpPr bwMode="auto">
          <a:xfrm>
            <a:off x="36513" y="4841875"/>
            <a:ext cx="8135937" cy="1635125"/>
            <a:chOff x="23" y="3050"/>
            <a:chExt cx="5125" cy="1030"/>
          </a:xfrm>
        </p:grpSpPr>
        <p:pic>
          <p:nvPicPr>
            <p:cNvPr id="452657" name="Picture 4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18"/>
              <a:ext cx="212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2658" name="Picture 5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" y="3818"/>
              <a:ext cx="25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2659" name="Line 51"/>
            <p:cNvSpPr>
              <a:spLocks noChangeShapeType="1"/>
            </p:cNvSpPr>
            <p:nvPr/>
          </p:nvSpPr>
          <p:spPr bwMode="auto">
            <a:xfrm>
              <a:off x="2159" y="3901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60" name="Line 52"/>
            <p:cNvSpPr>
              <a:spLocks noChangeShapeType="1"/>
            </p:cNvSpPr>
            <p:nvPr/>
          </p:nvSpPr>
          <p:spPr bwMode="auto">
            <a:xfrm>
              <a:off x="2159" y="3997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61" name="Line 53"/>
            <p:cNvSpPr>
              <a:spLocks noChangeShapeType="1"/>
            </p:cNvSpPr>
            <p:nvPr/>
          </p:nvSpPr>
          <p:spPr bwMode="auto">
            <a:xfrm flipV="1">
              <a:off x="3748" y="3317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52662" name="Picture 5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3050"/>
              <a:ext cx="318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2663" name="Line 55"/>
            <p:cNvSpPr>
              <a:spLocks noChangeShapeType="1"/>
            </p:cNvSpPr>
            <p:nvPr/>
          </p:nvSpPr>
          <p:spPr bwMode="auto">
            <a:xfrm flipV="1">
              <a:off x="3844" y="3317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2664" name="Line 56"/>
          <p:cNvSpPr>
            <a:spLocks noChangeShapeType="1"/>
          </p:cNvSpPr>
          <p:nvPr/>
        </p:nvSpPr>
        <p:spPr bwMode="auto">
          <a:xfrm flipH="1">
            <a:off x="1636713" y="5181600"/>
            <a:ext cx="1462087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65" name="Line 57"/>
          <p:cNvSpPr>
            <a:spLocks noChangeShapeType="1"/>
          </p:cNvSpPr>
          <p:nvPr/>
        </p:nvSpPr>
        <p:spPr bwMode="auto">
          <a:xfrm flipH="1">
            <a:off x="1220788" y="5029200"/>
            <a:ext cx="187325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2643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1828800" y="5599113"/>
            <a:ext cx="12954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2635" name="Rectangle 27"/>
          <p:cNvSpPr>
            <a:spLocks noChangeArrowheads="1"/>
          </p:cNvSpPr>
          <p:nvPr/>
        </p:nvSpPr>
        <p:spPr bwMode="auto">
          <a:xfrm>
            <a:off x="4468813" y="3783013"/>
            <a:ext cx="1352550" cy="4206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2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2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29" grpId="0" animBg="1"/>
      <p:bldP spid="4526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DA2-0370-4A24-80E7-1D746B8A4553}" type="slidenum">
              <a:rPr lang="en-US"/>
              <a:pPr/>
              <a:t>37</a:t>
            </a:fld>
            <a:endParaRPr lang="en-US"/>
          </a:p>
        </p:txBody>
      </p:sp>
      <p:pic>
        <p:nvPicPr>
          <p:cNvPr id="445498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1825"/>
            <a:ext cx="6010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5448" name="Line 8"/>
          <p:cNvSpPr>
            <a:spLocks noChangeShapeType="1"/>
          </p:cNvSpPr>
          <p:nvPr/>
        </p:nvSpPr>
        <p:spPr bwMode="auto">
          <a:xfrm>
            <a:off x="0" y="4762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544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316038"/>
            <a:ext cx="4875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5450" name="Line 10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5453" name="Line 1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545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5263"/>
            <a:ext cx="672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545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46425"/>
            <a:ext cx="6727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5458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343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5459" name="Rectangle 19"/>
          <p:cNvSpPr>
            <a:spLocks noChangeArrowheads="1"/>
          </p:cNvSpPr>
          <p:nvPr/>
        </p:nvSpPr>
        <p:spPr bwMode="auto">
          <a:xfrm>
            <a:off x="2055813" y="4067175"/>
            <a:ext cx="557212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5499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3646488"/>
            <a:ext cx="32686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546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7607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5487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4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5488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35313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5462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4114800"/>
            <a:ext cx="3495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546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905000"/>
            <a:ext cx="536257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5467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198688"/>
            <a:ext cx="1812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5470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5749925"/>
            <a:ext cx="10382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45471" name="Group 31"/>
          <p:cNvGrpSpPr>
            <a:grpSpLocks/>
          </p:cNvGrpSpPr>
          <p:nvPr/>
        </p:nvGrpSpPr>
        <p:grpSpPr bwMode="auto">
          <a:xfrm>
            <a:off x="6237288" y="5275263"/>
            <a:ext cx="350837" cy="782637"/>
            <a:chOff x="4416" y="3408"/>
            <a:chExt cx="221" cy="493"/>
          </a:xfrm>
        </p:grpSpPr>
        <p:pic>
          <p:nvPicPr>
            <p:cNvPr id="445472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408"/>
              <a:ext cx="13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5473" name="Picture 3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731"/>
              <a:ext cx="22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5474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" y="3559"/>
              <a:ext cx="6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45475" name="Group 35"/>
          <p:cNvGrpSpPr>
            <a:grpSpLocks/>
          </p:cNvGrpSpPr>
          <p:nvPr/>
        </p:nvGrpSpPr>
        <p:grpSpPr bwMode="auto">
          <a:xfrm>
            <a:off x="3173413" y="6526213"/>
            <a:ext cx="1092200" cy="255587"/>
            <a:chOff x="2274" y="4153"/>
            <a:chExt cx="688" cy="161"/>
          </a:xfrm>
        </p:grpSpPr>
        <p:pic>
          <p:nvPicPr>
            <p:cNvPr id="445476" name="Picture 3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153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5477" name="Picture 3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4153"/>
              <a:ext cx="28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5478" name="Picture 3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4176"/>
              <a:ext cx="170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45480" name="Group 40"/>
          <p:cNvGrpSpPr>
            <a:grpSpLocks/>
          </p:cNvGrpSpPr>
          <p:nvPr/>
        </p:nvGrpSpPr>
        <p:grpSpPr bwMode="auto">
          <a:xfrm>
            <a:off x="5410200" y="5257800"/>
            <a:ext cx="457200" cy="739775"/>
            <a:chOff x="3895" y="3397"/>
            <a:chExt cx="288" cy="466"/>
          </a:xfrm>
        </p:grpSpPr>
        <p:pic>
          <p:nvPicPr>
            <p:cNvPr id="445481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" y="3744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5482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" y="3397"/>
              <a:ext cx="28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5483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559"/>
              <a:ext cx="6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45486" name="Rectangle 4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89" name="Rectangle 4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5490" name="Group 50"/>
          <p:cNvGrpSpPr>
            <a:grpSpLocks/>
          </p:cNvGrpSpPr>
          <p:nvPr/>
        </p:nvGrpSpPr>
        <p:grpSpPr bwMode="auto">
          <a:xfrm>
            <a:off x="36513" y="4841875"/>
            <a:ext cx="8135937" cy="1635125"/>
            <a:chOff x="23" y="3050"/>
            <a:chExt cx="5125" cy="1030"/>
          </a:xfrm>
        </p:grpSpPr>
        <p:pic>
          <p:nvPicPr>
            <p:cNvPr id="445491" name="Picture 5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18"/>
              <a:ext cx="212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5492" name="Picture 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" y="3818"/>
              <a:ext cx="25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5493" name="Line 53"/>
            <p:cNvSpPr>
              <a:spLocks noChangeShapeType="1"/>
            </p:cNvSpPr>
            <p:nvPr/>
          </p:nvSpPr>
          <p:spPr bwMode="auto">
            <a:xfrm>
              <a:off x="2159" y="3901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494" name="Line 54"/>
            <p:cNvSpPr>
              <a:spLocks noChangeShapeType="1"/>
            </p:cNvSpPr>
            <p:nvPr/>
          </p:nvSpPr>
          <p:spPr bwMode="auto">
            <a:xfrm>
              <a:off x="2159" y="3997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495" name="Line 55"/>
            <p:cNvSpPr>
              <a:spLocks noChangeShapeType="1"/>
            </p:cNvSpPr>
            <p:nvPr/>
          </p:nvSpPr>
          <p:spPr bwMode="auto">
            <a:xfrm flipV="1">
              <a:off x="3748" y="3317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45496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3050"/>
              <a:ext cx="318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5497" name="Line 57"/>
            <p:cNvSpPr>
              <a:spLocks noChangeShapeType="1"/>
            </p:cNvSpPr>
            <p:nvPr/>
          </p:nvSpPr>
          <p:spPr bwMode="auto">
            <a:xfrm flipV="1">
              <a:off x="3844" y="3317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5469" name="Rectangle 29"/>
          <p:cNvSpPr>
            <a:spLocks noChangeArrowheads="1"/>
          </p:cNvSpPr>
          <p:nvPr/>
        </p:nvSpPr>
        <p:spPr bwMode="auto">
          <a:xfrm>
            <a:off x="3390900" y="6122988"/>
            <a:ext cx="703263" cy="1460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5504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5105400"/>
            <a:ext cx="259556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5503" name="Picture 6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800600"/>
            <a:ext cx="2984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59" grpId="0" animBg="1"/>
      <p:bldP spid="445469" grpId="0" animBg="1"/>
      <p:bldP spid="44546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6200-F18F-48BB-B738-AE3C3B32FBE1}" type="slidenum">
              <a:rPr lang="en-US"/>
              <a:pPr/>
              <a:t>38</a:t>
            </a:fld>
            <a:endParaRPr lang="en-US"/>
          </a:p>
        </p:txBody>
      </p:sp>
      <p:pic>
        <p:nvPicPr>
          <p:cNvPr id="44646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38528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6470" name="Line 6"/>
          <p:cNvSpPr>
            <a:spLocks noChangeShapeType="1"/>
          </p:cNvSpPr>
          <p:nvPr/>
        </p:nvSpPr>
        <p:spPr bwMode="auto">
          <a:xfrm>
            <a:off x="0" y="14890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471" name="Line 7"/>
          <p:cNvSpPr>
            <a:spLocks noChangeShapeType="1"/>
          </p:cNvSpPr>
          <p:nvPr/>
        </p:nvSpPr>
        <p:spPr bwMode="auto">
          <a:xfrm>
            <a:off x="0" y="5597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6488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948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647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6499225"/>
            <a:ext cx="37671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6493" name="Group 29"/>
          <p:cNvGrpSpPr>
            <a:grpSpLocks/>
          </p:cNvGrpSpPr>
          <p:nvPr/>
        </p:nvGrpSpPr>
        <p:grpSpPr bwMode="auto">
          <a:xfrm>
            <a:off x="304800" y="1600200"/>
            <a:ext cx="7405688" cy="1357313"/>
            <a:chOff x="192" y="1008"/>
            <a:chExt cx="4665" cy="855"/>
          </a:xfrm>
        </p:grpSpPr>
        <p:pic>
          <p:nvPicPr>
            <p:cNvPr id="446467" name="Picture 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40"/>
              <a:ext cx="447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6491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8"/>
              <a:ext cx="304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4647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4981575"/>
            <a:ext cx="8874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647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37075"/>
            <a:ext cx="524986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6476" name="Line 12"/>
          <p:cNvSpPr>
            <a:spLocks noChangeShapeType="1"/>
          </p:cNvSpPr>
          <p:nvPr/>
        </p:nvSpPr>
        <p:spPr bwMode="auto">
          <a:xfrm flipH="1">
            <a:off x="2667000" y="4495800"/>
            <a:ext cx="457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477" name="Line 13"/>
          <p:cNvSpPr>
            <a:spLocks noChangeShapeType="1"/>
          </p:cNvSpPr>
          <p:nvPr/>
        </p:nvSpPr>
        <p:spPr bwMode="auto">
          <a:xfrm flipH="1">
            <a:off x="5486400" y="4495800"/>
            <a:ext cx="9144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478" name="Line 14"/>
          <p:cNvSpPr>
            <a:spLocks noChangeShapeType="1"/>
          </p:cNvSpPr>
          <p:nvPr/>
        </p:nvSpPr>
        <p:spPr bwMode="auto">
          <a:xfrm flipH="1">
            <a:off x="6400800" y="4495800"/>
            <a:ext cx="9144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479" name="Line 15"/>
          <p:cNvSpPr>
            <a:spLocks noChangeShapeType="1"/>
          </p:cNvSpPr>
          <p:nvPr/>
        </p:nvSpPr>
        <p:spPr bwMode="auto">
          <a:xfrm flipH="1">
            <a:off x="3657600" y="4495800"/>
            <a:ext cx="457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480" name="Line 16"/>
          <p:cNvSpPr>
            <a:spLocks noChangeShapeType="1"/>
          </p:cNvSpPr>
          <p:nvPr/>
        </p:nvSpPr>
        <p:spPr bwMode="auto">
          <a:xfrm flipH="1">
            <a:off x="4578350" y="4572000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481" name="Line 17"/>
          <p:cNvSpPr>
            <a:spLocks noChangeShapeType="1"/>
          </p:cNvSpPr>
          <p:nvPr/>
        </p:nvSpPr>
        <p:spPr bwMode="auto">
          <a:xfrm flipH="1">
            <a:off x="4752975" y="5105400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6492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016625"/>
            <a:ext cx="80914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648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653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6489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01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648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670550"/>
            <a:ext cx="33829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6487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90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0" grpId="0" animBg="1"/>
      <p:bldP spid="446471" grpId="0" animBg="1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32F7-2411-4627-A4D0-DB2E4C345EFD}" type="slidenum">
              <a:rPr lang="en-US"/>
              <a:pPr/>
              <a:t>39</a:t>
            </a:fld>
            <a:endParaRPr lang="en-US"/>
          </a:p>
        </p:txBody>
      </p:sp>
      <p:sp>
        <p:nvSpPr>
          <p:cNvPr id="447491" name="Line 3"/>
          <p:cNvSpPr>
            <a:spLocks noChangeShapeType="1"/>
          </p:cNvSpPr>
          <p:nvPr/>
        </p:nvSpPr>
        <p:spPr bwMode="auto">
          <a:xfrm>
            <a:off x="0" y="14890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492" name="Line 4"/>
          <p:cNvSpPr>
            <a:spLocks noChangeShapeType="1"/>
          </p:cNvSpPr>
          <p:nvPr/>
        </p:nvSpPr>
        <p:spPr bwMode="auto">
          <a:xfrm>
            <a:off x="0" y="5597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749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8338"/>
            <a:ext cx="4286250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7514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6345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812641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47515" name="Group 27"/>
          <p:cNvGrpSpPr>
            <a:grpSpLocks/>
          </p:cNvGrpSpPr>
          <p:nvPr/>
        </p:nvGrpSpPr>
        <p:grpSpPr bwMode="auto">
          <a:xfrm>
            <a:off x="304800" y="1600200"/>
            <a:ext cx="7632700" cy="1357313"/>
            <a:chOff x="192" y="1008"/>
            <a:chExt cx="4808" cy="855"/>
          </a:xfrm>
        </p:grpSpPr>
        <p:pic>
          <p:nvPicPr>
            <p:cNvPr id="447493" name="Picture 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40"/>
              <a:ext cx="46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7513" name="Picture 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8"/>
              <a:ext cx="304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474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4876800"/>
            <a:ext cx="124618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749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27538"/>
            <a:ext cx="6646863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7500" name="Line 12"/>
          <p:cNvSpPr>
            <a:spLocks noChangeShapeType="1"/>
          </p:cNvSpPr>
          <p:nvPr/>
        </p:nvSpPr>
        <p:spPr bwMode="auto">
          <a:xfrm flipH="1">
            <a:off x="1447800" y="4419600"/>
            <a:ext cx="609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 flipH="1">
            <a:off x="5029200" y="4419600"/>
            <a:ext cx="1066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 flipH="1">
            <a:off x="6172200" y="4419600"/>
            <a:ext cx="1114425" cy="384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 flipH="1">
            <a:off x="2686050" y="4419600"/>
            <a:ext cx="612775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 flipH="1">
            <a:off x="3810000" y="4495800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4143375" y="5029200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7511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01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750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025"/>
            <a:ext cx="856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750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9438"/>
            <a:ext cx="6067425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7510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512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4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4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4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animBg="1"/>
      <p:bldP spid="447492" grpId="0" animBg="1"/>
      <p:bldP spid="447500" grpId="0" animBg="1"/>
      <p:bldP spid="447501" grpId="0" animBg="1"/>
      <p:bldP spid="447502" grpId="0" animBg="1"/>
      <p:bldP spid="447503" grpId="0" animBg="1"/>
      <p:bldP spid="447504" grpId="0" animBg="1"/>
      <p:bldP spid="4475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B7A-3F5A-4550-B96F-5B8E3428D168}" type="slidenum">
              <a:rPr lang="en-US"/>
              <a:pPr/>
              <a:t>4</a:t>
            </a:fld>
            <a:endParaRPr lang="en-US"/>
          </a:p>
        </p:txBody>
      </p:sp>
      <p:sp>
        <p:nvSpPr>
          <p:cNvPr id="399362" name="Line 2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389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5051425"/>
            <a:ext cx="5707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0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5454650"/>
            <a:ext cx="4535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6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0625"/>
            <a:ext cx="73517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066800"/>
            <a:ext cx="6350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6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5892800"/>
            <a:ext cx="4856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5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48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86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48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7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032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2850"/>
            <a:ext cx="47307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74863"/>
            <a:ext cx="10953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9675"/>
            <a:ext cx="34956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09900"/>
            <a:ext cx="73517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76" name="Rectangle 16"/>
          <p:cNvSpPr>
            <a:spLocks noChangeArrowheads="1"/>
          </p:cNvSpPr>
          <p:nvPr/>
        </p:nvSpPr>
        <p:spPr bwMode="auto">
          <a:xfrm>
            <a:off x="739775" y="2979738"/>
            <a:ext cx="7277100" cy="4841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4378325" y="3454400"/>
            <a:ext cx="0" cy="287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378" name="Group 18"/>
          <p:cNvGrpSpPr>
            <a:grpSpLocks/>
          </p:cNvGrpSpPr>
          <p:nvPr/>
        </p:nvGrpSpPr>
        <p:grpSpPr bwMode="auto">
          <a:xfrm>
            <a:off x="5940425" y="3481388"/>
            <a:ext cx="2652713" cy="585787"/>
            <a:chOff x="3742" y="2193"/>
            <a:chExt cx="1671" cy="369"/>
          </a:xfrm>
        </p:grpSpPr>
        <p:pic>
          <p:nvPicPr>
            <p:cNvPr id="399379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2241"/>
              <a:ext cx="133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80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" y="2385"/>
              <a:ext cx="126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381" name="Line 21"/>
            <p:cNvSpPr>
              <a:spLocks noChangeShapeType="1"/>
            </p:cNvSpPr>
            <p:nvPr/>
          </p:nvSpPr>
          <p:spPr bwMode="auto">
            <a:xfrm flipH="1" flipV="1">
              <a:off x="3742" y="2193"/>
              <a:ext cx="225" cy="1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382" name="Rectangle 22"/>
            <p:cNvSpPr>
              <a:spLocks noChangeArrowheads="1"/>
            </p:cNvSpPr>
            <p:nvPr/>
          </p:nvSpPr>
          <p:spPr bwMode="auto">
            <a:xfrm>
              <a:off x="3973" y="2222"/>
              <a:ext cx="1440" cy="34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384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38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85800"/>
            <a:ext cx="4384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6" grpId="0" animBg="1"/>
      <p:bldP spid="39937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96B0-6EF6-452E-8FF9-D239FCC55F00}" type="slidenum">
              <a:rPr lang="en-US"/>
              <a:pPr/>
              <a:t>40</a:t>
            </a:fld>
            <a:endParaRPr lang="en-US"/>
          </a:p>
        </p:txBody>
      </p:sp>
      <p:pic>
        <p:nvPicPr>
          <p:cNvPr id="44851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9063"/>
            <a:ext cx="8270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5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364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8517" name="Group 5"/>
          <p:cNvGrpSpPr>
            <a:grpSpLocks/>
          </p:cNvGrpSpPr>
          <p:nvPr/>
        </p:nvGrpSpPr>
        <p:grpSpPr bwMode="auto">
          <a:xfrm>
            <a:off x="671513" y="2895600"/>
            <a:ext cx="7024687" cy="685800"/>
            <a:chOff x="423" y="1824"/>
            <a:chExt cx="4425" cy="432"/>
          </a:xfrm>
        </p:grpSpPr>
        <p:pic>
          <p:nvPicPr>
            <p:cNvPr id="448518" name="Picture 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2042"/>
              <a:ext cx="172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8519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" y="1824"/>
              <a:ext cx="442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852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140325"/>
            <a:ext cx="4060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52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3225"/>
            <a:ext cx="7497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8522" name="Group 10"/>
          <p:cNvGrpSpPr>
            <a:grpSpLocks/>
          </p:cNvGrpSpPr>
          <p:nvPr/>
        </p:nvGrpSpPr>
        <p:grpSpPr bwMode="auto">
          <a:xfrm>
            <a:off x="685800" y="5943600"/>
            <a:ext cx="6232525" cy="685800"/>
            <a:chOff x="432" y="3744"/>
            <a:chExt cx="3926" cy="432"/>
          </a:xfrm>
        </p:grpSpPr>
        <p:pic>
          <p:nvPicPr>
            <p:cNvPr id="448523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" y="3962"/>
              <a:ext cx="172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8524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39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8527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423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5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5775"/>
            <a:ext cx="8328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538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1875"/>
            <a:ext cx="2946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8539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700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85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478338"/>
            <a:ext cx="1774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5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76750"/>
            <a:ext cx="5514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8541" name="Group 29"/>
          <p:cNvGrpSpPr>
            <a:grpSpLocks/>
          </p:cNvGrpSpPr>
          <p:nvPr/>
        </p:nvGrpSpPr>
        <p:grpSpPr bwMode="auto">
          <a:xfrm>
            <a:off x="2924175" y="3657600"/>
            <a:ext cx="4086225" cy="838200"/>
            <a:chOff x="1842" y="2304"/>
            <a:chExt cx="2574" cy="528"/>
          </a:xfrm>
        </p:grpSpPr>
        <p:sp>
          <p:nvSpPr>
            <p:cNvPr id="448514" name="Rectangle 2"/>
            <p:cNvSpPr>
              <a:spLocks noChangeArrowheads="1"/>
            </p:cNvSpPr>
            <p:nvPr/>
          </p:nvSpPr>
          <p:spPr bwMode="auto">
            <a:xfrm>
              <a:off x="1842" y="2304"/>
              <a:ext cx="2574" cy="40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8525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" y="2504"/>
              <a:ext cx="133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8526" name="Picture 14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2723"/>
              <a:ext cx="1497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8533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332"/>
              <a:ext cx="1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8534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" y="2332"/>
              <a:ext cx="1124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853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130425"/>
            <a:ext cx="4060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8537" name="Rectangle 2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40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8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8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8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8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F8E-CD75-48F1-B9B7-A435ADDBFA93}" type="slidenum">
              <a:rPr lang="en-US"/>
              <a:pPr/>
              <a:t>41</a:t>
            </a:fld>
            <a:endParaRPr lang="en-US"/>
          </a:p>
        </p:txBody>
      </p:sp>
      <p:pic>
        <p:nvPicPr>
          <p:cNvPr id="4495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833688"/>
            <a:ext cx="7477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95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133600"/>
            <a:ext cx="836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9559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1875"/>
            <a:ext cx="2946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956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700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954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140325"/>
            <a:ext cx="4060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954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3225"/>
            <a:ext cx="7497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9544" name="Group 8"/>
          <p:cNvGrpSpPr>
            <a:grpSpLocks/>
          </p:cNvGrpSpPr>
          <p:nvPr/>
        </p:nvGrpSpPr>
        <p:grpSpPr bwMode="auto">
          <a:xfrm>
            <a:off x="685800" y="5943600"/>
            <a:ext cx="6232525" cy="685800"/>
            <a:chOff x="432" y="3744"/>
            <a:chExt cx="3926" cy="432"/>
          </a:xfrm>
        </p:grpSpPr>
        <p:pic>
          <p:nvPicPr>
            <p:cNvPr id="449545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" y="3962"/>
              <a:ext cx="172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9546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39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954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423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954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478338"/>
            <a:ext cx="1774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954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76750"/>
            <a:ext cx="5514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9550" name="Group 14"/>
          <p:cNvGrpSpPr>
            <a:grpSpLocks/>
          </p:cNvGrpSpPr>
          <p:nvPr/>
        </p:nvGrpSpPr>
        <p:grpSpPr bwMode="auto">
          <a:xfrm>
            <a:off x="671513" y="3276600"/>
            <a:ext cx="7308850" cy="685800"/>
            <a:chOff x="423" y="2040"/>
            <a:chExt cx="4604" cy="432"/>
          </a:xfrm>
        </p:grpSpPr>
        <p:pic>
          <p:nvPicPr>
            <p:cNvPr id="449551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2258"/>
              <a:ext cx="172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9552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" y="2040"/>
              <a:ext cx="460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955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503488"/>
            <a:ext cx="4060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9554" name="Group 18"/>
          <p:cNvGrpSpPr>
            <a:grpSpLocks/>
          </p:cNvGrpSpPr>
          <p:nvPr/>
        </p:nvGrpSpPr>
        <p:grpSpPr bwMode="auto">
          <a:xfrm>
            <a:off x="609600" y="1393825"/>
            <a:ext cx="8289925" cy="739775"/>
            <a:chOff x="384" y="878"/>
            <a:chExt cx="5222" cy="466"/>
          </a:xfrm>
        </p:grpSpPr>
        <p:pic>
          <p:nvPicPr>
            <p:cNvPr id="449555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78"/>
              <a:ext cx="522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9556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1118"/>
              <a:ext cx="258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49558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1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3825"/>
            <a:ext cx="8289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774825"/>
            <a:ext cx="4097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12A3-63B4-4610-8787-60BB177A7949}" type="slidenum">
              <a:rPr lang="en-US"/>
              <a:pPr/>
              <a:t>42</a:t>
            </a:fld>
            <a:endParaRPr lang="en-US"/>
          </a:p>
        </p:txBody>
      </p:sp>
      <p:pic>
        <p:nvPicPr>
          <p:cNvPr id="45056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187950"/>
            <a:ext cx="6515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6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3775"/>
            <a:ext cx="6137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64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549900"/>
            <a:ext cx="80438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65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89625"/>
            <a:ext cx="4683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1875"/>
            <a:ext cx="2946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6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833688"/>
            <a:ext cx="7477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7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133600"/>
            <a:ext cx="836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0572" name="Group 12"/>
          <p:cNvGrpSpPr>
            <a:grpSpLocks/>
          </p:cNvGrpSpPr>
          <p:nvPr/>
        </p:nvGrpSpPr>
        <p:grpSpPr bwMode="auto">
          <a:xfrm>
            <a:off x="671513" y="3276600"/>
            <a:ext cx="7308850" cy="685800"/>
            <a:chOff x="423" y="2040"/>
            <a:chExt cx="4604" cy="432"/>
          </a:xfrm>
        </p:grpSpPr>
        <p:pic>
          <p:nvPicPr>
            <p:cNvPr id="450573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2258"/>
              <a:ext cx="172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574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" y="2040"/>
              <a:ext cx="460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5057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503488"/>
            <a:ext cx="4060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77" name="Rectangle 1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578" name="Group 18"/>
          <p:cNvGrpSpPr>
            <a:grpSpLocks/>
          </p:cNvGrpSpPr>
          <p:nvPr/>
        </p:nvGrpSpPr>
        <p:grpSpPr bwMode="auto">
          <a:xfrm>
            <a:off x="8077200" y="3886200"/>
            <a:ext cx="914400" cy="914400"/>
            <a:chOff x="4853" y="1680"/>
            <a:chExt cx="576" cy="576"/>
          </a:xfrm>
        </p:grpSpPr>
        <p:sp>
          <p:nvSpPr>
            <p:cNvPr id="450579" name="AutoShape 1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0" name="Text Box 2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450583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58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5625"/>
            <a:ext cx="3644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52AD-0A2F-4B19-AAF4-5CDD0CF8F28D}" type="slidenum">
              <a:rPr lang="en-US"/>
              <a:pPr/>
              <a:t>5</a:t>
            </a:fld>
            <a:endParaRPr lang="en-US"/>
          </a:p>
        </p:txBody>
      </p:sp>
      <p:pic>
        <p:nvPicPr>
          <p:cNvPr id="400431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5051425"/>
            <a:ext cx="5707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32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5454650"/>
            <a:ext cx="4535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33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5892800"/>
            <a:ext cx="4856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426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0625"/>
            <a:ext cx="73517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428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48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0386" name="Line 2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039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76200"/>
            <a:ext cx="56499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9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1825"/>
            <a:ext cx="2097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0394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039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2905125"/>
            <a:ext cx="4403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9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143000"/>
            <a:ext cx="4403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0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581400"/>
            <a:ext cx="3590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0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631825"/>
            <a:ext cx="2286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0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133600"/>
            <a:ext cx="8069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0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2524125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404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581400"/>
            <a:ext cx="4686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421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70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22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176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34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77975"/>
            <a:ext cx="8201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0405" name="Rectangle 21"/>
          <p:cNvSpPr>
            <a:spLocks noChangeArrowheads="1"/>
          </p:cNvSpPr>
          <p:nvPr/>
        </p:nvSpPr>
        <p:spPr bwMode="auto">
          <a:xfrm>
            <a:off x="4267200" y="2590800"/>
            <a:ext cx="1033463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06" name="Rectangle 22"/>
          <p:cNvSpPr>
            <a:spLocks noChangeArrowheads="1"/>
          </p:cNvSpPr>
          <p:nvPr/>
        </p:nvSpPr>
        <p:spPr bwMode="auto">
          <a:xfrm>
            <a:off x="4926013" y="2982913"/>
            <a:ext cx="1023937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07" name="Rectangle 23"/>
          <p:cNvSpPr>
            <a:spLocks noChangeArrowheads="1"/>
          </p:cNvSpPr>
          <p:nvPr/>
        </p:nvSpPr>
        <p:spPr bwMode="auto">
          <a:xfrm>
            <a:off x="7604125" y="2982913"/>
            <a:ext cx="1023938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08" name="Rectangle 24"/>
          <p:cNvSpPr>
            <a:spLocks noChangeArrowheads="1"/>
          </p:cNvSpPr>
          <p:nvPr/>
        </p:nvSpPr>
        <p:spPr bwMode="auto">
          <a:xfrm>
            <a:off x="2943225" y="3665538"/>
            <a:ext cx="1033463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09" name="Rectangle 25"/>
          <p:cNvSpPr>
            <a:spLocks noChangeArrowheads="1"/>
          </p:cNvSpPr>
          <p:nvPr/>
        </p:nvSpPr>
        <p:spPr bwMode="auto">
          <a:xfrm>
            <a:off x="5429250" y="3665538"/>
            <a:ext cx="1023938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10" name="Rectangle 26"/>
          <p:cNvSpPr>
            <a:spLocks noChangeArrowheads="1"/>
          </p:cNvSpPr>
          <p:nvPr/>
        </p:nvSpPr>
        <p:spPr bwMode="auto">
          <a:xfrm>
            <a:off x="7412038" y="3665538"/>
            <a:ext cx="1023937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11" name="Rectangle 27"/>
          <p:cNvSpPr>
            <a:spLocks noChangeArrowheads="1"/>
          </p:cNvSpPr>
          <p:nvPr/>
        </p:nvSpPr>
        <p:spPr bwMode="auto">
          <a:xfrm>
            <a:off x="6303963" y="1123950"/>
            <a:ext cx="201612" cy="2651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12" name="Line 28"/>
          <p:cNvSpPr>
            <a:spLocks noChangeShapeType="1"/>
          </p:cNvSpPr>
          <p:nvPr/>
        </p:nvSpPr>
        <p:spPr bwMode="auto">
          <a:xfrm flipH="1">
            <a:off x="4706938" y="1389063"/>
            <a:ext cx="1700212" cy="159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413" name="Line 29"/>
          <p:cNvSpPr>
            <a:spLocks noChangeShapeType="1"/>
          </p:cNvSpPr>
          <p:nvPr/>
        </p:nvSpPr>
        <p:spPr bwMode="auto">
          <a:xfrm>
            <a:off x="6407150" y="1398588"/>
            <a:ext cx="831850" cy="1517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0414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109663"/>
            <a:ext cx="10096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15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368425"/>
            <a:ext cx="13843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16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76200"/>
            <a:ext cx="89535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17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301625"/>
            <a:ext cx="1322387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18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1598613"/>
            <a:ext cx="6810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0420" name="Rectangle 3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30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400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40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40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0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0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0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40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4" grpId="0" animBg="1"/>
      <p:bldP spid="400405" grpId="0" animBg="1"/>
      <p:bldP spid="400406" grpId="0" animBg="1"/>
      <p:bldP spid="400407" grpId="0" animBg="1"/>
      <p:bldP spid="400408" grpId="0" animBg="1"/>
      <p:bldP spid="400409" grpId="0" animBg="1"/>
      <p:bldP spid="400410" grpId="0" animBg="1"/>
      <p:bldP spid="400411" grpId="0" animBg="1"/>
      <p:bldP spid="400411" grpId="1" animBg="1"/>
      <p:bldP spid="400411" grpId="2" animBg="1"/>
      <p:bldP spid="400412" grpId="0" animBg="1"/>
      <p:bldP spid="400412" grpId="1" animBg="1"/>
      <p:bldP spid="400413" grpId="0" animBg="1"/>
      <p:bldP spid="4004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F7F0-0B3B-4313-8CF4-99CB9B206D38}" type="slidenum">
              <a:rPr lang="en-US"/>
              <a:pPr/>
              <a:t>6</a:t>
            </a:fld>
            <a:endParaRPr lang="en-US"/>
          </a:p>
        </p:txBody>
      </p:sp>
      <p:pic>
        <p:nvPicPr>
          <p:cNvPr id="401452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5051425"/>
            <a:ext cx="5707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53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5454650"/>
            <a:ext cx="4535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5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5892800"/>
            <a:ext cx="4856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50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77975"/>
            <a:ext cx="8201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51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1598613"/>
            <a:ext cx="6810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46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0625"/>
            <a:ext cx="73517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48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48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40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76200"/>
            <a:ext cx="56499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41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143000"/>
            <a:ext cx="4403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42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70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43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176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1410" name="Line 2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1417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1825"/>
            <a:ext cx="2097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1418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1422" name="Group 14"/>
          <p:cNvGrpSpPr>
            <a:grpSpLocks/>
          </p:cNvGrpSpPr>
          <p:nvPr/>
        </p:nvGrpSpPr>
        <p:grpSpPr bwMode="auto">
          <a:xfrm>
            <a:off x="2309813" y="4114800"/>
            <a:ext cx="3024187" cy="320675"/>
            <a:chOff x="1455" y="2592"/>
            <a:chExt cx="1905" cy="202"/>
          </a:xfrm>
        </p:grpSpPr>
        <p:pic>
          <p:nvPicPr>
            <p:cNvPr id="401423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2592"/>
              <a:ext cx="41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1424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2592"/>
              <a:ext cx="50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1425" name="Picture 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" y="2592"/>
              <a:ext cx="50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142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581400"/>
            <a:ext cx="4781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2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581400"/>
            <a:ext cx="3629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31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133600"/>
            <a:ext cx="8069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32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905125"/>
            <a:ext cx="4498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33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524125"/>
            <a:ext cx="4403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34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631825"/>
            <a:ext cx="2286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1436" name="Rectangle 2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49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C63E-4555-4715-B316-0E91E182CB86}" type="slidenum">
              <a:rPr lang="en-US"/>
              <a:pPr/>
              <a:t>7</a:t>
            </a:fld>
            <a:endParaRPr lang="en-US"/>
          </a:p>
        </p:txBody>
      </p:sp>
      <p:pic>
        <p:nvPicPr>
          <p:cNvPr id="4024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52400"/>
            <a:ext cx="4875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14863"/>
            <a:ext cx="81454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6935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68975"/>
            <a:ext cx="8485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2438" name="Line 6"/>
          <p:cNvSpPr>
            <a:spLocks noChangeShapeType="1"/>
          </p:cNvSpPr>
          <p:nvPr/>
        </p:nvSpPr>
        <p:spPr bwMode="auto">
          <a:xfrm>
            <a:off x="0" y="45783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39" name="Line 7"/>
          <p:cNvSpPr>
            <a:spLocks noChangeShapeType="1"/>
          </p:cNvSpPr>
          <p:nvPr/>
        </p:nvSpPr>
        <p:spPr bwMode="auto">
          <a:xfrm>
            <a:off x="0" y="53276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244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295400"/>
            <a:ext cx="5461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4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387975"/>
            <a:ext cx="7899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4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676400"/>
            <a:ext cx="7313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4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26175"/>
            <a:ext cx="3571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4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514600"/>
            <a:ext cx="340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67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61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4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914650"/>
            <a:ext cx="56689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4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429000"/>
            <a:ext cx="79375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4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5594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4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914400"/>
            <a:ext cx="323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65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885825"/>
            <a:ext cx="2890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2451" name="Rectangle 19"/>
          <p:cNvSpPr>
            <a:spLocks noChangeArrowheads="1"/>
          </p:cNvSpPr>
          <p:nvPr/>
        </p:nvSpPr>
        <p:spPr bwMode="auto">
          <a:xfrm>
            <a:off x="2513013" y="3484563"/>
            <a:ext cx="411162" cy="3476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2" name="Rectangle 20"/>
          <p:cNvSpPr>
            <a:spLocks noChangeArrowheads="1"/>
          </p:cNvSpPr>
          <p:nvPr/>
        </p:nvSpPr>
        <p:spPr bwMode="auto">
          <a:xfrm>
            <a:off x="3436938" y="3408363"/>
            <a:ext cx="5530850" cy="4937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3" name="Line 21"/>
          <p:cNvSpPr>
            <a:spLocks noChangeShapeType="1"/>
          </p:cNvSpPr>
          <p:nvPr/>
        </p:nvSpPr>
        <p:spPr bwMode="auto">
          <a:xfrm flipV="1">
            <a:off x="2667000" y="3848100"/>
            <a:ext cx="0" cy="365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4" name="Line 22"/>
          <p:cNvSpPr>
            <a:spLocks noChangeShapeType="1"/>
          </p:cNvSpPr>
          <p:nvPr/>
        </p:nvSpPr>
        <p:spPr bwMode="auto">
          <a:xfrm flipV="1">
            <a:off x="4038600" y="3921125"/>
            <a:ext cx="0" cy="301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2455" name="Group 23"/>
          <p:cNvGrpSpPr>
            <a:grpSpLocks/>
          </p:cNvGrpSpPr>
          <p:nvPr/>
        </p:nvGrpSpPr>
        <p:grpSpPr bwMode="auto">
          <a:xfrm>
            <a:off x="1571625" y="4232275"/>
            <a:ext cx="3629025" cy="301625"/>
            <a:chOff x="990" y="2666"/>
            <a:chExt cx="2286" cy="190"/>
          </a:xfrm>
        </p:grpSpPr>
        <p:pic>
          <p:nvPicPr>
            <p:cNvPr id="402456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" y="2686"/>
              <a:ext cx="180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2457" name="Rectangle 25"/>
            <p:cNvSpPr>
              <a:spLocks noChangeArrowheads="1"/>
            </p:cNvSpPr>
            <p:nvPr/>
          </p:nvSpPr>
          <p:spPr bwMode="auto">
            <a:xfrm>
              <a:off x="990" y="2666"/>
              <a:ext cx="2286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2458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86"/>
              <a:ext cx="2251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2459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041775"/>
            <a:ext cx="471487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66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738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61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65850"/>
            <a:ext cx="1412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62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618288"/>
            <a:ext cx="15811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2464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68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4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8" grpId="0" animBg="1"/>
      <p:bldP spid="402439" grpId="0" animBg="1"/>
      <p:bldP spid="402451" grpId="0" animBg="1"/>
      <p:bldP spid="402452" grpId="0" animBg="1"/>
      <p:bldP spid="402453" grpId="0" animBg="1"/>
      <p:bldP spid="4024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CB8-0513-4AE0-AE29-96F42BF4DE8E}" type="slidenum">
              <a:rPr lang="en-US"/>
              <a:pPr/>
              <a:t>8</a:t>
            </a:fld>
            <a:endParaRPr lang="en-US"/>
          </a:p>
        </p:txBody>
      </p:sp>
      <p:pic>
        <p:nvPicPr>
          <p:cNvPr id="403517" name="Picture 6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618288"/>
            <a:ext cx="15811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5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70563"/>
            <a:ext cx="8485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3459" name="Line 3"/>
          <p:cNvSpPr>
            <a:spLocks noChangeShapeType="1"/>
          </p:cNvSpPr>
          <p:nvPr/>
        </p:nvSpPr>
        <p:spPr bwMode="auto">
          <a:xfrm>
            <a:off x="0" y="5329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346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389563"/>
            <a:ext cx="7899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67438"/>
            <a:ext cx="1412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24588"/>
            <a:ext cx="3571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584575"/>
            <a:ext cx="13827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8463"/>
            <a:ext cx="1514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3473" name="Group 17"/>
          <p:cNvGrpSpPr>
            <a:grpSpLocks/>
          </p:cNvGrpSpPr>
          <p:nvPr/>
        </p:nvGrpSpPr>
        <p:grpSpPr bwMode="auto">
          <a:xfrm>
            <a:off x="762000" y="457200"/>
            <a:ext cx="3505200" cy="1524000"/>
            <a:chOff x="480" y="288"/>
            <a:chExt cx="2208" cy="960"/>
          </a:xfrm>
        </p:grpSpPr>
        <p:pic>
          <p:nvPicPr>
            <p:cNvPr id="403474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1005"/>
              <a:ext cx="102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3475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769"/>
              <a:ext cx="151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3476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550"/>
              <a:ext cx="6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3477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343"/>
              <a:ext cx="51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3478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" y="336"/>
              <a:ext cx="45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3479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562"/>
              <a:ext cx="51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3480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" y="827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3481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1063"/>
              <a:ext cx="42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3482" name="Rectangle 26"/>
            <p:cNvSpPr>
              <a:spLocks noChangeArrowheads="1"/>
            </p:cNvSpPr>
            <p:nvPr/>
          </p:nvSpPr>
          <p:spPr bwMode="auto">
            <a:xfrm>
              <a:off x="480" y="288"/>
              <a:ext cx="2208" cy="9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348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036638"/>
            <a:ext cx="35877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3484" name="Group 28"/>
          <p:cNvGrpSpPr>
            <a:grpSpLocks/>
          </p:cNvGrpSpPr>
          <p:nvPr/>
        </p:nvGrpSpPr>
        <p:grpSpPr bwMode="auto">
          <a:xfrm>
            <a:off x="5392738" y="457200"/>
            <a:ext cx="3638550" cy="1524000"/>
            <a:chOff x="3408" y="288"/>
            <a:chExt cx="2256" cy="960"/>
          </a:xfrm>
        </p:grpSpPr>
        <p:pic>
          <p:nvPicPr>
            <p:cNvPr id="403485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" y="317"/>
              <a:ext cx="120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3486" name="Rectangle 30"/>
            <p:cNvSpPr>
              <a:spLocks noChangeArrowheads="1"/>
            </p:cNvSpPr>
            <p:nvPr/>
          </p:nvSpPr>
          <p:spPr bwMode="auto">
            <a:xfrm>
              <a:off x="3408" y="288"/>
              <a:ext cx="2256" cy="9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3487" name="Line 31"/>
          <p:cNvSpPr>
            <a:spLocks noChangeShapeType="1"/>
          </p:cNvSpPr>
          <p:nvPr/>
        </p:nvSpPr>
        <p:spPr bwMode="auto">
          <a:xfrm>
            <a:off x="5402263" y="982663"/>
            <a:ext cx="361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3489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43463"/>
            <a:ext cx="26908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90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4843463"/>
            <a:ext cx="29940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3491" name="Line 35"/>
          <p:cNvSpPr>
            <a:spLocks noChangeShapeType="1"/>
          </p:cNvSpPr>
          <p:nvPr/>
        </p:nvSpPr>
        <p:spPr bwMode="auto">
          <a:xfrm>
            <a:off x="0" y="40846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92" name="Line 36"/>
          <p:cNvSpPr>
            <a:spLocks noChangeShapeType="1"/>
          </p:cNvSpPr>
          <p:nvPr/>
        </p:nvSpPr>
        <p:spPr bwMode="auto">
          <a:xfrm>
            <a:off x="0" y="33909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3493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064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3494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544888"/>
            <a:ext cx="4092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3496" name="Line 40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3519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11638"/>
            <a:ext cx="117475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3516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625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3502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91088"/>
            <a:ext cx="2476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503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6472238"/>
            <a:ext cx="2841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3504" name="Line 48"/>
          <p:cNvSpPr>
            <a:spLocks noChangeShapeType="1"/>
          </p:cNvSpPr>
          <p:nvPr/>
        </p:nvSpPr>
        <p:spPr bwMode="auto">
          <a:xfrm flipV="1">
            <a:off x="1066800" y="838200"/>
            <a:ext cx="990600" cy="495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05" name="Line 49"/>
          <p:cNvSpPr>
            <a:spLocks noChangeShapeType="1"/>
          </p:cNvSpPr>
          <p:nvPr/>
        </p:nvSpPr>
        <p:spPr bwMode="auto">
          <a:xfrm flipH="1" flipV="1">
            <a:off x="2209800" y="1219200"/>
            <a:ext cx="457200" cy="457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08" name="Line 52"/>
          <p:cNvSpPr>
            <a:spLocks noChangeShapeType="1"/>
          </p:cNvSpPr>
          <p:nvPr/>
        </p:nvSpPr>
        <p:spPr bwMode="auto">
          <a:xfrm flipH="1" flipV="1">
            <a:off x="1143000" y="3886200"/>
            <a:ext cx="31242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09" name="Line 53"/>
          <p:cNvSpPr>
            <a:spLocks noChangeShapeType="1"/>
          </p:cNvSpPr>
          <p:nvPr/>
        </p:nvSpPr>
        <p:spPr bwMode="auto">
          <a:xfrm flipH="1" flipV="1">
            <a:off x="1143000" y="4495800"/>
            <a:ext cx="44958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15" name="Rectangle 5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518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3521" name="Picture 6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4983163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3506" name="Line 50"/>
          <p:cNvSpPr>
            <a:spLocks noChangeShapeType="1"/>
          </p:cNvSpPr>
          <p:nvPr/>
        </p:nvSpPr>
        <p:spPr bwMode="auto">
          <a:xfrm flipH="1" flipV="1">
            <a:off x="2514600" y="1524000"/>
            <a:ext cx="2286000" cy="426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07" name="Line 51"/>
          <p:cNvSpPr>
            <a:spLocks noChangeShapeType="1"/>
          </p:cNvSpPr>
          <p:nvPr/>
        </p:nvSpPr>
        <p:spPr bwMode="auto">
          <a:xfrm flipH="1" flipV="1">
            <a:off x="3352800" y="1828800"/>
            <a:ext cx="3962400" cy="396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0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0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40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40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40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500"/>
                                        <p:tgtEl>
                                          <p:spTgt spid="40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87" grpId="0" animBg="1"/>
      <p:bldP spid="403491" grpId="0" animBg="1"/>
      <p:bldP spid="403492" grpId="0" animBg="1"/>
      <p:bldP spid="403496" grpId="0" animBg="1"/>
      <p:bldP spid="403504" grpId="0" animBg="1"/>
      <p:bldP spid="403504" grpId="1" animBg="1"/>
      <p:bldP spid="403505" grpId="0" animBg="1"/>
      <p:bldP spid="403505" grpId="1" animBg="1"/>
      <p:bldP spid="403508" grpId="0" animBg="1"/>
      <p:bldP spid="403508" grpId="1" animBg="1"/>
      <p:bldP spid="403509" grpId="0" animBg="1"/>
      <p:bldP spid="403509" grpId="1" animBg="1"/>
      <p:bldP spid="403506" grpId="0" animBg="1"/>
      <p:bldP spid="403506" grpId="1" animBg="1"/>
      <p:bldP spid="403507" grpId="0" animBg="1"/>
      <p:bldP spid="40350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B289-7A9F-4331-BC3F-E57E71459B0D}" type="slidenum">
              <a:rPr lang="en-US"/>
              <a:pPr/>
              <a:t>9</a:t>
            </a:fld>
            <a:endParaRPr lang="en-US"/>
          </a:p>
        </p:txBody>
      </p:sp>
      <p:pic>
        <p:nvPicPr>
          <p:cNvPr id="404516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618288"/>
            <a:ext cx="15811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8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70563"/>
            <a:ext cx="8485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4483" name="Line 3"/>
          <p:cNvSpPr>
            <a:spLocks noChangeShapeType="1"/>
          </p:cNvSpPr>
          <p:nvPr/>
        </p:nvSpPr>
        <p:spPr bwMode="auto">
          <a:xfrm>
            <a:off x="0" y="5329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448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389563"/>
            <a:ext cx="7899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67438"/>
            <a:ext cx="1412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8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27763"/>
            <a:ext cx="3571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8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6472238"/>
            <a:ext cx="2841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41763"/>
            <a:ext cx="682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63775"/>
            <a:ext cx="571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263775"/>
            <a:ext cx="571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2263775"/>
            <a:ext cx="571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6125"/>
            <a:ext cx="45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064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49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"/>
            <a:ext cx="7937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49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2052638"/>
            <a:ext cx="9826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2638"/>
            <a:ext cx="10207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515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625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499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044700"/>
            <a:ext cx="1266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500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052638"/>
            <a:ext cx="1038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501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781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502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016125"/>
            <a:ext cx="263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503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7729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504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5668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4505" name="Line 25"/>
          <p:cNvSpPr>
            <a:spLocks noChangeShapeType="1"/>
          </p:cNvSpPr>
          <p:nvPr/>
        </p:nvSpPr>
        <p:spPr bwMode="auto">
          <a:xfrm flipH="1">
            <a:off x="3124200" y="838200"/>
            <a:ext cx="17526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06" name="Line 26"/>
          <p:cNvSpPr>
            <a:spLocks noChangeShapeType="1"/>
          </p:cNvSpPr>
          <p:nvPr/>
        </p:nvSpPr>
        <p:spPr bwMode="auto">
          <a:xfrm>
            <a:off x="3189288" y="4270375"/>
            <a:ext cx="2651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07" name="Line 27"/>
          <p:cNvSpPr>
            <a:spLocks noChangeShapeType="1"/>
          </p:cNvSpPr>
          <p:nvPr/>
        </p:nvSpPr>
        <p:spPr bwMode="auto">
          <a:xfrm>
            <a:off x="4660900" y="4270375"/>
            <a:ext cx="20161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08" name="Line 28"/>
          <p:cNvSpPr>
            <a:spLocks noChangeShapeType="1"/>
          </p:cNvSpPr>
          <p:nvPr/>
        </p:nvSpPr>
        <p:spPr bwMode="auto">
          <a:xfrm flipV="1">
            <a:off x="7934325" y="4270375"/>
            <a:ext cx="1651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09" name="Line 29"/>
          <p:cNvSpPr>
            <a:spLocks noChangeShapeType="1"/>
          </p:cNvSpPr>
          <p:nvPr/>
        </p:nvSpPr>
        <p:spPr bwMode="auto">
          <a:xfrm flipV="1">
            <a:off x="6416675" y="4340225"/>
            <a:ext cx="192088" cy="31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10" name="Line 30"/>
          <p:cNvSpPr>
            <a:spLocks noChangeShapeType="1"/>
          </p:cNvSpPr>
          <p:nvPr/>
        </p:nvSpPr>
        <p:spPr bwMode="auto">
          <a:xfrm flipH="1">
            <a:off x="4343400" y="762000"/>
            <a:ext cx="15240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11" name="Line 31"/>
          <p:cNvSpPr>
            <a:spLocks noChangeShapeType="1"/>
          </p:cNvSpPr>
          <p:nvPr/>
        </p:nvSpPr>
        <p:spPr bwMode="auto">
          <a:xfrm flipH="1">
            <a:off x="5791200" y="762000"/>
            <a:ext cx="7620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12" name="Line 32"/>
          <p:cNvSpPr>
            <a:spLocks noChangeShapeType="1"/>
          </p:cNvSpPr>
          <p:nvPr/>
        </p:nvSpPr>
        <p:spPr bwMode="auto">
          <a:xfrm flipH="1">
            <a:off x="7138988" y="762000"/>
            <a:ext cx="4572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14" name="Rectangle 3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517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0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0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0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05" grpId="0" animBg="1"/>
      <p:bldP spid="404505" grpId="1" animBg="1"/>
      <p:bldP spid="404506" grpId="0" animBg="1"/>
      <p:bldP spid="404507" grpId="0" animBg="1"/>
      <p:bldP spid="404508" grpId="0" animBg="1"/>
      <p:bldP spid="404509" grpId="0" animBg="1"/>
      <p:bldP spid="404510" grpId="0" animBg="1"/>
      <p:bldP spid="404510" grpId="1" animBg="1"/>
      <p:bldP spid="404511" grpId="0" animBg="1"/>
      <p:bldP spid="404511" grpId="1" animBg="1"/>
      <p:bldP spid="404512" grpId="0" animBg="1"/>
      <p:bldP spid="4045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2870&quot;&gt;&lt;property id=&quot;20148&quot; value=&quot;5&quot;/&gt;&lt;property id=&quot;20300&quot; value=&quot;Slide 2&quot;/&gt;&lt;property id=&quot;20307&quot; value=&quot;599&quot;/&gt;&lt;/object&gt;&lt;object type=&quot;3&quot; unique_id=&quot;12871&quot;&gt;&lt;property id=&quot;20148&quot; value=&quot;5&quot;/&gt;&lt;property id=&quot;20300&quot; value=&quot;Slide 3&quot;/&gt;&lt;property id=&quot;20307&quot; value=&quot;600&quot;/&gt;&lt;/object&gt;&lt;object type=&quot;3&quot; unique_id=&quot;12872&quot;&gt;&lt;property id=&quot;20148&quot; value=&quot;5&quot;/&gt;&lt;property id=&quot;20300&quot; value=&quot;Slide 4&quot;/&gt;&lt;property id=&quot;20307&quot; value=&quot;601&quot;/&gt;&lt;/object&gt;&lt;object type=&quot;3&quot; unique_id=&quot;12873&quot;&gt;&lt;property id=&quot;20148&quot; value=&quot;5&quot;/&gt;&lt;property id=&quot;20300&quot; value=&quot;Slide 5&quot;/&gt;&lt;property id=&quot;20307&quot; value=&quot;602&quot;/&gt;&lt;/object&gt;&lt;object type=&quot;3&quot; unique_id=&quot;12874&quot;&gt;&lt;property id=&quot;20148&quot; value=&quot;5&quot;/&gt;&lt;property id=&quot;20300&quot; value=&quot;Slide 6&quot;/&gt;&lt;property id=&quot;20307&quot; value=&quot;603&quot;/&gt;&lt;/object&gt;&lt;object type=&quot;3&quot; unique_id=&quot;12875&quot;&gt;&lt;property id=&quot;20148&quot; value=&quot;5&quot;/&gt;&lt;property id=&quot;20300&quot; value=&quot;Slide 7&quot;/&gt;&lt;property id=&quot;20307&quot; value=&quot;604&quot;/&gt;&lt;/object&gt;&lt;object type=&quot;3&quot; unique_id=&quot;12876&quot;&gt;&lt;property id=&quot;20148&quot; value=&quot;5&quot;/&gt;&lt;property id=&quot;20300&quot; value=&quot;Slide 8&quot;/&gt;&lt;property id=&quot;20307&quot; value=&quot;605&quot;/&gt;&lt;/object&gt;&lt;object type=&quot;3&quot; unique_id=&quot;12877&quot;&gt;&lt;property id=&quot;20148&quot; value=&quot;5&quot;/&gt;&lt;property id=&quot;20300&quot; value=&quot;Slide 9&quot;/&gt;&lt;property id=&quot;20307&quot; value=&quot;606&quot;/&gt;&lt;/object&gt;&lt;object type=&quot;3&quot; unique_id=&quot;12878&quot;&gt;&lt;property id=&quot;20148&quot; value=&quot;5&quot;/&gt;&lt;property id=&quot;20300&quot; value=&quot;Slide 10&quot;/&gt;&lt;property id=&quot;20307&quot; value=&quot;607&quot;/&gt;&lt;/object&gt;&lt;object type=&quot;3&quot; unique_id=&quot;12879&quot;&gt;&lt;property id=&quot;20148&quot; value=&quot;5&quot;/&gt;&lt;property id=&quot;20300&quot; value=&quot;Slide 11&quot;/&gt;&lt;property id=&quot;20307&quot; value=&quot;608&quot;/&gt;&lt;/object&gt;&lt;object type=&quot;3&quot; unique_id=&quot;12880&quot;&gt;&lt;property id=&quot;20148&quot; value=&quot;5&quot;/&gt;&lt;property id=&quot;20300&quot; value=&quot;Slide 12&quot;/&gt;&lt;property id=&quot;20307&quot; value=&quot;609&quot;/&gt;&lt;/object&gt;&lt;object type=&quot;3&quot; unique_id=&quot;12881&quot;&gt;&lt;property id=&quot;20148&quot; value=&quot;5&quot;/&gt;&lt;property id=&quot;20300&quot; value=&quot;Slide 13&quot;/&gt;&lt;property id=&quot;20307&quot; value=&quot;610&quot;/&gt;&lt;/object&gt;&lt;object type=&quot;3&quot; unique_id=&quot;12882&quot;&gt;&lt;property id=&quot;20148&quot; value=&quot;5&quot;/&gt;&lt;property id=&quot;20300&quot; value=&quot;Slide 14&quot;/&gt;&lt;property id=&quot;20307&quot; value=&quot;611&quot;/&gt;&lt;/object&gt;&lt;object type=&quot;3&quot; unique_id=&quot;12883&quot;&gt;&lt;property id=&quot;20148&quot; value=&quot;5&quot;/&gt;&lt;property id=&quot;20300&quot; value=&quot;Slide 15&quot;/&gt;&lt;property id=&quot;20307&quot; value=&quot;612&quot;/&gt;&lt;/object&gt;&lt;object type=&quot;3&quot; unique_id=&quot;12884&quot;&gt;&lt;property id=&quot;20148&quot; value=&quot;5&quot;/&gt;&lt;property id=&quot;20300&quot; value=&quot;Slide 16&quot;/&gt;&lt;property id=&quot;20307&quot; value=&quot;613&quot;/&gt;&lt;/object&gt;&lt;object type=&quot;3&quot; unique_id=&quot;12885&quot;&gt;&lt;property id=&quot;20148&quot; value=&quot;5&quot;/&gt;&lt;property id=&quot;20300&quot; value=&quot;Slide 17&quot;/&gt;&lt;property id=&quot;20307&quot; value=&quot;614&quot;/&gt;&lt;/object&gt;&lt;object type=&quot;3&quot; unique_id=&quot;12886&quot;&gt;&lt;property id=&quot;20148&quot; value=&quot;5&quot;/&gt;&lt;property id=&quot;20300&quot; value=&quot;Slide 18&quot;/&gt;&lt;property id=&quot;20307&quot; value=&quot;615&quot;/&gt;&lt;/object&gt;&lt;object type=&quot;3&quot; unique_id=&quot;12887&quot;&gt;&lt;property id=&quot;20148&quot; value=&quot;5&quot;/&gt;&lt;property id=&quot;20300&quot; value=&quot;Slide 19&quot;/&gt;&lt;property id=&quot;20307&quot; value=&quot;616&quot;/&gt;&lt;/object&gt;&lt;object type=&quot;3&quot; unique_id=&quot;12888&quot;&gt;&lt;property id=&quot;20148&quot; value=&quot;5&quot;/&gt;&lt;property id=&quot;20300&quot; value=&quot;Slide 20&quot;/&gt;&lt;property id=&quot;20307&quot; value=&quot;617&quot;/&gt;&lt;/object&gt;&lt;object type=&quot;3&quot; unique_id=&quot;12889&quot;&gt;&lt;property id=&quot;20148&quot; value=&quot;5&quot;/&gt;&lt;property id=&quot;20300&quot; value=&quot;Slide 21&quot;/&gt;&lt;property id=&quot;20307&quot; value=&quot;618&quot;/&gt;&lt;/object&gt;&lt;object type=&quot;3&quot; unique_id=&quot;12890&quot;&gt;&lt;property id=&quot;20148&quot; value=&quot;5&quot;/&gt;&lt;property id=&quot;20300&quot; value=&quot;Slide 22&quot;/&gt;&lt;property id=&quot;20307&quot; value=&quot;619&quot;/&gt;&lt;/object&gt;&lt;object type=&quot;3&quot; unique_id=&quot;12891&quot;&gt;&lt;property id=&quot;20148&quot; value=&quot;5&quot;/&gt;&lt;property id=&quot;20300&quot; value=&quot;Slide 23&quot;/&gt;&lt;property id=&quot;20307&quot; value=&quot;620&quot;/&gt;&lt;/object&gt;&lt;object type=&quot;3&quot; unique_id=&quot;12892&quot;&gt;&lt;property id=&quot;20148&quot; value=&quot;5&quot;/&gt;&lt;property id=&quot;20300&quot; value=&quot;Slide 24&quot;/&gt;&lt;property id=&quot;20307&quot; value=&quot;621&quot;/&gt;&lt;/object&gt;&lt;object type=&quot;3&quot; unique_id=&quot;12893&quot;&gt;&lt;property id=&quot;20148&quot; value=&quot;5&quot;/&gt;&lt;property id=&quot;20300&quot; value=&quot;Slide 25&quot;/&gt;&lt;property id=&quot;20307&quot; value=&quot;622&quot;/&gt;&lt;/object&gt;&lt;object type=&quot;3&quot; unique_id=&quot;12894&quot;&gt;&lt;property id=&quot;20148&quot; value=&quot;5&quot;/&gt;&lt;property id=&quot;20300&quot; value=&quot;Slide 26&quot;/&gt;&lt;property id=&quot;20307&quot; value=&quot;623&quot;/&gt;&lt;/object&gt;&lt;object type=&quot;3&quot; unique_id=&quot;12895&quot;&gt;&lt;property id=&quot;20148&quot; value=&quot;5&quot;/&gt;&lt;property id=&quot;20300&quot; value=&quot;Slide 27&quot;/&gt;&lt;property id=&quot;20307&quot; value=&quot;624&quot;/&gt;&lt;/object&gt;&lt;object type=&quot;3&quot; unique_id=&quot;12896&quot;&gt;&lt;property id=&quot;20148&quot; value=&quot;5&quot;/&gt;&lt;property id=&quot;20300&quot; value=&quot;Slide 28&quot;/&gt;&lt;property id=&quot;20307&quot; value=&quot;625&quot;/&gt;&lt;/object&gt;&lt;object type=&quot;3&quot; unique_id=&quot;12897&quot;&gt;&lt;property id=&quot;20148&quot; value=&quot;5&quot;/&gt;&lt;property id=&quot;20300&quot; value=&quot;Slide 29&quot;/&gt;&lt;property id=&quot;20307&quot; value=&quot;626&quot;/&gt;&lt;/object&gt;&lt;object type=&quot;3&quot; unique_id=&quot;12898&quot;&gt;&lt;property id=&quot;20148&quot; value=&quot;5&quot;/&gt;&lt;property id=&quot;20300&quot; value=&quot;Slide 30&quot;/&gt;&lt;property id=&quot;20307&quot; value=&quot;627&quot;/&gt;&lt;/object&gt;&lt;object type=&quot;3&quot; unique_id=&quot;12899&quot;&gt;&lt;property id=&quot;20148&quot; value=&quot;5&quot;/&gt;&lt;property id=&quot;20300&quot; value=&quot;Slide 31&quot;/&gt;&lt;property id=&quot;20307&quot; value=&quot;628&quot;/&gt;&lt;/object&gt;&lt;object type=&quot;3&quot; unique_id=&quot;12900&quot;&gt;&lt;property id=&quot;20148&quot; value=&quot;5&quot;/&gt;&lt;property id=&quot;20300&quot; value=&quot;Slide 32&quot;/&gt;&lt;property id=&quot;20307&quot; value=&quot;629&quot;/&gt;&lt;/object&gt;&lt;object type=&quot;3&quot; unique_id=&quot;12901&quot;&gt;&lt;property id=&quot;20148&quot; value=&quot;5&quot;/&gt;&lt;property id=&quot;20300&quot; value=&quot;Slide 33&quot;/&gt;&lt;property id=&quot;20307&quot; value=&quot;630&quot;/&gt;&lt;/object&gt;&lt;object type=&quot;3&quot; unique_id=&quot;12902&quot;&gt;&lt;property id=&quot;20148&quot; value=&quot;5&quot;/&gt;&lt;property id=&quot;20300&quot; value=&quot;Slide 34&quot;/&gt;&lt;property id=&quot;20307&quot; value=&quot;631&quot;/&gt;&lt;/object&gt;&lt;object type=&quot;3&quot; unique_id=&quot;12903&quot;&gt;&lt;property id=&quot;20148&quot; value=&quot;5&quot;/&gt;&lt;property id=&quot;20300&quot; value=&quot;Slide 35&quot;/&gt;&lt;property id=&quot;20307&quot; value=&quot;632&quot;/&gt;&lt;/object&gt;&lt;object type=&quot;3&quot; unique_id=&quot;12904&quot;&gt;&lt;property id=&quot;20148&quot; value=&quot;5&quot;/&gt;&lt;property id=&quot;20300&quot; value=&quot;Slide 36&quot;/&gt;&lt;property id=&quot;20307&quot; value=&quot;633&quot;/&gt;&lt;/object&gt;&lt;object type=&quot;3&quot; unique_id=&quot;12905&quot;&gt;&lt;property id=&quot;20148&quot; value=&quot;5&quot;/&gt;&lt;property id=&quot;20300&quot; value=&quot;Slide 37&quot;/&gt;&lt;property id=&quot;20307&quot; value=&quot;634&quot;/&gt;&lt;/object&gt;&lt;object type=&quot;3&quot; unique_id=&quot;12906&quot;&gt;&lt;property id=&quot;20148&quot; value=&quot;5&quot;/&gt;&lt;property id=&quot;20300&quot; value=&quot;Slide 38&quot;/&gt;&lt;property id=&quot;20307&quot; value=&quot;635&quot;/&gt;&lt;/object&gt;&lt;object type=&quot;3&quot; unique_id=&quot;12907&quot;&gt;&lt;property id=&quot;20148&quot; value=&quot;5&quot;/&gt;&lt;property id=&quot;20300&quot; value=&quot;Slide 39&quot;/&gt;&lt;property id=&quot;20307&quot; value=&quot;636&quot;/&gt;&lt;/object&gt;&lt;object type=&quot;3&quot; unique_id=&quot;12908&quot;&gt;&lt;property id=&quot;20148&quot; value=&quot;5&quot;/&gt;&lt;property id=&quot;20300&quot; value=&quot;Slide 40&quot;/&gt;&lt;property id=&quot;20307&quot; value=&quot;637&quot;/&gt;&lt;/object&gt;&lt;object type=&quot;3&quot; unique_id=&quot;12909&quot;&gt;&lt;property id=&quot;20148&quot; value=&quot;5&quot;/&gt;&lt;property id=&quot;20300&quot; value=&quot;Slide 41&quot;/&gt;&lt;property id=&quot;20307&quot; value=&quot;638&quot;/&gt;&lt;/object&gt;&lt;object type=&quot;3&quot; unique_id=&quot;12910&quot;&gt;&lt;property id=&quot;20148&quot; value=&quot;5&quot;/&gt;&lt;property id=&quot;20300&quot; value=&quot;Slide 42&quot;/&gt;&lt;property id=&quot;20307&quot; value=&quot;639&quot;/&gt;&lt;/object&gt;&lt;object type=&quot;3&quot; unique_id=&quot;12911&quot;&gt;&lt;property id=&quot;20148&quot; value=&quot;5&quot;/&gt;&lt;property id=&quot;20300&quot; value=&quot;Slide 43&quot;/&gt;&lt;property id=&quot;20307&quot; value=&quot;640&quot;/&gt;&lt;/object&gt;&lt;object type=&quot;3&quot; unique_id=&quot;12912&quot;&gt;&lt;property id=&quot;20148&quot; value=&quot;5&quot;/&gt;&lt;property id=&quot;20300&quot; value=&quot;Slide 44&quot;/&gt;&lt;property id=&quot;20307&quot; value=&quot;641&quot;/&gt;&lt;/object&gt;&lt;object type=&quot;3&quot; unique_id=&quot;12913&quot;&gt;&lt;property id=&quot;20148&quot; value=&quot;5&quot;/&gt;&lt;property id=&quot;20300&quot; value=&quot;Slide 45&quot;/&gt;&lt;property id=&quot;20307&quot; value=&quot;642&quot;/&gt;&lt;/object&gt;&lt;object type=&quot;3&quot; unique_id=&quot;12914&quot;&gt;&lt;property id=&quot;20148&quot; value=&quot;5&quot;/&gt;&lt;property id=&quot;20300&quot; value=&quot;Slide 46&quot;/&gt;&lt;property id=&quot;20307&quot; value=&quot;643&quot;/&gt;&lt;/object&gt;&lt;object type=&quot;3&quot; unique_id=&quot;12917&quot;&gt;&lt;property id=&quot;20148&quot; value=&quot;5&quot;/&gt;&lt;property id=&quot;20300&quot; value=&quot;Slide 49&quot;/&gt;&lt;property id=&quot;20307&quot; value=&quot;646&quot;/&gt;&lt;/object&gt;&lt;object type=&quot;3&quot; unique_id=&quot;12918&quot;&gt;&lt;property id=&quot;20148&quot; value=&quot;5&quot;/&gt;&lt;property id=&quot;20300&quot; value=&quot;Slide 50&quot;/&gt;&lt;property id=&quot;20307&quot; value=&quot;647&quot;/&gt;&lt;/object&gt;&lt;object type=&quot;3&quot; unique_id=&quot;12919&quot;&gt;&lt;property id=&quot;20148&quot; value=&quot;5&quot;/&gt;&lt;property id=&quot;20300&quot; value=&quot;Slide 51&quot;/&gt;&lt;property id=&quot;20307&quot; value=&quot;648&quot;/&gt;&lt;/object&gt;&lt;object type=&quot;3&quot; unique_id=&quot;12920&quot;&gt;&lt;property id=&quot;20148&quot; value=&quot;5&quot;/&gt;&lt;property id=&quot;20300&quot; value=&quot;Slide 52&quot;/&gt;&lt;property id=&quot;20307&quot; value=&quot;649&quot;/&gt;&lt;/object&gt;&lt;object type=&quot;3&quot; unique_id=&quot;12921&quot;&gt;&lt;property id=&quot;20148&quot; value=&quot;5&quot;/&gt;&lt;property id=&quot;20300&quot; value=&quot;Slide 53&quot;/&gt;&lt;property id=&quot;20307&quot; value=&quot;650&quot;/&gt;&lt;/object&gt;&lt;object type=&quot;3&quot; unique_id=&quot;12922&quot;&gt;&lt;property id=&quot;20148&quot; value=&quot;5&quot;/&gt;&lt;property id=&quot;20300&quot; value=&quot;Slide 54&quot;/&gt;&lt;property id=&quot;20307&quot; value=&quot;651&quot;/&gt;&lt;/object&gt;&lt;object type=&quot;3&quot; unique_id=&quot;13876&quot;&gt;&lt;property id=&quot;20148&quot; value=&quot;5&quot;/&gt;&lt;property id=&quot;20300&quot; value=&quot;Slide 48&quot;/&gt;&lt;property id=&quot;20307&quot; value=&quot;653&quot;/&gt;&lt;/object&gt;&lt;object type=&quot;3&quot; unique_id=&quot;14271&quot;&gt;&lt;property id=&quot;20148&quot; value=&quot;5&quot;/&gt;&lt;property id=&quot;20300&quot; value=&quot;Slide 47&quot;/&gt;&lt;property id=&quot;20307&quot; value=&quot;65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olynomial in $x$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6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mapsto$&#10;(price, \quad Delta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350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e^x\approx1+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205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e^x\approx1+x+(x^2/(2!)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0"/>
  <p:tag name="PICTUREFILESIZE" val="2179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e^x\approx1+x+(x^2/(2!))+(x^3/(3!)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0"/>
  <p:tag name="PICTUREFILESIZE" val="3140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General mathematical {\color[rgb]{0,.8,0}theme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240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Given a func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355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$f(x)=e^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6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$f(x)=e^x\approx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2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four in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09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wo out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agree to order thre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37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agree at $0$ to order thre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1881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wo out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spot, \quad strike, \quad risk-free rate,&#10;\quad volatility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9"/>
  <p:tag name="PICTUREFILESIZE" val="3063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lack-Scholes gives a function that ma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41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four in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09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mapsto$&#10;(price, \quad Delta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35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rice 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54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olynomial in $x,y$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63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lta 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593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d_\pm:=&#10;\frac{\ln(S/K')}{\sigma}&#10;\pm\frac{\sigma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933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S,K,\rho,\sigm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8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 price , Delta 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7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note} this function by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6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[\Phi(d_+)]-K'[\Phi(d_-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993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d_+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98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highly nonline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0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hi(x):=\frac{1}{\sqrt{2\pi}}\int_{-\infty}^x\,e^{-t^2/2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544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':=K/\rh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75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volat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34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isk-free ra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996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rik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63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po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311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293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rho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63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gma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2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wo out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spot, \quad strike, \quad risk-free rate,&#10;\quad volatility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9"/>
  <p:tag name="PICTUREFILESIZE" val="3063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lack-Scholes gives a function that ma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41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four in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09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mapsto$&#10;(price, \quad Delta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350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5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16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16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1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,xy,y^2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04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8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note} this function by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6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we've computed $F(100,97,0.01,0.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325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0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00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97.0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68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10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6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2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9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we want to comp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1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0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{\color{blue}degre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30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generally, {\color[rgb]{0,.8,0}say} we want to comp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118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``small'' values of $w,x,y,z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0"/>
  <p:tag name="PICTUREFILESIZE" val="2120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wo out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spot, \quad strike, \quad risk-free rate,&#10;\quad volatility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9"/>
  <p:tag name="PICTUREFILESIZE" val="3063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lack-Scholes gives a function that ma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41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four in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09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mapsto$&#10;(price, \quad Delta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350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5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constant $C\in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585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(total) degree $=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451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homogeneous quadratic&#10;$Q:{\mathbb R}^4\to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2"/>
  <p:tag name="PICTUREFILESIZE" val="3037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note} this function by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61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a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4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we've computed $F(100,97,0.01,0.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325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monomials in $x,y$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422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homogeneous linear&#10;$L:{\mathbb R}^4\to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599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order two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37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&amp;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3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fined in top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6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 multi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85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lynomial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69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4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order two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37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0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w,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17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spot, \quad strike, \quad risk-free rate,&#10;\quad volatility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9"/>
  <p:tag name="PICTUREFILESIZE" val="3063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lack-Scholes gives a function that ma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41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four in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09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mapsto$&#10;(price, \quad Delta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350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5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constant $C\in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58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x,x^2,x^3,x^4,x^5,x^6,x^7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43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6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0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homogeneous quadratic&#10;$Q:{\mathbb R}^4\to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2"/>
  <p:tag name="PICTUREFILESIZE" val="3037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egre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66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egree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25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egree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52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100+w,97+x,0.01+y,0.2+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,y,z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01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note} this function by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61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we've computed $F(100,97,0.01,0.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325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homogeneous linear&#10;$L:{\mathbb R}^4\to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599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grees, at $(0,0,0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601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wo out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a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4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&amp;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,y^2,z^2,xy,xz,yz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401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``2nd order Maclauri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38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{\color{blue}approximation''} of $G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10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stants are easy to understan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2594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mogeneous linear functions are studi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2"/>
  <p:tag name="PICTUREFILESIZE" val="3294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``Linear Algebra''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371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 we need new subjects call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2362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``Quadratic Algebra''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759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``Cubic Algebra''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85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``Quartic Algebra''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57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tc.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1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3,y^3,z^3,x^2y,x^2z,xy^2,y^2z,xz^2,yz^2,xyz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9"/>
  <p:tag name="PICTUREFILESIZE" val="2695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egree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69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egree 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51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constant $C\in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585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homogeneous quadratic&#10;$Q:{\mathbb R}^4\to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2"/>
  <p:tag name="PICTUREFILESIZE" val="3037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egre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66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egree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25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egree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52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homogeneous linear&#10;$L:{\mathbb R}^4\to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599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&amp;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3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egree 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5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linear mo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60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stants are easy to understan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2594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mogeneous linear functions are studi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2"/>
  <p:tag name="PICTUREFILESIZE" val="3294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``Linear Algebra''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371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 we need new subjects call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2362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``Quadratic Algebra''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759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``Cubic Algebra''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85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``Quartic Algebra''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57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tc.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10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egree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69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NO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3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quadratic mo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96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re's a subject call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0"/>
  <p:tag name="PICTUREFILESIZE" val="1757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tensor algebr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210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can be used to redu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068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24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degree $\ge2$ polynomia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3042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in linear algebr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080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o linear algebra suffices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75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t is the study of EVERYTHING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13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'll only need quadratic approximatio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4"/>
  <p:tag name="PICTUREFILESIZE" val="3253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re tensor algebra is particularly simp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31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(total degree $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80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1:{\mathbb R}^4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22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2:{\mathbb R}^4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43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 Q_1(w,x,y,z)\quad,&#10;\quad Q_2(w,x,y,z)\quad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535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\qquad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216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{\mathbb R}^n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49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re are homogeneous quadrati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990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uch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It's enough to understand quadratic func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397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st-2uv+u^2-3v^2+w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70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(total degree $1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49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s,t,u,v,w,x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256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4\to{\mathbb R}^2$ be&#10;homogeneous quadrat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388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homogeneous quadratic fun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698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^n\to{\mathbb R}$&#10;is called a {\bf{\color{blue}quadratic form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596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_1,\ldots,x_n)=x_1^2+\cdots+x_n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6"/>
  <p:tag name="PICTUREFILESIZE" val="1736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lso denoted:\qquad&#10;$v\mapsto|v|^2:{\mathbb R}^n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2440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Quadratic tensor algebr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10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(total degree $2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68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(na\&quot;\i ve formulati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48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ctor-valu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397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scalar-valu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338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scalar-valu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338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ilinear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24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\bull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38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\bull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38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linea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661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function&#10;$B(v,\bullet):{\mathbb R}^q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136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function&#10;$B(\bullet,w):{\mathbb R}^p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17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cubic mo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09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ll} $w\in{\mathbb R}^q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103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ll} $v\in{\mathbb R}^p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35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dots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154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_1:=(1,0,\ldots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054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16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1:=(1,0,\ldots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062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_p:=(0,\ldots,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128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_q:=(0,\ldots,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133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both} of the following two conditions hol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4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(x)=3+4x+6x^2-2x^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181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(total degree $3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85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n&#10;$B:{\mathbb R}^p\times {\mathbb R}^q&#10;\to {\mathbb R}$&#10;is a {\bf{\color{blue}bilinear for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689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linear; {\color[rgb]{0,.8,0}and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56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e_1,\ldots,e_p$ be the standard basis&#10;of ${\mathbb R}^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06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_1,\ldots,f_q$ be the standard basis&#10;of ${\mathbb R}^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54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6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93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6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9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06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(finite) linear combinatio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541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dots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154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16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06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6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ilinear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24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p\times{\mathbb R}^q\to&#10;{\mathbb R}$ be bi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134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e_1,\ldots e_p$ be the standard basis&#10;of ${\mathbb R}^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982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_1,\ldots f_q$ be the standard basis&#10;of ${\mathbb R}^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19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matrix} of $B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36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(e_j,f_k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2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olynomial in $x,y,z$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83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matrix of $B$ is denoted $[B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495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$p\times q$ matrix whose $(j,k)$ entry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34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B]:=[B(e_j,f_k)]_{j=1,\ldots,p}^{k=1,\ldots,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290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a bilinear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22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ilinear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24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p\times{\mathbb R}^q\to&#10;{\mathbb R}$ be bi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134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e_1,\ldots e_p$ be the standard basis&#10;of ${\mathbb R}^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982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_1,\ldots f_q$ be the standard basis&#10;of ${\mathbb R}^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19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matrix} of $B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36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B]:=\left[\matrix{&#10;B(e_1,f_1)&amp;B(e_1,f_2)&amp;\cdots&amp;B(e_1,f_q)\cr&#10;B(e_2,f_1)&amp;B(e_2,f_2)&amp;\cdots&amp;B(e_2,f_q)\cr&#10;\vdots&amp;\vdots&amp;&amp;\vdots\cr&#10;B(e_p,f_1)&amp;B(e_p,f_2)&amp;\cdots&amp;B(e_p,f_q)\cr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9"/>
  <p:tag name="PICTUREFILESIZE" val="937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A bilinear form is determined&#10;by its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3172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a bilinear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22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A bilinear form is determined&#10;by its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3172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A bilinear form is determined&#10;by its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3172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3\times{\mathbb R}^5\to&#10;{\mathbb R}$ be bi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179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A bilinear form is determined&#10;by its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3172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&amp;1\cr&#10;-5&amp;4&amp;2&amp;1&amp;0\cr&#10;7&amp;-6&amp;4&amp;-5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262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constant mo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57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\quad(\quad&#10;{\color{blue}(2,2,1)}\quad,\quad&#10;{\color{red}(3,7,-5,6,-2)}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2052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2)&#10;\color{red}(3)&#10;\color{blue}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84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 homogeneous poly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315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2)&#10;\color{red}(-5)&#10;\color{blue}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2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2)&#10;\color{red}(-2)&#10;\color{blue}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23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5)&#10;\color{red}(7)&#10;\color{blue}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70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3)&#10;\color{red}(-5)&#10;\color{blue}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6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in $x,y,z$ of degree $=3$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593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-9)&#10;\color{red}(6)&#10;\color{blue}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000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)&#10;\color{red}(-2)&#10;\color{blue}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17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-5)&#10;\color{red}(3)&#10;\color{blue}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64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4)&#10;\color{red}(7)&#10;\color{blue}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57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)&#10;\color{red}(6)&#10;\color{blue}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88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)&#10;\color{red}(-2)&#10;\color{blue}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60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7)&#10;\color{red}(3)&#10;\color{blue}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53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-6)&#10;\color{red}(7)&#10;\color{blue}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43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4)&#10;\color{red}(-5)&#10;\color{blue}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38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-5)&#10;\color{red}(6)&#10;\color{blue}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70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3,y^3,z^3,x^2y,x^2z,xy^2,y^2z,xz^2,yz^2,xyz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9"/>
  <p:tag name="PICTUREFILESIZE" val="2681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3\times{\mathbb R}^5\to&#10;{\mathbb R}$ be bi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179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the matrix of $B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45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(3,7,-5,6,-2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31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(2,2,1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26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$B(v,w)=(L_{[B]}(w))\cdot 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484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(finite) linear combinatio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541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2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-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3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3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2&amp;3\cr&#10;2&amp;4&amp;5\cr&#10;3&amp;5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2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linear combinatio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816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matrix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7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ymmetric Bilinear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006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v,v')\mapsto v\cdot v':&#10;{\mathbb R}^n\times{\mathbb R}^n\to&#10;{\mathbb R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683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dot produc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273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B(v'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12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v'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95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bilinear form&#10;$B:{\mathbb R}^n\times{\mathbb R}^n\to&#10;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2137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n\times{\mathbb R^n}&#10;\to{\mathbb R}$ be bi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081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3\times{\mathbb R}^3\to&#10;{\mathbb R}$ be the bilinear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32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symmetric {\color[rgb]{0,.8,0}iff}&#10;its matrix is symmetri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9"/>
  <p:tag name="PICTUREFILESIZE" val="272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{\bf{\color{blue}symmetric}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29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ll}&#10;$v,v'\in{\mathbb R}^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20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2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symmetr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154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10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ymmetric Bilinear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00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B(v'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12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v'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95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n\times{\mathbb R^n}&#10;\to{\mathbb R}$ be bi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081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{\bf{\color{blue}symmetric}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29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ll}&#10;$v,v'\in{\mathbb R}^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20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B:{\mathbb R}^n\times{\mathbb R}^n\to&#10;{\mathbb R}$&#10;is a bilinear for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471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ined by $Q(v)=B(v,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89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quadratic for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15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4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 function&#10;$Q:{\mathbb R}^n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156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an we go from $Q$ to $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97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matrix ques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63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reby reducing questions about 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2"/>
  <p:tag name="PICTUREFILESIZE" val="2855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{\it i.e.}, to $[B]$)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103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First study how to go from $[B]$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88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``diagona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59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o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94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First study how to go from $[B]$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8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 defined by $Q(v)=B(v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12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matrix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7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1&amp;4\cr&#10;3&amp;4&amp;7\cr&#10;2&amp;3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81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x,y,z)=B\,(\,{\color{blue}(x,y,z)}\,,&#10;\,{\color{red}(x,y,z)}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646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{\color{red}x}{\color{blue}x}+&#10;1{\color{red}x}{\color{blue}y}+&#10;4{\color{red}x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115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3{\color{red}y}{\color{blue}x}+&#10;4{\color{red}y}{\color{blue}y}+&#10;7{\color{red}y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359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{\color{red}z}{\color{blue}x}+&#10;3{\color{red}z}{\color{blue}y}+&#10;6{\color{red}z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294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,y,z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01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3\times{\mathbb R}^3\to&#10;{\mathbb R}$ be the bilinear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32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3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1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Q(x,y,z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26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Different $[B]$ lead to the same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09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+4y^2+6z^2+4xy+6xz+10y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548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1&amp;4\cr&#10;3&amp;4&amp;7\cr&#10;2&amp;3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8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,y^2,z^2,xy,xz,yz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401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3\times{\mathbb R}^3\to&#10;{\mathbb R}$ be the bilinear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32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3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1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First study how to go from $[B]$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8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3,y^3,z^3,x^2y,x^2z,xy^2,y^2z,xz^2,yz^2,xyz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9"/>
  <p:tag name="PICTUREFILESIZE" val="2695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{\color{red}x}{\color{blue}x}+&#10;2{\color{red}x}{\color{blue}y}+&#10;4{\color{red}x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155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{\color{red}y}{\color{blue}x}+&#10;4{\color{red}y}{\color{blue}y}+&#10;7{\color{red}y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341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2&amp;4\cr&#10;2&amp;4&amp;7\cr&#10;2&amp;3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08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2&amp;4\cr&#10;2&amp;4&amp;7\cr&#10;2&amp;3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08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 defined by $Q(v)=B(v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12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matrix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7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x,y,z)=B\,(\,{\color{blue}(x,y,z)}\,,&#10;\,{\color{red}(x,y,z)}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646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olynomial in $x,y,z$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83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{\color{red}z}{\color{blue}x}+&#10;3{\color{red}z}{\color{blue}y}+&#10;6{\color{red}z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294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Q(x,y,z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26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Different $[B]$ lead to the same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09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cubic mo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09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+4y^2+6z^2+4xy+6xz+10y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548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3\times{\mathbb R}^3\to&#10;{\mathbb R}$ be the bilinear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32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3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Q(x,y,z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26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First study how to go from $[B]$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88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3{\color{red}z}{\color{blue}x}+&#10;3{\color{red}z}{\color{blue}y}+&#10;6{\color{red}z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243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{\color{red}x}{\color{blue}x}+&#10;2{\color{red}x}{\color{blue}y}+&#10;3{\color{red}x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150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(total degree $3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85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2&amp;3\cr&#10;2&amp;4&amp;7\cr&#10;3&amp;3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6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2&amp;3\cr&#10;2&amp;4&amp;7\cr&#10;3&amp;3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69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{\color{red}y}{\color{blue}x}+&#10;4{\color{red}y}{\color{blue}y}+&#10;7{\color{red}y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341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 defined by $Q(v)=B(v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12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matrix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7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x,y,z)=B\,(\,{\color{blue}(x,y,z)}\,,&#10;\,{\color{red}(x,y,z)}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646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,y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38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 homogeneous poly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315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Different $[B]$ lead to the same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09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+4y^2+6z^2+4xy+6xz+10y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548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in $x,y,z$ of degree $=3$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593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3\times{\mathbb R}^3\to&#10;{\mathbb R}$ be the bilinear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32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3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Q(x,y,z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26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First study how to go from $[B]$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88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2{\color{red}y}{\color{blue}x}+&#10;4{\color{red}y}{\color{blue}y}+&#10;5{\color{red}y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374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3{\color{red}z}{\color{blue}x}+&#10;5{\color{red}z}{\color{blue}y}+&#10;6{\color{red}z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285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2&amp;3\cr&#10;2&amp;4&amp;5\cr&#10;3&amp;5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22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2&amp;3\cr&#10;2&amp;4&amp;5\cr&#10;3&amp;5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22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{\color{red}x}{\color{blue}x}+&#10;2{\color{red}x}{\color{blue}y}+&#10;3{\color{red}x}{\color{blue}z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15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linear combinatio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816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 defined by $Q(v)=B(v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12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matrix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7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x,y,z)=B\,(\,{\color{blue}(x,y,z)}\,,&#10;\,{\color{red}(x,y,z)}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646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Different $[B]$ lead to the same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09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symmetr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154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3,y^3,z^3,x^2y,x^2z,xy^2,y^2z,xz^2,yz^2,xyz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9"/>
  <p:tag name="PICTUREFILESIZE" val="2681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Spect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337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20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oming u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+4y^2+6z^2+4xy+6xz+10y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548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3\times{\mathbb R}^3\to&#10;{\mathbb R}$ be the bilinear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32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3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First study how to go from $[B]$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88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2&amp;3\cr&#10;2&amp;4&amp;5\cr&#10;3&amp;5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22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 defined by $Q(v)=B(v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12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matrix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y,z)=5x^3+3xz^2-4xy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149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Different $[B]$ lead to the same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09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quadratic form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58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{square matric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20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one-to-on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67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symmetric matrice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32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9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3\times{\mathbb R}^3\to&#10;{\mathbb R}$ be the bilinear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32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3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First study how to go from $[B]$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88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ne out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74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Different $[B]$ lead to the same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09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2&amp;3\cr&#10;2&amp;4&amp;5\cr&#10;3&amp;5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22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 defined by $Q(v)=B(v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12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matrix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7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Now learn to go from $Q$ to $[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49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Different $[B]$ lead to the same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09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quadratic form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58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symmetric matrice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3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(x,y,z)$ and $B(x,y,z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973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9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{square matric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20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one-to-on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67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ij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1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Now learn to go from $Q$ to $[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49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Different $[B]$ lead to the same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09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quadratic form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58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symmetric matrice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32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9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and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9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G:{\mathbb R}^3\to{\mathbb R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26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{square matric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20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one-to-on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67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ij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1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symmet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49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is neede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33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ymmetric Bilinear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0064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B(v'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12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v'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95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n\times{\mathbb R^n}&#10;\to{\mathbb R}$ be bi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08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&#10;$G(x,y,z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06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{\bf{\color{blue}symmetric}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29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ll}&#10;$v,v'\in{\mathbb R}^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20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Now learn to go from $Q$ to $[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49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and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9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Different $[B]$ lead to the same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09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From $B$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07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Q:{\mathbb R}^n\to&#10;{\mathbb R}$&#10;is a quadratic for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483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 $\exists$ !} SBF&#10;$B:{\mathbb R}^n\times{\mathbb R}^n&#10;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6"/>
  <p:tag name="PICTUREFILESIZE" val="1884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~$\forall$}$v\in&#10;{\mathbb R}^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06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v)=B(v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24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three inpu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6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From $Q$ to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38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uniq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85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ymmetr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80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bilinear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967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B:{\mathbb R}^n\times{\mathbb R}^n\to&#10;{\mathbb R}$&#10;is a bilinear for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471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ined by $Q(v)=B(v,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89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quadratic for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15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 function&#10;$Q:{\mathbb R}^n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156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 are} two&#10;homogeneous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84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symmet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49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is neede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33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ymmetric Bilinear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006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B(v'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124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v'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95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{\mathbb R}^n\times{\mathbb R^n}&#10;\to{\mathbb R}$ be bi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081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{\bf{\color{blue}symmetric}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29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ll}&#10;$v,v'\in{\mathbb R}^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20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&#10;$Q:{\mathbb R}^4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724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Q:{\mathbb R}^n\to&#10;{\mathbb R}$&#10;is a quadratic for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483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 $x,y,z$ of degree $=5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565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 $\exists$ !} SBF&#10;$B:{\mathbb R}^n\times{\mathbb R}^n&#10;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6"/>
  <p:tag name="PICTUREFILESIZE" val="1884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~$\forall$}$v\in&#10;{\mathbb R}^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065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v)=B(v,v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247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^2+6wx-4wz+3y^2-2yz+7z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328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62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,A(x,y,z)\,,\,B(x,y,z)\,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921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Now learn to go from $Q$ to $[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492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and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9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symmet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49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is neede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33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quad&amp;\quad&amp;\quad&amp;\quad\cr&#10;&amp;&amp;&amp;\cr&#10;&amp;&amp;&amp;\cr&#10;&amp;&amp;&amp;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048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&#10;{\bf{\color{blue}homogeneous polynomial of degre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186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uniq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85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ymmetr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80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bilinear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967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ine&#10;$Q:{\mathbb R}^4\to{\mathbb R}$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682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^2+6wx-4wz+3y^2-2yz+7z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3287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,x,y,z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62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{\mathbb R}^2$-valu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2015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Now learn to go from $Q$ to $[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49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Now recall how to go from $[B]$ to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6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and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9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quadratic form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583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symmetric matrice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324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symmet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49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is neede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33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ctor-valu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3977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{\mathbb R}$-valu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44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quad&amp;\quad&amp;\quad&amp;\quad\cr&#10;&amp;&amp;&amp;\cr&#10;&amp;&amp;&amp;\cr&#10;&amp;&amp;&amp;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048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3,x^2y,xy^2,y^3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6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scalar-valu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338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quadratic form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583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symmetric matrice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32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quad&amp;\quad&amp;\quad&amp;\quad\cr&#10;&amp;&amp;&amp;\cr&#10;&amp;&amp;&amp;\cr&#10;&amp;&amp;&amp;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048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w}{\color{blue}w'}+&#10;3{\color{red}y}{\color{blue}y'}+&#10;7{\color{red}z}{\color{blue}z'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102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{symmetric bilinear form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014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({\color{red}x}{\color{blue}w'}+&#10;{\color{blue}x'}{\color{red}w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12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37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2({\color{blue}w'}{\color{red}z}+&#10;{\color{red}w}{\color{blue}z'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96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({\color{blue}y'}{\color{red}z}+&#10;{\color{red}y}{\color{blue}z'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51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({\color{red}w},&#10;{\color{red}x},&#10;{\color{red}y},&#10;{\color{red}z}),&#10;({\color{blue}w'},&#10;{\color{blue}x'},&#10;{\color{blue}y'},&#10;{\color{blue}z'}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244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Now recall how to go from $[B]$ to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65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Now learn how to go from $B$ to $[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258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w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14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48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 homogeneous poly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315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693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z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34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in $x,y,z$ of degree $=3$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5937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linear combinatio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816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quad&amp;\quad&amp;\quad&amp;\quad\cr&#10;&amp;&amp;&amp;\cr&#10;&amp;&amp;&amp;\cr&#10;&amp;&amp;&amp;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048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w}{\color{blue}w'}+&#10;3{\color{red}y}{\color{blue}y'}+&#10;7{\color{red}z}{\color{blue}z'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102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({\color{red}x}{\color{blue}w'}+&#10;{\color{blue}x'}{\color{red}w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129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2({\color{blue}w'}{\color{red}z}+&#10;{\color{red}w}{\color{blue}z'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96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({\color{blue}y'}{\color{red}z}+&#10;{\color{red}y}{\color{blue}z'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514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({\color{red}w},&#10;{\color{red}x},&#10;{\color{red}y},&#10;{\color{red}z}),&#10;({\color{blue}w'},&#10;{\color{blue}x'},&#10;{\color{blue}y'},&#10;{\color{blue}z'}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244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&#10;{\bf{\color{blue}homogeneous polynomial of degre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186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Now learn how to go from $B$ to $[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25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Now recall how to go from $B$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374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w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14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48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69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z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34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37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3,y^3,z^3,x^2y,x^2z,xy^2,y^2z,xz^2,yz^2,xyz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9"/>
  <p:tag name="PICTUREFILESIZE" val="26816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80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quadratic form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583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symmetric matrice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324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{symmetric bilinear form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01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restr.~to diag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84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symmet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131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Formula involving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150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Formula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254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B:{\mathbb R}^n\times{\mathbb R}^n\to&#10;{\mathbb R}$&#10;is a bilinear for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4713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ined by $Q(v)=B(v,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893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quadratic for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150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 function&#10;$Q:{\mathbb R}^n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1564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v)=B(v,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138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)=B(w,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3045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45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,y,z)=5x^3+3xz^2-4xy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1495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B(v,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219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B(w,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267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B(w,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8034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752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B(v,w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180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6167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(finite) linear combinatio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541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G:{\mathbb R}^3\to{\mathbb R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265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w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06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B(v+w,v+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12227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v+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393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Last: $Q$ to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000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Now recall how to go from $B$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374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v:\to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16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v:\to v+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90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expand to four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1247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quadratic form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5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symmetric matrice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324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{symmetric bilinear form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014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[Q(v+w)]-[Q(v)]-[Q(w)]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8407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752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B(v,w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18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6167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v+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39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[Q(v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412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[Q(w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887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B:{\mathbb R}^n\times{\mathbb R}^n\to&#10;{\mathbb R}$&#10;is a bilinear for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4713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ined by $Q(v)=B(v,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893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quadratic for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150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Not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810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 function&#10;$Q:{\mathbb R}^n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1564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w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0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ne outp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742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Last: $Q$ to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000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Formula involving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150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restr.~to diag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848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Formula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254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DIV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071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BY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15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quadratic form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583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symmetric matrice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324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{symmetric bilinear form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014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[Q(v+w)]-[Q(v)]-[Q(w)]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840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,A(s,p,w)\,,\,B(s,p,w)\,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1989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w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069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restr.~to diag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848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he Polarization Formul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8585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752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[B(v,w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18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6167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v+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39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&#10;$G(s,p,w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450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752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6167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v+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393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4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f'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230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 the {\bf{\color{blue}polarization} of $Q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846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BF $B$&#10;{\color[rgb]{0,.8,0}s.t., $\forall$}$v$,&#10;$Q(v)=B(v,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6"/>
  <p:tag name="PICTUREFILESIZE" val="24672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``{\color{blue}cross term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453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polariz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9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 are} two&#10;homogeneous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848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quadratic form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583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symmetric matrice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324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{symmetric bilinear form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014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 the {\bf{\color{blue}polarization} of $Q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84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he Polarization Formul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8585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BF $B$&#10;{\color[rgb]{0,.8,0}s.t., $\forall$}$v$,&#10;$Q(v)=B(v,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6"/>
  <p:tag name="PICTUREFILESIZE" val="24672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ny} quadratic form&#10;$Q:{\mathbb R}^n\to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6"/>
  <p:tag name="PICTUREFILESIZE" val="26625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noted $[Q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2120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matrix} of $Q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78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polarization $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618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s,p,w)$ and $B(s,p,w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0364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matrix of $B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3607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[Q(v+w)]-[Q(v)]-[Q(w)]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8407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w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069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Q\mapsto[Q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9403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Q_M(v)\hskip-.08in=\hskip-.08in(L_M(v))\cdot 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1666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B_M(v,w)\hskip-.08in=\hskip-.08in(L_M(v))\cdot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4129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quadratic form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583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symmetric matrices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3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s,p,w$ of degree $=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5768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{symmetric bilinear form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014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954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B_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5535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\maps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52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954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Q_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6094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\maps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52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89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[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333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\maps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three inpu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68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(x+y)^2-x^2-y^2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6421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Q:{\mathbb R}\to{\mathbb R}$&#10;by $Q(x)=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43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ou can still multiply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312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(x^2+y^2+2xy)-x^2-y^2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184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the $\times$ button breaks,&#10;{\color{red}but not} the $x^2$ butt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757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olarization of squaring&#10;is multiplic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5"/>
  <p:tag name="PICTUREFILESIZE" val="3120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 your calculato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5277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B(x,y)=\frac{[Q(x+y)]-[Q(x)]-[Q(y)]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3710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(finite) linear combinatio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541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polarization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097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|v+w|^2-|v|^2-|w|^2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9589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Q:{\mathbb R}^n\to{\mathbb R}$&#10;by $Q(v)=|v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6892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you know how to compute dot produc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748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v\cdot w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3731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(|v|^2+|w|^2+2v\cdot w)-|v|^2-|w|^2}&#10;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2"/>
  <p:tag name="PICTUREFILESIZE" val="29339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olarization of length squared&#10;is dot produc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3"/>
  <p:tag name="PICTUREFILESIZE" val="34134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ou know how to compute $|\bullet|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7712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B(v,w)=\frac{[Q(v+w)]-[Q(v)]-[Q(w)]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695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etc.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672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polarization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097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quadratic forms reduce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8"/>
  <p:tag name="PICTUREFILESIZE" val="32725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(symmetric) matric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0"/>
  <p:tag name="PICTUREFILESIZE" val="3047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then reduce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15510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(symmetric) 3-tenso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7"/>
  <p:tag name="PICTUREFILESIZE" val="30966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(symmetric) trilinear form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6"/>
  <p:tag name="PICTUREFILESIZE" val="33478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(symmetric) bilinear form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1"/>
  <p:tag name="PICTUREFILESIZE" val="33396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BIG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640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imilar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93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duce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4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etc.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672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cub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2"/>
  <p:tag name="PICTUREFILESIZE" val="22763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then reduce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15510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f degree $=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0370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homogeneo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757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polynomia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10011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inear algebra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98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us ``cubic algebra'' reduces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0"/>
  <p:tag name="PICTUREFILESIZE" val="23654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inear algebra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98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us ``quadratic algebra'' reduces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2"/>
  <p:tag name="PICTUREFILESIZE" val="2717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olynomial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9334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estions about (symmetric) $k$-tenso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0929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estions about (symmetric) $k$-linear for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655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BIG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640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imilarl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93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then reduce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15510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(symmetric) 3-tenso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7"/>
  <p:tag name="PICTUREFILESIZE" val="30966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(symmetric) trilinear form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6"/>
  <p:tag name="PICTUREFILESIZE" val="33478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duce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49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cub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2"/>
  <p:tag name="PICTUREFILESIZE" val="22763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then reduce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1551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orks with any number of input variab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1"/>
  <p:tag name="PICTUREFILESIZE" val="32927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homogeneous polynomia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33020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degree $k$ reduc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807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inear algebra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98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us ``polynomial algebra'' reduces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7"/>
  <p:tag name="PICTUREFILESIZE" val="27663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inear algebra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981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us ``cubic algebra'' reduces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0"/>
  <p:tag name="PICTUREFILESIZE" val="23654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estions about homogeneous polynomia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33020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degree $k$ reduc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807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ll-approximated by polynomial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7328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ince any} reasonable functio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54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any number of output variabl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6704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se observations turn linear algebra into&#10;\end{document} 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1493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tudy of everything!!&#10;\end{document} 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9578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BIG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640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estions about (symmetric) $k$-tenso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0929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estions about (symmetric) $k$-linear for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655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then reduce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15510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cluding 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816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inear algebra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981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us ``polynomial algebra'' reduces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7"/>
  <p:tag name="PICTUREFILESIZE" val="2766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spot, \quad strike, \quad risk-free rate,&#10;\quad volatility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9"/>
  <p:tag name="PICTUREFILESIZE" val="3063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 if} it's not a polynomi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215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lack-Scholes gives a function that ma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41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can approximate it by polynom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858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50</Words>
  <Application>Microsoft Office PowerPoint</Application>
  <PresentationFormat>On-screen Show (4:3)</PresentationFormat>
  <Paragraphs>45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343</cp:revision>
  <dcterms:created xsi:type="dcterms:W3CDTF">2008-08-29T11:36:52Z</dcterms:created>
  <dcterms:modified xsi:type="dcterms:W3CDTF">2011-11-02T13:58:51Z</dcterms:modified>
</cp:coreProperties>
</file>