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599" r:id="rId3"/>
    <p:sldId id="600" r:id="rId4"/>
    <p:sldId id="601" r:id="rId5"/>
    <p:sldId id="602" r:id="rId6"/>
    <p:sldId id="603" r:id="rId7"/>
    <p:sldId id="604" r:id="rId8"/>
    <p:sldId id="605" r:id="rId9"/>
    <p:sldId id="606" r:id="rId10"/>
    <p:sldId id="607" r:id="rId11"/>
    <p:sldId id="608" r:id="rId12"/>
    <p:sldId id="609" r:id="rId13"/>
  </p:sldIdLst>
  <p:sldSz cx="9144000" cy="6858000" type="screen4x3"/>
  <p:notesSz cx="7315200" cy="96012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0340" autoAdjust="0"/>
  </p:normalViewPr>
  <p:slideViewPr>
    <p:cSldViewPr>
      <p:cViewPr varScale="1">
        <p:scale>
          <a:sx n="76" d="100"/>
          <a:sy n="7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224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4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224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23B2096-2A0C-4CC5-AFB8-AA7D37F250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51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7B344-57BA-47E2-A698-B1483B2873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4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06C44-81B7-4542-9C02-544CE48661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94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DB162-203D-43B1-8BEE-E7B21E2ED6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16D73-25BE-4C57-8DB9-29455BE049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174AE-2394-4EC4-8EB6-5C8FB1EC94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89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0C34F-A5C9-4D75-8F30-6A31E8530A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16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0E535-13E3-4F80-9B6B-DC3FFB3554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97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A02E2-CA86-4A5C-B3E0-24C61F8D7E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C0508-D089-40AA-9D58-7D91B5F10F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0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824A8-9F72-4A63-9104-49D8D42666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8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9ED49-3DC7-4C3A-8D2B-879EFBFE2F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04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3CB5552-5D46-4F6E-8855-816CB9D79C4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tags" Target="../tags/tag13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82.png"/><Relationship Id="rId3" Type="http://schemas.openxmlformats.org/officeDocument/2006/relationships/tags" Target="../tags/tag129.xml"/><Relationship Id="rId21" Type="http://schemas.openxmlformats.org/officeDocument/2006/relationships/image" Target="../media/image78.png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25" Type="http://schemas.openxmlformats.org/officeDocument/2006/relationships/image" Target="../media/image81.png"/><Relationship Id="rId33" Type="http://schemas.openxmlformats.org/officeDocument/2006/relationships/image" Target="../media/image92.png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20" Type="http://schemas.openxmlformats.org/officeDocument/2006/relationships/image" Target="../media/image77.png"/><Relationship Id="rId29" Type="http://schemas.openxmlformats.org/officeDocument/2006/relationships/image" Target="../media/image88.png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24" Type="http://schemas.openxmlformats.org/officeDocument/2006/relationships/image" Target="../media/image9.png"/><Relationship Id="rId32" Type="http://schemas.openxmlformats.org/officeDocument/2006/relationships/image" Target="../media/image91.png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23" Type="http://schemas.openxmlformats.org/officeDocument/2006/relationships/image" Target="../media/image80.png"/><Relationship Id="rId28" Type="http://schemas.openxmlformats.org/officeDocument/2006/relationships/image" Target="../media/image87.png"/><Relationship Id="rId10" Type="http://schemas.openxmlformats.org/officeDocument/2006/relationships/tags" Target="../tags/tag136.xml"/><Relationship Id="rId19" Type="http://schemas.openxmlformats.org/officeDocument/2006/relationships/image" Target="../media/image79.png"/><Relationship Id="rId31" Type="http://schemas.openxmlformats.org/officeDocument/2006/relationships/image" Target="../media/image90.png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Relationship Id="rId22" Type="http://schemas.openxmlformats.org/officeDocument/2006/relationships/image" Target="../media/image86.png"/><Relationship Id="rId27" Type="http://schemas.openxmlformats.org/officeDocument/2006/relationships/image" Target="../media/image83.png"/><Relationship Id="rId30" Type="http://schemas.openxmlformats.org/officeDocument/2006/relationships/image" Target="../media/image8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tags" Target="../tags/tag15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77.png"/><Relationship Id="rId3" Type="http://schemas.openxmlformats.org/officeDocument/2006/relationships/tags" Target="../tags/tag146.xml"/><Relationship Id="rId21" Type="http://schemas.openxmlformats.org/officeDocument/2006/relationships/image" Target="../media/image89.png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17" Type="http://schemas.openxmlformats.org/officeDocument/2006/relationships/tags" Target="../tags/tag160.xml"/><Relationship Id="rId25" Type="http://schemas.openxmlformats.org/officeDocument/2006/relationships/image" Target="../media/image86.png"/><Relationship Id="rId33" Type="http://schemas.openxmlformats.org/officeDocument/2006/relationships/image" Target="../media/image83.png"/><Relationship Id="rId2" Type="http://schemas.openxmlformats.org/officeDocument/2006/relationships/tags" Target="../tags/tag145.xml"/><Relationship Id="rId16" Type="http://schemas.openxmlformats.org/officeDocument/2006/relationships/tags" Target="../tags/tag159.xml"/><Relationship Id="rId20" Type="http://schemas.openxmlformats.org/officeDocument/2006/relationships/image" Target="../media/image88.png"/><Relationship Id="rId29" Type="http://schemas.openxmlformats.org/officeDocument/2006/relationships/image" Target="../media/image80.png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24" Type="http://schemas.openxmlformats.org/officeDocument/2006/relationships/image" Target="../media/image79.png"/><Relationship Id="rId32" Type="http://schemas.openxmlformats.org/officeDocument/2006/relationships/image" Target="../media/image82.png"/><Relationship Id="rId5" Type="http://schemas.openxmlformats.org/officeDocument/2006/relationships/tags" Target="../tags/tag148.xml"/><Relationship Id="rId15" Type="http://schemas.openxmlformats.org/officeDocument/2006/relationships/tags" Target="../tags/tag158.xml"/><Relationship Id="rId23" Type="http://schemas.openxmlformats.org/officeDocument/2006/relationships/image" Target="../media/image91.png"/><Relationship Id="rId28" Type="http://schemas.openxmlformats.org/officeDocument/2006/relationships/image" Target="../media/image93.png"/><Relationship Id="rId10" Type="http://schemas.openxmlformats.org/officeDocument/2006/relationships/tags" Target="../tags/tag153.xml"/><Relationship Id="rId19" Type="http://schemas.openxmlformats.org/officeDocument/2006/relationships/image" Target="../media/image87.png"/><Relationship Id="rId31" Type="http://schemas.openxmlformats.org/officeDocument/2006/relationships/image" Target="../media/image81.png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tags" Target="../tags/tag157.xml"/><Relationship Id="rId22" Type="http://schemas.openxmlformats.org/officeDocument/2006/relationships/image" Target="../media/image90.png"/><Relationship Id="rId27" Type="http://schemas.openxmlformats.org/officeDocument/2006/relationships/image" Target="../media/image78.png"/><Relationship Id="rId30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tags" Target="../tags/tag173.xml"/><Relationship Id="rId18" Type="http://schemas.openxmlformats.org/officeDocument/2006/relationships/image" Target="../media/image9.png"/><Relationship Id="rId26" Type="http://schemas.openxmlformats.org/officeDocument/2006/relationships/image" Target="../media/image94.png"/><Relationship Id="rId3" Type="http://schemas.openxmlformats.org/officeDocument/2006/relationships/tags" Target="../tags/tag163.xml"/><Relationship Id="rId21" Type="http://schemas.openxmlformats.org/officeDocument/2006/relationships/image" Target="../media/image83.png"/><Relationship Id="rId7" Type="http://schemas.openxmlformats.org/officeDocument/2006/relationships/tags" Target="../tags/tag167.xml"/><Relationship Id="rId12" Type="http://schemas.openxmlformats.org/officeDocument/2006/relationships/tags" Target="../tags/tag172.xml"/><Relationship Id="rId17" Type="http://schemas.openxmlformats.org/officeDocument/2006/relationships/image" Target="../media/image80.png"/><Relationship Id="rId25" Type="http://schemas.openxmlformats.org/officeDocument/2006/relationships/image" Target="../media/image93.png"/><Relationship Id="rId2" Type="http://schemas.openxmlformats.org/officeDocument/2006/relationships/tags" Target="../tags/tag162.xml"/><Relationship Id="rId16" Type="http://schemas.openxmlformats.org/officeDocument/2006/relationships/image" Target="../media/image79.png"/><Relationship Id="rId20" Type="http://schemas.openxmlformats.org/officeDocument/2006/relationships/image" Target="../media/image82.png"/><Relationship Id="rId29" Type="http://schemas.openxmlformats.org/officeDocument/2006/relationships/image" Target="../media/image97.png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24" Type="http://schemas.openxmlformats.org/officeDocument/2006/relationships/image" Target="../media/image78.png"/><Relationship Id="rId5" Type="http://schemas.openxmlformats.org/officeDocument/2006/relationships/tags" Target="../tags/tag165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77.png"/><Relationship Id="rId28" Type="http://schemas.openxmlformats.org/officeDocument/2006/relationships/image" Target="../media/image96.png"/><Relationship Id="rId10" Type="http://schemas.openxmlformats.org/officeDocument/2006/relationships/tags" Target="../tags/tag170.xml"/><Relationship Id="rId19" Type="http://schemas.openxmlformats.org/officeDocument/2006/relationships/image" Target="../media/image81.png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tags" Target="../tags/tag174.xml"/><Relationship Id="rId22" Type="http://schemas.openxmlformats.org/officeDocument/2006/relationships/image" Target="../media/image86.png"/><Relationship Id="rId27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4.png"/><Relationship Id="rId5" Type="http://schemas.openxmlformats.org/officeDocument/2006/relationships/tags" Target="../tags/tag6.xml"/><Relationship Id="rId10" Type="http://schemas.openxmlformats.org/officeDocument/2006/relationships/image" Target="../media/image3.png"/><Relationship Id="rId4" Type="http://schemas.openxmlformats.org/officeDocument/2006/relationships/tags" Target="../tags/tag5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8.png"/><Relationship Id="rId5" Type="http://schemas.openxmlformats.org/officeDocument/2006/relationships/tags" Target="../tags/tag12.xml"/><Relationship Id="rId10" Type="http://schemas.openxmlformats.org/officeDocument/2006/relationships/image" Target="../media/image7.png"/><Relationship Id="rId4" Type="http://schemas.openxmlformats.org/officeDocument/2006/relationships/tags" Target="../tags/tag1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26.xml"/><Relationship Id="rId18" Type="http://schemas.openxmlformats.org/officeDocument/2006/relationships/tags" Target="../tags/tag31.xml"/><Relationship Id="rId26" Type="http://schemas.openxmlformats.org/officeDocument/2006/relationships/tags" Target="../tags/tag39.xml"/><Relationship Id="rId39" Type="http://schemas.openxmlformats.org/officeDocument/2006/relationships/image" Target="../media/image8.png"/><Relationship Id="rId3" Type="http://schemas.openxmlformats.org/officeDocument/2006/relationships/tags" Target="../tags/tag16.xml"/><Relationship Id="rId21" Type="http://schemas.openxmlformats.org/officeDocument/2006/relationships/tags" Target="../tags/tag34.xml"/><Relationship Id="rId34" Type="http://schemas.openxmlformats.org/officeDocument/2006/relationships/image" Target="../media/image6.png"/><Relationship Id="rId42" Type="http://schemas.openxmlformats.org/officeDocument/2006/relationships/image" Target="../media/image20.png"/><Relationship Id="rId47" Type="http://schemas.openxmlformats.org/officeDocument/2006/relationships/image" Target="../media/image24.png"/><Relationship Id="rId50" Type="http://schemas.openxmlformats.org/officeDocument/2006/relationships/image" Target="../media/image27.png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tags" Target="../tags/tag30.xml"/><Relationship Id="rId25" Type="http://schemas.openxmlformats.org/officeDocument/2006/relationships/tags" Target="../tags/tag38.xml"/><Relationship Id="rId33" Type="http://schemas.openxmlformats.org/officeDocument/2006/relationships/image" Target="../media/image14.png"/><Relationship Id="rId38" Type="http://schemas.openxmlformats.org/officeDocument/2006/relationships/image" Target="../media/image17.png"/><Relationship Id="rId46" Type="http://schemas.openxmlformats.org/officeDocument/2006/relationships/image" Target="../media/image23.png"/><Relationship Id="rId2" Type="http://schemas.openxmlformats.org/officeDocument/2006/relationships/tags" Target="../tags/tag15.xml"/><Relationship Id="rId16" Type="http://schemas.openxmlformats.org/officeDocument/2006/relationships/tags" Target="../tags/tag29.xml"/><Relationship Id="rId20" Type="http://schemas.openxmlformats.org/officeDocument/2006/relationships/tags" Target="../tags/tag33.xml"/><Relationship Id="rId29" Type="http://schemas.openxmlformats.org/officeDocument/2006/relationships/image" Target="../media/image10.png"/><Relationship Id="rId41" Type="http://schemas.openxmlformats.org/officeDocument/2006/relationships/image" Target="../media/image19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24" Type="http://schemas.openxmlformats.org/officeDocument/2006/relationships/tags" Target="../tags/tag37.xml"/><Relationship Id="rId32" Type="http://schemas.openxmlformats.org/officeDocument/2006/relationships/image" Target="../media/image13.png"/><Relationship Id="rId37" Type="http://schemas.openxmlformats.org/officeDocument/2006/relationships/image" Target="../media/image16.png"/><Relationship Id="rId40" Type="http://schemas.openxmlformats.org/officeDocument/2006/relationships/image" Target="../media/image18.png"/><Relationship Id="rId45" Type="http://schemas.openxmlformats.org/officeDocument/2006/relationships/image" Target="../media/image1.png"/><Relationship Id="rId53" Type="http://schemas.openxmlformats.org/officeDocument/2006/relationships/image" Target="../media/image30.png"/><Relationship Id="rId5" Type="http://schemas.openxmlformats.org/officeDocument/2006/relationships/tags" Target="../tags/tag18.xml"/><Relationship Id="rId15" Type="http://schemas.openxmlformats.org/officeDocument/2006/relationships/tags" Target="../tags/tag28.xml"/><Relationship Id="rId23" Type="http://schemas.openxmlformats.org/officeDocument/2006/relationships/tags" Target="../tags/tag36.xml"/><Relationship Id="rId28" Type="http://schemas.openxmlformats.org/officeDocument/2006/relationships/image" Target="../media/image9.png"/><Relationship Id="rId36" Type="http://schemas.openxmlformats.org/officeDocument/2006/relationships/image" Target="../media/image15.png"/><Relationship Id="rId49" Type="http://schemas.openxmlformats.org/officeDocument/2006/relationships/image" Target="../media/image26.png"/><Relationship Id="rId10" Type="http://schemas.openxmlformats.org/officeDocument/2006/relationships/tags" Target="../tags/tag23.xml"/><Relationship Id="rId19" Type="http://schemas.openxmlformats.org/officeDocument/2006/relationships/tags" Target="../tags/tag32.xml"/><Relationship Id="rId31" Type="http://schemas.openxmlformats.org/officeDocument/2006/relationships/image" Target="../media/image12.png"/><Relationship Id="rId44" Type="http://schemas.openxmlformats.org/officeDocument/2006/relationships/image" Target="../media/image22.png"/><Relationship Id="rId52" Type="http://schemas.openxmlformats.org/officeDocument/2006/relationships/image" Target="../media/image29.png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tags" Target="../tags/tag27.xml"/><Relationship Id="rId22" Type="http://schemas.openxmlformats.org/officeDocument/2006/relationships/tags" Target="../tags/tag35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1.png"/><Relationship Id="rId35" Type="http://schemas.openxmlformats.org/officeDocument/2006/relationships/image" Target="../media/image7.png"/><Relationship Id="rId43" Type="http://schemas.openxmlformats.org/officeDocument/2006/relationships/image" Target="../media/image21.png"/><Relationship Id="rId48" Type="http://schemas.openxmlformats.org/officeDocument/2006/relationships/image" Target="../media/image25.png"/><Relationship Id="rId8" Type="http://schemas.openxmlformats.org/officeDocument/2006/relationships/tags" Target="../tags/tag21.xml"/><Relationship Id="rId51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image" Target="../media/image30.png"/><Relationship Id="rId18" Type="http://schemas.openxmlformats.org/officeDocument/2006/relationships/image" Target="../media/image33.pn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32.png"/><Relationship Id="rId2" Type="http://schemas.openxmlformats.org/officeDocument/2006/relationships/tags" Target="../tags/tag41.xml"/><Relationship Id="rId16" Type="http://schemas.openxmlformats.org/officeDocument/2006/relationships/image" Target="../media/image31.pn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image" Target="../media/image7.png"/><Relationship Id="rId10" Type="http://schemas.openxmlformats.org/officeDocument/2006/relationships/tags" Target="../tags/tag49.xml"/><Relationship Id="rId19" Type="http://schemas.openxmlformats.org/officeDocument/2006/relationships/image" Target="../media/image34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tags" Target="../tags/tag63.xml"/><Relationship Id="rId18" Type="http://schemas.openxmlformats.org/officeDocument/2006/relationships/tags" Target="../tags/tag68.xml"/><Relationship Id="rId26" Type="http://schemas.openxmlformats.org/officeDocument/2006/relationships/image" Target="../media/image35.png"/><Relationship Id="rId39" Type="http://schemas.openxmlformats.org/officeDocument/2006/relationships/image" Target="../media/image41.png"/><Relationship Id="rId3" Type="http://schemas.openxmlformats.org/officeDocument/2006/relationships/tags" Target="../tags/tag53.xml"/><Relationship Id="rId21" Type="http://schemas.openxmlformats.org/officeDocument/2006/relationships/tags" Target="../tags/tag71.xml"/><Relationship Id="rId34" Type="http://schemas.openxmlformats.org/officeDocument/2006/relationships/image" Target="../media/image30.png"/><Relationship Id="rId42" Type="http://schemas.openxmlformats.org/officeDocument/2006/relationships/image" Target="../media/image44.png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tags" Target="../tags/tag67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38.png"/><Relationship Id="rId38" Type="http://schemas.openxmlformats.org/officeDocument/2006/relationships/image" Target="../media/image7.png"/><Relationship Id="rId2" Type="http://schemas.openxmlformats.org/officeDocument/2006/relationships/tags" Target="../tags/tag52.xml"/><Relationship Id="rId16" Type="http://schemas.openxmlformats.org/officeDocument/2006/relationships/tags" Target="../tags/tag66.xml"/><Relationship Id="rId20" Type="http://schemas.openxmlformats.org/officeDocument/2006/relationships/tags" Target="../tags/tag70.xml"/><Relationship Id="rId29" Type="http://schemas.openxmlformats.org/officeDocument/2006/relationships/image" Target="../media/image32.png"/><Relationship Id="rId41" Type="http://schemas.openxmlformats.org/officeDocument/2006/relationships/image" Target="../media/image43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24" Type="http://schemas.openxmlformats.org/officeDocument/2006/relationships/tags" Target="../tags/tag74.xml"/><Relationship Id="rId32" Type="http://schemas.openxmlformats.org/officeDocument/2006/relationships/image" Target="../media/image37.png"/><Relationship Id="rId37" Type="http://schemas.openxmlformats.org/officeDocument/2006/relationships/image" Target="../media/image6.png"/><Relationship Id="rId40" Type="http://schemas.openxmlformats.org/officeDocument/2006/relationships/image" Target="../media/image42.png"/><Relationship Id="rId45" Type="http://schemas.openxmlformats.org/officeDocument/2006/relationships/image" Target="../media/image47.png"/><Relationship Id="rId5" Type="http://schemas.openxmlformats.org/officeDocument/2006/relationships/tags" Target="../tags/tag55.xml"/><Relationship Id="rId15" Type="http://schemas.openxmlformats.org/officeDocument/2006/relationships/tags" Target="../tags/tag65.xml"/><Relationship Id="rId23" Type="http://schemas.openxmlformats.org/officeDocument/2006/relationships/tags" Target="../tags/tag73.xml"/><Relationship Id="rId28" Type="http://schemas.openxmlformats.org/officeDocument/2006/relationships/image" Target="../media/image31.png"/><Relationship Id="rId36" Type="http://schemas.openxmlformats.org/officeDocument/2006/relationships/image" Target="../media/image40.png"/><Relationship Id="rId10" Type="http://schemas.openxmlformats.org/officeDocument/2006/relationships/tags" Target="../tags/tag60.xml"/><Relationship Id="rId19" Type="http://schemas.openxmlformats.org/officeDocument/2006/relationships/tags" Target="../tags/tag69.xml"/><Relationship Id="rId31" Type="http://schemas.openxmlformats.org/officeDocument/2006/relationships/image" Target="../media/image34.png"/><Relationship Id="rId44" Type="http://schemas.openxmlformats.org/officeDocument/2006/relationships/image" Target="../media/image46.png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tags" Target="../tags/tag64.xml"/><Relationship Id="rId22" Type="http://schemas.openxmlformats.org/officeDocument/2006/relationships/tags" Target="../tags/tag72.xml"/><Relationship Id="rId27" Type="http://schemas.openxmlformats.org/officeDocument/2006/relationships/image" Target="../media/image36.png"/><Relationship Id="rId30" Type="http://schemas.openxmlformats.org/officeDocument/2006/relationships/image" Target="../media/image33.png"/><Relationship Id="rId35" Type="http://schemas.openxmlformats.org/officeDocument/2006/relationships/image" Target="../media/image39.png"/><Relationship Id="rId43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26" Type="http://schemas.openxmlformats.org/officeDocument/2006/relationships/tags" Target="../tags/tag100.xml"/><Relationship Id="rId39" Type="http://schemas.openxmlformats.org/officeDocument/2006/relationships/image" Target="../media/image55.png"/><Relationship Id="rId21" Type="http://schemas.openxmlformats.org/officeDocument/2006/relationships/tags" Target="../tags/tag95.xml"/><Relationship Id="rId34" Type="http://schemas.openxmlformats.org/officeDocument/2006/relationships/image" Target="../media/image50.png"/><Relationship Id="rId42" Type="http://schemas.openxmlformats.org/officeDocument/2006/relationships/image" Target="../media/image57.png"/><Relationship Id="rId47" Type="http://schemas.openxmlformats.org/officeDocument/2006/relationships/image" Target="../media/image60.png"/><Relationship Id="rId50" Type="http://schemas.openxmlformats.org/officeDocument/2006/relationships/image" Target="../media/image63.png"/><Relationship Id="rId55" Type="http://schemas.openxmlformats.org/officeDocument/2006/relationships/image" Target="../media/image46.png"/><Relationship Id="rId7" Type="http://schemas.openxmlformats.org/officeDocument/2006/relationships/tags" Target="../tags/tag81.xml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0" Type="http://schemas.openxmlformats.org/officeDocument/2006/relationships/tags" Target="../tags/tag94.xml"/><Relationship Id="rId29" Type="http://schemas.openxmlformats.org/officeDocument/2006/relationships/tags" Target="../tags/tag103.xml"/><Relationship Id="rId41" Type="http://schemas.openxmlformats.org/officeDocument/2006/relationships/image" Target="../media/image30.png"/><Relationship Id="rId54" Type="http://schemas.openxmlformats.org/officeDocument/2006/relationships/image" Target="../media/image47.png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24" Type="http://schemas.openxmlformats.org/officeDocument/2006/relationships/tags" Target="../tags/tag98.xml"/><Relationship Id="rId32" Type="http://schemas.openxmlformats.org/officeDocument/2006/relationships/image" Target="../media/image48.png"/><Relationship Id="rId37" Type="http://schemas.openxmlformats.org/officeDocument/2006/relationships/image" Target="../media/image53.png"/><Relationship Id="rId40" Type="http://schemas.openxmlformats.org/officeDocument/2006/relationships/image" Target="../media/image56.png"/><Relationship Id="rId45" Type="http://schemas.openxmlformats.org/officeDocument/2006/relationships/image" Target="../media/image7.png"/><Relationship Id="rId53" Type="http://schemas.openxmlformats.org/officeDocument/2006/relationships/image" Target="../media/image45.png"/><Relationship Id="rId58" Type="http://schemas.openxmlformats.org/officeDocument/2006/relationships/image" Target="../media/image68.png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23" Type="http://schemas.openxmlformats.org/officeDocument/2006/relationships/tags" Target="../tags/tag97.xml"/><Relationship Id="rId28" Type="http://schemas.openxmlformats.org/officeDocument/2006/relationships/tags" Target="../tags/tag102.xml"/><Relationship Id="rId36" Type="http://schemas.openxmlformats.org/officeDocument/2006/relationships/image" Target="../media/image52.png"/><Relationship Id="rId49" Type="http://schemas.openxmlformats.org/officeDocument/2006/relationships/image" Target="../media/image62.png"/><Relationship Id="rId57" Type="http://schemas.openxmlformats.org/officeDocument/2006/relationships/image" Target="../media/image67.png"/><Relationship Id="rId61" Type="http://schemas.openxmlformats.org/officeDocument/2006/relationships/image" Target="../media/image71.png"/><Relationship Id="rId10" Type="http://schemas.openxmlformats.org/officeDocument/2006/relationships/tags" Target="../tags/tag84.xml"/><Relationship Id="rId19" Type="http://schemas.openxmlformats.org/officeDocument/2006/relationships/tags" Target="../tags/tag93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6.png"/><Relationship Id="rId52" Type="http://schemas.openxmlformats.org/officeDocument/2006/relationships/image" Target="../media/image65.png"/><Relationship Id="rId60" Type="http://schemas.openxmlformats.org/officeDocument/2006/relationships/image" Target="../media/image70.png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tags" Target="../tags/tag96.xml"/><Relationship Id="rId27" Type="http://schemas.openxmlformats.org/officeDocument/2006/relationships/tags" Target="../tags/tag101.xml"/><Relationship Id="rId30" Type="http://schemas.openxmlformats.org/officeDocument/2006/relationships/tags" Target="../tags/tag104.xml"/><Relationship Id="rId35" Type="http://schemas.openxmlformats.org/officeDocument/2006/relationships/image" Target="../media/image51.png"/><Relationship Id="rId43" Type="http://schemas.openxmlformats.org/officeDocument/2006/relationships/image" Target="../media/image58.png"/><Relationship Id="rId48" Type="http://schemas.openxmlformats.org/officeDocument/2006/relationships/image" Target="../media/image61.png"/><Relationship Id="rId56" Type="http://schemas.openxmlformats.org/officeDocument/2006/relationships/image" Target="../media/image66.png"/><Relationship Id="rId8" Type="http://schemas.openxmlformats.org/officeDocument/2006/relationships/tags" Target="../tags/tag82.xml"/><Relationship Id="rId51" Type="http://schemas.openxmlformats.org/officeDocument/2006/relationships/image" Target="../media/image64.png"/><Relationship Id="rId3" Type="http://schemas.openxmlformats.org/officeDocument/2006/relationships/tags" Target="../tags/tag77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5" Type="http://schemas.openxmlformats.org/officeDocument/2006/relationships/tags" Target="../tags/tag99.xml"/><Relationship Id="rId33" Type="http://schemas.openxmlformats.org/officeDocument/2006/relationships/image" Target="../media/image49.png"/><Relationship Id="rId38" Type="http://schemas.openxmlformats.org/officeDocument/2006/relationships/image" Target="../media/image54.png"/><Relationship Id="rId46" Type="http://schemas.openxmlformats.org/officeDocument/2006/relationships/image" Target="../media/image59.png"/><Relationship Id="rId59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107.xml"/><Relationship Id="rId7" Type="http://schemas.openxmlformats.org/officeDocument/2006/relationships/image" Target="../media/image70.pn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9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tags" Target="../tags/tag12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77.png"/><Relationship Id="rId3" Type="http://schemas.openxmlformats.org/officeDocument/2006/relationships/tags" Target="../tags/tag112.xml"/><Relationship Id="rId21" Type="http://schemas.openxmlformats.org/officeDocument/2006/relationships/image" Target="../media/image70.png"/><Relationship Id="rId34" Type="http://schemas.openxmlformats.org/officeDocument/2006/relationships/image" Target="../media/image84.png"/><Relationship Id="rId7" Type="http://schemas.openxmlformats.org/officeDocument/2006/relationships/tags" Target="../tags/tag116.xml"/><Relationship Id="rId12" Type="http://schemas.openxmlformats.org/officeDocument/2006/relationships/tags" Target="../tags/tag121.xml"/><Relationship Id="rId17" Type="http://schemas.openxmlformats.org/officeDocument/2006/relationships/tags" Target="../tags/tag126.xml"/><Relationship Id="rId25" Type="http://schemas.openxmlformats.org/officeDocument/2006/relationships/image" Target="../media/image76.png"/><Relationship Id="rId33" Type="http://schemas.openxmlformats.org/officeDocument/2006/relationships/image" Target="../media/image83.png"/><Relationship Id="rId2" Type="http://schemas.openxmlformats.org/officeDocument/2006/relationships/tags" Target="../tags/tag111.xml"/><Relationship Id="rId16" Type="http://schemas.openxmlformats.org/officeDocument/2006/relationships/tags" Target="../tags/tag125.xml"/><Relationship Id="rId20" Type="http://schemas.openxmlformats.org/officeDocument/2006/relationships/image" Target="../media/image58.png"/><Relationship Id="rId29" Type="http://schemas.openxmlformats.org/officeDocument/2006/relationships/image" Target="../media/image80.png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24" Type="http://schemas.openxmlformats.org/officeDocument/2006/relationships/image" Target="../media/image75.png"/><Relationship Id="rId32" Type="http://schemas.openxmlformats.org/officeDocument/2006/relationships/image" Target="../media/image82.png"/><Relationship Id="rId5" Type="http://schemas.openxmlformats.org/officeDocument/2006/relationships/tags" Target="../tags/tag114.xml"/><Relationship Id="rId15" Type="http://schemas.openxmlformats.org/officeDocument/2006/relationships/tags" Target="../tags/tag124.xml"/><Relationship Id="rId23" Type="http://schemas.openxmlformats.org/officeDocument/2006/relationships/image" Target="../media/image74.png"/><Relationship Id="rId28" Type="http://schemas.openxmlformats.org/officeDocument/2006/relationships/image" Target="../media/image79.png"/><Relationship Id="rId10" Type="http://schemas.openxmlformats.org/officeDocument/2006/relationships/tags" Target="../tags/tag119.xml"/><Relationship Id="rId19" Type="http://schemas.openxmlformats.org/officeDocument/2006/relationships/image" Target="../media/image72.png"/><Relationship Id="rId31" Type="http://schemas.openxmlformats.org/officeDocument/2006/relationships/image" Target="../media/image81.png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tags" Target="../tags/tag123.xml"/><Relationship Id="rId22" Type="http://schemas.openxmlformats.org/officeDocument/2006/relationships/image" Target="../media/image73.png"/><Relationship Id="rId27" Type="http://schemas.openxmlformats.org/officeDocument/2006/relationships/image" Target="../media/image78.png"/><Relationship Id="rId30" Type="http://schemas.openxmlformats.org/officeDocument/2006/relationships/image" Target="../media/image9.png"/><Relationship Id="rId35" Type="http://schemas.openxmlformats.org/officeDocument/2006/relationships/image" Target="../media/image8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BF89-9D4A-4854-8808-F0457B99C3DB}" type="slidenum">
              <a:rPr lang="en-US"/>
              <a:pPr/>
              <a:t>1</a:t>
            </a:fld>
            <a:endParaRPr lang="en-US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</a:p>
          <a:p>
            <a:pPr algn="ctr"/>
            <a:r>
              <a:rPr lang="en-US" sz="2400"/>
              <a:t>Cauchy-Schwarz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86E6-80D2-4362-BDE7-7C2417D5F7B9}" type="slidenum">
              <a:rPr lang="en-US"/>
              <a:pPr/>
              <a:t>10</a:t>
            </a:fld>
            <a:endParaRPr lang="en-US"/>
          </a:p>
        </p:txBody>
      </p:sp>
      <p:pic>
        <p:nvPicPr>
          <p:cNvPr id="405528" name="Picture 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5563"/>
            <a:ext cx="18129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550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3162300"/>
            <a:ext cx="67040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550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86250"/>
            <a:ext cx="59293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5517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09988"/>
            <a:ext cx="74406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05519" name="Group 15"/>
          <p:cNvGrpSpPr>
            <a:grpSpLocks/>
          </p:cNvGrpSpPr>
          <p:nvPr/>
        </p:nvGrpSpPr>
        <p:grpSpPr bwMode="auto">
          <a:xfrm>
            <a:off x="838200" y="4876800"/>
            <a:ext cx="5943600" cy="604838"/>
            <a:chOff x="528" y="3072"/>
            <a:chExt cx="3744" cy="381"/>
          </a:xfrm>
        </p:grpSpPr>
        <p:pic>
          <p:nvPicPr>
            <p:cNvPr id="405520" name="Picture 1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3072"/>
              <a:ext cx="1570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5521" name="Picture 1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" y="3178"/>
              <a:ext cx="1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5522" name="Picture 1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8" y="3149"/>
              <a:ext cx="952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5523" name="Picture 1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168"/>
              <a:ext cx="60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5524" name="Picture 2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6" y="3312"/>
              <a:ext cx="36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05525" name="Rectangle 21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6" name="Rectangle 22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52400"/>
            <a:ext cx="1152343" cy="2832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5537" y="152400"/>
            <a:ext cx="5743463" cy="3593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669" y="600264"/>
            <a:ext cx="8199033" cy="3774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295381"/>
            <a:ext cx="1152343" cy="2832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5537" y="1295381"/>
            <a:ext cx="5743463" cy="3593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669" y="1731072"/>
            <a:ext cx="8084596" cy="3966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746504"/>
            <a:ext cx="793385" cy="3966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5513" name="Picture 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18225"/>
            <a:ext cx="626268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5514" name="Rectangle 10"/>
          <p:cNvSpPr>
            <a:spLocks noChangeArrowheads="1"/>
          </p:cNvSpPr>
          <p:nvPr/>
        </p:nvSpPr>
        <p:spPr bwMode="auto">
          <a:xfrm>
            <a:off x="1955800" y="4800600"/>
            <a:ext cx="4735513" cy="7620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15" name="Rectangle 11"/>
          <p:cNvSpPr>
            <a:spLocks noChangeArrowheads="1"/>
          </p:cNvSpPr>
          <p:nvPr/>
        </p:nvSpPr>
        <p:spPr bwMode="auto">
          <a:xfrm>
            <a:off x="533400" y="6019800"/>
            <a:ext cx="6400800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16" name="Line 12"/>
          <p:cNvSpPr>
            <a:spLocks noChangeShapeType="1"/>
          </p:cNvSpPr>
          <p:nvPr/>
        </p:nvSpPr>
        <p:spPr bwMode="auto">
          <a:xfrm flipV="1">
            <a:off x="3856038" y="5575300"/>
            <a:ext cx="0" cy="4476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5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5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500"/>
                                        <p:tgtEl>
                                          <p:spTgt spid="405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14" grpId="0" animBg="1"/>
      <p:bldP spid="405515" grpId="0" animBg="1"/>
      <p:bldP spid="4055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52400"/>
            <a:ext cx="1152343" cy="2832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5537" y="152400"/>
            <a:ext cx="5743463" cy="3593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669" y="600264"/>
            <a:ext cx="8199033" cy="3774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295381"/>
            <a:ext cx="1152343" cy="2832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5537" y="1295381"/>
            <a:ext cx="5743463" cy="3593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669" y="1731072"/>
            <a:ext cx="8084596" cy="3966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746504"/>
            <a:ext cx="793385" cy="3966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C967-94BD-4001-8091-6BB091AE4D75}" type="slidenum">
              <a:rPr lang="en-US"/>
              <a:pPr/>
              <a:t>11</a:t>
            </a:fld>
            <a:endParaRPr lang="en-US"/>
          </a:p>
        </p:txBody>
      </p:sp>
      <p:pic>
        <p:nvPicPr>
          <p:cNvPr id="406553" name="Picture 2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5563"/>
            <a:ext cx="18129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6530" name="Picture 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09988"/>
            <a:ext cx="74406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6532" name="Picture 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3162300"/>
            <a:ext cx="67040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6533" name="Picture 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86250"/>
            <a:ext cx="59293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6538" name="Rectangle 10"/>
          <p:cNvSpPr>
            <a:spLocks noChangeArrowheads="1"/>
          </p:cNvSpPr>
          <p:nvPr/>
        </p:nvSpPr>
        <p:spPr bwMode="auto">
          <a:xfrm>
            <a:off x="4114800" y="4800600"/>
            <a:ext cx="2551113" cy="7620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39" name="Rectangle 11"/>
          <p:cNvSpPr>
            <a:spLocks noChangeArrowheads="1"/>
          </p:cNvSpPr>
          <p:nvPr/>
        </p:nvSpPr>
        <p:spPr bwMode="auto">
          <a:xfrm>
            <a:off x="1905000" y="6019800"/>
            <a:ext cx="6243638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40" name="Line 12"/>
          <p:cNvSpPr>
            <a:spLocks noChangeShapeType="1"/>
          </p:cNvSpPr>
          <p:nvPr/>
        </p:nvSpPr>
        <p:spPr bwMode="auto">
          <a:xfrm flipV="1">
            <a:off x="5380038" y="5575300"/>
            <a:ext cx="0" cy="4476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6541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118225"/>
            <a:ext cx="61372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6543" name="Group 15"/>
          <p:cNvGrpSpPr>
            <a:grpSpLocks/>
          </p:cNvGrpSpPr>
          <p:nvPr/>
        </p:nvGrpSpPr>
        <p:grpSpPr bwMode="auto">
          <a:xfrm>
            <a:off x="838200" y="4876800"/>
            <a:ext cx="5943600" cy="604838"/>
            <a:chOff x="528" y="3072"/>
            <a:chExt cx="3744" cy="381"/>
          </a:xfrm>
        </p:grpSpPr>
        <p:pic>
          <p:nvPicPr>
            <p:cNvPr id="406544" name="Picture 1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3072"/>
              <a:ext cx="1570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6545" name="Picture 1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" y="3178"/>
              <a:ext cx="1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6546" name="Picture 1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8" y="3149"/>
              <a:ext cx="952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6547" name="Picture 1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168"/>
              <a:ext cx="60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6548" name="Picture 2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6" y="3312"/>
              <a:ext cx="36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06549" name="Rectangle 21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50" name="Rectangle 22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406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8" grpId="0" animBg="1"/>
      <p:bldP spid="406539" grpId="0" animBg="1"/>
      <p:bldP spid="4065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E4BB-2DA6-4526-AD88-40EB31935E0D}" type="slidenum">
              <a:rPr lang="en-US"/>
              <a:pPr/>
              <a:t>12</a:t>
            </a:fld>
            <a:endParaRPr lang="en-US"/>
          </a:p>
        </p:txBody>
      </p:sp>
      <p:pic>
        <p:nvPicPr>
          <p:cNvPr id="407577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5563"/>
            <a:ext cx="18129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07554" name="Group 2"/>
          <p:cNvGrpSpPr>
            <a:grpSpLocks/>
          </p:cNvGrpSpPr>
          <p:nvPr/>
        </p:nvGrpSpPr>
        <p:grpSpPr bwMode="auto">
          <a:xfrm>
            <a:off x="838200" y="4876800"/>
            <a:ext cx="5943600" cy="604838"/>
            <a:chOff x="528" y="3072"/>
            <a:chExt cx="3744" cy="381"/>
          </a:xfrm>
        </p:grpSpPr>
        <p:pic>
          <p:nvPicPr>
            <p:cNvPr id="407555" name="Picture 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3072"/>
              <a:ext cx="1570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7556" name="Picture 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" y="3178"/>
              <a:ext cx="1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7557" name="Picture 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8" y="3149"/>
              <a:ext cx="952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7558" name="Picture 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168"/>
              <a:ext cx="60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7559" name="Picture 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6" y="3312"/>
              <a:ext cx="36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07560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09988"/>
            <a:ext cx="74406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7562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3162300"/>
            <a:ext cx="67040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7563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86250"/>
            <a:ext cx="59293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7564" name="Rectangle 12"/>
          <p:cNvSpPr>
            <a:spLocks noChangeArrowheads="1"/>
          </p:cNvSpPr>
          <p:nvPr/>
        </p:nvSpPr>
        <p:spPr bwMode="auto">
          <a:xfrm>
            <a:off x="4114800" y="4800600"/>
            <a:ext cx="2551113" cy="7620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7565" name="Rectangle 13"/>
          <p:cNvSpPr>
            <a:spLocks noChangeArrowheads="1"/>
          </p:cNvSpPr>
          <p:nvPr/>
        </p:nvSpPr>
        <p:spPr bwMode="auto">
          <a:xfrm>
            <a:off x="1905000" y="6019800"/>
            <a:ext cx="6243638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7566" name="Line 14"/>
          <p:cNvSpPr>
            <a:spLocks noChangeShapeType="1"/>
          </p:cNvSpPr>
          <p:nvPr/>
        </p:nvSpPr>
        <p:spPr bwMode="auto">
          <a:xfrm flipV="1">
            <a:off x="5380038" y="5575300"/>
            <a:ext cx="0" cy="4476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7567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118225"/>
            <a:ext cx="61372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7568" name="Rectangle 16"/>
          <p:cNvSpPr>
            <a:spLocks noChangeArrowheads="1"/>
          </p:cNvSpPr>
          <p:nvPr/>
        </p:nvSpPr>
        <p:spPr bwMode="auto">
          <a:xfrm>
            <a:off x="533400" y="411163"/>
            <a:ext cx="8077200" cy="13430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7569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1116013"/>
            <a:ext cx="2905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7570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385888"/>
            <a:ext cx="7704137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7571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758825"/>
            <a:ext cx="7961312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7572" name="Group 20"/>
          <p:cNvGrpSpPr>
            <a:grpSpLocks/>
          </p:cNvGrpSpPr>
          <p:nvPr/>
        </p:nvGrpSpPr>
        <p:grpSpPr bwMode="auto">
          <a:xfrm>
            <a:off x="5830888" y="455613"/>
            <a:ext cx="2559050" cy="382587"/>
            <a:chOff x="3696" y="287"/>
            <a:chExt cx="1612" cy="241"/>
          </a:xfrm>
        </p:grpSpPr>
        <p:pic>
          <p:nvPicPr>
            <p:cNvPr id="407573" name="Picture 2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4" y="287"/>
              <a:ext cx="152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07574" name="AutoShape 22"/>
            <p:cNvSpPr>
              <a:spLocks/>
            </p:cNvSpPr>
            <p:nvPr/>
          </p:nvSpPr>
          <p:spPr bwMode="auto">
            <a:xfrm rot="-5400000">
              <a:off x="4430" y="-350"/>
              <a:ext cx="144" cy="1612"/>
            </a:xfrm>
            <a:prstGeom prst="leftBrace">
              <a:avLst>
                <a:gd name="adj1" fmla="val 93287"/>
                <a:gd name="adj2" fmla="val 50000"/>
              </a:avLst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7575" name="Rectangle 23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7576" name="Rectangle 24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22"/>
          <p:cNvGrpSpPr>
            <a:grpSpLocks/>
          </p:cNvGrpSpPr>
          <p:nvPr/>
        </p:nvGrpSpPr>
        <p:grpSpPr bwMode="auto">
          <a:xfrm>
            <a:off x="4038600" y="1905000"/>
            <a:ext cx="914400" cy="914400"/>
            <a:chOff x="4853" y="1680"/>
            <a:chExt cx="576" cy="576"/>
          </a:xfrm>
        </p:grpSpPr>
        <p:sp>
          <p:nvSpPr>
            <p:cNvPr id="27" name="AutoShape 23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7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7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7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7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23420-3573-4AA6-BC39-A89EEAB2CD3F}" type="slidenum">
              <a:rPr lang="en-US"/>
              <a:pPr/>
              <a:t>2</a:t>
            </a:fld>
            <a:endParaRPr lang="en-US"/>
          </a:p>
        </p:txBody>
      </p:sp>
      <p:pic>
        <p:nvPicPr>
          <p:cNvPr id="39731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333375"/>
            <a:ext cx="5064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7322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03325"/>
            <a:ext cx="8731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7323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13025"/>
            <a:ext cx="41195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7324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41195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731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93925"/>
            <a:ext cx="6199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7319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41725"/>
            <a:ext cx="684053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7320" name="Rectangle 8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7321" name="Rectangle 9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7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7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7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7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3559-82FD-48EF-B986-CACE7B23F601}" type="slidenum">
              <a:rPr lang="en-US"/>
              <a:pPr/>
              <a:t>3</a:t>
            </a:fld>
            <a:endParaRPr lang="en-US"/>
          </a:p>
        </p:txBody>
      </p:sp>
      <p:pic>
        <p:nvPicPr>
          <p:cNvPr id="398347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333375"/>
            <a:ext cx="5064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8338" name="Rectangle 2"/>
          <p:cNvSpPr>
            <a:spLocks noChangeArrowheads="1"/>
          </p:cNvSpPr>
          <p:nvPr/>
        </p:nvSpPr>
        <p:spPr bwMode="auto">
          <a:xfrm>
            <a:off x="152400" y="838200"/>
            <a:ext cx="1782763" cy="11430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8340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914400"/>
            <a:ext cx="13604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834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9388"/>
            <a:ext cx="1681163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8342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641725"/>
            <a:ext cx="136048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8343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3643313"/>
            <a:ext cx="1681162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8344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900113"/>
            <a:ext cx="21526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8345" name="Rectangle 9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8346" name="Rectangle 10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-0.275 -0.4 " pathEditMode="relative" ptsTypes="AA">
                                      <p:cBhvr>
                                        <p:cTn id="6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-0.55 -0.32223 " pathEditMode="relative" ptsTypes="AA">
                                      <p:cBhvr>
                                        <p:cTn id="8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17FD-7469-4F6C-AD01-5567A2F1890A}" type="slidenum">
              <a:rPr lang="en-US"/>
              <a:pPr/>
              <a:t>4</a:t>
            </a:fld>
            <a:endParaRPr lang="en-US"/>
          </a:p>
        </p:txBody>
      </p:sp>
      <p:pic>
        <p:nvPicPr>
          <p:cNvPr id="39936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0" y="2119313"/>
            <a:ext cx="24606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36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1763713"/>
            <a:ext cx="1925637" cy="90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36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54200"/>
            <a:ext cx="1681163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36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2128838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366" name="Rectangle 6"/>
          <p:cNvSpPr>
            <a:spLocks noChangeArrowheads="1"/>
          </p:cNvSpPr>
          <p:nvPr/>
        </p:nvSpPr>
        <p:spPr bwMode="auto">
          <a:xfrm>
            <a:off x="2347913" y="2174875"/>
            <a:ext cx="822325" cy="238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9367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192338"/>
            <a:ext cx="793750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3692525" y="1736725"/>
            <a:ext cx="1955800" cy="9509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9371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73400"/>
            <a:ext cx="113347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99372" name="Group 12"/>
          <p:cNvGrpSpPr>
            <a:grpSpLocks/>
          </p:cNvGrpSpPr>
          <p:nvPr/>
        </p:nvGrpSpPr>
        <p:grpSpPr bwMode="auto">
          <a:xfrm>
            <a:off x="152400" y="838200"/>
            <a:ext cx="1782763" cy="1143000"/>
            <a:chOff x="96" y="528"/>
            <a:chExt cx="1123" cy="720"/>
          </a:xfrm>
        </p:grpSpPr>
        <p:pic>
          <p:nvPicPr>
            <p:cNvPr id="399373" name="Picture 1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" y="576"/>
              <a:ext cx="857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9374" name="Picture 1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913"/>
              <a:ext cx="1059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9375" name="Rectangle 15"/>
            <p:cNvSpPr>
              <a:spLocks noChangeArrowheads="1"/>
            </p:cNvSpPr>
            <p:nvPr/>
          </p:nvSpPr>
          <p:spPr bwMode="auto">
            <a:xfrm>
              <a:off x="96" y="528"/>
              <a:ext cx="1123" cy="72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99376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56125"/>
            <a:ext cx="8493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77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486400"/>
            <a:ext cx="2511425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900113"/>
            <a:ext cx="3852862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900113"/>
            <a:ext cx="21526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81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3392488"/>
            <a:ext cx="1246187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82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8" y="2971800"/>
            <a:ext cx="4532312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84" name="Line 24"/>
          <p:cNvSpPr>
            <a:spLocks noChangeShapeType="1"/>
          </p:cNvSpPr>
          <p:nvPr/>
        </p:nvSpPr>
        <p:spPr bwMode="auto">
          <a:xfrm flipH="1">
            <a:off x="2286000" y="2393950"/>
            <a:ext cx="174625" cy="9588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85" name="Line 25"/>
          <p:cNvSpPr>
            <a:spLocks noChangeShapeType="1"/>
          </p:cNvSpPr>
          <p:nvPr/>
        </p:nvSpPr>
        <p:spPr bwMode="auto">
          <a:xfrm>
            <a:off x="3006725" y="2384425"/>
            <a:ext cx="0" cy="762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86" name="Line 26"/>
          <p:cNvSpPr>
            <a:spLocks noChangeShapeType="1"/>
          </p:cNvSpPr>
          <p:nvPr/>
        </p:nvSpPr>
        <p:spPr bwMode="auto">
          <a:xfrm>
            <a:off x="3930650" y="2209800"/>
            <a:ext cx="46038" cy="762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87" name="Line 27"/>
          <p:cNvSpPr>
            <a:spLocks noChangeShapeType="1"/>
          </p:cNvSpPr>
          <p:nvPr/>
        </p:nvSpPr>
        <p:spPr bwMode="auto">
          <a:xfrm>
            <a:off x="5181600" y="2209800"/>
            <a:ext cx="68580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88" name="Line 28"/>
          <p:cNvSpPr>
            <a:spLocks noChangeShapeType="1"/>
          </p:cNvSpPr>
          <p:nvPr/>
        </p:nvSpPr>
        <p:spPr bwMode="auto">
          <a:xfrm>
            <a:off x="1676400" y="1295400"/>
            <a:ext cx="2438400" cy="1752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89" name="Line 29"/>
          <p:cNvSpPr>
            <a:spLocks noChangeShapeType="1"/>
          </p:cNvSpPr>
          <p:nvPr/>
        </p:nvSpPr>
        <p:spPr bwMode="auto">
          <a:xfrm>
            <a:off x="1905000" y="1752600"/>
            <a:ext cx="3581400" cy="1295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99416" name="Group 56"/>
          <p:cNvGrpSpPr>
            <a:grpSpLocks/>
          </p:cNvGrpSpPr>
          <p:nvPr/>
        </p:nvGrpSpPr>
        <p:grpSpPr bwMode="auto">
          <a:xfrm>
            <a:off x="2133600" y="3276600"/>
            <a:ext cx="942975" cy="685800"/>
            <a:chOff x="1344" y="2064"/>
            <a:chExt cx="594" cy="432"/>
          </a:xfrm>
        </p:grpSpPr>
        <p:sp>
          <p:nvSpPr>
            <p:cNvPr id="399390" name="Line 30"/>
            <p:cNvSpPr>
              <a:spLocks noChangeShapeType="1"/>
            </p:cNvSpPr>
            <p:nvPr/>
          </p:nvSpPr>
          <p:spPr bwMode="auto">
            <a:xfrm>
              <a:off x="1344" y="2064"/>
              <a:ext cx="96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391" name="Line 31"/>
            <p:cNvSpPr>
              <a:spLocks noChangeShapeType="1"/>
            </p:cNvSpPr>
            <p:nvPr/>
          </p:nvSpPr>
          <p:spPr bwMode="auto">
            <a:xfrm>
              <a:off x="1842" y="2256"/>
              <a:ext cx="96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392" name="Line 32"/>
          <p:cNvSpPr>
            <a:spLocks noChangeShapeType="1"/>
          </p:cNvSpPr>
          <p:nvPr/>
        </p:nvSpPr>
        <p:spPr bwMode="auto">
          <a:xfrm>
            <a:off x="1752600" y="1143000"/>
            <a:ext cx="4543425" cy="7397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93" name="Line 33"/>
          <p:cNvSpPr>
            <a:spLocks noChangeShapeType="1"/>
          </p:cNvSpPr>
          <p:nvPr/>
        </p:nvSpPr>
        <p:spPr bwMode="auto">
          <a:xfrm>
            <a:off x="1905000" y="1676400"/>
            <a:ext cx="518160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9396" name="Picture 3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492875"/>
            <a:ext cx="23161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05" name="Picture 4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66750"/>
            <a:ext cx="1954213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06" name="Rectangle 46"/>
          <p:cNvSpPr>
            <a:spLocks noChangeArrowheads="1"/>
          </p:cNvSpPr>
          <p:nvPr/>
        </p:nvSpPr>
        <p:spPr bwMode="auto">
          <a:xfrm>
            <a:off x="8043863" y="995363"/>
            <a:ext cx="1033462" cy="3111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07" name="Rectangle 47"/>
          <p:cNvSpPr>
            <a:spLocks noChangeArrowheads="1"/>
          </p:cNvSpPr>
          <p:nvPr/>
        </p:nvSpPr>
        <p:spPr bwMode="auto">
          <a:xfrm>
            <a:off x="5694363" y="885825"/>
            <a:ext cx="1873250" cy="5207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9408" name="Picture 4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343693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09" name="Rectangle 49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0" name="Rectangle 50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9411" name="Picture 5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333375"/>
            <a:ext cx="5064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99414" name="Group 54"/>
          <p:cNvGrpSpPr>
            <a:grpSpLocks/>
          </p:cNvGrpSpPr>
          <p:nvPr/>
        </p:nvGrpSpPr>
        <p:grpSpPr bwMode="auto">
          <a:xfrm>
            <a:off x="457200" y="2362200"/>
            <a:ext cx="1541463" cy="685800"/>
            <a:chOff x="288" y="1488"/>
            <a:chExt cx="971" cy="432"/>
          </a:xfrm>
        </p:grpSpPr>
        <p:pic>
          <p:nvPicPr>
            <p:cNvPr id="399394" name="Picture 3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488"/>
              <a:ext cx="765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9395" name="Picture 3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703"/>
              <a:ext cx="971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99415" name="Group 55"/>
          <p:cNvGrpSpPr>
            <a:grpSpLocks/>
          </p:cNvGrpSpPr>
          <p:nvPr/>
        </p:nvGrpSpPr>
        <p:grpSpPr bwMode="auto">
          <a:xfrm>
            <a:off x="309563" y="2286000"/>
            <a:ext cx="1836737" cy="735013"/>
            <a:chOff x="195" y="1440"/>
            <a:chExt cx="1157" cy="463"/>
          </a:xfrm>
        </p:grpSpPr>
        <p:pic>
          <p:nvPicPr>
            <p:cNvPr id="399397" name="Picture 3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" y="1440"/>
              <a:ext cx="941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9398" name="Picture 3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" y="1655"/>
              <a:ext cx="1157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99370" name="Picture 1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10050"/>
            <a:ext cx="65341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03" name="Line 43"/>
          <p:cNvSpPr>
            <a:spLocks noChangeShapeType="1"/>
          </p:cNvSpPr>
          <p:nvPr/>
        </p:nvSpPr>
        <p:spPr bwMode="auto">
          <a:xfrm>
            <a:off x="1752600" y="1295400"/>
            <a:ext cx="2362200" cy="2971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04" name="Line 44"/>
          <p:cNvSpPr>
            <a:spLocks noChangeShapeType="1"/>
          </p:cNvSpPr>
          <p:nvPr/>
        </p:nvSpPr>
        <p:spPr bwMode="auto">
          <a:xfrm>
            <a:off x="1905000" y="1752600"/>
            <a:ext cx="3581400" cy="2514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99417" name="Group 57"/>
          <p:cNvGrpSpPr>
            <a:grpSpLocks/>
          </p:cNvGrpSpPr>
          <p:nvPr/>
        </p:nvGrpSpPr>
        <p:grpSpPr bwMode="auto">
          <a:xfrm>
            <a:off x="304800" y="2286000"/>
            <a:ext cx="1771650" cy="719138"/>
            <a:chOff x="192" y="1440"/>
            <a:chExt cx="1116" cy="453"/>
          </a:xfrm>
        </p:grpSpPr>
        <p:pic>
          <p:nvPicPr>
            <p:cNvPr id="399399" name="Picture 3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" y="1440"/>
              <a:ext cx="900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9400" name="Picture 4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655"/>
              <a:ext cx="111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99369" name="Picture 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37188"/>
            <a:ext cx="6175375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01" name="Line 41"/>
          <p:cNvSpPr>
            <a:spLocks noChangeShapeType="1"/>
          </p:cNvSpPr>
          <p:nvPr/>
        </p:nvSpPr>
        <p:spPr bwMode="auto">
          <a:xfrm>
            <a:off x="1736725" y="1219200"/>
            <a:ext cx="2149475" cy="426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02" name="Line 42"/>
          <p:cNvSpPr>
            <a:spLocks noChangeShapeType="1"/>
          </p:cNvSpPr>
          <p:nvPr/>
        </p:nvSpPr>
        <p:spPr bwMode="auto">
          <a:xfrm>
            <a:off x="1905000" y="1727200"/>
            <a:ext cx="3352800" cy="3759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83" name="Rectangle 23"/>
          <p:cNvSpPr>
            <a:spLocks noChangeArrowheads="1"/>
          </p:cNvSpPr>
          <p:nvPr/>
        </p:nvSpPr>
        <p:spPr bwMode="auto">
          <a:xfrm>
            <a:off x="2819400" y="915988"/>
            <a:ext cx="762000" cy="49371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399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39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9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9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399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399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500"/>
                                        <p:tgtEl>
                                          <p:spTgt spid="399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500"/>
                                        <p:tgtEl>
                                          <p:spTgt spid="399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9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99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9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9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500"/>
                                        <p:tgtEl>
                                          <p:spTgt spid="399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2" dur="500"/>
                                        <p:tgtEl>
                                          <p:spTgt spid="399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9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99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99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99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99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99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9" dur="500"/>
                                        <p:tgtEl>
                                          <p:spTgt spid="39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2" dur="500"/>
                                        <p:tgtEl>
                                          <p:spTgt spid="39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99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99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99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99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99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99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1" dur="500"/>
                                        <p:tgtEl>
                                          <p:spTgt spid="39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4" dur="500"/>
                                        <p:tgtEl>
                                          <p:spTgt spid="39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399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99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9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9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399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399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1" dur="500" fill="hold"/>
                                        <p:tgtEl>
                                          <p:spTgt spid="3993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399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399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6" grpId="0" animBg="1"/>
      <p:bldP spid="399366" grpId="1" animBg="1"/>
      <p:bldP spid="399368" grpId="0" animBg="1"/>
      <p:bldP spid="399368" grpId="1" animBg="1"/>
      <p:bldP spid="399384" grpId="0" animBg="1"/>
      <p:bldP spid="399384" grpId="1" animBg="1"/>
      <p:bldP spid="399385" grpId="0" animBg="1"/>
      <p:bldP spid="399385" grpId="1" animBg="1"/>
      <p:bldP spid="399386" grpId="0" animBg="1"/>
      <p:bldP spid="399386" grpId="1" animBg="1"/>
      <p:bldP spid="399387" grpId="0" animBg="1"/>
      <p:bldP spid="399387" grpId="1" animBg="1"/>
      <p:bldP spid="399388" grpId="0" animBg="1"/>
      <p:bldP spid="399388" grpId="1" animBg="1"/>
      <p:bldP spid="399389" grpId="0" animBg="1"/>
      <p:bldP spid="399389" grpId="1" animBg="1"/>
      <p:bldP spid="399392" grpId="0" animBg="1"/>
      <p:bldP spid="399392" grpId="1" animBg="1"/>
      <p:bldP spid="399393" grpId="0" animBg="1"/>
      <p:bldP spid="399393" grpId="1" animBg="1"/>
      <p:bldP spid="399406" grpId="0" animBg="1"/>
      <p:bldP spid="399406" grpId="1" animBg="1"/>
      <p:bldP spid="399407" grpId="0" animBg="1"/>
      <p:bldP spid="399407" grpId="1" animBg="1"/>
      <p:bldP spid="399403" grpId="0" animBg="1"/>
      <p:bldP spid="399403" grpId="1" animBg="1"/>
      <p:bldP spid="399404" grpId="0" animBg="1"/>
      <p:bldP spid="399404" grpId="1" animBg="1"/>
      <p:bldP spid="399401" grpId="0" animBg="1"/>
      <p:bldP spid="399401" grpId="1" animBg="1"/>
      <p:bldP spid="399402" grpId="0" animBg="1"/>
      <p:bldP spid="399402" grpId="1" animBg="1"/>
      <p:bldP spid="399383" grpId="0" animBg="1"/>
      <p:bldP spid="39938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340D-C8E3-4C25-A135-40A50787731A}" type="slidenum">
              <a:rPr lang="en-US"/>
              <a:pPr/>
              <a:t>5</a:t>
            </a:fld>
            <a:endParaRPr lang="en-US"/>
          </a:p>
        </p:txBody>
      </p:sp>
      <p:pic>
        <p:nvPicPr>
          <p:cNvPr id="40038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304800"/>
            <a:ext cx="61753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0387" name="Group 3"/>
          <p:cNvGrpSpPr>
            <a:grpSpLocks/>
          </p:cNvGrpSpPr>
          <p:nvPr/>
        </p:nvGrpSpPr>
        <p:grpSpPr bwMode="auto">
          <a:xfrm>
            <a:off x="152400" y="1447800"/>
            <a:ext cx="1782763" cy="1143000"/>
            <a:chOff x="96" y="1248"/>
            <a:chExt cx="1123" cy="720"/>
          </a:xfrm>
        </p:grpSpPr>
        <p:pic>
          <p:nvPicPr>
            <p:cNvPr id="400388" name="Picture 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" y="1296"/>
              <a:ext cx="857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0389" name="Picture 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633"/>
              <a:ext cx="1059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0390" name="Rectangle 6"/>
            <p:cNvSpPr>
              <a:spLocks noChangeArrowheads="1"/>
            </p:cNvSpPr>
            <p:nvPr/>
          </p:nvSpPr>
          <p:spPr bwMode="auto">
            <a:xfrm>
              <a:off x="96" y="1248"/>
              <a:ext cx="1123" cy="72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391" name="Group 7"/>
          <p:cNvGrpSpPr>
            <a:grpSpLocks/>
          </p:cNvGrpSpPr>
          <p:nvPr/>
        </p:nvGrpSpPr>
        <p:grpSpPr bwMode="auto">
          <a:xfrm>
            <a:off x="152400" y="838200"/>
            <a:ext cx="1782763" cy="1143000"/>
            <a:chOff x="96" y="528"/>
            <a:chExt cx="1123" cy="720"/>
          </a:xfrm>
        </p:grpSpPr>
        <p:pic>
          <p:nvPicPr>
            <p:cNvPr id="400392" name="Picture 8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" y="576"/>
              <a:ext cx="857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0393" name="Picture 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913"/>
              <a:ext cx="1059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0394" name="Rectangle 10"/>
            <p:cNvSpPr>
              <a:spLocks noChangeArrowheads="1"/>
            </p:cNvSpPr>
            <p:nvPr/>
          </p:nvSpPr>
          <p:spPr bwMode="auto">
            <a:xfrm>
              <a:off x="96" y="528"/>
              <a:ext cx="1123" cy="72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395" name="Group 11"/>
          <p:cNvGrpSpPr>
            <a:grpSpLocks/>
          </p:cNvGrpSpPr>
          <p:nvPr/>
        </p:nvGrpSpPr>
        <p:grpSpPr bwMode="auto">
          <a:xfrm>
            <a:off x="5210175" y="3692525"/>
            <a:ext cx="1558925" cy="833438"/>
            <a:chOff x="3282" y="2326"/>
            <a:chExt cx="982" cy="525"/>
          </a:xfrm>
        </p:grpSpPr>
        <p:pic>
          <p:nvPicPr>
            <p:cNvPr id="400396" name="Picture 12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2326"/>
              <a:ext cx="167" cy="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0397" name="Picture 1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6" y="2538"/>
              <a:ext cx="11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0398" name="Picture 1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" y="2482"/>
              <a:ext cx="10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0399" name="Picture 1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493"/>
              <a:ext cx="21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0400" name="Picture 16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2" y="2338"/>
              <a:ext cx="167" cy="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0401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37188"/>
            <a:ext cx="6175375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0402" name="Rectangle 18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403" name="Rectangle 19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55205E-6 L 0.05399 -0.7419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00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-370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8.88889E-6 L 5.83333E-6 0.08888 " pathEditMode="relative" ptsTypes="AA">
                                      <p:cBhvr>
                                        <p:cTn id="8" dur="500" fill="hold"/>
                                        <p:tgtEl>
                                          <p:spTgt spid="400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0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0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5FBA-851F-4F23-8884-61328D876F07}" type="slidenum">
              <a:rPr lang="en-US"/>
              <a:pPr/>
              <a:t>6</a:t>
            </a:fld>
            <a:endParaRPr lang="en-US"/>
          </a:p>
        </p:txBody>
      </p:sp>
      <p:grpSp>
        <p:nvGrpSpPr>
          <p:cNvPr id="401410" name="Group 2"/>
          <p:cNvGrpSpPr>
            <a:grpSpLocks/>
          </p:cNvGrpSpPr>
          <p:nvPr/>
        </p:nvGrpSpPr>
        <p:grpSpPr bwMode="auto">
          <a:xfrm>
            <a:off x="4295775" y="5626100"/>
            <a:ext cx="2552700" cy="850900"/>
            <a:chOff x="2706" y="3544"/>
            <a:chExt cx="1608" cy="536"/>
          </a:xfrm>
        </p:grpSpPr>
        <p:pic>
          <p:nvPicPr>
            <p:cNvPr id="401411" name="Picture 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6" y="3710"/>
              <a:ext cx="405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1412" name="AutoShape 4"/>
            <p:cNvSpPr>
              <a:spLocks/>
            </p:cNvSpPr>
            <p:nvPr/>
          </p:nvSpPr>
          <p:spPr bwMode="auto">
            <a:xfrm>
              <a:off x="3216" y="3544"/>
              <a:ext cx="48" cy="536"/>
            </a:xfrm>
            <a:prstGeom prst="leftBracket">
              <a:avLst>
                <a:gd name="adj" fmla="val 93056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413" name="AutoShape 5"/>
            <p:cNvSpPr>
              <a:spLocks/>
            </p:cNvSpPr>
            <p:nvPr/>
          </p:nvSpPr>
          <p:spPr bwMode="auto">
            <a:xfrm>
              <a:off x="4266" y="3544"/>
              <a:ext cx="48" cy="536"/>
            </a:xfrm>
            <a:prstGeom prst="rightBracket">
              <a:avLst>
                <a:gd name="adj" fmla="val 93056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01416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5876925"/>
            <a:ext cx="24971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1417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92525"/>
            <a:ext cx="265113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1418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4029075"/>
            <a:ext cx="1889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1419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8" y="3940175"/>
            <a:ext cx="16986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1420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57638"/>
            <a:ext cx="34131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1421" name="Group 13"/>
          <p:cNvGrpSpPr>
            <a:grpSpLocks/>
          </p:cNvGrpSpPr>
          <p:nvPr/>
        </p:nvGrpSpPr>
        <p:grpSpPr bwMode="auto">
          <a:xfrm>
            <a:off x="5383213" y="4217988"/>
            <a:ext cx="401637" cy="825500"/>
            <a:chOff x="3391" y="2657"/>
            <a:chExt cx="253" cy="520"/>
          </a:xfrm>
        </p:grpSpPr>
        <p:grpSp>
          <p:nvGrpSpPr>
            <p:cNvPr id="401422" name="Group 14"/>
            <p:cNvGrpSpPr>
              <a:grpSpLocks/>
            </p:cNvGrpSpPr>
            <p:nvPr/>
          </p:nvGrpSpPr>
          <p:grpSpPr bwMode="auto">
            <a:xfrm>
              <a:off x="3391" y="2958"/>
              <a:ext cx="253" cy="219"/>
              <a:chOff x="3397" y="1069"/>
              <a:chExt cx="253" cy="219"/>
            </a:xfrm>
          </p:grpSpPr>
          <p:pic>
            <p:nvPicPr>
              <p:cNvPr id="401423" name="Picture 15" descr="txp_fig"/>
              <p:cNvPicPr>
                <a:picLocks noChangeAspect="1"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8" y="1093"/>
                <a:ext cx="226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01424" name="Rectangle 16"/>
              <p:cNvSpPr>
                <a:spLocks noChangeArrowheads="1"/>
              </p:cNvSpPr>
              <p:nvPr/>
            </p:nvSpPr>
            <p:spPr bwMode="auto">
              <a:xfrm>
                <a:off x="3397" y="1069"/>
                <a:ext cx="253" cy="219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1425" name="Line 17"/>
            <p:cNvSpPr>
              <a:spLocks noChangeShapeType="1"/>
            </p:cNvSpPr>
            <p:nvPr/>
          </p:nvSpPr>
          <p:spPr bwMode="auto">
            <a:xfrm flipV="1">
              <a:off x="3523" y="2657"/>
              <a:ext cx="0" cy="29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1426" name="Group 18"/>
          <p:cNvGrpSpPr>
            <a:grpSpLocks/>
          </p:cNvGrpSpPr>
          <p:nvPr/>
        </p:nvGrpSpPr>
        <p:grpSpPr bwMode="auto">
          <a:xfrm>
            <a:off x="6388100" y="4232275"/>
            <a:ext cx="566738" cy="873125"/>
            <a:chOff x="4024" y="2666"/>
            <a:chExt cx="357" cy="550"/>
          </a:xfrm>
        </p:grpSpPr>
        <p:sp>
          <p:nvSpPr>
            <p:cNvPr id="401427" name="Line 19"/>
            <p:cNvSpPr>
              <a:spLocks noChangeShapeType="1"/>
            </p:cNvSpPr>
            <p:nvPr/>
          </p:nvSpPr>
          <p:spPr bwMode="auto">
            <a:xfrm flipV="1">
              <a:off x="4191" y="2666"/>
              <a:ext cx="0" cy="27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1428" name="Group 20"/>
            <p:cNvGrpSpPr>
              <a:grpSpLocks/>
            </p:cNvGrpSpPr>
            <p:nvPr/>
          </p:nvGrpSpPr>
          <p:grpSpPr bwMode="auto">
            <a:xfrm>
              <a:off x="4024" y="2945"/>
              <a:ext cx="357" cy="271"/>
              <a:chOff x="4076" y="1056"/>
              <a:chExt cx="357" cy="271"/>
            </a:xfrm>
          </p:grpSpPr>
          <p:pic>
            <p:nvPicPr>
              <p:cNvPr id="401429" name="Picture 21" descr="txp_fig"/>
              <p:cNvPicPr>
                <a:picLocks noChangeAspect="1"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7" y="1076"/>
                <a:ext cx="3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01430" name="Rectangle 22"/>
              <p:cNvSpPr>
                <a:spLocks noChangeArrowheads="1"/>
              </p:cNvSpPr>
              <p:nvPr/>
            </p:nvSpPr>
            <p:spPr bwMode="auto">
              <a:xfrm>
                <a:off x="4076" y="1056"/>
                <a:ext cx="357" cy="271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401431" name="Picture 2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304800"/>
            <a:ext cx="61753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1432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3711575"/>
            <a:ext cx="265113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1433" name="Group 25"/>
          <p:cNvGrpSpPr>
            <a:grpSpLocks/>
          </p:cNvGrpSpPr>
          <p:nvPr/>
        </p:nvGrpSpPr>
        <p:grpSpPr bwMode="auto">
          <a:xfrm>
            <a:off x="5210175" y="5634038"/>
            <a:ext cx="1558925" cy="814387"/>
            <a:chOff x="3282" y="3549"/>
            <a:chExt cx="982" cy="513"/>
          </a:xfrm>
        </p:grpSpPr>
        <p:pic>
          <p:nvPicPr>
            <p:cNvPr id="401434" name="Picture 2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6" y="3761"/>
              <a:ext cx="11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1435" name="Picture 2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" y="3705"/>
              <a:ext cx="10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1436" name="Picture 2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716"/>
              <a:ext cx="21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1437" name="Picture 2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2" y="3561"/>
              <a:ext cx="167" cy="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1438" name="Picture 3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549"/>
              <a:ext cx="262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1441" name="Group 33"/>
          <p:cNvGrpSpPr>
            <a:grpSpLocks/>
          </p:cNvGrpSpPr>
          <p:nvPr/>
        </p:nvGrpSpPr>
        <p:grpSpPr bwMode="auto">
          <a:xfrm>
            <a:off x="152400" y="1447800"/>
            <a:ext cx="1782763" cy="1143000"/>
            <a:chOff x="96" y="1248"/>
            <a:chExt cx="1123" cy="720"/>
          </a:xfrm>
        </p:grpSpPr>
        <p:pic>
          <p:nvPicPr>
            <p:cNvPr id="401442" name="Picture 3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" y="1296"/>
              <a:ext cx="857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1443" name="Picture 3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633"/>
              <a:ext cx="1059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1444" name="Rectangle 36"/>
            <p:cNvSpPr>
              <a:spLocks noChangeArrowheads="1"/>
            </p:cNvSpPr>
            <p:nvPr/>
          </p:nvSpPr>
          <p:spPr bwMode="auto">
            <a:xfrm>
              <a:off x="96" y="1248"/>
              <a:ext cx="1123" cy="72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01445" name="Picture 3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4648200"/>
            <a:ext cx="123666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1446" name="Picture 3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5106988"/>
            <a:ext cx="1266825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1448" name="Rectangle 40"/>
          <p:cNvSpPr>
            <a:spLocks noChangeArrowheads="1"/>
          </p:cNvSpPr>
          <p:nvPr/>
        </p:nvSpPr>
        <p:spPr bwMode="auto">
          <a:xfrm>
            <a:off x="5064125" y="5584825"/>
            <a:ext cx="1819275" cy="93186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449" name="Line 41"/>
          <p:cNvSpPr>
            <a:spLocks noChangeShapeType="1"/>
          </p:cNvSpPr>
          <p:nvPr/>
        </p:nvSpPr>
        <p:spPr bwMode="auto">
          <a:xfrm flipH="1" flipV="1">
            <a:off x="5410200" y="1260475"/>
            <a:ext cx="571500" cy="43243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453" name="Line 45"/>
          <p:cNvSpPr>
            <a:spLocks noChangeShapeType="1"/>
          </p:cNvSpPr>
          <p:nvPr/>
        </p:nvSpPr>
        <p:spPr bwMode="auto">
          <a:xfrm>
            <a:off x="1447800" y="990600"/>
            <a:ext cx="121920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454" name="Rectangle 46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455" name="Rectangle 47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1456" name="Picture 4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94388"/>
            <a:ext cx="9271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1414" name="Picture 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5838825"/>
            <a:ext cx="1192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1439" name="Picture 3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60525"/>
            <a:ext cx="1377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1440" name="Picture 3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1528763"/>
            <a:ext cx="1662112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1447" name="Rectangle 39"/>
          <p:cNvSpPr>
            <a:spLocks noChangeArrowheads="1"/>
          </p:cNvSpPr>
          <p:nvPr/>
        </p:nvSpPr>
        <p:spPr bwMode="auto">
          <a:xfrm>
            <a:off x="4067175" y="282575"/>
            <a:ext cx="2824163" cy="95091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1452" name="Picture 4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1727200"/>
            <a:ext cx="11906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1450" name="Line 42"/>
          <p:cNvSpPr>
            <a:spLocks noChangeShapeType="1"/>
          </p:cNvSpPr>
          <p:nvPr/>
        </p:nvSpPr>
        <p:spPr bwMode="auto">
          <a:xfrm flipH="1" flipV="1">
            <a:off x="4800600" y="2057400"/>
            <a:ext cx="3048000" cy="3962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451" name="Line 43"/>
          <p:cNvSpPr>
            <a:spLocks noChangeShapeType="1"/>
          </p:cNvSpPr>
          <p:nvPr/>
        </p:nvSpPr>
        <p:spPr bwMode="auto">
          <a:xfrm flipH="1" flipV="1">
            <a:off x="5562600" y="1981200"/>
            <a:ext cx="2514600" cy="3962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1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1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1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1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1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1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1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1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1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1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6" dur="500"/>
                                        <p:tgtEl>
                                          <p:spTgt spid="40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4" dur="500"/>
                                        <p:tgtEl>
                                          <p:spTgt spid="40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7" dur="500"/>
                                        <p:tgtEl>
                                          <p:spTgt spid="40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500"/>
                                        <p:tgtEl>
                                          <p:spTgt spid="40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01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01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48" grpId="0" animBg="1"/>
      <p:bldP spid="401448" grpId="1" animBg="1"/>
      <p:bldP spid="401449" grpId="0" animBg="1"/>
      <p:bldP spid="401449" grpId="1" animBg="1"/>
      <p:bldP spid="401453" grpId="0" animBg="1"/>
      <p:bldP spid="401453" grpId="1" animBg="1"/>
      <p:bldP spid="401447" grpId="0" animBg="1"/>
      <p:bldP spid="401447" grpId="1" animBg="1"/>
      <p:bldP spid="401450" grpId="0" animBg="1"/>
      <p:bldP spid="401450" grpId="1" animBg="1"/>
      <p:bldP spid="401451" grpId="0" animBg="1"/>
      <p:bldP spid="40145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6135-95DE-4B78-97F4-A492C85B08B9}" type="slidenum">
              <a:rPr lang="en-US"/>
              <a:pPr/>
              <a:t>7</a:t>
            </a:fld>
            <a:endParaRPr lang="en-US"/>
          </a:p>
        </p:txBody>
      </p:sp>
      <p:grpSp>
        <p:nvGrpSpPr>
          <p:cNvPr id="402435" name="Group 3"/>
          <p:cNvGrpSpPr>
            <a:grpSpLocks/>
          </p:cNvGrpSpPr>
          <p:nvPr/>
        </p:nvGrpSpPr>
        <p:grpSpPr bwMode="auto">
          <a:xfrm>
            <a:off x="1666875" y="4359275"/>
            <a:ext cx="4014788" cy="277813"/>
            <a:chOff x="1050" y="2746"/>
            <a:chExt cx="2529" cy="175"/>
          </a:xfrm>
        </p:grpSpPr>
        <p:pic>
          <p:nvPicPr>
            <p:cNvPr id="402436" name="Picture 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" y="2811"/>
              <a:ext cx="150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2437" name="Picture 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4" y="2844"/>
              <a:ext cx="32" cy="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2438" name="Picture 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" y="2797"/>
              <a:ext cx="21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2439" name="Picture 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746"/>
              <a:ext cx="75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2440" name="Picture 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784"/>
              <a:ext cx="333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2441" name="Picture 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5" y="2746"/>
              <a:ext cx="75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2442" name="Picture 1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" y="2792"/>
              <a:ext cx="100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02443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70388"/>
            <a:ext cx="2651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2444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4800600"/>
            <a:ext cx="1230312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2445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304800"/>
            <a:ext cx="61753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2446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8400"/>
            <a:ext cx="22288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2447" name="Group 15"/>
          <p:cNvGrpSpPr>
            <a:grpSpLocks/>
          </p:cNvGrpSpPr>
          <p:nvPr/>
        </p:nvGrpSpPr>
        <p:grpSpPr bwMode="auto">
          <a:xfrm>
            <a:off x="3200400" y="5159375"/>
            <a:ext cx="2590800" cy="533400"/>
            <a:chOff x="2016" y="3586"/>
            <a:chExt cx="1632" cy="336"/>
          </a:xfrm>
        </p:grpSpPr>
        <p:sp>
          <p:nvSpPr>
            <p:cNvPr id="402448" name="Rectangle 16"/>
            <p:cNvSpPr>
              <a:spLocks noChangeArrowheads="1"/>
            </p:cNvSpPr>
            <p:nvPr/>
          </p:nvSpPr>
          <p:spPr bwMode="auto">
            <a:xfrm>
              <a:off x="2016" y="3586"/>
              <a:ext cx="1632" cy="33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02449" name="Picture 1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6" y="3636"/>
              <a:ext cx="152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2450" name="Group 18"/>
          <p:cNvGrpSpPr>
            <a:grpSpLocks/>
          </p:cNvGrpSpPr>
          <p:nvPr/>
        </p:nvGrpSpPr>
        <p:grpSpPr bwMode="auto">
          <a:xfrm>
            <a:off x="152400" y="1447800"/>
            <a:ext cx="1782763" cy="1143000"/>
            <a:chOff x="96" y="1248"/>
            <a:chExt cx="1123" cy="720"/>
          </a:xfrm>
        </p:grpSpPr>
        <p:pic>
          <p:nvPicPr>
            <p:cNvPr id="402451" name="Picture 1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" y="1296"/>
              <a:ext cx="857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2452" name="Picture 2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633"/>
              <a:ext cx="1059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2453" name="Rectangle 21"/>
            <p:cNvSpPr>
              <a:spLocks noChangeArrowheads="1"/>
            </p:cNvSpPr>
            <p:nvPr/>
          </p:nvSpPr>
          <p:spPr bwMode="auto">
            <a:xfrm>
              <a:off x="96" y="1248"/>
              <a:ext cx="1123" cy="72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02454" name="Picture 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2463800"/>
            <a:ext cx="92551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2455" name="Picture 2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8" y="3103563"/>
            <a:ext cx="13779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2456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3103563"/>
            <a:ext cx="1793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2457" name="Picture 2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3944938"/>
            <a:ext cx="13033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2458" name="Picture 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3108325"/>
            <a:ext cx="18875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2459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3103563"/>
            <a:ext cx="14160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2460" name="Picture 2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25888"/>
            <a:ext cx="515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2461" name="Picture 2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60525"/>
            <a:ext cx="1377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2462" name="Picture 3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1727200"/>
            <a:ext cx="11906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2463" name="Picture 3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1528763"/>
            <a:ext cx="1662112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2464" name="Group 32"/>
          <p:cNvGrpSpPr>
            <a:grpSpLocks/>
          </p:cNvGrpSpPr>
          <p:nvPr/>
        </p:nvGrpSpPr>
        <p:grpSpPr bwMode="auto">
          <a:xfrm>
            <a:off x="5240338" y="2441575"/>
            <a:ext cx="1530350" cy="377825"/>
            <a:chOff x="3301" y="1538"/>
            <a:chExt cx="964" cy="238"/>
          </a:xfrm>
        </p:grpSpPr>
        <p:pic>
          <p:nvPicPr>
            <p:cNvPr id="402465" name="Picture 3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0" y="1538"/>
              <a:ext cx="71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2466" name="Picture 3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1" y="1553"/>
              <a:ext cx="1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02467" name="Picture 3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8" y="2133600"/>
            <a:ext cx="7175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2468" name="Picture 3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2876550"/>
            <a:ext cx="763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2469" name="Line 37"/>
          <p:cNvSpPr>
            <a:spLocks noChangeShapeType="1"/>
          </p:cNvSpPr>
          <p:nvPr/>
        </p:nvSpPr>
        <p:spPr bwMode="auto">
          <a:xfrm>
            <a:off x="1828800" y="1828800"/>
            <a:ext cx="2362200" cy="38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2486" name="Picture 5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42957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2470" name="Line 38"/>
          <p:cNvSpPr>
            <a:spLocks noChangeShapeType="1"/>
          </p:cNvSpPr>
          <p:nvPr/>
        </p:nvSpPr>
        <p:spPr bwMode="auto">
          <a:xfrm>
            <a:off x="1905000" y="2286000"/>
            <a:ext cx="281940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2471" name="Picture 3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63813"/>
            <a:ext cx="116205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2472" name="Rectangle 40"/>
          <p:cNvSpPr>
            <a:spLocks noChangeArrowheads="1"/>
          </p:cNvSpPr>
          <p:nvPr/>
        </p:nvSpPr>
        <p:spPr bwMode="auto">
          <a:xfrm>
            <a:off x="2805113" y="2532063"/>
            <a:ext cx="228600" cy="2190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73" name="Rectangle 41"/>
          <p:cNvSpPr>
            <a:spLocks noChangeArrowheads="1"/>
          </p:cNvSpPr>
          <p:nvPr/>
        </p:nvSpPr>
        <p:spPr bwMode="auto">
          <a:xfrm>
            <a:off x="4240213" y="2532063"/>
            <a:ext cx="228600" cy="2190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74" name="Rectangle 42"/>
          <p:cNvSpPr>
            <a:spLocks noChangeArrowheads="1"/>
          </p:cNvSpPr>
          <p:nvPr/>
        </p:nvSpPr>
        <p:spPr bwMode="auto">
          <a:xfrm>
            <a:off x="2320925" y="3189288"/>
            <a:ext cx="520700" cy="2381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75" name="Rectangle 43"/>
          <p:cNvSpPr>
            <a:spLocks noChangeArrowheads="1"/>
          </p:cNvSpPr>
          <p:nvPr/>
        </p:nvSpPr>
        <p:spPr bwMode="auto">
          <a:xfrm>
            <a:off x="4349750" y="3189288"/>
            <a:ext cx="612775" cy="2381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76" name="Line 44"/>
          <p:cNvSpPr>
            <a:spLocks noChangeShapeType="1"/>
          </p:cNvSpPr>
          <p:nvPr/>
        </p:nvSpPr>
        <p:spPr bwMode="auto">
          <a:xfrm flipH="1" flipV="1">
            <a:off x="1524000" y="3429000"/>
            <a:ext cx="2590800" cy="60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2477" name="Line 45"/>
          <p:cNvSpPr>
            <a:spLocks noChangeShapeType="1"/>
          </p:cNvSpPr>
          <p:nvPr/>
        </p:nvSpPr>
        <p:spPr bwMode="auto">
          <a:xfrm flipH="1" flipV="1">
            <a:off x="3200400" y="2743200"/>
            <a:ext cx="228600" cy="1295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2478" name="Line 46"/>
          <p:cNvSpPr>
            <a:spLocks noChangeShapeType="1"/>
          </p:cNvSpPr>
          <p:nvPr/>
        </p:nvSpPr>
        <p:spPr bwMode="auto">
          <a:xfrm>
            <a:off x="4572000" y="2819400"/>
            <a:ext cx="1676400" cy="10334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2479" name="Line 47"/>
          <p:cNvSpPr>
            <a:spLocks noChangeShapeType="1"/>
          </p:cNvSpPr>
          <p:nvPr/>
        </p:nvSpPr>
        <p:spPr bwMode="auto">
          <a:xfrm>
            <a:off x="6553200" y="3505200"/>
            <a:ext cx="76200" cy="38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2480" name="Line 48"/>
          <p:cNvSpPr>
            <a:spLocks noChangeShapeType="1"/>
          </p:cNvSpPr>
          <p:nvPr/>
        </p:nvSpPr>
        <p:spPr bwMode="auto">
          <a:xfrm>
            <a:off x="1462088" y="4322763"/>
            <a:ext cx="1836737" cy="9969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2481" name="Line 49"/>
          <p:cNvSpPr>
            <a:spLocks noChangeShapeType="1"/>
          </p:cNvSpPr>
          <p:nvPr/>
        </p:nvSpPr>
        <p:spPr bwMode="auto">
          <a:xfrm flipH="1">
            <a:off x="5694363" y="4332288"/>
            <a:ext cx="547687" cy="8953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2482" name="Rectangle 50"/>
          <p:cNvSpPr>
            <a:spLocks noChangeArrowheads="1"/>
          </p:cNvSpPr>
          <p:nvPr/>
        </p:nvSpPr>
        <p:spPr bwMode="auto">
          <a:xfrm>
            <a:off x="4157663" y="3079750"/>
            <a:ext cx="887412" cy="43021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83" name="Rectangle 51"/>
          <p:cNvSpPr>
            <a:spLocks noChangeArrowheads="1"/>
          </p:cNvSpPr>
          <p:nvPr/>
        </p:nvSpPr>
        <p:spPr bwMode="auto">
          <a:xfrm>
            <a:off x="6178550" y="3079750"/>
            <a:ext cx="401638" cy="43021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84" name="Rectangle 52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85" name="Rectangle 53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2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2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0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0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2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2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2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2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02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02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02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02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02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02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2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2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2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2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02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2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2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02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2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02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02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02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02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02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02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02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2" dur="500"/>
                                        <p:tgtEl>
                                          <p:spTgt spid="40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5" dur="500"/>
                                        <p:tgtEl>
                                          <p:spTgt spid="40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6" dur="500"/>
                                        <p:tgtEl>
                                          <p:spTgt spid="40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9" dur="500"/>
                                        <p:tgtEl>
                                          <p:spTgt spid="40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7" dur="500"/>
                                        <p:tgtEl>
                                          <p:spTgt spid="40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0" dur="500"/>
                                        <p:tgtEl>
                                          <p:spTgt spid="40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02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402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69" grpId="0" animBg="1"/>
      <p:bldP spid="402469" grpId="1" animBg="1"/>
      <p:bldP spid="402470" grpId="0" animBg="1"/>
      <p:bldP spid="402470" grpId="1" animBg="1"/>
      <p:bldP spid="402472" grpId="0" animBg="1"/>
      <p:bldP spid="402472" grpId="1" animBg="1"/>
      <p:bldP spid="402473" grpId="0" animBg="1"/>
      <p:bldP spid="402473" grpId="1" animBg="1"/>
      <p:bldP spid="402474" grpId="0" animBg="1"/>
      <p:bldP spid="402474" grpId="1" animBg="1"/>
      <p:bldP spid="402475" grpId="0" animBg="1"/>
      <p:bldP spid="402475" grpId="1" animBg="1"/>
      <p:bldP spid="402476" grpId="0" animBg="1"/>
      <p:bldP spid="402476" grpId="1" animBg="1"/>
      <p:bldP spid="402477" grpId="0" animBg="1"/>
      <p:bldP spid="402477" grpId="1" animBg="1"/>
      <p:bldP spid="402478" grpId="0" animBg="1"/>
      <p:bldP spid="402478" grpId="1" animBg="1"/>
      <p:bldP spid="402479" grpId="0" animBg="1"/>
      <p:bldP spid="402479" grpId="1" animBg="1"/>
      <p:bldP spid="402480" grpId="0" animBg="1"/>
      <p:bldP spid="402480" grpId="1" animBg="1"/>
      <p:bldP spid="402481" grpId="0" animBg="1"/>
      <p:bldP spid="402481" grpId="1" animBg="1"/>
      <p:bldP spid="402482" grpId="0" animBg="1"/>
      <p:bldP spid="402482" grpId="1" animBg="1"/>
      <p:bldP spid="402483" grpId="0" animBg="1"/>
      <p:bldP spid="40248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DAC1-53BC-4F7A-A4FF-A99373EA3862}" type="slidenum">
              <a:rPr lang="en-US"/>
              <a:pPr/>
              <a:t>8</a:t>
            </a:fld>
            <a:endParaRPr lang="en-US"/>
          </a:p>
        </p:txBody>
      </p:sp>
      <p:pic>
        <p:nvPicPr>
          <p:cNvPr id="403469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42957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03459" name="Group 3"/>
          <p:cNvGrpSpPr>
            <a:grpSpLocks/>
          </p:cNvGrpSpPr>
          <p:nvPr/>
        </p:nvGrpSpPr>
        <p:grpSpPr bwMode="auto">
          <a:xfrm>
            <a:off x="3200400" y="5159375"/>
            <a:ext cx="2590800" cy="533400"/>
            <a:chOff x="2016" y="3586"/>
            <a:chExt cx="1632" cy="336"/>
          </a:xfrm>
        </p:grpSpPr>
        <p:sp>
          <p:nvSpPr>
            <p:cNvPr id="403460" name="Rectangle 4"/>
            <p:cNvSpPr>
              <a:spLocks noChangeArrowheads="1"/>
            </p:cNvSpPr>
            <p:nvPr/>
          </p:nvSpPr>
          <p:spPr bwMode="auto">
            <a:xfrm>
              <a:off x="2016" y="3586"/>
              <a:ext cx="1632" cy="33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03461" name="Picture 5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6" y="3636"/>
              <a:ext cx="152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3468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42957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3463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42950"/>
            <a:ext cx="24177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3464" name="Rectangle 8"/>
          <p:cNvSpPr>
            <a:spLocks noChangeArrowheads="1"/>
          </p:cNvSpPr>
          <p:nvPr/>
        </p:nvSpPr>
        <p:spPr bwMode="auto">
          <a:xfrm>
            <a:off x="1524000" y="663575"/>
            <a:ext cx="2590800" cy="5334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65" name="Rectangle 9"/>
          <p:cNvSpPr>
            <a:spLocks noChangeArrowheads="1"/>
          </p:cNvSpPr>
          <p:nvPr/>
        </p:nvSpPr>
        <p:spPr bwMode="auto">
          <a:xfrm>
            <a:off x="304800" y="76200"/>
            <a:ext cx="5105400" cy="21336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66" name="Rectangle 10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67" name="Rectangle 11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3513138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5.20231E-7 L -0.00157 -0.6531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03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326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18334 -0.6578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403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-3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4" grpId="0" animBg="1"/>
      <p:bldP spid="4034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3513138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4486" name="Rectangle 6"/>
          <p:cNvSpPr>
            <a:spLocks noChangeArrowheads="1"/>
          </p:cNvSpPr>
          <p:nvPr/>
        </p:nvSpPr>
        <p:spPr bwMode="auto">
          <a:xfrm>
            <a:off x="1524000" y="663575"/>
            <a:ext cx="2590800" cy="5334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4488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42950"/>
            <a:ext cx="24177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4513" name="Picture 3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42957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4500" name="Rectangle 20"/>
          <p:cNvSpPr>
            <a:spLocks noChangeArrowheads="1"/>
          </p:cNvSpPr>
          <p:nvPr/>
        </p:nvSpPr>
        <p:spPr bwMode="auto">
          <a:xfrm>
            <a:off x="304800" y="76200"/>
            <a:ext cx="5105400" cy="21336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7637-1D59-4B37-8756-030ADA55CB43}" type="slidenum">
              <a:rPr lang="en-US"/>
              <a:pPr/>
              <a:t>9</a:t>
            </a:fld>
            <a:endParaRPr lang="en-US"/>
          </a:p>
        </p:txBody>
      </p:sp>
      <p:sp>
        <p:nvSpPr>
          <p:cNvPr id="404482" name="Rectangle 2"/>
          <p:cNvSpPr>
            <a:spLocks noChangeArrowheads="1"/>
          </p:cNvSpPr>
          <p:nvPr/>
        </p:nvSpPr>
        <p:spPr bwMode="auto">
          <a:xfrm>
            <a:off x="762000" y="3657600"/>
            <a:ext cx="7086600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4484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95700"/>
            <a:ext cx="6988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448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8" y="1600200"/>
            <a:ext cx="614362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4490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1981200"/>
            <a:ext cx="11811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4491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2357438"/>
            <a:ext cx="187325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4492" name="Line 12"/>
          <p:cNvSpPr>
            <a:spLocks noChangeShapeType="1"/>
          </p:cNvSpPr>
          <p:nvPr/>
        </p:nvSpPr>
        <p:spPr bwMode="auto">
          <a:xfrm flipH="1">
            <a:off x="6400800" y="1219200"/>
            <a:ext cx="1295400" cy="1524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4493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3162300"/>
            <a:ext cx="67040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4494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86250"/>
            <a:ext cx="59293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4495" name="Line 15"/>
          <p:cNvSpPr>
            <a:spLocks noChangeShapeType="1"/>
          </p:cNvSpPr>
          <p:nvPr/>
        </p:nvSpPr>
        <p:spPr bwMode="auto">
          <a:xfrm>
            <a:off x="7696200" y="1219200"/>
            <a:ext cx="1295400" cy="1524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4496" name="Line 16"/>
          <p:cNvSpPr>
            <a:spLocks noChangeShapeType="1"/>
          </p:cNvSpPr>
          <p:nvPr/>
        </p:nvSpPr>
        <p:spPr bwMode="auto">
          <a:xfrm>
            <a:off x="6400800" y="2743200"/>
            <a:ext cx="25955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4514" name="Picture 3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18129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4497" name="Line 17"/>
          <p:cNvSpPr>
            <a:spLocks noChangeShapeType="1"/>
          </p:cNvSpPr>
          <p:nvPr/>
        </p:nvSpPr>
        <p:spPr bwMode="auto">
          <a:xfrm>
            <a:off x="7696200" y="2743200"/>
            <a:ext cx="533400" cy="4667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4498" name="Line 18"/>
          <p:cNvSpPr>
            <a:spLocks noChangeShapeType="1"/>
          </p:cNvSpPr>
          <p:nvPr/>
        </p:nvSpPr>
        <p:spPr bwMode="auto">
          <a:xfrm flipH="1">
            <a:off x="7848600" y="3200400"/>
            <a:ext cx="38100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4499" name="Rectangle 19"/>
          <p:cNvSpPr>
            <a:spLocks noChangeArrowheads="1"/>
          </p:cNvSpPr>
          <p:nvPr/>
        </p:nvSpPr>
        <p:spPr bwMode="auto">
          <a:xfrm>
            <a:off x="7010400" y="3636963"/>
            <a:ext cx="749300" cy="49371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4501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876800"/>
            <a:ext cx="2492375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4502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5045075"/>
            <a:ext cx="24606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4503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4999038"/>
            <a:ext cx="15113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4504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9200"/>
            <a:ext cx="9636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4505" name="Picture 2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5257800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4506" name="Line 26"/>
          <p:cNvSpPr>
            <a:spLocks noChangeShapeType="1"/>
          </p:cNvSpPr>
          <p:nvPr/>
        </p:nvSpPr>
        <p:spPr bwMode="auto">
          <a:xfrm>
            <a:off x="2133600" y="2057400"/>
            <a:ext cx="457200" cy="2895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4507" name="Line 27"/>
          <p:cNvSpPr>
            <a:spLocks noChangeShapeType="1"/>
          </p:cNvSpPr>
          <p:nvPr/>
        </p:nvSpPr>
        <p:spPr bwMode="auto">
          <a:xfrm>
            <a:off x="3733800" y="2101850"/>
            <a:ext cx="1066800" cy="27416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4508" name="Line 28"/>
          <p:cNvSpPr>
            <a:spLocks noChangeShapeType="1"/>
          </p:cNvSpPr>
          <p:nvPr/>
        </p:nvSpPr>
        <p:spPr bwMode="auto">
          <a:xfrm>
            <a:off x="4648200" y="2101850"/>
            <a:ext cx="1295400" cy="27416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4509" name="Line 29"/>
          <p:cNvSpPr>
            <a:spLocks noChangeShapeType="1"/>
          </p:cNvSpPr>
          <p:nvPr/>
        </p:nvSpPr>
        <p:spPr bwMode="auto">
          <a:xfrm>
            <a:off x="2860675" y="2082800"/>
            <a:ext cx="960438" cy="29892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4510" name="Picture 3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5402263"/>
            <a:ext cx="1889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4511" name="Rectangle 31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512" name="Rectangle 32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4516" name="Picture 3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6270625"/>
            <a:ext cx="44942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4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4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04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404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404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404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4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4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4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4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500" fill="hold"/>
                                        <p:tgtEl>
                                          <p:spTgt spid="4044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4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4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404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2" grpId="0" animBg="1"/>
      <p:bldP spid="404492" grpId="0" animBg="1"/>
      <p:bldP spid="404495" grpId="0" animBg="1"/>
      <p:bldP spid="404496" grpId="0" animBg="1"/>
      <p:bldP spid="404497" grpId="0" animBg="1"/>
      <p:bldP spid="404498" grpId="0" animBg="1"/>
      <p:bldP spid="404499" grpId="0" animBg="1"/>
      <p:bldP spid="404499" grpId="1" animBg="1"/>
      <p:bldP spid="404499" grpId="2" animBg="1"/>
      <p:bldP spid="404506" grpId="0" animBg="1"/>
      <p:bldP spid="404506" grpId="1" animBg="1"/>
      <p:bldP spid="404507" grpId="0" animBg="1"/>
      <p:bldP spid="404507" grpId="1" animBg="1"/>
      <p:bldP spid="404508" grpId="0" animBg="1"/>
      <p:bldP spid="404508" grpId="1" animBg="1"/>
      <p:bldP spid="404509" grpId="0" animBg="1"/>
      <p:bldP spid="40450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3152&quot;&gt;&lt;property id=&quot;20148&quot; value=&quot;5&quot;/&gt;&lt;property id=&quot;20300&quot; value=&quot;Slide 2&quot;/&gt;&lt;property id=&quot;20307&quot; value=&quot;599&quot;/&gt;&lt;/object&gt;&lt;object type=&quot;3&quot; unique_id=&quot;13153&quot;&gt;&lt;property id=&quot;20148&quot; value=&quot;5&quot;/&gt;&lt;property id=&quot;20300&quot; value=&quot;Slide 3&quot;/&gt;&lt;property id=&quot;20307&quot; value=&quot;600&quot;/&gt;&lt;/object&gt;&lt;object type=&quot;3&quot; unique_id=&quot;13154&quot;&gt;&lt;property id=&quot;20148&quot; value=&quot;5&quot;/&gt;&lt;property id=&quot;20300&quot; value=&quot;Slide 4&quot;/&gt;&lt;property id=&quot;20307&quot; value=&quot;601&quot;/&gt;&lt;/object&gt;&lt;object type=&quot;3&quot; unique_id=&quot;13155&quot;&gt;&lt;property id=&quot;20148&quot; value=&quot;5&quot;/&gt;&lt;property id=&quot;20300&quot; value=&quot;Slide 5&quot;/&gt;&lt;property id=&quot;20307&quot; value=&quot;602&quot;/&gt;&lt;/object&gt;&lt;object type=&quot;3&quot; unique_id=&quot;13156&quot;&gt;&lt;property id=&quot;20148&quot; value=&quot;5&quot;/&gt;&lt;property id=&quot;20300&quot; value=&quot;Slide 6&quot;/&gt;&lt;property id=&quot;20307&quot; value=&quot;603&quot;/&gt;&lt;/object&gt;&lt;object type=&quot;3&quot; unique_id=&quot;13157&quot;&gt;&lt;property id=&quot;20148&quot; value=&quot;5&quot;/&gt;&lt;property id=&quot;20300&quot; value=&quot;Slide 7&quot;/&gt;&lt;property id=&quot;20307&quot; value=&quot;604&quot;/&gt;&lt;/object&gt;&lt;object type=&quot;3&quot; unique_id=&quot;13158&quot;&gt;&lt;property id=&quot;20148&quot; value=&quot;5&quot;/&gt;&lt;property id=&quot;20300&quot; value=&quot;Slide 8&quot;/&gt;&lt;property id=&quot;20307&quot; value=&quot;605&quot;/&gt;&lt;/object&gt;&lt;object type=&quot;3&quot; unique_id=&quot;13159&quot;&gt;&lt;property id=&quot;20148&quot; value=&quot;5&quot;/&gt;&lt;property id=&quot;20300&quot; value=&quot;Slide 9&quot;/&gt;&lt;property id=&quot;20307&quot; value=&quot;606&quot;/&gt;&lt;/object&gt;&lt;object type=&quot;3&quot; unique_id=&quot;13160&quot;&gt;&lt;property id=&quot;20148&quot; value=&quot;5&quot;/&gt;&lt;property id=&quot;20300&quot; value=&quot;Slide 10&quot;/&gt;&lt;property id=&quot;20307&quot; value=&quot;607&quot;/&gt;&lt;/object&gt;&lt;object type=&quot;3&quot; unique_id=&quot;13161&quot;&gt;&lt;property id=&quot;20148&quot; value=&quot;5&quot;/&gt;&lt;property id=&quot;20300&quot; value=&quot;Slide 11&quot;/&gt;&lt;property id=&quot;20307&quot; value=&quot;608&quot;/&gt;&lt;/object&gt;&lt;object type=&quot;3&quot; unique_id=&quot;13162&quot;&gt;&lt;property id=&quot;20148&quot; value=&quot;5&quot;/&gt;&lt;property id=&quot;20300&quot; value=&quot;Slide 12&quot;/&gt;&lt;property id=&quot;20307&quot; value=&quot;609&quot;/&gt;&lt;/object&gt;&lt;object type=&quot;3&quot; unique_id=&quot;13163&quot;&gt;&lt;property id=&quot;20148&quot; value=&quot;5&quot;/&gt;&lt;property id=&quot;20300&quot; value=&quot;Slide 13&quot;/&gt;&lt;property id=&quot;20307&quot; value=&quot;610&quot;/&gt;&lt;/object&gt;&lt;object type=&quot;3&quot; unique_id=&quot;13164&quot;&gt;&lt;property id=&quot;20148&quot; value=&quot;5&quot;/&gt;&lt;property id=&quot;20300&quot; value=&quot;Slide 14&quot;/&gt;&lt;property id=&quot;20307&quot; value=&quot;611&quot;/&gt;&lt;/object&gt;&lt;object type=&quot;3&quot; unique_id=&quot;13165&quot;&gt;&lt;property id=&quot;20148&quot; value=&quot;5&quot;/&gt;&lt;property id=&quot;20300&quot; value=&quot;Slide 15&quot;/&gt;&lt;property id=&quot;20307&quot; value=&quot;612&quot;/&gt;&lt;/object&gt;&lt;object type=&quot;3&quot; unique_id=&quot;13166&quot;&gt;&lt;property id=&quot;20148&quot; value=&quot;5&quot;/&gt;&lt;property id=&quot;20300&quot; value=&quot;Slide 16&quot;/&gt;&lt;property id=&quot;20307&quot; value=&quot;613&quot;/&gt;&lt;/object&gt;&lt;object type=&quot;3&quot; unique_id=&quot;13167&quot;&gt;&lt;property id=&quot;20148&quot; value=&quot;5&quot;/&gt;&lt;property id=&quot;20300&quot; value=&quot;Slide 17&quot;/&gt;&lt;property id=&quot;20307&quot; value=&quot;614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|w|^2\le2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810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08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2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ma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69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{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0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2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Cauchy-Schwarz inequalit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242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Cauchy-Schwarz inequalit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242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|v\cdot w|\le|v||w|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1004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|v\cdot w|\le&#10;\sqrt{|v|^2}\sqrt{|w|^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692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|v\cdot w|\le|v||w|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100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|v|^2\le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688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|v\cdot w|\le&#10;\sqrt{|v|^2}\sqrt{|w|^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692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|v\cdot w|\le|v||w|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1004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Cauchy-Schwarz inequalit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242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,&#10;{\color[rgb]{0,.8,0}for all} $v\in V$, that $Q(v)\ge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2810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Q$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446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posi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23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semidefinit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9"/>
  <p:tag name="PICTUREFILESIZE" val="1019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Q:V\to{\mathbb R}$ be a quadratic for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616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B$ be the polarization of $Q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365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|w|^2\le2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810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Q(v)}\sqrt{Q(w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587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93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B(v,w)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95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5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66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have I forgotte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977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Q:V\to{\mathbb R}$ be a quadratic for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616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B$ be the polarization of $Q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365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0\le|v-w|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932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Q$ is positive semidefinit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3155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quadratic form $Q:V\to{\mathbb R}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335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positive semidefinite}}&#10;{\color[rgb]{0,.8,0}if}, ${\color[rgb]{0,.8,0}\forall}v\in V$, $Q(v)\ge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4"/>
  <p:tag name="PICTUREFILESIZE" val="3264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quadratic form $Q:V\to{\mathbb R}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335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positive definite}}&#10;{\color[rgb]{0,.8,0}if},&#10;${\color[rgb]{0,.8,0}\forall}v\in V\phantom{\backslash\{0\}}$, $Q(v)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8"/>
  <p:tag name="PICTUREFILESIZE" val="2962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backslash\{0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67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Cauchy-Schwarz inequality&#10;for $B$ and $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8"/>
  <p:tag name="PICTUREFILESIZE" val="3173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Q(v)}\sqrt{Q(w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587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93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93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B(v,w)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95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5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quadratic form $Q:V\to{\mathbb R}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335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positive semidefinite}}&#10;{\color[rgb]{0,.8,0}if}, ${\color[rgb]{0,.8,0}\forall}v\in V$, $Q(v)\ge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4"/>
  <p:tag name="PICTUREFILESIZE" val="3264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quadratic form $Q:V\to{\mathbb R}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335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positive definite}}&#10;{\color[rgb]{0,.8,0}if},&#10;${\color[rgb]{0,.8,0}\forall}v\in V\phantom{\backslash\{0\}}$, $Q(v)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8"/>
  <p:tag name="PICTUREFILESIZE" val="296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|v|^2+|w|^2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11657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backslash\{0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67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Q$ is positive semidefinit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3155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Q:V\to{\mathbb R}$ be a quadratic for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616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B$ be the polarization of $Q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365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he geometric mean of $Q(v)$ and $Q(w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0"/>
  <p:tag name="PICTUREFILESIZE" val="3082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Q(v)}\sqrt{Q(w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587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93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B(v,w)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95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e\frac{9+25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9187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5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Q$ is positive semidefinit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3155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Q:V\to{\mathbb R}$ be a quadratic for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616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B$ be the polarization of $Q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365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he geometric mean of $Q(v)$ and $Q(w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0"/>
  <p:tag name="PICTUREFILESIZE" val="3082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\l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89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the geometric mean of its values&#10;at $v$ and $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0"/>
  <p:tag name="PICTUREFILESIZE" val="3148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The absolute polarization&#10;at $v,w$ of a Q. for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5"/>
  <p:tag name="PICTUREFILESIZE" val="3281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positive semidefini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663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1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07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Q(v)}\sqrt{Q(w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587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93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B(v,w)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95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5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\cdot 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13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\le\frac{377}{9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69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Cauchy-Schwarz inequalit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8"/>
  <p:tag name="PICTUREFILESIZE" val="2216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\le25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373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\le\frac{9t+(25/t)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3"/>
  <p:tag name="PICTUREFILESIZE" val="1489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|v|^2+|w|^2-2v\cdot w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1430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0\le|v-w|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932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v\cdot w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372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3v\cdot\frac{w}{3}\le&#10;\frac{9|v|^2+(|w|^2/9)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0"/>
  <p:tag name="PICTUREFILESIZE" val="2626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inimum value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086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DIVIDE BY 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86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$|\bullet|^2$ is positive semidefini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2296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Cauchy-Schwarz inequalit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8"/>
  <p:tag name="PICTUREFILESIZE" val="221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an $v\cdot w$ be big, {\color[rgb]{0,.8,0}even if} $|v|$ and $|w|$&#10;are small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3457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v\cdot w=&#10;\sqrt{5}v\cdot\frac{w}{\sqrt{5}}\le&#10;\frac{5|v|^2+(|w|^2/5)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6"/>
  <p:tag name="PICTUREFILESIZE" val="3372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v\cdot w=&#10;\sqrt{t}v\cdot\frac{w}{\sqrt{t}}\le&#10;\frac{t|v|^2+(|w|^2/t)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7"/>
  <p:tag name="PICTUREFILESIZE" val="3206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$v:\to\sqrt{t}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831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$w:\to w/\sqrt{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087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$v:\to\sqrt{5}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884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$w:\to w/\sqrt{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$v:\to3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29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$w:\to w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918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|v|^2\le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688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|w|^2\le2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810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big} can $v\cdot w$ b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40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v\cdot w=&#10;\sqrt{t}v\cdot\frac{w}{\sqrt{t}}\le&#10;\frac{t|v|^2+(|w|^2/t)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7"/>
  <p:tag name="PICTUREFILESIZE" val="3206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v\cdot w=&#10;\sqrt{t}v\cdot\frac{w}{\sqrt{t}}\le&#10;\frac{t|v|^2+(|w|^2/t)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7"/>
  <p:tag name="PICTUREFILESIZE" val="3206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306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0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6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306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|v|^2\le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688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|w|^2\le2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810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|v|^2\le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688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big} can $v\cdot w$ b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40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|w|^2\le2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810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a,b\in(0,\infty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180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306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0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6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v\cdot w=&#10;\sqrt{t}v\cdot\frac{w}{\sqrt{t}}\le&#10;\frac{t|v|^2+(|w|^2/t)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7"/>
  <p:tag name="PICTUREFILESIZE" val="3206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306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a:\to|v|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919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b:\to|w|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994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we know {\color{blue}$|v|\le3$}&#10;and {\color{blue}$|w|\le5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70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sqrt{a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80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|v||w|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611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qrt{|v|^2|w|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1081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v\cdot w\l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472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|v|^2\le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688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|w|^2\le2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810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0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6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we know&#10;{\color{blue}$|v|^2\le9$} and&#10;{\color{blue}$|w|^2\le25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3071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t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324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402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b/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353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t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43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min_{t&gt;0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05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|x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61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x:\to v\cdot 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520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v\cdot w=&#10;\sqrt{t}v\cdot\frac{w}{\sqrt{t}}\le&#10;\frac{t|v|^2+(|w|^2/t)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7"/>
  <p:tag name="PICTUREFILESIZE" val="3206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v\cdot w\le|v||w|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920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Cauchy-Schwarz inequalit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8"/>
  <p:tag name="PICTUREFILESIZE" val="2216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|v||w|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604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|-v||w|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752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|v||w|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74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-(v\cdot w)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674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(-v)\cdot w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580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|v\cdot w|=\max\{v\cdot w,-(v\cdot w)\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3"/>
  <p:tag name="PICTUREFILESIZE" val="1878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|v||w|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611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v\cdot w\l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472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qrt{|v|^2|w|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1081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|v|\le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3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|v|^2\le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688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|w|\le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09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Cauchy-Schwarz inequalit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242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v:\to-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476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3)(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93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9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|v|^2\le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688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|w|^2\le2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810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|v\cdot w|\le|v||w|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1004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04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16</Words>
  <Application>Microsoft Office PowerPoint</Application>
  <PresentationFormat>On-screen Show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312</cp:revision>
  <dcterms:created xsi:type="dcterms:W3CDTF">2008-08-29T11:36:52Z</dcterms:created>
  <dcterms:modified xsi:type="dcterms:W3CDTF">2011-11-02T14:15:03Z</dcterms:modified>
</cp:coreProperties>
</file>