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553" r:id="rId2"/>
    <p:sldId id="584" r:id="rId3"/>
    <p:sldId id="585" r:id="rId4"/>
    <p:sldId id="586" r:id="rId5"/>
    <p:sldId id="587" r:id="rId6"/>
    <p:sldId id="588" r:id="rId7"/>
    <p:sldId id="589" r:id="rId8"/>
    <p:sldId id="590" r:id="rId9"/>
    <p:sldId id="591" r:id="rId10"/>
    <p:sldId id="592" r:id="rId11"/>
    <p:sldId id="593" r:id="rId12"/>
    <p:sldId id="594" r:id="rId13"/>
    <p:sldId id="595" r:id="rId14"/>
    <p:sldId id="596" r:id="rId15"/>
    <p:sldId id="597" r:id="rId16"/>
    <p:sldId id="598" r:id="rId17"/>
    <p:sldId id="599" r:id="rId18"/>
    <p:sldId id="600" r:id="rId19"/>
    <p:sldId id="601" r:id="rId20"/>
    <p:sldId id="602" r:id="rId21"/>
    <p:sldId id="603" r:id="rId22"/>
    <p:sldId id="604" r:id="rId23"/>
    <p:sldId id="605" r:id="rId24"/>
    <p:sldId id="606" r:id="rId25"/>
    <p:sldId id="607" r:id="rId26"/>
    <p:sldId id="608" r:id="rId27"/>
    <p:sldId id="609" r:id="rId28"/>
    <p:sldId id="610" r:id="rId29"/>
    <p:sldId id="611" r:id="rId30"/>
    <p:sldId id="612" r:id="rId31"/>
    <p:sldId id="613" r:id="rId32"/>
    <p:sldId id="614" r:id="rId33"/>
    <p:sldId id="615" r:id="rId34"/>
    <p:sldId id="638" r:id="rId35"/>
    <p:sldId id="616" r:id="rId36"/>
    <p:sldId id="639" r:id="rId37"/>
    <p:sldId id="617" r:id="rId38"/>
    <p:sldId id="640" r:id="rId39"/>
    <p:sldId id="618" r:id="rId40"/>
    <p:sldId id="641" r:id="rId41"/>
    <p:sldId id="619" r:id="rId42"/>
    <p:sldId id="620" r:id="rId43"/>
    <p:sldId id="621" r:id="rId44"/>
    <p:sldId id="622" r:id="rId45"/>
    <p:sldId id="643" r:id="rId46"/>
    <p:sldId id="624" r:id="rId47"/>
    <p:sldId id="642" r:id="rId48"/>
    <p:sldId id="625" r:id="rId49"/>
    <p:sldId id="626" r:id="rId50"/>
    <p:sldId id="627" r:id="rId51"/>
    <p:sldId id="628" r:id="rId52"/>
    <p:sldId id="633" r:id="rId53"/>
    <p:sldId id="634" r:id="rId54"/>
    <p:sldId id="635" r:id="rId55"/>
    <p:sldId id="636" r:id="rId56"/>
    <p:sldId id="637" r:id="rId57"/>
  </p:sldIdLst>
  <p:sldSz cx="9144000" cy="6858000" type="screen4x3"/>
  <p:notesSz cx="6858000" cy="9144000"/>
  <p:custDataLst>
    <p:tags r:id="rId5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1" autoAdjust="0"/>
    <p:restoredTop sz="93762" autoAdjust="0"/>
  </p:normalViewPr>
  <p:slideViewPr>
    <p:cSldViewPr>
      <p:cViewPr varScale="1">
        <p:scale>
          <a:sx n="76" d="100"/>
          <a:sy n="76" d="100"/>
        </p:scale>
        <p:origin x="-4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B3F8B63-3A17-4833-A15C-0C270E0784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215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98B60-B289-4E4A-802C-38DD72A493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67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68CB1-FB55-49A7-8F9E-DDDB894878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60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4C0A6-C5E9-44BA-8C55-D1ACD6446B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20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C81D0-A8BD-4341-862F-7CFED55B7E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92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30EF3-4907-4485-BFF5-B98F152B5C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45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C4F59-C2F9-436D-82C9-FC716AA0EB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25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D1D81-0070-4BCE-8B92-8AB525BD62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1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DC891-B890-4822-B89E-809F21791B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54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E8288-AE25-4850-BCCC-BBE3F57355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70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A251B-C563-449B-9F53-ABF29747DD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96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42187-BB06-4FA3-93E8-85E4BCFD92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1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25D471-4219-4A7E-AF24-375622C8542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20.xml"/><Relationship Id="rId18" Type="http://schemas.openxmlformats.org/officeDocument/2006/relationships/tags" Target="../tags/tag225.xml"/><Relationship Id="rId26" Type="http://schemas.openxmlformats.org/officeDocument/2006/relationships/tags" Target="../tags/tag233.xml"/><Relationship Id="rId39" Type="http://schemas.openxmlformats.org/officeDocument/2006/relationships/tags" Target="../tags/tag246.xml"/><Relationship Id="rId21" Type="http://schemas.openxmlformats.org/officeDocument/2006/relationships/tags" Target="../tags/tag228.xml"/><Relationship Id="rId34" Type="http://schemas.openxmlformats.org/officeDocument/2006/relationships/tags" Target="../tags/tag241.xml"/><Relationship Id="rId42" Type="http://schemas.openxmlformats.org/officeDocument/2006/relationships/slideLayout" Target="../slideLayouts/slideLayout2.xml"/><Relationship Id="rId47" Type="http://schemas.openxmlformats.org/officeDocument/2006/relationships/image" Target="../media/image51.png"/><Relationship Id="rId50" Type="http://schemas.openxmlformats.org/officeDocument/2006/relationships/image" Target="../media/image62.png"/><Relationship Id="rId55" Type="http://schemas.openxmlformats.org/officeDocument/2006/relationships/image" Target="../media/image67.png"/><Relationship Id="rId63" Type="http://schemas.openxmlformats.org/officeDocument/2006/relationships/image" Target="../media/image73.png"/><Relationship Id="rId68" Type="http://schemas.openxmlformats.org/officeDocument/2006/relationships/image" Target="../media/image78.png"/><Relationship Id="rId7" Type="http://schemas.openxmlformats.org/officeDocument/2006/relationships/tags" Target="../tags/tag214.xml"/><Relationship Id="rId71" Type="http://schemas.openxmlformats.org/officeDocument/2006/relationships/image" Target="../media/image52.png"/><Relationship Id="rId2" Type="http://schemas.openxmlformats.org/officeDocument/2006/relationships/tags" Target="../tags/tag209.xml"/><Relationship Id="rId16" Type="http://schemas.openxmlformats.org/officeDocument/2006/relationships/tags" Target="../tags/tag223.xml"/><Relationship Id="rId29" Type="http://schemas.openxmlformats.org/officeDocument/2006/relationships/tags" Target="../tags/tag236.xml"/><Relationship Id="rId1" Type="http://schemas.openxmlformats.org/officeDocument/2006/relationships/tags" Target="../tags/tag208.xml"/><Relationship Id="rId6" Type="http://schemas.openxmlformats.org/officeDocument/2006/relationships/tags" Target="../tags/tag213.xml"/><Relationship Id="rId11" Type="http://schemas.openxmlformats.org/officeDocument/2006/relationships/tags" Target="../tags/tag218.xml"/><Relationship Id="rId24" Type="http://schemas.openxmlformats.org/officeDocument/2006/relationships/tags" Target="../tags/tag231.xml"/><Relationship Id="rId32" Type="http://schemas.openxmlformats.org/officeDocument/2006/relationships/tags" Target="../tags/tag239.xml"/><Relationship Id="rId37" Type="http://schemas.openxmlformats.org/officeDocument/2006/relationships/tags" Target="../tags/tag244.xml"/><Relationship Id="rId40" Type="http://schemas.openxmlformats.org/officeDocument/2006/relationships/tags" Target="../tags/tag247.xml"/><Relationship Id="rId45" Type="http://schemas.openxmlformats.org/officeDocument/2006/relationships/image" Target="../media/image55.png"/><Relationship Id="rId53" Type="http://schemas.openxmlformats.org/officeDocument/2006/relationships/image" Target="../media/image65.png"/><Relationship Id="rId58" Type="http://schemas.openxmlformats.org/officeDocument/2006/relationships/image" Target="../media/image70.png"/><Relationship Id="rId66" Type="http://schemas.openxmlformats.org/officeDocument/2006/relationships/image" Target="../media/image76.png"/><Relationship Id="rId5" Type="http://schemas.openxmlformats.org/officeDocument/2006/relationships/tags" Target="../tags/tag212.xml"/><Relationship Id="rId15" Type="http://schemas.openxmlformats.org/officeDocument/2006/relationships/tags" Target="../tags/tag222.xml"/><Relationship Id="rId23" Type="http://schemas.openxmlformats.org/officeDocument/2006/relationships/tags" Target="../tags/tag230.xml"/><Relationship Id="rId28" Type="http://schemas.openxmlformats.org/officeDocument/2006/relationships/tags" Target="../tags/tag235.xml"/><Relationship Id="rId36" Type="http://schemas.openxmlformats.org/officeDocument/2006/relationships/tags" Target="../tags/tag243.xml"/><Relationship Id="rId49" Type="http://schemas.openxmlformats.org/officeDocument/2006/relationships/image" Target="../media/image61.png"/><Relationship Id="rId57" Type="http://schemas.openxmlformats.org/officeDocument/2006/relationships/image" Target="../media/image69.png"/><Relationship Id="rId61" Type="http://schemas.openxmlformats.org/officeDocument/2006/relationships/image" Target="../media/image60.png"/><Relationship Id="rId10" Type="http://schemas.openxmlformats.org/officeDocument/2006/relationships/tags" Target="../tags/tag217.xml"/><Relationship Id="rId19" Type="http://schemas.openxmlformats.org/officeDocument/2006/relationships/tags" Target="../tags/tag226.xml"/><Relationship Id="rId31" Type="http://schemas.openxmlformats.org/officeDocument/2006/relationships/tags" Target="../tags/tag238.xml"/><Relationship Id="rId44" Type="http://schemas.openxmlformats.org/officeDocument/2006/relationships/image" Target="../media/image50.png"/><Relationship Id="rId52" Type="http://schemas.openxmlformats.org/officeDocument/2006/relationships/image" Target="../media/image64.png"/><Relationship Id="rId60" Type="http://schemas.openxmlformats.org/officeDocument/2006/relationships/image" Target="../media/image59.png"/><Relationship Id="rId65" Type="http://schemas.openxmlformats.org/officeDocument/2006/relationships/image" Target="../media/image75.png"/><Relationship Id="rId4" Type="http://schemas.openxmlformats.org/officeDocument/2006/relationships/tags" Target="../tags/tag211.xml"/><Relationship Id="rId9" Type="http://schemas.openxmlformats.org/officeDocument/2006/relationships/tags" Target="../tags/tag216.xml"/><Relationship Id="rId14" Type="http://schemas.openxmlformats.org/officeDocument/2006/relationships/tags" Target="../tags/tag221.xml"/><Relationship Id="rId22" Type="http://schemas.openxmlformats.org/officeDocument/2006/relationships/tags" Target="../tags/tag229.xml"/><Relationship Id="rId27" Type="http://schemas.openxmlformats.org/officeDocument/2006/relationships/tags" Target="../tags/tag234.xml"/><Relationship Id="rId30" Type="http://schemas.openxmlformats.org/officeDocument/2006/relationships/tags" Target="../tags/tag237.xml"/><Relationship Id="rId35" Type="http://schemas.openxmlformats.org/officeDocument/2006/relationships/tags" Target="../tags/tag242.xml"/><Relationship Id="rId43" Type="http://schemas.openxmlformats.org/officeDocument/2006/relationships/image" Target="../media/image34.png"/><Relationship Id="rId48" Type="http://schemas.openxmlformats.org/officeDocument/2006/relationships/image" Target="../media/image53.png"/><Relationship Id="rId56" Type="http://schemas.openxmlformats.org/officeDocument/2006/relationships/image" Target="../media/image68.png"/><Relationship Id="rId64" Type="http://schemas.openxmlformats.org/officeDocument/2006/relationships/image" Target="../media/image74.png"/><Relationship Id="rId69" Type="http://schemas.openxmlformats.org/officeDocument/2006/relationships/image" Target="../media/image79.png"/><Relationship Id="rId8" Type="http://schemas.openxmlformats.org/officeDocument/2006/relationships/tags" Target="../tags/tag215.xml"/><Relationship Id="rId51" Type="http://schemas.openxmlformats.org/officeDocument/2006/relationships/image" Target="../media/image63.png"/><Relationship Id="rId72" Type="http://schemas.openxmlformats.org/officeDocument/2006/relationships/image" Target="../media/image80.png"/><Relationship Id="rId3" Type="http://schemas.openxmlformats.org/officeDocument/2006/relationships/tags" Target="../tags/tag210.xml"/><Relationship Id="rId12" Type="http://schemas.openxmlformats.org/officeDocument/2006/relationships/tags" Target="../tags/tag219.xml"/><Relationship Id="rId17" Type="http://schemas.openxmlformats.org/officeDocument/2006/relationships/tags" Target="../tags/tag224.xml"/><Relationship Id="rId25" Type="http://schemas.openxmlformats.org/officeDocument/2006/relationships/tags" Target="../tags/tag232.xml"/><Relationship Id="rId33" Type="http://schemas.openxmlformats.org/officeDocument/2006/relationships/tags" Target="../tags/tag240.xml"/><Relationship Id="rId38" Type="http://schemas.openxmlformats.org/officeDocument/2006/relationships/tags" Target="../tags/tag245.xml"/><Relationship Id="rId46" Type="http://schemas.openxmlformats.org/officeDocument/2006/relationships/image" Target="../media/image54.png"/><Relationship Id="rId59" Type="http://schemas.openxmlformats.org/officeDocument/2006/relationships/image" Target="../media/image71.png"/><Relationship Id="rId67" Type="http://schemas.openxmlformats.org/officeDocument/2006/relationships/image" Target="../media/image77.png"/><Relationship Id="rId20" Type="http://schemas.openxmlformats.org/officeDocument/2006/relationships/tags" Target="../tags/tag227.xml"/><Relationship Id="rId41" Type="http://schemas.openxmlformats.org/officeDocument/2006/relationships/tags" Target="../tags/tag248.xml"/><Relationship Id="rId54" Type="http://schemas.openxmlformats.org/officeDocument/2006/relationships/image" Target="../media/image66.png"/><Relationship Id="rId62" Type="http://schemas.openxmlformats.org/officeDocument/2006/relationships/image" Target="../media/image72.png"/><Relationship Id="rId70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261.xml"/><Relationship Id="rId18" Type="http://schemas.openxmlformats.org/officeDocument/2006/relationships/tags" Target="../tags/tag266.xml"/><Relationship Id="rId26" Type="http://schemas.openxmlformats.org/officeDocument/2006/relationships/tags" Target="../tags/tag274.xml"/><Relationship Id="rId39" Type="http://schemas.openxmlformats.org/officeDocument/2006/relationships/image" Target="../media/image73.png"/><Relationship Id="rId21" Type="http://schemas.openxmlformats.org/officeDocument/2006/relationships/tags" Target="../tags/tag269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85.png"/><Relationship Id="rId47" Type="http://schemas.openxmlformats.org/officeDocument/2006/relationships/image" Target="../media/image90.png"/><Relationship Id="rId50" Type="http://schemas.openxmlformats.org/officeDocument/2006/relationships/image" Target="../media/image93.png"/><Relationship Id="rId55" Type="http://schemas.openxmlformats.org/officeDocument/2006/relationships/image" Target="../media/image17.png"/><Relationship Id="rId7" Type="http://schemas.openxmlformats.org/officeDocument/2006/relationships/tags" Target="../tags/tag255.xml"/><Relationship Id="rId12" Type="http://schemas.openxmlformats.org/officeDocument/2006/relationships/tags" Target="../tags/tag260.xml"/><Relationship Id="rId17" Type="http://schemas.openxmlformats.org/officeDocument/2006/relationships/tags" Target="../tags/tag265.xml"/><Relationship Id="rId25" Type="http://schemas.openxmlformats.org/officeDocument/2006/relationships/tags" Target="../tags/tag273.xml"/><Relationship Id="rId33" Type="http://schemas.openxmlformats.org/officeDocument/2006/relationships/tags" Target="../tags/tag281.xml"/><Relationship Id="rId38" Type="http://schemas.openxmlformats.org/officeDocument/2006/relationships/image" Target="../media/image84.png"/><Relationship Id="rId46" Type="http://schemas.openxmlformats.org/officeDocument/2006/relationships/image" Target="../media/image89.png"/><Relationship Id="rId2" Type="http://schemas.openxmlformats.org/officeDocument/2006/relationships/tags" Target="../tags/tag250.xml"/><Relationship Id="rId16" Type="http://schemas.openxmlformats.org/officeDocument/2006/relationships/tags" Target="../tags/tag264.xml"/><Relationship Id="rId20" Type="http://schemas.openxmlformats.org/officeDocument/2006/relationships/tags" Target="../tags/tag268.xml"/><Relationship Id="rId29" Type="http://schemas.openxmlformats.org/officeDocument/2006/relationships/tags" Target="../tags/tag277.xml"/><Relationship Id="rId41" Type="http://schemas.openxmlformats.org/officeDocument/2006/relationships/image" Target="../media/image34.png"/><Relationship Id="rId54" Type="http://schemas.openxmlformats.org/officeDocument/2006/relationships/image" Target="../media/image97.png"/><Relationship Id="rId1" Type="http://schemas.openxmlformats.org/officeDocument/2006/relationships/tags" Target="../tags/tag249.xml"/><Relationship Id="rId6" Type="http://schemas.openxmlformats.org/officeDocument/2006/relationships/tags" Target="../tags/tag254.xml"/><Relationship Id="rId11" Type="http://schemas.openxmlformats.org/officeDocument/2006/relationships/tags" Target="../tags/tag259.xml"/><Relationship Id="rId24" Type="http://schemas.openxmlformats.org/officeDocument/2006/relationships/tags" Target="../tags/tag272.xml"/><Relationship Id="rId32" Type="http://schemas.openxmlformats.org/officeDocument/2006/relationships/tags" Target="../tags/tag280.xml"/><Relationship Id="rId37" Type="http://schemas.openxmlformats.org/officeDocument/2006/relationships/image" Target="../media/image83.png"/><Relationship Id="rId40" Type="http://schemas.openxmlformats.org/officeDocument/2006/relationships/image" Target="../media/image72.png"/><Relationship Id="rId45" Type="http://schemas.openxmlformats.org/officeDocument/2006/relationships/image" Target="../media/image88.png"/><Relationship Id="rId53" Type="http://schemas.openxmlformats.org/officeDocument/2006/relationships/image" Target="../media/image96.png"/><Relationship Id="rId5" Type="http://schemas.openxmlformats.org/officeDocument/2006/relationships/tags" Target="../tags/tag253.xml"/><Relationship Id="rId15" Type="http://schemas.openxmlformats.org/officeDocument/2006/relationships/tags" Target="../tags/tag263.xml"/><Relationship Id="rId23" Type="http://schemas.openxmlformats.org/officeDocument/2006/relationships/tags" Target="../tags/tag271.xml"/><Relationship Id="rId28" Type="http://schemas.openxmlformats.org/officeDocument/2006/relationships/tags" Target="../tags/tag276.xml"/><Relationship Id="rId36" Type="http://schemas.openxmlformats.org/officeDocument/2006/relationships/image" Target="../media/image82.png"/><Relationship Id="rId49" Type="http://schemas.openxmlformats.org/officeDocument/2006/relationships/image" Target="../media/image92.png"/><Relationship Id="rId57" Type="http://schemas.openxmlformats.org/officeDocument/2006/relationships/image" Target="../media/image11.png"/><Relationship Id="rId10" Type="http://schemas.openxmlformats.org/officeDocument/2006/relationships/tags" Target="../tags/tag258.xml"/><Relationship Id="rId19" Type="http://schemas.openxmlformats.org/officeDocument/2006/relationships/tags" Target="../tags/tag267.xml"/><Relationship Id="rId31" Type="http://schemas.openxmlformats.org/officeDocument/2006/relationships/tags" Target="../tags/tag279.xml"/><Relationship Id="rId44" Type="http://schemas.openxmlformats.org/officeDocument/2006/relationships/image" Target="../media/image87.png"/><Relationship Id="rId52" Type="http://schemas.openxmlformats.org/officeDocument/2006/relationships/image" Target="../media/image95.png"/><Relationship Id="rId4" Type="http://schemas.openxmlformats.org/officeDocument/2006/relationships/tags" Target="../tags/tag252.xml"/><Relationship Id="rId9" Type="http://schemas.openxmlformats.org/officeDocument/2006/relationships/tags" Target="../tags/tag257.xml"/><Relationship Id="rId14" Type="http://schemas.openxmlformats.org/officeDocument/2006/relationships/tags" Target="../tags/tag262.xml"/><Relationship Id="rId22" Type="http://schemas.openxmlformats.org/officeDocument/2006/relationships/tags" Target="../tags/tag270.xml"/><Relationship Id="rId27" Type="http://schemas.openxmlformats.org/officeDocument/2006/relationships/tags" Target="../tags/tag275.xml"/><Relationship Id="rId30" Type="http://schemas.openxmlformats.org/officeDocument/2006/relationships/tags" Target="../tags/tag278.xml"/><Relationship Id="rId35" Type="http://schemas.openxmlformats.org/officeDocument/2006/relationships/image" Target="../media/image81.png"/><Relationship Id="rId43" Type="http://schemas.openxmlformats.org/officeDocument/2006/relationships/image" Target="../media/image86.png"/><Relationship Id="rId48" Type="http://schemas.openxmlformats.org/officeDocument/2006/relationships/image" Target="../media/image91.png"/><Relationship Id="rId56" Type="http://schemas.openxmlformats.org/officeDocument/2006/relationships/image" Target="../media/image98.png"/><Relationship Id="rId8" Type="http://schemas.openxmlformats.org/officeDocument/2006/relationships/tags" Target="../tags/tag256.xml"/><Relationship Id="rId51" Type="http://schemas.openxmlformats.org/officeDocument/2006/relationships/image" Target="../media/image94.png"/><Relationship Id="rId3" Type="http://schemas.openxmlformats.org/officeDocument/2006/relationships/tags" Target="../tags/tag25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89.xml"/><Relationship Id="rId13" Type="http://schemas.openxmlformats.org/officeDocument/2006/relationships/tags" Target="../tags/tag294.xml"/><Relationship Id="rId18" Type="http://schemas.openxmlformats.org/officeDocument/2006/relationships/tags" Target="../tags/tag299.xml"/><Relationship Id="rId26" Type="http://schemas.openxmlformats.org/officeDocument/2006/relationships/tags" Target="../tags/tag307.xml"/><Relationship Id="rId39" Type="http://schemas.openxmlformats.org/officeDocument/2006/relationships/image" Target="../media/image50.png"/><Relationship Id="rId3" Type="http://schemas.openxmlformats.org/officeDocument/2006/relationships/tags" Target="../tags/tag284.xml"/><Relationship Id="rId21" Type="http://schemas.openxmlformats.org/officeDocument/2006/relationships/tags" Target="../tags/tag302.xml"/><Relationship Id="rId34" Type="http://schemas.openxmlformats.org/officeDocument/2006/relationships/image" Target="../media/image99.png"/><Relationship Id="rId42" Type="http://schemas.openxmlformats.org/officeDocument/2006/relationships/image" Target="../media/image94.png"/><Relationship Id="rId47" Type="http://schemas.openxmlformats.org/officeDocument/2006/relationships/image" Target="../media/image101.png"/><Relationship Id="rId7" Type="http://schemas.openxmlformats.org/officeDocument/2006/relationships/tags" Target="../tags/tag288.xml"/><Relationship Id="rId12" Type="http://schemas.openxmlformats.org/officeDocument/2006/relationships/tags" Target="../tags/tag293.xml"/><Relationship Id="rId17" Type="http://schemas.openxmlformats.org/officeDocument/2006/relationships/tags" Target="../tags/tag298.xml"/><Relationship Id="rId25" Type="http://schemas.openxmlformats.org/officeDocument/2006/relationships/tags" Target="../tags/tag306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52.png"/><Relationship Id="rId46" Type="http://schemas.openxmlformats.org/officeDocument/2006/relationships/image" Target="../media/image100.png"/><Relationship Id="rId2" Type="http://schemas.openxmlformats.org/officeDocument/2006/relationships/tags" Target="../tags/tag283.xml"/><Relationship Id="rId16" Type="http://schemas.openxmlformats.org/officeDocument/2006/relationships/tags" Target="../tags/tag297.xml"/><Relationship Id="rId20" Type="http://schemas.openxmlformats.org/officeDocument/2006/relationships/tags" Target="../tags/tag301.xml"/><Relationship Id="rId29" Type="http://schemas.openxmlformats.org/officeDocument/2006/relationships/tags" Target="../tags/tag310.xml"/><Relationship Id="rId41" Type="http://schemas.openxmlformats.org/officeDocument/2006/relationships/image" Target="../media/image90.png"/><Relationship Id="rId1" Type="http://schemas.openxmlformats.org/officeDocument/2006/relationships/tags" Target="../tags/tag282.xml"/><Relationship Id="rId6" Type="http://schemas.openxmlformats.org/officeDocument/2006/relationships/tags" Target="../tags/tag287.xml"/><Relationship Id="rId11" Type="http://schemas.openxmlformats.org/officeDocument/2006/relationships/tags" Target="../tags/tag292.xml"/><Relationship Id="rId24" Type="http://schemas.openxmlformats.org/officeDocument/2006/relationships/tags" Target="../tags/tag305.xml"/><Relationship Id="rId32" Type="http://schemas.openxmlformats.org/officeDocument/2006/relationships/tags" Target="../tags/tag313.xml"/><Relationship Id="rId37" Type="http://schemas.openxmlformats.org/officeDocument/2006/relationships/image" Target="../media/image34.png"/><Relationship Id="rId40" Type="http://schemas.openxmlformats.org/officeDocument/2006/relationships/image" Target="../media/image51.png"/><Relationship Id="rId45" Type="http://schemas.openxmlformats.org/officeDocument/2006/relationships/image" Target="../media/image39.png"/><Relationship Id="rId5" Type="http://schemas.openxmlformats.org/officeDocument/2006/relationships/tags" Target="../tags/tag286.xml"/><Relationship Id="rId15" Type="http://schemas.openxmlformats.org/officeDocument/2006/relationships/tags" Target="../tags/tag296.xml"/><Relationship Id="rId23" Type="http://schemas.openxmlformats.org/officeDocument/2006/relationships/tags" Target="../tags/tag304.xml"/><Relationship Id="rId28" Type="http://schemas.openxmlformats.org/officeDocument/2006/relationships/tags" Target="../tags/tag309.xml"/><Relationship Id="rId36" Type="http://schemas.openxmlformats.org/officeDocument/2006/relationships/image" Target="../media/image86.png"/><Relationship Id="rId10" Type="http://schemas.openxmlformats.org/officeDocument/2006/relationships/tags" Target="../tags/tag291.xml"/><Relationship Id="rId19" Type="http://schemas.openxmlformats.org/officeDocument/2006/relationships/tags" Target="../tags/tag300.xml"/><Relationship Id="rId31" Type="http://schemas.openxmlformats.org/officeDocument/2006/relationships/tags" Target="../tags/tag312.xml"/><Relationship Id="rId44" Type="http://schemas.openxmlformats.org/officeDocument/2006/relationships/image" Target="../media/image40.png"/><Relationship Id="rId4" Type="http://schemas.openxmlformats.org/officeDocument/2006/relationships/tags" Target="../tags/tag285.xml"/><Relationship Id="rId9" Type="http://schemas.openxmlformats.org/officeDocument/2006/relationships/tags" Target="../tags/tag290.xml"/><Relationship Id="rId14" Type="http://schemas.openxmlformats.org/officeDocument/2006/relationships/tags" Target="../tags/tag295.xml"/><Relationship Id="rId22" Type="http://schemas.openxmlformats.org/officeDocument/2006/relationships/tags" Target="../tags/tag303.xml"/><Relationship Id="rId27" Type="http://schemas.openxmlformats.org/officeDocument/2006/relationships/tags" Target="../tags/tag308.xml"/><Relationship Id="rId30" Type="http://schemas.openxmlformats.org/officeDocument/2006/relationships/tags" Target="../tags/tag311.xml"/><Relationship Id="rId35" Type="http://schemas.openxmlformats.org/officeDocument/2006/relationships/image" Target="../media/image88.png"/><Relationship Id="rId43" Type="http://schemas.openxmlformats.org/officeDocument/2006/relationships/image" Target="../media/image9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21.xml"/><Relationship Id="rId13" Type="http://schemas.openxmlformats.org/officeDocument/2006/relationships/image" Target="../media/image99.png"/><Relationship Id="rId3" Type="http://schemas.openxmlformats.org/officeDocument/2006/relationships/tags" Target="../tags/tag316.xml"/><Relationship Id="rId7" Type="http://schemas.openxmlformats.org/officeDocument/2006/relationships/tags" Target="../tags/tag320.xml"/><Relationship Id="rId12" Type="http://schemas.openxmlformats.org/officeDocument/2006/relationships/image" Target="../media/image88.png"/><Relationship Id="rId17" Type="http://schemas.openxmlformats.org/officeDocument/2006/relationships/image" Target="../media/image89.png"/><Relationship Id="rId2" Type="http://schemas.openxmlformats.org/officeDocument/2006/relationships/tags" Target="../tags/tag315.xml"/><Relationship Id="rId16" Type="http://schemas.openxmlformats.org/officeDocument/2006/relationships/image" Target="../media/image83.png"/><Relationship Id="rId1" Type="http://schemas.openxmlformats.org/officeDocument/2006/relationships/tags" Target="../tags/tag314.xml"/><Relationship Id="rId6" Type="http://schemas.openxmlformats.org/officeDocument/2006/relationships/tags" Target="../tags/tag31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18.xml"/><Relationship Id="rId15" Type="http://schemas.openxmlformats.org/officeDocument/2006/relationships/image" Target="../media/image82.png"/><Relationship Id="rId10" Type="http://schemas.openxmlformats.org/officeDocument/2006/relationships/tags" Target="../tags/tag323.xml"/><Relationship Id="rId4" Type="http://schemas.openxmlformats.org/officeDocument/2006/relationships/tags" Target="../tags/tag317.xml"/><Relationship Id="rId9" Type="http://schemas.openxmlformats.org/officeDocument/2006/relationships/tags" Target="../tags/tag322.xml"/><Relationship Id="rId14" Type="http://schemas.openxmlformats.org/officeDocument/2006/relationships/image" Target="../media/image10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31.xml"/><Relationship Id="rId13" Type="http://schemas.openxmlformats.org/officeDocument/2006/relationships/tags" Target="../tags/tag336.xml"/><Relationship Id="rId18" Type="http://schemas.openxmlformats.org/officeDocument/2006/relationships/tags" Target="../tags/tag341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91.png"/><Relationship Id="rId3" Type="http://schemas.openxmlformats.org/officeDocument/2006/relationships/tags" Target="../tags/tag326.xml"/><Relationship Id="rId21" Type="http://schemas.openxmlformats.org/officeDocument/2006/relationships/tags" Target="../tags/tag344.xml"/><Relationship Id="rId34" Type="http://schemas.openxmlformats.org/officeDocument/2006/relationships/image" Target="../media/image102.png"/><Relationship Id="rId42" Type="http://schemas.openxmlformats.org/officeDocument/2006/relationships/image" Target="../media/image90.png"/><Relationship Id="rId7" Type="http://schemas.openxmlformats.org/officeDocument/2006/relationships/tags" Target="../tags/tag330.xml"/><Relationship Id="rId12" Type="http://schemas.openxmlformats.org/officeDocument/2006/relationships/tags" Target="../tags/tag335.xml"/><Relationship Id="rId17" Type="http://schemas.openxmlformats.org/officeDocument/2006/relationships/tags" Target="../tags/tag340.xml"/><Relationship Id="rId25" Type="http://schemas.openxmlformats.org/officeDocument/2006/relationships/tags" Target="../tags/tag348.xml"/><Relationship Id="rId33" Type="http://schemas.openxmlformats.org/officeDocument/2006/relationships/image" Target="../media/image89.png"/><Relationship Id="rId38" Type="http://schemas.openxmlformats.org/officeDocument/2006/relationships/image" Target="../media/image104.png"/><Relationship Id="rId2" Type="http://schemas.openxmlformats.org/officeDocument/2006/relationships/tags" Target="../tags/tag325.xml"/><Relationship Id="rId16" Type="http://schemas.openxmlformats.org/officeDocument/2006/relationships/tags" Target="../tags/tag339.xml"/><Relationship Id="rId20" Type="http://schemas.openxmlformats.org/officeDocument/2006/relationships/tags" Target="../tags/tag343.xml"/><Relationship Id="rId29" Type="http://schemas.openxmlformats.org/officeDocument/2006/relationships/image" Target="../media/image83.png"/><Relationship Id="rId41" Type="http://schemas.openxmlformats.org/officeDocument/2006/relationships/image" Target="../media/image87.png"/><Relationship Id="rId1" Type="http://schemas.openxmlformats.org/officeDocument/2006/relationships/tags" Target="../tags/tag324.xml"/><Relationship Id="rId6" Type="http://schemas.openxmlformats.org/officeDocument/2006/relationships/tags" Target="../tags/tag329.xml"/><Relationship Id="rId11" Type="http://schemas.openxmlformats.org/officeDocument/2006/relationships/tags" Target="../tags/tag334.xml"/><Relationship Id="rId24" Type="http://schemas.openxmlformats.org/officeDocument/2006/relationships/tags" Target="../tags/tag347.xml"/><Relationship Id="rId32" Type="http://schemas.openxmlformats.org/officeDocument/2006/relationships/image" Target="../media/image100.png"/><Relationship Id="rId37" Type="http://schemas.openxmlformats.org/officeDocument/2006/relationships/image" Target="../media/image103.png"/><Relationship Id="rId40" Type="http://schemas.openxmlformats.org/officeDocument/2006/relationships/image" Target="../media/image86.png"/><Relationship Id="rId45" Type="http://schemas.openxmlformats.org/officeDocument/2006/relationships/image" Target="../media/image85.png"/><Relationship Id="rId5" Type="http://schemas.openxmlformats.org/officeDocument/2006/relationships/tags" Target="../tags/tag328.xml"/><Relationship Id="rId15" Type="http://schemas.openxmlformats.org/officeDocument/2006/relationships/tags" Target="../tags/tag338.xml"/><Relationship Id="rId23" Type="http://schemas.openxmlformats.org/officeDocument/2006/relationships/tags" Target="../tags/tag346.xml"/><Relationship Id="rId28" Type="http://schemas.openxmlformats.org/officeDocument/2006/relationships/image" Target="../media/image82.png"/><Relationship Id="rId36" Type="http://schemas.openxmlformats.org/officeDocument/2006/relationships/image" Target="../media/image98.png"/><Relationship Id="rId10" Type="http://schemas.openxmlformats.org/officeDocument/2006/relationships/tags" Target="../tags/tag333.xml"/><Relationship Id="rId19" Type="http://schemas.openxmlformats.org/officeDocument/2006/relationships/tags" Target="../tags/tag342.xml"/><Relationship Id="rId31" Type="http://schemas.openxmlformats.org/officeDocument/2006/relationships/image" Target="../media/image99.png"/><Relationship Id="rId44" Type="http://schemas.openxmlformats.org/officeDocument/2006/relationships/image" Target="../media/image34.png"/><Relationship Id="rId4" Type="http://schemas.openxmlformats.org/officeDocument/2006/relationships/tags" Target="../tags/tag327.xml"/><Relationship Id="rId9" Type="http://schemas.openxmlformats.org/officeDocument/2006/relationships/tags" Target="../tags/tag332.xml"/><Relationship Id="rId14" Type="http://schemas.openxmlformats.org/officeDocument/2006/relationships/tags" Target="../tags/tag337.xml"/><Relationship Id="rId22" Type="http://schemas.openxmlformats.org/officeDocument/2006/relationships/tags" Target="../tags/tag345.xml"/><Relationship Id="rId27" Type="http://schemas.openxmlformats.org/officeDocument/2006/relationships/image" Target="../media/image88.png"/><Relationship Id="rId30" Type="http://schemas.openxmlformats.org/officeDocument/2006/relationships/image" Target="../media/image81.png"/><Relationship Id="rId35" Type="http://schemas.openxmlformats.org/officeDocument/2006/relationships/image" Target="../media/image17.png"/><Relationship Id="rId43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56.xml"/><Relationship Id="rId13" Type="http://schemas.openxmlformats.org/officeDocument/2006/relationships/tags" Target="../tags/tag361.xml"/><Relationship Id="rId18" Type="http://schemas.openxmlformats.org/officeDocument/2006/relationships/image" Target="../media/image61.png"/><Relationship Id="rId3" Type="http://schemas.openxmlformats.org/officeDocument/2006/relationships/tags" Target="../tags/tag351.xml"/><Relationship Id="rId21" Type="http://schemas.openxmlformats.org/officeDocument/2006/relationships/image" Target="../media/image87.png"/><Relationship Id="rId7" Type="http://schemas.openxmlformats.org/officeDocument/2006/relationships/tags" Target="../tags/tag355.xml"/><Relationship Id="rId12" Type="http://schemas.openxmlformats.org/officeDocument/2006/relationships/tags" Target="../tags/tag360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05.png"/><Relationship Id="rId2" Type="http://schemas.openxmlformats.org/officeDocument/2006/relationships/tags" Target="../tags/tag350.xml"/><Relationship Id="rId16" Type="http://schemas.openxmlformats.org/officeDocument/2006/relationships/tags" Target="../tags/tag364.xml"/><Relationship Id="rId20" Type="http://schemas.openxmlformats.org/officeDocument/2006/relationships/image" Target="../media/image90.png"/><Relationship Id="rId1" Type="http://schemas.openxmlformats.org/officeDocument/2006/relationships/tags" Target="../tags/tag349.xml"/><Relationship Id="rId6" Type="http://schemas.openxmlformats.org/officeDocument/2006/relationships/tags" Target="../tags/tag354.xml"/><Relationship Id="rId11" Type="http://schemas.openxmlformats.org/officeDocument/2006/relationships/tags" Target="../tags/tag359.xml"/><Relationship Id="rId24" Type="http://schemas.openxmlformats.org/officeDocument/2006/relationships/image" Target="../media/image85.png"/><Relationship Id="rId5" Type="http://schemas.openxmlformats.org/officeDocument/2006/relationships/tags" Target="../tags/tag353.xml"/><Relationship Id="rId15" Type="http://schemas.openxmlformats.org/officeDocument/2006/relationships/tags" Target="../tags/tag363.xml"/><Relationship Id="rId23" Type="http://schemas.openxmlformats.org/officeDocument/2006/relationships/image" Target="../media/image34.png"/><Relationship Id="rId10" Type="http://schemas.openxmlformats.org/officeDocument/2006/relationships/tags" Target="../tags/tag358.xml"/><Relationship Id="rId19" Type="http://schemas.openxmlformats.org/officeDocument/2006/relationships/image" Target="../media/image86.png"/><Relationship Id="rId4" Type="http://schemas.openxmlformats.org/officeDocument/2006/relationships/tags" Target="../tags/tag352.xml"/><Relationship Id="rId9" Type="http://schemas.openxmlformats.org/officeDocument/2006/relationships/tags" Target="../tags/tag357.xml"/><Relationship Id="rId14" Type="http://schemas.openxmlformats.org/officeDocument/2006/relationships/tags" Target="../tags/tag362.xml"/><Relationship Id="rId22" Type="http://schemas.openxmlformats.org/officeDocument/2006/relationships/image" Target="../media/image104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377.xml"/><Relationship Id="rId18" Type="http://schemas.openxmlformats.org/officeDocument/2006/relationships/tags" Target="../tags/tag382.xml"/><Relationship Id="rId26" Type="http://schemas.openxmlformats.org/officeDocument/2006/relationships/tags" Target="../tags/tag390.xml"/><Relationship Id="rId39" Type="http://schemas.openxmlformats.org/officeDocument/2006/relationships/image" Target="../media/image90.png"/><Relationship Id="rId21" Type="http://schemas.openxmlformats.org/officeDocument/2006/relationships/tags" Target="../tags/tag385.xml"/><Relationship Id="rId34" Type="http://schemas.openxmlformats.org/officeDocument/2006/relationships/tags" Target="../tags/tag398.xml"/><Relationship Id="rId42" Type="http://schemas.openxmlformats.org/officeDocument/2006/relationships/image" Target="../media/image34.png"/><Relationship Id="rId47" Type="http://schemas.openxmlformats.org/officeDocument/2006/relationships/image" Target="../media/image95.png"/><Relationship Id="rId50" Type="http://schemas.openxmlformats.org/officeDocument/2006/relationships/image" Target="../media/image107.png"/><Relationship Id="rId55" Type="http://schemas.openxmlformats.org/officeDocument/2006/relationships/image" Target="../media/image112.png"/><Relationship Id="rId7" Type="http://schemas.openxmlformats.org/officeDocument/2006/relationships/tags" Target="../tags/tag371.xml"/><Relationship Id="rId12" Type="http://schemas.openxmlformats.org/officeDocument/2006/relationships/tags" Target="../tags/tag376.xml"/><Relationship Id="rId17" Type="http://schemas.openxmlformats.org/officeDocument/2006/relationships/tags" Target="../tags/tag381.xml"/><Relationship Id="rId25" Type="http://schemas.openxmlformats.org/officeDocument/2006/relationships/tags" Target="../tags/tag389.xml"/><Relationship Id="rId33" Type="http://schemas.openxmlformats.org/officeDocument/2006/relationships/tags" Target="../tags/tag397.xml"/><Relationship Id="rId38" Type="http://schemas.openxmlformats.org/officeDocument/2006/relationships/image" Target="../media/image86.png"/><Relationship Id="rId46" Type="http://schemas.openxmlformats.org/officeDocument/2006/relationships/image" Target="../media/image94.png"/><Relationship Id="rId59" Type="http://schemas.openxmlformats.org/officeDocument/2006/relationships/image" Target="../media/image114.png"/><Relationship Id="rId2" Type="http://schemas.openxmlformats.org/officeDocument/2006/relationships/tags" Target="../tags/tag366.xml"/><Relationship Id="rId16" Type="http://schemas.openxmlformats.org/officeDocument/2006/relationships/tags" Target="../tags/tag380.xml"/><Relationship Id="rId20" Type="http://schemas.openxmlformats.org/officeDocument/2006/relationships/tags" Target="../tags/tag384.xml"/><Relationship Id="rId29" Type="http://schemas.openxmlformats.org/officeDocument/2006/relationships/tags" Target="../tags/tag393.xml"/><Relationship Id="rId41" Type="http://schemas.openxmlformats.org/officeDocument/2006/relationships/image" Target="../media/image104.png"/><Relationship Id="rId54" Type="http://schemas.openxmlformats.org/officeDocument/2006/relationships/image" Target="../media/image111.png"/><Relationship Id="rId1" Type="http://schemas.openxmlformats.org/officeDocument/2006/relationships/tags" Target="../tags/tag365.xml"/><Relationship Id="rId6" Type="http://schemas.openxmlformats.org/officeDocument/2006/relationships/tags" Target="../tags/tag370.xml"/><Relationship Id="rId11" Type="http://schemas.openxmlformats.org/officeDocument/2006/relationships/tags" Target="../tags/tag375.xml"/><Relationship Id="rId24" Type="http://schemas.openxmlformats.org/officeDocument/2006/relationships/tags" Target="../tags/tag388.xml"/><Relationship Id="rId32" Type="http://schemas.openxmlformats.org/officeDocument/2006/relationships/tags" Target="../tags/tag396.xml"/><Relationship Id="rId37" Type="http://schemas.openxmlformats.org/officeDocument/2006/relationships/image" Target="../media/image61.png"/><Relationship Id="rId40" Type="http://schemas.openxmlformats.org/officeDocument/2006/relationships/image" Target="../media/image87.png"/><Relationship Id="rId45" Type="http://schemas.openxmlformats.org/officeDocument/2006/relationships/image" Target="../media/image50.png"/><Relationship Id="rId53" Type="http://schemas.openxmlformats.org/officeDocument/2006/relationships/image" Target="../media/image110.png"/><Relationship Id="rId58" Type="http://schemas.openxmlformats.org/officeDocument/2006/relationships/image" Target="../media/image113.png"/><Relationship Id="rId5" Type="http://schemas.openxmlformats.org/officeDocument/2006/relationships/tags" Target="../tags/tag369.xml"/><Relationship Id="rId15" Type="http://schemas.openxmlformats.org/officeDocument/2006/relationships/tags" Target="../tags/tag379.xml"/><Relationship Id="rId23" Type="http://schemas.openxmlformats.org/officeDocument/2006/relationships/tags" Target="../tags/tag387.xml"/><Relationship Id="rId28" Type="http://schemas.openxmlformats.org/officeDocument/2006/relationships/tags" Target="../tags/tag392.xml"/><Relationship Id="rId36" Type="http://schemas.openxmlformats.org/officeDocument/2006/relationships/slideLayout" Target="../slideLayouts/slideLayout2.xml"/><Relationship Id="rId49" Type="http://schemas.openxmlformats.org/officeDocument/2006/relationships/image" Target="../media/image106.png"/><Relationship Id="rId57" Type="http://schemas.openxmlformats.org/officeDocument/2006/relationships/image" Target="../media/image91.png"/><Relationship Id="rId10" Type="http://schemas.openxmlformats.org/officeDocument/2006/relationships/tags" Target="../tags/tag374.xml"/><Relationship Id="rId19" Type="http://schemas.openxmlformats.org/officeDocument/2006/relationships/tags" Target="../tags/tag383.xml"/><Relationship Id="rId31" Type="http://schemas.openxmlformats.org/officeDocument/2006/relationships/tags" Target="../tags/tag395.xml"/><Relationship Id="rId44" Type="http://schemas.openxmlformats.org/officeDocument/2006/relationships/image" Target="../media/image105.png"/><Relationship Id="rId52" Type="http://schemas.openxmlformats.org/officeDocument/2006/relationships/image" Target="../media/image109.png"/><Relationship Id="rId4" Type="http://schemas.openxmlformats.org/officeDocument/2006/relationships/tags" Target="../tags/tag368.xml"/><Relationship Id="rId9" Type="http://schemas.openxmlformats.org/officeDocument/2006/relationships/tags" Target="../tags/tag373.xml"/><Relationship Id="rId14" Type="http://schemas.openxmlformats.org/officeDocument/2006/relationships/tags" Target="../tags/tag378.xml"/><Relationship Id="rId22" Type="http://schemas.openxmlformats.org/officeDocument/2006/relationships/tags" Target="../tags/tag386.xml"/><Relationship Id="rId27" Type="http://schemas.openxmlformats.org/officeDocument/2006/relationships/tags" Target="../tags/tag391.xml"/><Relationship Id="rId30" Type="http://schemas.openxmlformats.org/officeDocument/2006/relationships/tags" Target="../tags/tag394.xml"/><Relationship Id="rId35" Type="http://schemas.openxmlformats.org/officeDocument/2006/relationships/tags" Target="../tags/tag399.xml"/><Relationship Id="rId43" Type="http://schemas.openxmlformats.org/officeDocument/2006/relationships/image" Target="../media/image85.png"/><Relationship Id="rId48" Type="http://schemas.openxmlformats.org/officeDocument/2006/relationships/image" Target="../media/image101.png"/><Relationship Id="rId56" Type="http://schemas.openxmlformats.org/officeDocument/2006/relationships/image" Target="../media/image73.png"/><Relationship Id="rId8" Type="http://schemas.openxmlformats.org/officeDocument/2006/relationships/tags" Target="../tags/tag372.xml"/><Relationship Id="rId51" Type="http://schemas.openxmlformats.org/officeDocument/2006/relationships/image" Target="../media/image108.png"/><Relationship Id="rId3" Type="http://schemas.openxmlformats.org/officeDocument/2006/relationships/tags" Target="../tags/tag36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407.xml"/><Relationship Id="rId13" Type="http://schemas.openxmlformats.org/officeDocument/2006/relationships/tags" Target="../tags/tag412.xml"/><Relationship Id="rId18" Type="http://schemas.openxmlformats.org/officeDocument/2006/relationships/tags" Target="../tags/tag417.xml"/><Relationship Id="rId26" Type="http://schemas.openxmlformats.org/officeDocument/2006/relationships/tags" Target="../tags/tag425.xml"/><Relationship Id="rId39" Type="http://schemas.openxmlformats.org/officeDocument/2006/relationships/image" Target="../media/image73.png"/><Relationship Id="rId3" Type="http://schemas.openxmlformats.org/officeDocument/2006/relationships/tags" Target="../tags/tag402.xml"/><Relationship Id="rId21" Type="http://schemas.openxmlformats.org/officeDocument/2006/relationships/tags" Target="../tags/tag420.xml"/><Relationship Id="rId34" Type="http://schemas.openxmlformats.org/officeDocument/2006/relationships/image" Target="../media/image121.png"/><Relationship Id="rId42" Type="http://schemas.openxmlformats.org/officeDocument/2006/relationships/image" Target="../media/image87.png"/><Relationship Id="rId7" Type="http://schemas.openxmlformats.org/officeDocument/2006/relationships/tags" Target="../tags/tag406.xml"/><Relationship Id="rId12" Type="http://schemas.openxmlformats.org/officeDocument/2006/relationships/tags" Target="../tags/tag411.xml"/><Relationship Id="rId17" Type="http://schemas.openxmlformats.org/officeDocument/2006/relationships/tags" Target="../tags/tag416.xml"/><Relationship Id="rId25" Type="http://schemas.openxmlformats.org/officeDocument/2006/relationships/tags" Target="../tags/tag424.xml"/><Relationship Id="rId33" Type="http://schemas.openxmlformats.org/officeDocument/2006/relationships/image" Target="../media/image120.png"/><Relationship Id="rId38" Type="http://schemas.openxmlformats.org/officeDocument/2006/relationships/image" Target="../media/image91.png"/><Relationship Id="rId46" Type="http://schemas.openxmlformats.org/officeDocument/2006/relationships/image" Target="../media/image124.png"/><Relationship Id="rId2" Type="http://schemas.openxmlformats.org/officeDocument/2006/relationships/tags" Target="../tags/tag401.xml"/><Relationship Id="rId16" Type="http://schemas.openxmlformats.org/officeDocument/2006/relationships/tags" Target="../tags/tag415.xml"/><Relationship Id="rId20" Type="http://schemas.openxmlformats.org/officeDocument/2006/relationships/tags" Target="../tags/tag419.xml"/><Relationship Id="rId29" Type="http://schemas.openxmlformats.org/officeDocument/2006/relationships/image" Target="../media/image116.png"/><Relationship Id="rId41" Type="http://schemas.openxmlformats.org/officeDocument/2006/relationships/image" Target="../media/image85.png"/><Relationship Id="rId1" Type="http://schemas.openxmlformats.org/officeDocument/2006/relationships/tags" Target="../tags/tag400.xml"/><Relationship Id="rId6" Type="http://schemas.openxmlformats.org/officeDocument/2006/relationships/tags" Target="../tags/tag405.xml"/><Relationship Id="rId11" Type="http://schemas.openxmlformats.org/officeDocument/2006/relationships/tags" Target="../tags/tag410.xml"/><Relationship Id="rId24" Type="http://schemas.openxmlformats.org/officeDocument/2006/relationships/tags" Target="../tags/tag423.xml"/><Relationship Id="rId32" Type="http://schemas.openxmlformats.org/officeDocument/2006/relationships/image" Target="../media/image119.png"/><Relationship Id="rId37" Type="http://schemas.openxmlformats.org/officeDocument/2006/relationships/image" Target="../media/image95.png"/><Relationship Id="rId40" Type="http://schemas.openxmlformats.org/officeDocument/2006/relationships/image" Target="../media/image34.png"/><Relationship Id="rId45" Type="http://schemas.openxmlformats.org/officeDocument/2006/relationships/image" Target="../media/image101.png"/><Relationship Id="rId5" Type="http://schemas.openxmlformats.org/officeDocument/2006/relationships/tags" Target="../tags/tag404.xml"/><Relationship Id="rId15" Type="http://schemas.openxmlformats.org/officeDocument/2006/relationships/tags" Target="../tags/tag414.xml"/><Relationship Id="rId23" Type="http://schemas.openxmlformats.org/officeDocument/2006/relationships/tags" Target="../tags/tag422.xml"/><Relationship Id="rId28" Type="http://schemas.openxmlformats.org/officeDocument/2006/relationships/image" Target="../media/image115.png"/><Relationship Id="rId36" Type="http://schemas.openxmlformats.org/officeDocument/2006/relationships/image" Target="../media/image123.png"/><Relationship Id="rId10" Type="http://schemas.openxmlformats.org/officeDocument/2006/relationships/tags" Target="../tags/tag409.xml"/><Relationship Id="rId19" Type="http://schemas.openxmlformats.org/officeDocument/2006/relationships/tags" Target="../tags/tag418.xml"/><Relationship Id="rId31" Type="http://schemas.openxmlformats.org/officeDocument/2006/relationships/image" Target="../media/image118.png"/><Relationship Id="rId44" Type="http://schemas.openxmlformats.org/officeDocument/2006/relationships/image" Target="../media/image50.png"/><Relationship Id="rId4" Type="http://schemas.openxmlformats.org/officeDocument/2006/relationships/tags" Target="../tags/tag403.xml"/><Relationship Id="rId9" Type="http://schemas.openxmlformats.org/officeDocument/2006/relationships/tags" Target="../tags/tag408.xml"/><Relationship Id="rId14" Type="http://schemas.openxmlformats.org/officeDocument/2006/relationships/tags" Target="../tags/tag413.xml"/><Relationship Id="rId22" Type="http://schemas.openxmlformats.org/officeDocument/2006/relationships/tags" Target="../tags/tag421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17.png"/><Relationship Id="rId35" Type="http://schemas.openxmlformats.org/officeDocument/2006/relationships/image" Target="../media/image122.png"/><Relationship Id="rId43" Type="http://schemas.openxmlformats.org/officeDocument/2006/relationships/image" Target="../media/image94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438.xml"/><Relationship Id="rId18" Type="http://schemas.openxmlformats.org/officeDocument/2006/relationships/tags" Target="../tags/tag443.xml"/><Relationship Id="rId26" Type="http://schemas.openxmlformats.org/officeDocument/2006/relationships/tags" Target="../tags/tag451.xml"/><Relationship Id="rId39" Type="http://schemas.openxmlformats.org/officeDocument/2006/relationships/image" Target="../media/image131.png"/><Relationship Id="rId21" Type="http://schemas.openxmlformats.org/officeDocument/2006/relationships/tags" Target="../tags/tag446.xml"/><Relationship Id="rId34" Type="http://schemas.openxmlformats.org/officeDocument/2006/relationships/image" Target="../media/image127.png"/><Relationship Id="rId42" Type="http://schemas.openxmlformats.org/officeDocument/2006/relationships/image" Target="../media/image134.png"/><Relationship Id="rId47" Type="http://schemas.openxmlformats.org/officeDocument/2006/relationships/image" Target="../media/image89.png"/><Relationship Id="rId50" Type="http://schemas.openxmlformats.org/officeDocument/2006/relationships/image" Target="../media/image140.png"/><Relationship Id="rId55" Type="http://schemas.openxmlformats.org/officeDocument/2006/relationships/image" Target="../media/image144.png"/><Relationship Id="rId7" Type="http://schemas.openxmlformats.org/officeDocument/2006/relationships/tags" Target="../tags/tag432.xml"/><Relationship Id="rId12" Type="http://schemas.openxmlformats.org/officeDocument/2006/relationships/tags" Target="../tags/tag437.xml"/><Relationship Id="rId17" Type="http://schemas.openxmlformats.org/officeDocument/2006/relationships/tags" Target="../tags/tag442.xml"/><Relationship Id="rId25" Type="http://schemas.openxmlformats.org/officeDocument/2006/relationships/tags" Target="../tags/tag450.xml"/><Relationship Id="rId33" Type="http://schemas.openxmlformats.org/officeDocument/2006/relationships/image" Target="../media/image126.png"/><Relationship Id="rId38" Type="http://schemas.openxmlformats.org/officeDocument/2006/relationships/image" Target="../media/image130.png"/><Relationship Id="rId46" Type="http://schemas.openxmlformats.org/officeDocument/2006/relationships/image" Target="../media/image83.png"/><Relationship Id="rId2" Type="http://schemas.openxmlformats.org/officeDocument/2006/relationships/tags" Target="../tags/tag427.xml"/><Relationship Id="rId16" Type="http://schemas.openxmlformats.org/officeDocument/2006/relationships/tags" Target="../tags/tag441.xml"/><Relationship Id="rId20" Type="http://schemas.openxmlformats.org/officeDocument/2006/relationships/tags" Target="../tags/tag445.xml"/><Relationship Id="rId29" Type="http://schemas.openxmlformats.org/officeDocument/2006/relationships/tags" Target="../tags/tag454.xml"/><Relationship Id="rId41" Type="http://schemas.openxmlformats.org/officeDocument/2006/relationships/image" Target="../media/image133.png"/><Relationship Id="rId54" Type="http://schemas.openxmlformats.org/officeDocument/2006/relationships/image" Target="../media/image143.png"/><Relationship Id="rId1" Type="http://schemas.openxmlformats.org/officeDocument/2006/relationships/tags" Target="../tags/tag426.xml"/><Relationship Id="rId6" Type="http://schemas.openxmlformats.org/officeDocument/2006/relationships/tags" Target="../tags/tag431.xml"/><Relationship Id="rId11" Type="http://schemas.openxmlformats.org/officeDocument/2006/relationships/tags" Target="../tags/tag436.xml"/><Relationship Id="rId24" Type="http://schemas.openxmlformats.org/officeDocument/2006/relationships/tags" Target="../tags/tag449.xml"/><Relationship Id="rId32" Type="http://schemas.openxmlformats.org/officeDocument/2006/relationships/image" Target="../media/image125.png"/><Relationship Id="rId37" Type="http://schemas.openxmlformats.org/officeDocument/2006/relationships/image" Target="../media/image34.png"/><Relationship Id="rId40" Type="http://schemas.openxmlformats.org/officeDocument/2006/relationships/image" Target="../media/image132.png"/><Relationship Id="rId45" Type="http://schemas.openxmlformats.org/officeDocument/2006/relationships/image" Target="../media/image137.png"/><Relationship Id="rId53" Type="http://schemas.openxmlformats.org/officeDocument/2006/relationships/image" Target="../media/image85.png"/><Relationship Id="rId5" Type="http://schemas.openxmlformats.org/officeDocument/2006/relationships/tags" Target="../tags/tag430.xml"/><Relationship Id="rId15" Type="http://schemas.openxmlformats.org/officeDocument/2006/relationships/tags" Target="../tags/tag440.xml"/><Relationship Id="rId23" Type="http://schemas.openxmlformats.org/officeDocument/2006/relationships/tags" Target="../tags/tag448.xml"/><Relationship Id="rId28" Type="http://schemas.openxmlformats.org/officeDocument/2006/relationships/tags" Target="../tags/tag453.xml"/><Relationship Id="rId36" Type="http://schemas.openxmlformats.org/officeDocument/2006/relationships/image" Target="../media/image129.png"/><Relationship Id="rId49" Type="http://schemas.openxmlformats.org/officeDocument/2006/relationships/image" Target="../media/image139.png"/><Relationship Id="rId57" Type="http://schemas.openxmlformats.org/officeDocument/2006/relationships/image" Target="../media/image146.png"/><Relationship Id="rId10" Type="http://schemas.openxmlformats.org/officeDocument/2006/relationships/tags" Target="../tags/tag435.xml"/><Relationship Id="rId19" Type="http://schemas.openxmlformats.org/officeDocument/2006/relationships/tags" Target="../tags/tag444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136.png"/><Relationship Id="rId52" Type="http://schemas.openxmlformats.org/officeDocument/2006/relationships/image" Target="../media/image142.png"/><Relationship Id="rId4" Type="http://schemas.openxmlformats.org/officeDocument/2006/relationships/tags" Target="../tags/tag429.xml"/><Relationship Id="rId9" Type="http://schemas.openxmlformats.org/officeDocument/2006/relationships/tags" Target="../tags/tag434.xml"/><Relationship Id="rId14" Type="http://schemas.openxmlformats.org/officeDocument/2006/relationships/tags" Target="../tags/tag439.xml"/><Relationship Id="rId22" Type="http://schemas.openxmlformats.org/officeDocument/2006/relationships/tags" Target="../tags/tag447.xml"/><Relationship Id="rId27" Type="http://schemas.openxmlformats.org/officeDocument/2006/relationships/tags" Target="../tags/tag452.xml"/><Relationship Id="rId30" Type="http://schemas.openxmlformats.org/officeDocument/2006/relationships/tags" Target="../tags/tag455.xml"/><Relationship Id="rId35" Type="http://schemas.openxmlformats.org/officeDocument/2006/relationships/image" Target="../media/image128.png"/><Relationship Id="rId43" Type="http://schemas.openxmlformats.org/officeDocument/2006/relationships/image" Target="../media/image135.png"/><Relationship Id="rId48" Type="http://schemas.openxmlformats.org/officeDocument/2006/relationships/image" Target="../media/image138.png"/><Relationship Id="rId56" Type="http://schemas.openxmlformats.org/officeDocument/2006/relationships/image" Target="../media/image145.png"/><Relationship Id="rId8" Type="http://schemas.openxmlformats.org/officeDocument/2006/relationships/tags" Target="../tags/tag433.xml"/><Relationship Id="rId51" Type="http://schemas.openxmlformats.org/officeDocument/2006/relationships/image" Target="../media/image141.png"/><Relationship Id="rId3" Type="http://schemas.openxmlformats.org/officeDocument/2006/relationships/tags" Target="../tags/tag428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468.xml"/><Relationship Id="rId18" Type="http://schemas.openxmlformats.org/officeDocument/2006/relationships/tags" Target="../tags/tag473.xml"/><Relationship Id="rId26" Type="http://schemas.openxmlformats.org/officeDocument/2006/relationships/tags" Target="../tags/tag481.xml"/><Relationship Id="rId39" Type="http://schemas.openxmlformats.org/officeDocument/2006/relationships/image" Target="../media/image150.png"/><Relationship Id="rId3" Type="http://schemas.openxmlformats.org/officeDocument/2006/relationships/tags" Target="../tags/tag458.xml"/><Relationship Id="rId21" Type="http://schemas.openxmlformats.org/officeDocument/2006/relationships/tags" Target="../tags/tag476.xml"/><Relationship Id="rId34" Type="http://schemas.openxmlformats.org/officeDocument/2006/relationships/image" Target="../media/image133.png"/><Relationship Id="rId42" Type="http://schemas.openxmlformats.org/officeDocument/2006/relationships/image" Target="../media/image137.png"/><Relationship Id="rId47" Type="http://schemas.openxmlformats.org/officeDocument/2006/relationships/image" Target="../media/image140.png"/><Relationship Id="rId50" Type="http://schemas.openxmlformats.org/officeDocument/2006/relationships/image" Target="../media/image154.png"/><Relationship Id="rId7" Type="http://schemas.openxmlformats.org/officeDocument/2006/relationships/tags" Target="../tags/tag462.xml"/><Relationship Id="rId12" Type="http://schemas.openxmlformats.org/officeDocument/2006/relationships/tags" Target="../tags/tag467.xml"/><Relationship Id="rId17" Type="http://schemas.openxmlformats.org/officeDocument/2006/relationships/tags" Target="../tags/tag472.xml"/><Relationship Id="rId25" Type="http://schemas.openxmlformats.org/officeDocument/2006/relationships/tags" Target="../tags/tag480.xml"/><Relationship Id="rId33" Type="http://schemas.openxmlformats.org/officeDocument/2006/relationships/image" Target="../media/image134.png"/><Relationship Id="rId38" Type="http://schemas.openxmlformats.org/officeDocument/2006/relationships/image" Target="../media/image149.png"/><Relationship Id="rId46" Type="http://schemas.openxmlformats.org/officeDocument/2006/relationships/image" Target="../media/image146.png"/><Relationship Id="rId2" Type="http://schemas.openxmlformats.org/officeDocument/2006/relationships/tags" Target="../tags/tag457.xml"/><Relationship Id="rId16" Type="http://schemas.openxmlformats.org/officeDocument/2006/relationships/tags" Target="../tags/tag471.xml"/><Relationship Id="rId20" Type="http://schemas.openxmlformats.org/officeDocument/2006/relationships/tags" Target="../tags/tag475.xml"/><Relationship Id="rId29" Type="http://schemas.openxmlformats.org/officeDocument/2006/relationships/tags" Target="../tags/tag484.xml"/><Relationship Id="rId41" Type="http://schemas.openxmlformats.org/officeDocument/2006/relationships/image" Target="../media/image89.png"/><Relationship Id="rId1" Type="http://schemas.openxmlformats.org/officeDocument/2006/relationships/tags" Target="../tags/tag456.xml"/><Relationship Id="rId6" Type="http://schemas.openxmlformats.org/officeDocument/2006/relationships/tags" Target="../tags/tag461.xml"/><Relationship Id="rId11" Type="http://schemas.openxmlformats.org/officeDocument/2006/relationships/tags" Target="../tags/tag466.xml"/><Relationship Id="rId24" Type="http://schemas.openxmlformats.org/officeDocument/2006/relationships/tags" Target="../tags/tag479.xml"/><Relationship Id="rId32" Type="http://schemas.openxmlformats.org/officeDocument/2006/relationships/image" Target="../media/image147.png"/><Relationship Id="rId37" Type="http://schemas.openxmlformats.org/officeDocument/2006/relationships/image" Target="../media/image84.png"/><Relationship Id="rId40" Type="http://schemas.openxmlformats.org/officeDocument/2006/relationships/image" Target="../media/image151.png"/><Relationship Id="rId45" Type="http://schemas.openxmlformats.org/officeDocument/2006/relationships/image" Target="../media/image145.png"/><Relationship Id="rId5" Type="http://schemas.openxmlformats.org/officeDocument/2006/relationships/tags" Target="../tags/tag460.xml"/><Relationship Id="rId15" Type="http://schemas.openxmlformats.org/officeDocument/2006/relationships/tags" Target="../tags/tag470.xml"/><Relationship Id="rId23" Type="http://schemas.openxmlformats.org/officeDocument/2006/relationships/tags" Target="../tags/tag478.xml"/><Relationship Id="rId28" Type="http://schemas.openxmlformats.org/officeDocument/2006/relationships/tags" Target="../tags/tag483.xml"/><Relationship Id="rId36" Type="http://schemas.openxmlformats.org/officeDocument/2006/relationships/image" Target="../media/image148.png"/><Relationship Id="rId49" Type="http://schemas.openxmlformats.org/officeDocument/2006/relationships/image" Target="../media/image153.png"/><Relationship Id="rId10" Type="http://schemas.openxmlformats.org/officeDocument/2006/relationships/tags" Target="../tags/tag465.xml"/><Relationship Id="rId19" Type="http://schemas.openxmlformats.org/officeDocument/2006/relationships/tags" Target="../tags/tag474.xml"/><Relationship Id="rId31" Type="http://schemas.openxmlformats.org/officeDocument/2006/relationships/image" Target="../media/image83.png"/><Relationship Id="rId44" Type="http://schemas.openxmlformats.org/officeDocument/2006/relationships/image" Target="../media/image144.png"/><Relationship Id="rId4" Type="http://schemas.openxmlformats.org/officeDocument/2006/relationships/tags" Target="../tags/tag459.xml"/><Relationship Id="rId9" Type="http://schemas.openxmlformats.org/officeDocument/2006/relationships/tags" Target="../tags/tag464.xml"/><Relationship Id="rId14" Type="http://schemas.openxmlformats.org/officeDocument/2006/relationships/tags" Target="../tags/tag469.xml"/><Relationship Id="rId22" Type="http://schemas.openxmlformats.org/officeDocument/2006/relationships/tags" Target="../tags/tag477.xml"/><Relationship Id="rId27" Type="http://schemas.openxmlformats.org/officeDocument/2006/relationships/tags" Target="../tags/tag482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34.png"/><Relationship Id="rId43" Type="http://schemas.openxmlformats.org/officeDocument/2006/relationships/image" Target="../media/image143.png"/><Relationship Id="rId48" Type="http://schemas.openxmlformats.org/officeDocument/2006/relationships/image" Target="../media/image152.png"/><Relationship Id="rId8" Type="http://schemas.openxmlformats.org/officeDocument/2006/relationships/tags" Target="../tags/tag463.xml"/><Relationship Id="rId51" Type="http://schemas.openxmlformats.org/officeDocument/2006/relationships/image" Target="../media/image1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image" Target="../media/image7.png"/><Relationship Id="rId3" Type="http://schemas.openxmlformats.org/officeDocument/2006/relationships/tags" Target="../tags/tag4.xml"/><Relationship Id="rId21" Type="http://schemas.openxmlformats.org/officeDocument/2006/relationships/image" Target="../media/image2.png"/><Relationship Id="rId34" Type="http://schemas.openxmlformats.org/officeDocument/2006/relationships/image" Target="../media/image15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image" Target="../media/image6.png"/><Relationship Id="rId33" Type="http://schemas.openxmlformats.org/officeDocument/2006/relationships/image" Target="../media/image14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image" Target="../media/image1.png"/><Relationship Id="rId29" Type="http://schemas.openxmlformats.org/officeDocument/2006/relationships/image" Target="../media/image10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5.png"/><Relationship Id="rId32" Type="http://schemas.openxmlformats.org/officeDocument/2006/relationships/image" Target="../media/image13.png"/><Relationship Id="rId37" Type="http://schemas.openxmlformats.org/officeDocument/2006/relationships/image" Target="../media/image18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image" Target="../media/image4.png"/><Relationship Id="rId28" Type="http://schemas.openxmlformats.org/officeDocument/2006/relationships/image" Target="../media/image9.png"/><Relationship Id="rId36" Type="http://schemas.openxmlformats.org/officeDocument/2006/relationships/image" Target="../media/image17.png"/><Relationship Id="rId10" Type="http://schemas.openxmlformats.org/officeDocument/2006/relationships/tags" Target="../tags/tag1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2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image" Target="../media/image3.png"/><Relationship Id="rId27" Type="http://schemas.openxmlformats.org/officeDocument/2006/relationships/image" Target="../media/image8.png"/><Relationship Id="rId30" Type="http://schemas.openxmlformats.org/officeDocument/2006/relationships/image" Target="../media/image11.png"/><Relationship Id="rId35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492.xml"/><Relationship Id="rId13" Type="http://schemas.openxmlformats.org/officeDocument/2006/relationships/tags" Target="../tags/tag497.xml"/><Relationship Id="rId18" Type="http://schemas.openxmlformats.org/officeDocument/2006/relationships/tags" Target="../tags/tag502.xml"/><Relationship Id="rId26" Type="http://schemas.openxmlformats.org/officeDocument/2006/relationships/image" Target="../media/image157.png"/><Relationship Id="rId3" Type="http://schemas.openxmlformats.org/officeDocument/2006/relationships/tags" Target="../tags/tag487.xml"/><Relationship Id="rId21" Type="http://schemas.openxmlformats.org/officeDocument/2006/relationships/image" Target="../media/image133.png"/><Relationship Id="rId34" Type="http://schemas.openxmlformats.org/officeDocument/2006/relationships/image" Target="../media/image164.png"/><Relationship Id="rId7" Type="http://schemas.openxmlformats.org/officeDocument/2006/relationships/tags" Target="../tags/tag491.xml"/><Relationship Id="rId12" Type="http://schemas.openxmlformats.org/officeDocument/2006/relationships/tags" Target="../tags/tag496.xml"/><Relationship Id="rId17" Type="http://schemas.openxmlformats.org/officeDocument/2006/relationships/tags" Target="../tags/tag501.xml"/><Relationship Id="rId25" Type="http://schemas.openxmlformats.org/officeDocument/2006/relationships/image" Target="../media/image136.png"/><Relationship Id="rId33" Type="http://schemas.openxmlformats.org/officeDocument/2006/relationships/image" Target="../media/image50.png"/><Relationship Id="rId2" Type="http://schemas.openxmlformats.org/officeDocument/2006/relationships/tags" Target="../tags/tag486.xml"/><Relationship Id="rId16" Type="http://schemas.openxmlformats.org/officeDocument/2006/relationships/tags" Target="../tags/tag500.xml"/><Relationship Id="rId20" Type="http://schemas.openxmlformats.org/officeDocument/2006/relationships/image" Target="../media/image155.png"/><Relationship Id="rId29" Type="http://schemas.openxmlformats.org/officeDocument/2006/relationships/image" Target="../media/image160.png"/><Relationship Id="rId1" Type="http://schemas.openxmlformats.org/officeDocument/2006/relationships/tags" Target="../tags/tag485.xml"/><Relationship Id="rId6" Type="http://schemas.openxmlformats.org/officeDocument/2006/relationships/tags" Target="../tags/tag490.xml"/><Relationship Id="rId11" Type="http://schemas.openxmlformats.org/officeDocument/2006/relationships/tags" Target="../tags/tag495.xml"/><Relationship Id="rId24" Type="http://schemas.openxmlformats.org/officeDocument/2006/relationships/image" Target="../media/image135.png"/><Relationship Id="rId32" Type="http://schemas.openxmlformats.org/officeDocument/2006/relationships/image" Target="../media/image163.png"/><Relationship Id="rId5" Type="http://schemas.openxmlformats.org/officeDocument/2006/relationships/tags" Target="../tags/tag489.xml"/><Relationship Id="rId15" Type="http://schemas.openxmlformats.org/officeDocument/2006/relationships/tags" Target="../tags/tag499.xml"/><Relationship Id="rId23" Type="http://schemas.openxmlformats.org/officeDocument/2006/relationships/image" Target="../media/image156.png"/><Relationship Id="rId28" Type="http://schemas.openxmlformats.org/officeDocument/2006/relationships/image" Target="../media/image159.png"/><Relationship Id="rId36" Type="http://schemas.openxmlformats.org/officeDocument/2006/relationships/image" Target="../media/image52.png"/><Relationship Id="rId10" Type="http://schemas.openxmlformats.org/officeDocument/2006/relationships/tags" Target="../tags/tag49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62.png"/><Relationship Id="rId4" Type="http://schemas.openxmlformats.org/officeDocument/2006/relationships/tags" Target="../tags/tag488.xml"/><Relationship Id="rId9" Type="http://schemas.openxmlformats.org/officeDocument/2006/relationships/tags" Target="../tags/tag493.xml"/><Relationship Id="rId14" Type="http://schemas.openxmlformats.org/officeDocument/2006/relationships/tags" Target="../tags/tag498.xml"/><Relationship Id="rId22" Type="http://schemas.openxmlformats.org/officeDocument/2006/relationships/image" Target="../media/image34.png"/><Relationship Id="rId27" Type="http://schemas.openxmlformats.org/officeDocument/2006/relationships/image" Target="../media/image158.png"/><Relationship Id="rId30" Type="http://schemas.openxmlformats.org/officeDocument/2006/relationships/image" Target="../media/image161.png"/><Relationship Id="rId35" Type="http://schemas.openxmlformats.org/officeDocument/2006/relationships/image" Target="../media/image165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515.xml"/><Relationship Id="rId18" Type="http://schemas.openxmlformats.org/officeDocument/2006/relationships/tags" Target="../tags/tag520.xml"/><Relationship Id="rId26" Type="http://schemas.openxmlformats.org/officeDocument/2006/relationships/tags" Target="../tags/tag528.xml"/><Relationship Id="rId39" Type="http://schemas.openxmlformats.org/officeDocument/2006/relationships/image" Target="../media/image169.png"/><Relationship Id="rId3" Type="http://schemas.openxmlformats.org/officeDocument/2006/relationships/tags" Target="../tags/tag505.xml"/><Relationship Id="rId21" Type="http://schemas.openxmlformats.org/officeDocument/2006/relationships/tags" Target="../tags/tag523.xml"/><Relationship Id="rId34" Type="http://schemas.openxmlformats.org/officeDocument/2006/relationships/image" Target="../media/image143.png"/><Relationship Id="rId42" Type="http://schemas.openxmlformats.org/officeDocument/2006/relationships/image" Target="../media/image172.png"/><Relationship Id="rId47" Type="http://schemas.openxmlformats.org/officeDocument/2006/relationships/image" Target="../media/image176.png"/><Relationship Id="rId50" Type="http://schemas.openxmlformats.org/officeDocument/2006/relationships/image" Target="../media/image157.png"/><Relationship Id="rId7" Type="http://schemas.openxmlformats.org/officeDocument/2006/relationships/tags" Target="../tags/tag509.xml"/><Relationship Id="rId12" Type="http://schemas.openxmlformats.org/officeDocument/2006/relationships/tags" Target="../tags/tag514.xml"/><Relationship Id="rId17" Type="http://schemas.openxmlformats.org/officeDocument/2006/relationships/tags" Target="../tags/tag519.xml"/><Relationship Id="rId25" Type="http://schemas.openxmlformats.org/officeDocument/2006/relationships/tags" Target="../tags/tag527.xml"/><Relationship Id="rId33" Type="http://schemas.openxmlformats.org/officeDocument/2006/relationships/image" Target="../media/image149.png"/><Relationship Id="rId38" Type="http://schemas.openxmlformats.org/officeDocument/2006/relationships/image" Target="../media/image168.png"/><Relationship Id="rId46" Type="http://schemas.openxmlformats.org/officeDocument/2006/relationships/image" Target="../media/image175.png"/><Relationship Id="rId2" Type="http://schemas.openxmlformats.org/officeDocument/2006/relationships/tags" Target="../tags/tag504.xml"/><Relationship Id="rId16" Type="http://schemas.openxmlformats.org/officeDocument/2006/relationships/tags" Target="../tags/tag518.xml"/><Relationship Id="rId20" Type="http://schemas.openxmlformats.org/officeDocument/2006/relationships/tags" Target="../tags/tag522.xml"/><Relationship Id="rId29" Type="http://schemas.openxmlformats.org/officeDocument/2006/relationships/tags" Target="../tags/tag531.xml"/><Relationship Id="rId41" Type="http://schemas.openxmlformats.org/officeDocument/2006/relationships/image" Target="../media/image171.png"/><Relationship Id="rId1" Type="http://schemas.openxmlformats.org/officeDocument/2006/relationships/tags" Target="../tags/tag503.xml"/><Relationship Id="rId6" Type="http://schemas.openxmlformats.org/officeDocument/2006/relationships/tags" Target="../tags/tag508.xml"/><Relationship Id="rId11" Type="http://schemas.openxmlformats.org/officeDocument/2006/relationships/tags" Target="../tags/tag513.xml"/><Relationship Id="rId24" Type="http://schemas.openxmlformats.org/officeDocument/2006/relationships/tags" Target="../tags/tag526.xml"/><Relationship Id="rId32" Type="http://schemas.openxmlformats.org/officeDocument/2006/relationships/image" Target="../media/image167.png"/><Relationship Id="rId37" Type="http://schemas.openxmlformats.org/officeDocument/2006/relationships/image" Target="../media/image146.png"/><Relationship Id="rId40" Type="http://schemas.openxmlformats.org/officeDocument/2006/relationships/image" Target="../media/image170.png"/><Relationship Id="rId45" Type="http://schemas.openxmlformats.org/officeDocument/2006/relationships/image" Target="../media/image174.png"/><Relationship Id="rId5" Type="http://schemas.openxmlformats.org/officeDocument/2006/relationships/tags" Target="../tags/tag507.xml"/><Relationship Id="rId15" Type="http://schemas.openxmlformats.org/officeDocument/2006/relationships/tags" Target="../tags/tag517.xml"/><Relationship Id="rId23" Type="http://schemas.openxmlformats.org/officeDocument/2006/relationships/tags" Target="../tags/tag525.xml"/><Relationship Id="rId28" Type="http://schemas.openxmlformats.org/officeDocument/2006/relationships/tags" Target="../tags/tag530.xml"/><Relationship Id="rId36" Type="http://schemas.openxmlformats.org/officeDocument/2006/relationships/image" Target="../media/image145.png"/><Relationship Id="rId49" Type="http://schemas.openxmlformats.org/officeDocument/2006/relationships/image" Target="../media/image178.png"/><Relationship Id="rId10" Type="http://schemas.openxmlformats.org/officeDocument/2006/relationships/tags" Target="../tags/tag512.xml"/><Relationship Id="rId19" Type="http://schemas.openxmlformats.org/officeDocument/2006/relationships/tags" Target="../tags/tag521.xml"/><Relationship Id="rId31" Type="http://schemas.openxmlformats.org/officeDocument/2006/relationships/image" Target="../media/image166.png"/><Relationship Id="rId44" Type="http://schemas.openxmlformats.org/officeDocument/2006/relationships/image" Target="../media/image173.png"/><Relationship Id="rId52" Type="http://schemas.openxmlformats.org/officeDocument/2006/relationships/image" Target="../media/image179.png"/><Relationship Id="rId4" Type="http://schemas.openxmlformats.org/officeDocument/2006/relationships/tags" Target="../tags/tag506.xml"/><Relationship Id="rId9" Type="http://schemas.openxmlformats.org/officeDocument/2006/relationships/tags" Target="../tags/tag511.xml"/><Relationship Id="rId14" Type="http://schemas.openxmlformats.org/officeDocument/2006/relationships/tags" Target="../tags/tag516.xml"/><Relationship Id="rId22" Type="http://schemas.openxmlformats.org/officeDocument/2006/relationships/tags" Target="../tags/tag524.xml"/><Relationship Id="rId27" Type="http://schemas.openxmlformats.org/officeDocument/2006/relationships/tags" Target="../tags/tag529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144.png"/><Relationship Id="rId43" Type="http://schemas.openxmlformats.org/officeDocument/2006/relationships/image" Target="../media/image137.png"/><Relationship Id="rId48" Type="http://schemas.openxmlformats.org/officeDocument/2006/relationships/image" Target="../media/image177.png"/><Relationship Id="rId8" Type="http://schemas.openxmlformats.org/officeDocument/2006/relationships/tags" Target="../tags/tag510.xml"/><Relationship Id="rId51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539.xml"/><Relationship Id="rId13" Type="http://schemas.openxmlformats.org/officeDocument/2006/relationships/tags" Target="../tags/tag544.xml"/><Relationship Id="rId18" Type="http://schemas.openxmlformats.org/officeDocument/2006/relationships/tags" Target="../tags/tag549.xml"/><Relationship Id="rId26" Type="http://schemas.openxmlformats.org/officeDocument/2006/relationships/image" Target="../media/image180.png"/><Relationship Id="rId3" Type="http://schemas.openxmlformats.org/officeDocument/2006/relationships/tags" Target="../tags/tag534.xml"/><Relationship Id="rId21" Type="http://schemas.openxmlformats.org/officeDocument/2006/relationships/tags" Target="../tags/tag552.xml"/><Relationship Id="rId34" Type="http://schemas.openxmlformats.org/officeDocument/2006/relationships/image" Target="../media/image186.png"/><Relationship Id="rId7" Type="http://schemas.openxmlformats.org/officeDocument/2006/relationships/tags" Target="../tags/tag538.xml"/><Relationship Id="rId12" Type="http://schemas.openxmlformats.org/officeDocument/2006/relationships/tags" Target="../tags/tag543.xml"/><Relationship Id="rId17" Type="http://schemas.openxmlformats.org/officeDocument/2006/relationships/tags" Target="../tags/tag548.xml"/><Relationship Id="rId25" Type="http://schemas.openxmlformats.org/officeDocument/2006/relationships/image" Target="../media/image90.png"/><Relationship Id="rId33" Type="http://schemas.openxmlformats.org/officeDocument/2006/relationships/image" Target="../media/image185.png"/><Relationship Id="rId38" Type="http://schemas.openxmlformats.org/officeDocument/2006/relationships/image" Target="../media/image190.png"/><Relationship Id="rId2" Type="http://schemas.openxmlformats.org/officeDocument/2006/relationships/tags" Target="../tags/tag533.xml"/><Relationship Id="rId16" Type="http://schemas.openxmlformats.org/officeDocument/2006/relationships/tags" Target="../tags/tag547.xml"/><Relationship Id="rId20" Type="http://schemas.openxmlformats.org/officeDocument/2006/relationships/tags" Target="../tags/tag551.xml"/><Relationship Id="rId29" Type="http://schemas.openxmlformats.org/officeDocument/2006/relationships/image" Target="../media/image181.png"/><Relationship Id="rId1" Type="http://schemas.openxmlformats.org/officeDocument/2006/relationships/tags" Target="../tags/tag532.xml"/><Relationship Id="rId6" Type="http://schemas.openxmlformats.org/officeDocument/2006/relationships/tags" Target="../tags/tag537.xml"/><Relationship Id="rId11" Type="http://schemas.openxmlformats.org/officeDocument/2006/relationships/tags" Target="../tags/tag542.xml"/><Relationship Id="rId24" Type="http://schemas.openxmlformats.org/officeDocument/2006/relationships/image" Target="../media/image86.png"/><Relationship Id="rId32" Type="http://schemas.openxmlformats.org/officeDocument/2006/relationships/image" Target="../media/image184.png"/><Relationship Id="rId37" Type="http://schemas.openxmlformats.org/officeDocument/2006/relationships/image" Target="../media/image189.png"/><Relationship Id="rId5" Type="http://schemas.openxmlformats.org/officeDocument/2006/relationships/tags" Target="../tags/tag536.xml"/><Relationship Id="rId15" Type="http://schemas.openxmlformats.org/officeDocument/2006/relationships/tags" Target="../tags/tag546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01.png"/><Relationship Id="rId36" Type="http://schemas.openxmlformats.org/officeDocument/2006/relationships/image" Target="../media/image188.png"/><Relationship Id="rId10" Type="http://schemas.openxmlformats.org/officeDocument/2006/relationships/tags" Target="../tags/tag541.xml"/><Relationship Id="rId19" Type="http://schemas.openxmlformats.org/officeDocument/2006/relationships/tags" Target="../tags/tag550.xml"/><Relationship Id="rId31" Type="http://schemas.openxmlformats.org/officeDocument/2006/relationships/image" Target="../media/image183.png"/><Relationship Id="rId4" Type="http://schemas.openxmlformats.org/officeDocument/2006/relationships/tags" Target="../tags/tag535.xml"/><Relationship Id="rId9" Type="http://schemas.openxmlformats.org/officeDocument/2006/relationships/tags" Target="../tags/tag540.xml"/><Relationship Id="rId14" Type="http://schemas.openxmlformats.org/officeDocument/2006/relationships/tags" Target="../tags/tag545.xml"/><Relationship Id="rId22" Type="http://schemas.openxmlformats.org/officeDocument/2006/relationships/tags" Target="../tags/tag553.xml"/><Relationship Id="rId27" Type="http://schemas.openxmlformats.org/officeDocument/2006/relationships/image" Target="../media/image34.png"/><Relationship Id="rId30" Type="http://schemas.openxmlformats.org/officeDocument/2006/relationships/image" Target="../media/image182.png"/><Relationship Id="rId35" Type="http://schemas.openxmlformats.org/officeDocument/2006/relationships/image" Target="../media/image18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561.xml"/><Relationship Id="rId13" Type="http://schemas.openxmlformats.org/officeDocument/2006/relationships/tags" Target="../tags/tag566.xml"/><Relationship Id="rId18" Type="http://schemas.openxmlformats.org/officeDocument/2006/relationships/tags" Target="../tags/tag571.xml"/><Relationship Id="rId26" Type="http://schemas.openxmlformats.org/officeDocument/2006/relationships/image" Target="../media/image181.png"/><Relationship Id="rId3" Type="http://schemas.openxmlformats.org/officeDocument/2006/relationships/tags" Target="../tags/tag556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90.png"/><Relationship Id="rId7" Type="http://schemas.openxmlformats.org/officeDocument/2006/relationships/tags" Target="../tags/tag560.xml"/><Relationship Id="rId12" Type="http://schemas.openxmlformats.org/officeDocument/2006/relationships/tags" Target="../tags/tag565.xml"/><Relationship Id="rId17" Type="http://schemas.openxmlformats.org/officeDocument/2006/relationships/tags" Target="../tags/tag570.xml"/><Relationship Id="rId25" Type="http://schemas.openxmlformats.org/officeDocument/2006/relationships/image" Target="../media/image101.png"/><Relationship Id="rId33" Type="http://schemas.openxmlformats.org/officeDocument/2006/relationships/image" Target="../media/image189.png"/><Relationship Id="rId2" Type="http://schemas.openxmlformats.org/officeDocument/2006/relationships/tags" Target="../tags/tag555.xml"/><Relationship Id="rId16" Type="http://schemas.openxmlformats.org/officeDocument/2006/relationships/tags" Target="../tags/tag569.xml"/><Relationship Id="rId20" Type="http://schemas.openxmlformats.org/officeDocument/2006/relationships/tags" Target="../tags/tag573.xml"/><Relationship Id="rId29" Type="http://schemas.openxmlformats.org/officeDocument/2006/relationships/image" Target="../media/image191.png"/><Relationship Id="rId1" Type="http://schemas.openxmlformats.org/officeDocument/2006/relationships/tags" Target="../tags/tag554.xml"/><Relationship Id="rId6" Type="http://schemas.openxmlformats.org/officeDocument/2006/relationships/tags" Target="../tags/tag559.xml"/><Relationship Id="rId11" Type="http://schemas.openxmlformats.org/officeDocument/2006/relationships/tags" Target="../tags/tag564.xml"/><Relationship Id="rId24" Type="http://schemas.openxmlformats.org/officeDocument/2006/relationships/image" Target="../media/image90.png"/><Relationship Id="rId32" Type="http://schemas.openxmlformats.org/officeDocument/2006/relationships/image" Target="../media/image192.png"/><Relationship Id="rId5" Type="http://schemas.openxmlformats.org/officeDocument/2006/relationships/tags" Target="../tags/tag558.xml"/><Relationship Id="rId15" Type="http://schemas.openxmlformats.org/officeDocument/2006/relationships/tags" Target="../tags/tag568.xml"/><Relationship Id="rId23" Type="http://schemas.openxmlformats.org/officeDocument/2006/relationships/image" Target="../media/image86.png"/><Relationship Id="rId28" Type="http://schemas.openxmlformats.org/officeDocument/2006/relationships/image" Target="../media/image188.png"/><Relationship Id="rId10" Type="http://schemas.openxmlformats.org/officeDocument/2006/relationships/tags" Target="../tags/tag563.xml"/><Relationship Id="rId19" Type="http://schemas.openxmlformats.org/officeDocument/2006/relationships/tags" Target="../tags/tag572.xml"/><Relationship Id="rId31" Type="http://schemas.openxmlformats.org/officeDocument/2006/relationships/image" Target="../media/image155.png"/><Relationship Id="rId4" Type="http://schemas.openxmlformats.org/officeDocument/2006/relationships/tags" Target="../tags/tag557.xml"/><Relationship Id="rId9" Type="http://schemas.openxmlformats.org/officeDocument/2006/relationships/tags" Target="../tags/tag562.xml"/><Relationship Id="rId14" Type="http://schemas.openxmlformats.org/officeDocument/2006/relationships/tags" Target="../tags/tag567.xml"/><Relationship Id="rId22" Type="http://schemas.openxmlformats.org/officeDocument/2006/relationships/image" Target="../media/image183.png"/><Relationship Id="rId27" Type="http://schemas.openxmlformats.org/officeDocument/2006/relationships/image" Target="../media/image182.png"/><Relationship Id="rId30" Type="http://schemas.openxmlformats.org/officeDocument/2006/relationships/image" Target="../media/image140.png"/><Relationship Id="rId35" Type="http://schemas.openxmlformats.org/officeDocument/2006/relationships/image" Target="../media/image18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581.xml"/><Relationship Id="rId13" Type="http://schemas.openxmlformats.org/officeDocument/2006/relationships/tags" Target="../tags/tag586.xml"/><Relationship Id="rId18" Type="http://schemas.openxmlformats.org/officeDocument/2006/relationships/tags" Target="../tags/tag591.xml"/><Relationship Id="rId26" Type="http://schemas.openxmlformats.org/officeDocument/2006/relationships/image" Target="../media/image155.png"/><Relationship Id="rId39" Type="http://schemas.openxmlformats.org/officeDocument/2006/relationships/image" Target="../media/image201.png"/><Relationship Id="rId3" Type="http://schemas.openxmlformats.org/officeDocument/2006/relationships/tags" Target="../tags/tag576.xml"/><Relationship Id="rId21" Type="http://schemas.openxmlformats.org/officeDocument/2006/relationships/tags" Target="../tags/tag594.xml"/><Relationship Id="rId34" Type="http://schemas.openxmlformats.org/officeDocument/2006/relationships/image" Target="../media/image196.png"/><Relationship Id="rId42" Type="http://schemas.openxmlformats.org/officeDocument/2006/relationships/image" Target="../media/image188.png"/><Relationship Id="rId7" Type="http://schemas.openxmlformats.org/officeDocument/2006/relationships/tags" Target="../tags/tag580.xml"/><Relationship Id="rId12" Type="http://schemas.openxmlformats.org/officeDocument/2006/relationships/tags" Target="../tags/tag585.xml"/><Relationship Id="rId17" Type="http://schemas.openxmlformats.org/officeDocument/2006/relationships/tags" Target="../tags/tag590.xml"/><Relationship Id="rId25" Type="http://schemas.openxmlformats.org/officeDocument/2006/relationships/image" Target="../media/image191.png"/><Relationship Id="rId33" Type="http://schemas.openxmlformats.org/officeDocument/2006/relationships/image" Target="../media/image195.png"/><Relationship Id="rId38" Type="http://schemas.openxmlformats.org/officeDocument/2006/relationships/image" Target="../media/image200.png"/><Relationship Id="rId2" Type="http://schemas.openxmlformats.org/officeDocument/2006/relationships/tags" Target="../tags/tag575.xml"/><Relationship Id="rId16" Type="http://schemas.openxmlformats.org/officeDocument/2006/relationships/tags" Target="../tags/tag589.xml"/><Relationship Id="rId20" Type="http://schemas.openxmlformats.org/officeDocument/2006/relationships/tags" Target="../tags/tag593.xml"/><Relationship Id="rId29" Type="http://schemas.openxmlformats.org/officeDocument/2006/relationships/image" Target="../media/image180.png"/><Relationship Id="rId41" Type="http://schemas.openxmlformats.org/officeDocument/2006/relationships/image" Target="../media/image174.png"/><Relationship Id="rId1" Type="http://schemas.openxmlformats.org/officeDocument/2006/relationships/tags" Target="../tags/tag574.xml"/><Relationship Id="rId6" Type="http://schemas.openxmlformats.org/officeDocument/2006/relationships/tags" Target="../tags/tag579.xml"/><Relationship Id="rId11" Type="http://schemas.openxmlformats.org/officeDocument/2006/relationships/tags" Target="../tags/tag584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140.png"/><Relationship Id="rId37" Type="http://schemas.openxmlformats.org/officeDocument/2006/relationships/image" Target="../media/image199.png"/><Relationship Id="rId40" Type="http://schemas.openxmlformats.org/officeDocument/2006/relationships/image" Target="../media/image202.png"/><Relationship Id="rId5" Type="http://schemas.openxmlformats.org/officeDocument/2006/relationships/tags" Target="../tags/tag578.xml"/><Relationship Id="rId15" Type="http://schemas.openxmlformats.org/officeDocument/2006/relationships/tags" Target="../tags/tag588.xml"/><Relationship Id="rId23" Type="http://schemas.openxmlformats.org/officeDocument/2006/relationships/tags" Target="../tags/tag596.xml"/><Relationship Id="rId28" Type="http://schemas.openxmlformats.org/officeDocument/2006/relationships/image" Target="../media/image190.png"/><Relationship Id="rId36" Type="http://schemas.openxmlformats.org/officeDocument/2006/relationships/image" Target="../media/image198.png"/><Relationship Id="rId10" Type="http://schemas.openxmlformats.org/officeDocument/2006/relationships/tags" Target="../tags/tag583.xml"/><Relationship Id="rId19" Type="http://schemas.openxmlformats.org/officeDocument/2006/relationships/tags" Target="../tags/tag592.xml"/><Relationship Id="rId31" Type="http://schemas.openxmlformats.org/officeDocument/2006/relationships/image" Target="../media/image194.png"/><Relationship Id="rId4" Type="http://schemas.openxmlformats.org/officeDocument/2006/relationships/tags" Target="../tags/tag577.xml"/><Relationship Id="rId9" Type="http://schemas.openxmlformats.org/officeDocument/2006/relationships/tags" Target="../tags/tag582.xml"/><Relationship Id="rId14" Type="http://schemas.openxmlformats.org/officeDocument/2006/relationships/tags" Target="../tags/tag587.xml"/><Relationship Id="rId22" Type="http://schemas.openxmlformats.org/officeDocument/2006/relationships/tags" Target="../tags/tag595.xml"/><Relationship Id="rId27" Type="http://schemas.openxmlformats.org/officeDocument/2006/relationships/image" Target="../media/image192.png"/><Relationship Id="rId30" Type="http://schemas.openxmlformats.org/officeDocument/2006/relationships/image" Target="../media/image193.png"/><Relationship Id="rId35" Type="http://schemas.openxmlformats.org/officeDocument/2006/relationships/image" Target="../media/image197.png"/><Relationship Id="rId43" Type="http://schemas.openxmlformats.org/officeDocument/2006/relationships/image" Target="../media/image18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604.xml"/><Relationship Id="rId13" Type="http://schemas.openxmlformats.org/officeDocument/2006/relationships/tags" Target="../tags/tag609.xml"/><Relationship Id="rId18" Type="http://schemas.openxmlformats.org/officeDocument/2006/relationships/image" Target="../media/image189.png"/><Relationship Id="rId26" Type="http://schemas.openxmlformats.org/officeDocument/2006/relationships/image" Target="../media/image140.png"/><Relationship Id="rId3" Type="http://schemas.openxmlformats.org/officeDocument/2006/relationships/tags" Target="../tags/tag599.xml"/><Relationship Id="rId21" Type="http://schemas.openxmlformats.org/officeDocument/2006/relationships/image" Target="../media/image193.png"/><Relationship Id="rId7" Type="http://schemas.openxmlformats.org/officeDocument/2006/relationships/tags" Target="../tags/tag603.xml"/><Relationship Id="rId12" Type="http://schemas.openxmlformats.org/officeDocument/2006/relationships/tags" Target="../tags/tag608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80.png"/><Relationship Id="rId2" Type="http://schemas.openxmlformats.org/officeDocument/2006/relationships/tags" Target="../tags/tag598.xml"/><Relationship Id="rId16" Type="http://schemas.openxmlformats.org/officeDocument/2006/relationships/tags" Target="../tags/tag612.xml"/><Relationship Id="rId20" Type="http://schemas.openxmlformats.org/officeDocument/2006/relationships/image" Target="../media/image192.png"/><Relationship Id="rId29" Type="http://schemas.openxmlformats.org/officeDocument/2006/relationships/image" Target="../media/image203.png"/><Relationship Id="rId1" Type="http://schemas.openxmlformats.org/officeDocument/2006/relationships/tags" Target="../tags/tag597.xml"/><Relationship Id="rId6" Type="http://schemas.openxmlformats.org/officeDocument/2006/relationships/tags" Target="../tags/tag602.xml"/><Relationship Id="rId11" Type="http://schemas.openxmlformats.org/officeDocument/2006/relationships/tags" Target="../tags/tag607.xml"/><Relationship Id="rId24" Type="http://schemas.openxmlformats.org/officeDocument/2006/relationships/image" Target="../media/image190.png"/><Relationship Id="rId5" Type="http://schemas.openxmlformats.org/officeDocument/2006/relationships/tags" Target="../tags/tag601.xml"/><Relationship Id="rId15" Type="http://schemas.openxmlformats.org/officeDocument/2006/relationships/tags" Target="../tags/tag611.xml"/><Relationship Id="rId23" Type="http://schemas.openxmlformats.org/officeDocument/2006/relationships/image" Target="../media/image191.png"/><Relationship Id="rId28" Type="http://schemas.openxmlformats.org/officeDocument/2006/relationships/image" Target="../media/image188.png"/><Relationship Id="rId10" Type="http://schemas.openxmlformats.org/officeDocument/2006/relationships/tags" Target="../tags/tag606.xml"/><Relationship Id="rId19" Type="http://schemas.openxmlformats.org/officeDocument/2006/relationships/image" Target="../media/image155.png"/><Relationship Id="rId4" Type="http://schemas.openxmlformats.org/officeDocument/2006/relationships/tags" Target="../tags/tag600.xml"/><Relationship Id="rId9" Type="http://schemas.openxmlformats.org/officeDocument/2006/relationships/tags" Target="../tags/tag605.xml"/><Relationship Id="rId14" Type="http://schemas.openxmlformats.org/officeDocument/2006/relationships/tags" Target="../tags/tag610.xml"/><Relationship Id="rId22" Type="http://schemas.openxmlformats.org/officeDocument/2006/relationships/image" Target="../media/image202.png"/><Relationship Id="rId27" Type="http://schemas.openxmlformats.org/officeDocument/2006/relationships/image" Target="../media/image174.png"/><Relationship Id="rId30" Type="http://schemas.openxmlformats.org/officeDocument/2006/relationships/image" Target="../media/image20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620.xml"/><Relationship Id="rId13" Type="http://schemas.openxmlformats.org/officeDocument/2006/relationships/tags" Target="../tags/tag625.xml"/><Relationship Id="rId18" Type="http://schemas.openxmlformats.org/officeDocument/2006/relationships/tags" Target="../tags/tag630.xml"/><Relationship Id="rId26" Type="http://schemas.openxmlformats.org/officeDocument/2006/relationships/image" Target="../media/image202.png"/><Relationship Id="rId3" Type="http://schemas.openxmlformats.org/officeDocument/2006/relationships/tags" Target="../tags/tag615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90.png"/><Relationship Id="rId7" Type="http://schemas.openxmlformats.org/officeDocument/2006/relationships/tags" Target="../tags/tag619.xml"/><Relationship Id="rId12" Type="http://schemas.openxmlformats.org/officeDocument/2006/relationships/tags" Target="../tags/tag624.xml"/><Relationship Id="rId17" Type="http://schemas.openxmlformats.org/officeDocument/2006/relationships/tags" Target="../tags/tag629.xml"/><Relationship Id="rId25" Type="http://schemas.openxmlformats.org/officeDocument/2006/relationships/image" Target="../media/image203.png"/><Relationship Id="rId33" Type="http://schemas.openxmlformats.org/officeDocument/2006/relationships/image" Target="../media/image192.png"/><Relationship Id="rId2" Type="http://schemas.openxmlformats.org/officeDocument/2006/relationships/tags" Target="../tags/tag614.xml"/><Relationship Id="rId16" Type="http://schemas.openxmlformats.org/officeDocument/2006/relationships/tags" Target="../tags/tag628.xml"/><Relationship Id="rId20" Type="http://schemas.openxmlformats.org/officeDocument/2006/relationships/tags" Target="../tags/tag632.xml"/><Relationship Id="rId29" Type="http://schemas.openxmlformats.org/officeDocument/2006/relationships/image" Target="../media/image180.png"/><Relationship Id="rId1" Type="http://schemas.openxmlformats.org/officeDocument/2006/relationships/tags" Target="../tags/tag613.xml"/><Relationship Id="rId6" Type="http://schemas.openxmlformats.org/officeDocument/2006/relationships/tags" Target="../tags/tag618.xml"/><Relationship Id="rId11" Type="http://schemas.openxmlformats.org/officeDocument/2006/relationships/tags" Target="../tags/tag623.xml"/><Relationship Id="rId24" Type="http://schemas.openxmlformats.org/officeDocument/2006/relationships/image" Target="../media/image205.png"/><Relationship Id="rId32" Type="http://schemas.openxmlformats.org/officeDocument/2006/relationships/image" Target="../media/image155.png"/><Relationship Id="rId37" Type="http://schemas.openxmlformats.org/officeDocument/2006/relationships/image" Target="../media/image188.png"/><Relationship Id="rId5" Type="http://schemas.openxmlformats.org/officeDocument/2006/relationships/tags" Target="../tags/tag617.xml"/><Relationship Id="rId15" Type="http://schemas.openxmlformats.org/officeDocument/2006/relationships/tags" Target="../tags/tag627.xml"/><Relationship Id="rId23" Type="http://schemas.openxmlformats.org/officeDocument/2006/relationships/image" Target="../media/image189.png"/><Relationship Id="rId28" Type="http://schemas.openxmlformats.org/officeDocument/2006/relationships/image" Target="../media/image34.png"/><Relationship Id="rId36" Type="http://schemas.openxmlformats.org/officeDocument/2006/relationships/image" Target="../media/image140.png"/><Relationship Id="rId10" Type="http://schemas.openxmlformats.org/officeDocument/2006/relationships/tags" Target="../tags/tag622.xml"/><Relationship Id="rId19" Type="http://schemas.openxmlformats.org/officeDocument/2006/relationships/tags" Target="../tags/tag631.xml"/><Relationship Id="rId31" Type="http://schemas.openxmlformats.org/officeDocument/2006/relationships/image" Target="../media/image206.png"/><Relationship Id="rId4" Type="http://schemas.openxmlformats.org/officeDocument/2006/relationships/tags" Target="../tags/tag616.xml"/><Relationship Id="rId9" Type="http://schemas.openxmlformats.org/officeDocument/2006/relationships/tags" Target="../tags/tag621.xml"/><Relationship Id="rId14" Type="http://schemas.openxmlformats.org/officeDocument/2006/relationships/tags" Target="../tags/tag626.xml"/><Relationship Id="rId22" Type="http://schemas.openxmlformats.org/officeDocument/2006/relationships/image" Target="../media/image174.png"/><Relationship Id="rId27" Type="http://schemas.openxmlformats.org/officeDocument/2006/relationships/image" Target="../media/image204.png"/><Relationship Id="rId30" Type="http://schemas.openxmlformats.org/officeDocument/2006/relationships/image" Target="../media/image193.png"/><Relationship Id="rId35" Type="http://schemas.openxmlformats.org/officeDocument/2006/relationships/image" Target="../media/image19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640.xml"/><Relationship Id="rId13" Type="http://schemas.openxmlformats.org/officeDocument/2006/relationships/tags" Target="../tags/tag645.xml"/><Relationship Id="rId18" Type="http://schemas.openxmlformats.org/officeDocument/2006/relationships/image" Target="../media/image192.png"/><Relationship Id="rId26" Type="http://schemas.openxmlformats.org/officeDocument/2006/relationships/image" Target="../media/image180.png"/><Relationship Id="rId3" Type="http://schemas.openxmlformats.org/officeDocument/2006/relationships/tags" Target="../tags/tag635.xml"/><Relationship Id="rId21" Type="http://schemas.openxmlformats.org/officeDocument/2006/relationships/image" Target="../media/image207.png"/><Relationship Id="rId7" Type="http://schemas.openxmlformats.org/officeDocument/2006/relationships/tags" Target="../tags/tag639.xml"/><Relationship Id="rId12" Type="http://schemas.openxmlformats.org/officeDocument/2006/relationships/tags" Target="../tags/tag644.xml"/><Relationship Id="rId17" Type="http://schemas.openxmlformats.org/officeDocument/2006/relationships/image" Target="../media/image155.png"/><Relationship Id="rId25" Type="http://schemas.openxmlformats.org/officeDocument/2006/relationships/image" Target="../media/image190.png"/><Relationship Id="rId2" Type="http://schemas.openxmlformats.org/officeDocument/2006/relationships/tags" Target="../tags/tag634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40.png"/><Relationship Id="rId29" Type="http://schemas.openxmlformats.org/officeDocument/2006/relationships/image" Target="../media/image209.png"/><Relationship Id="rId1" Type="http://schemas.openxmlformats.org/officeDocument/2006/relationships/tags" Target="../tags/tag633.xml"/><Relationship Id="rId6" Type="http://schemas.openxmlformats.org/officeDocument/2006/relationships/tags" Target="../tags/tag638.xml"/><Relationship Id="rId11" Type="http://schemas.openxmlformats.org/officeDocument/2006/relationships/tags" Target="../tags/tag643.xml"/><Relationship Id="rId24" Type="http://schemas.openxmlformats.org/officeDocument/2006/relationships/image" Target="../media/image208.png"/><Relationship Id="rId5" Type="http://schemas.openxmlformats.org/officeDocument/2006/relationships/tags" Target="../tags/tag637.xml"/><Relationship Id="rId15" Type="http://schemas.openxmlformats.org/officeDocument/2006/relationships/tags" Target="../tags/tag647.xml"/><Relationship Id="rId23" Type="http://schemas.openxmlformats.org/officeDocument/2006/relationships/image" Target="../media/image177.png"/><Relationship Id="rId28" Type="http://schemas.openxmlformats.org/officeDocument/2006/relationships/image" Target="../media/image189.png"/><Relationship Id="rId10" Type="http://schemas.openxmlformats.org/officeDocument/2006/relationships/tags" Target="../tags/tag642.xml"/><Relationship Id="rId19" Type="http://schemas.openxmlformats.org/officeDocument/2006/relationships/image" Target="../media/image191.png"/><Relationship Id="rId31" Type="http://schemas.openxmlformats.org/officeDocument/2006/relationships/image" Target="../media/image176.png"/><Relationship Id="rId4" Type="http://schemas.openxmlformats.org/officeDocument/2006/relationships/tags" Target="../tags/tag636.xml"/><Relationship Id="rId9" Type="http://schemas.openxmlformats.org/officeDocument/2006/relationships/tags" Target="../tags/tag641.xml"/><Relationship Id="rId14" Type="http://schemas.openxmlformats.org/officeDocument/2006/relationships/tags" Target="../tags/tag646.xml"/><Relationship Id="rId22" Type="http://schemas.openxmlformats.org/officeDocument/2006/relationships/image" Target="../media/image174.png"/><Relationship Id="rId27" Type="http://schemas.openxmlformats.org/officeDocument/2006/relationships/image" Target="../media/image188.png"/><Relationship Id="rId30" Type="http://schemas.openxmlformats.org/officeDocument/2006/relationships/image" Target="../media/image17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655.xml"/><Relationship Id="rId13" Type="http://schemas.openxmlformats.org/officeDocument/2006/relationships/tags" Target="../tags/tag660.xml"/><Relationship Id="rId18" Type="http://schemas.openxmlformats.org/officeDocument/2006/relationships/tags" Target="../tags/tag665.xml"/><Relationship Id="rId26" Type="http://schemas.openxmlformats.org/officeDocument/2006/relationships/image" Target="../media/image208.png"/><Relationship Id="rId3" Type="http://schemas.openxmlformats.org/officeDocument/2006/relationships/tags" Target="../tags/tag650.xml"/><Relationship Id="rId21" Type="http://schemas.openxmlformats.org/officeDocument/2006/relationships/image" Target="../media/image155.png"/><Relationship Id="rId34" Type="http://schemas.openxmlformats.org/officeDocument/2006/relationships/image" Target="../media/image189.png"/><Relationship Id="rId7" Type="http://schemas.openxmlformats.org/officeDocument/2006/relationships/tags" Target="../tags/tag654.xml"/><Relationship Id="rId12" Type="http://schemas.openxmlformats.org/officeDocument/2006/relationships/tags" Target="../tags/tag659.xml"/><Relationship Id="rId17" Type="http://schemas.openxmlformats.org/officeDocument/2006/relationships/tags" Target="../tags/tag664.xml"/><Relationship Id="rId25" Type="http://schemas.openxmlformats.org/officeDocument/2006/relationships/image" Target="../media/image207.png"/><Relationship Id="rId33" Type="http://schemas.openxmlformats.org/officeDocument/2006/relationships/image" Target="../media/image180.png"/><Relationship Id="rId2" Type="http://schemas.openxmlformats.org/officeDocument/2006/relationships/tags" Target="../tags/tag649.xml"/><Relationship Id="rId16" Type="http://schemas.openxmlformats.org/officeDocument/2006/relationships/tags" Target="../tags/tag66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10.png"/><Relationship Id="rId1" Type="http://schemas.openxmlformats.org/officeDocument/2006/relationships/tags" Target="../tags/tag648.xml"/><Relationship Id="rId6" Type="http://schemas.openxmlformats.org/officeDocument/2006/relationships/tags" Target="../tags/tag653.xml"/><Relationship Id="rId11" Type="http://schemas.openxmlformats.org/officeDocument/2006/relationships/tags" Target="../tags/tag658.xml"/><Relationship Id="rId24" Type="http://schemas.openxmlformats.org/officeDocument/2006/relationships/image" Target="../media/image140.png"/><Relationship Id="rId32" Type="http://schemas.openxmlformats.org/officeDocument/2006/relationships/image" Target="../media/image190.png"/><Relationship Id="rId5" Type="http://schemas.openxmlformats.org/officeDocument/2006/relationships/tags" Target="../tags/tag652.xml"/><Relationship Id="rId15" Type="http://schemas.openxmlformats.org/officeDocument/2006/relationships/tags" Target="../tags/tag662.xml"/><Relationship Id="rId23" Type="http://schemas.openxmlformats.org/officeDocument/2006/relationships/image" Target="../media/image191.png"/><Relationship Id="rId28" Type="http://schemas.openxmlformats.org/officeDocument/2006/relationships/image" Target="../media/image188.png"/><Relationship Id="rId36" Type="http://schemas.openxmlformats.org/officeDocument/2006/relationships/image" Target="../media/image212.png"/><Relationship Id="rId10" Type="http://schemas.openxmlformats.org/officeDocument/2006/relationships/tags" Target="../tags/tag657.xml"/><Relationship Id="rId19" Type="http://schemas.openxmlformats.org/officeDocument/2006/relationships/tags" Target="../tags/tag666.xml"/><Relationship Id="rId31" Type="http://schemas.openxmlformats.org/officeDocument/2006/relationships/image" Target="../media/image202.png"/><Relationship Id="rId4" Type="http://schemas.openxmlformats.org/officeDocument/2006/relationships/tags" Target="../tags/tag651.xml"/><Relationship Id="rId9" Type="http://schemas.openxmlformats.org/officeDocument/2006/relationships/tags" Target="../tags/tag656.xml"/><Relationship Id="rId14" Type="http://schemas.openxmlformats.org/officeDocument/2006/relationships/tags" Target="../tags/tag661.xml"/><Relationship Id="rId22" Type="http://schemas.openxmlformats.org/officeDocument/2006/relationships/image" Target="../media/image192.png"/><Relationship Id="rId27" Type="http://schemas.openxmlformats.org/officeDocument/2006/relationships/image" Target="../media/image209.png"/><Relationship Id="rId30" Type="http://schemas.openxmlformats.org/officeDocument/2006/relationships/image" Target="../media/image211.png"/><Relationship Id="rId35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674.xml"/><Relationship Id="rId13" Type="http://schemas.openxmlformats.org/officeDocument/2006/relationships/tags" Target="../tags/tag679.xml"/><Relationship Id="rId18" Type="http://schemas.openxmlformats.org/officeDocument/2006/relationships/image" Target="../media/image190.png"/><Relationship Id="rId26" Type="http://schemas.openxmlformats.org/officeDocument/2006/relationships/image" Target="../media/image219.png"/><Relationship Id="rId3" Type="http://schemas.openxmlformats.org/officeDocument/2006/relationships/tags" Target="../tags/tag669.xml"/><Relationship Id="rId21" Type="http://schemas.openxmlformats.org/officeDocument/2006/relationships/image" Target="../media/image180.png"/><Relationship Id="rId7" Type="http://schemas.openxmlformats.org/officeDocument/2006/relationships/tags" Target="../tags/tag673.xml"/><Relationship Id="rId12" Type="http://schemas.openxmlformats.org/officeDocument/2006/relationships/tags" Target="../tags/tag678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18.png"/><Relationship Id="rId33" Type="http://schemas.openxmlformats.org/officeDocument/2006/relationships/image" Target="../media/image226.png"/><Relationship Id="rId2" Type="http://schemas.openxmlformats.org/officeDocument/2006/relationships/tags" Target="../tags/tag668.xml"/><Relationship Id="rId16" Type="http://schemas.openxmlformats.org/officeDocument/2006/relationships/tags" Target="../tags/tag682.xml"/><Relationship Id="rId20" Type="http://schemas.openxmlformats.org/officeDocument/2006/relationships/image" Target="../media/image214.png"/><Relationship Id="rId29" Type="http://schemas.openxmlformats.org/officeDocument/2006/relationships/image" Target="../media/image222.png"/><Relationship Id="rId1" Type="http://schemas.openxmlformats.org/officeDocument/2006/relationships/tags" Target="../tags/tag667.xml"/><Relationship Id="rId6" Type="http://schemas.openxmlformats.org/officeDocument/2006/relationships/tags" Target="../tags/tag672.xml"/><Relationship Id="rId11" Type="http://schemas.openxmlformats.org/officeDocument/2006/relationships/tags" Target="../tags/tag677.xml"/><Relationship Id="rId24" Type="http://schemas.openxmlformats.org/officeDocument/2006/relationships/image" Target="../media/image217.png"/><Relationship Id="rId32" Type="http://schemas.openxmlformats.org/officeDocument/2006/relationships/image" Target="../media/image225.png"/><Relationship Id="rId5" Type="http://schemas.openxmlformats.org/officeDocument/2006/relationships/tags" Target="../tags/tag671.xml"/><Relationship Id="rId15" Type="http://schemas.openxmlformats.org/officeDocument/2006/relationships/tags" Target="../tags/tag681.xml"/><Relationship Id="rId23" Type="http://schemas.openxmlformats.org/officeDocument/2006/relationships/image" Target="../media/image216.png"/><Relationship Id="rId28" Type="http://schemas.openxmlformats.org/officeDocument/2006/relationships/image" Target="../media/image221.png"/><Relationship Id="rId10" Type="http://schemas.openxmlformats.org/officeDocument/2006/relationships/tags" Target="../tags/tag676.xml"/><Relationship Id="rId19" Type="http://schemas.openxmlformats.org/officeDocument/2006/relationships/image" Target="../media/image213.png"/><Relationship Id="rId31" Type="http://schemas.openxmlformats.org/officeDocument/2006/relationships/image" Target="../media/image224.png"/><Relationship Id="rId4" Type="http://schemas.openxmlformats.org/officeDocument/2006/relationships/tags" Target="../tags/tag670.xml"/><Relationship Id="rId9" Type="http://schemas.openxmlformats.org/officeDocument/2006/relationships/tags" Target="../tags/tag675.xml"/><Relationship Id="rId14" Type="http://schemas.openxmlformats.org/officeDocument/2006/relationships/tags" Target="../tags/tag680.xml"/><Relationship Id="rId22" Type="http://schemas.openxmlformats.org/officeDocument/2006/relationships/image" Target="../media/image215.png"/><Relationship Id="rId27" Type="http://schemas.openxmlformats.org/officeDocument/2006/relationships/image" Target="../media/image220.png"/><Relationship Id="rId30" Type="http://schemas.openxmlformats.org/officeDocument/2006/relationships/image" Target="../media/image2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26" Type="http://schemas.openxmlformats.org/officeDocument/2006/relationships/image" Target="../media/image19.png"/><Relationship Id="rId3" Type="http://schemas.openxmlformats.org/officeDocument/2006/relationships/tags" Target="../tags/tag22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1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image" Target="../media/image6.png"/><Relationship Id="rId33" Type="http://schemas.openxmlformats.org/officeDocument/2006/relationships/image" Target="../media/image16.png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tags" Target="../tags/tag39.xml"/><Relationship Id="rId29" Type="http://schemas.openxmlformats.org/officeDocument/2006/relationships/image" Target="../media/image12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5.png"/><Relationship Id="rId32" Type="http://schemas.openxmlformats.org/officeDocument/2006/relationships/image" Target="../media/image9.png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image" Target="../media/image8.png"/><Relationship Id="rId28" Type="http://schemas.openxmlformats.org/officeDocument/2006/relationships/image" Target="../media/image10.png"/><Relationship Id="rId10" Type="http://schemas.openxmlformats.org/officeDocument/2006/relationships/tags" Target="../tags/tag29.xml"/><Relationship Id="rId19" Type="http://schemas.openxmlformats.org/officeDocument/2006/relationships/tags" Target="../tags/tag38.xml"/><Relationship Id="rId31" Type="http://schemas.openxmlformats.org/officeDocument/2006/relationships/image" Target="../media/image7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image" Target="../media/image11.png"/><Relationship Id="rId27" Type="http://schemas.openxmlformats.org/officeDocument/2006/relationships/image" Target="../media/image20.png"/><Relationship Id="rId30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690.xml"/><Relationship Id="rId13" Type="http://schemas.openxmlformats.org/officeDocument/2006/relationships/tags" Target="../tags/tag695.xml"/><Relationship Id="rId18" Type="http://schemas.openxmlformats.org/officeDocument/2006/relationships/tags" Target="../tags/tag700.xml"/><Relationship Id="rId26" Type="http://schemas.openxmlformats.org/officeDocument/2006/relationships/image" Target="../media/image229.png"/><Relationship Id="rId39" Type="http://schemas.openxmlformats.org/officeDocument/2006/relationships/image" Target="../media/image240.png"/><Relationship Id="rId3" Type="http://schemas.openxmlformats.org/officeDocument/2006/relationships/tags" Target="../tags/tag685.xml"/><Relationship Id="rId21" Type="http://schemas.openxmlformats.org/officeDocument/2006/relationships/tags" Target="../tags/tag703.xml"/><Relationship Id="rId34" Type="http://schemas.openxmlformats.org/officeDocument/2006/relationships/image" Target="../media/image236.png"/><Relationship Id="rId42" Type="http://schemas.openxmlformats.org/officeDocument/2006/relationships/image" Target="../media/image243.png"/><Relationship Id="rId7" Type="http://schemas.openxmlformats.org/officeDocument/2006/relationships/tags" Target="../tags/tag689.xml"/><Relationship Id="rId12" Type="http://schemas.openxmlformats.org/officeDocument/2006/relationships/tags" Target="../tags/tag694.xml"/><Relationship Id="rId17" Type="http://schemas.openxmlformats.org/officeDocument/2006/relationships/tags" Target="../tags/tag699.xml"/><Relationship Id="rId25" Type="http://schemas.openxmlformats.org/officeDocument/2006/relationships/image" Target="../media/image228.png"/><Relationship Id="rId33" Type="http://schemas.openxmlformats.org/officeDocument/2006/relationships/image" Target="../media/image235.png"/><Relationship Id="rId38" Type="http://schemas.openxmlformats.org/officeDocument/2006/relationships/image" Target="../media/image239.png"/><Relationship Id="rId2" Type="http://schemas.openxmlformats.org/officeDocument/2006/relationships/tags" Target="../tags/tag684.xml"/><Relationship Id="rId16" Type="http://schemas.openxmlformats.org/officeDocument/2006/relationships/tags" Target="../tags/tag698.xml"/><Relationship Id="rId20" Type="http://schemas.openxmlformats.org/officeDocument/2006/relationships/tags" Target="../tags/tag702.xml"/><Relationship Id="rId29" Type="http://schemas.openxmlformats.org/officeDocument/2006/relationships/image" Target="../media/image232.png"/><Relationship Id="rId41" Type="http://schemas.openxmlformats.org/officeDocument/2006/relationships/image" Target="../media/image242.png"/><Relationship Id="rId1" Type="http://schemas.openxmlformats.org/officeDocument/2006/relationships/tags" Target="../tags/tag683.xml"/><Relationship Id="rId6" Type="http://schemas.openxmlformats.org/officeDocument/2006/relationships/tags" Target="../tags/tag688.xml"/><Relationship Id="rId11" Type="http://schemas.openxmlformats.org/officeDocument/2006/relationships/tags" Target="../tags/tag693.xml"/><Relationship Id="rId24" Type="http://schemas.openxmlformats.org/officeDocument/2006/relationships/image" Target="../media/image227.png"/><Relationship Id="rId32" Type="http://schemas.openxmlformats.org/officeDocument/2006/relationships/image" Target="../media/image215.png"/><Relationship Id="rId37" Type="http://schemas.openxmlformats.org/officeDocument/2006/relationships/image" Target="../media/image238.png"/><Relationship Id="rId40" Type="http://schemas.openxmlformats.org/officeDocument/2006/relationships/image" Target="../media/image241.png"/><Relationship Id="rId45" Type="http://schemas.openxmlformats.org/officeDocument/2006/relationships/image" Target="../media/image246.png"/><Relationship Id="rId5" Type="http://schemas.openxmlformats.org/officeDocument/2006/relationships/tags" Target="../tags/tag687.xml"/><Relationship Id="rId15" Type="http://schemas.openxmlformats.org/officeDocument/2006/relationships/tags" Target="../tags/tag697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231.png"/><Relationship Id="rId36" Type="http://schemas.openxmlformats.org/officeDocument/2006/relationships/image" Target="../media/image237.png"/><Relationship Id="rId10" Type="http://schemas.openxmlformats.org/officeDocument/2006/relationships/tags" Target="../tags/tag692.xml"/><Relationship Id="rId19" Type="http://schemas.openxmlformats.org/officeDocument/2006/relationships/tags" Target="../tags/tag701.xml"/><Relationship Id="rId31" Type="http://schemas.openxmlformats.org/officeDocument/2006/relationships/image" Target="../media/image234.png"/><Relationship Id="rId44" Type="http://schemas.openxmlformats.org/officeDocument/2006/relationships/image" Target="../media/image245.png"/><Relationship Id="rId4" Type="http://schemas.openxmlformats.org/officeDocument/2006/relationships/tags" Target="../tags/tag686.xml"/><Relationship Id="rId9" Type="http://schemas.openxmlformats.org/officeDocument/2006/relationships/tags" Target="../tags/tag691.xml"/><Relationship Id="rId14" Type="http://schemas.openxmlformats.org/officeDocument/2006/relationships/tags" Target="../tags/tag696.xml"/><Relationship Id="rId22" Type="http://schemas.openxmlformats.org/officeDocument/2006/relationships/tags" Target="../tags/tag704.xml"/><Relationship Id="rId27" Type="http://schemas.openxmlformats.org/officeDocument/2006/relationships/image" Target="../media/image230.png"/><Relationship Id="rId30" Type="http://schemas.openxmlformats.org/officeDocument/2006/relationships/image" Target="../media/image233.png"/><Relationship Id="rId35" Type="http://schemas.openxmlformats.org/officeDocument/2006/relationships/image" Target="../media/image71.png"/><Relationship Id="rId43" Type="http://schemas.openxmlformats.org/officeDocument/2006/relationships/image" Target="../media/image24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712.xml"/><Relationship Id="rId13" Type="http://schemas.openxmlformats.org/officeDocument/2006/relationships/tags" Target="../tags/tag717.xml"/><Relationship Id="rId18" Type="http://schemas.openxmlformats.org/officeDocument/2006/relationships/image" Target="../media/image227.png"/><Relationship Id="rId26" Type="http://schemas.openxmlformats.org/officeDocument/2006/relationships/image" Target="../media/image246.png"/><Relationship Id="rId3" Type="http://schemas.openxmlformats.org/officeDocument/2006/relationships/tags" Target="../tags/tag707.xml"/><Relationship Id="rId21" Type="http://schemas.openxmlformats.org/officeDocument/2006/relationships/image" Target="../media/image247.png"/><Relationship Id="rId7" Type="http://schemas.openxmlformats.org/officeDocument/2006/relationships/tags" Target="../tags/tag711.xml"/><Relationship Id="rId12" Type="http://schemas.openxmlformats.org/officeDocument/2006/relationships/tags" Target="../tags/tag716.xml"/><Relationship Id="rId17" Type="http://schemas.openxmlformats.org/officeDocument/2006/relationships/image" Target="../media/image215.png"/><Relationship Id="rId25" Type="http://schemas.openxmlformats.org/officeDocument/2006/relationships/image" Target="../media/image71.png"/><Relationship Id="rId2" Type="http://schemas.openxmlformats.org/officeDocument/2006/relationships/tags" Target="../tags/tag706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34.png"/><Relationship Id="rId29" Type="http://schemas.openxmlformats.org/officeDocument/2006/relationships/image" Target="../media/image252.png"/><Relationship Id="rId1" Type="http://schemas.openxmlformats.org/officeDocument/2006/relationships/tags" Target="../tags/tag705.xml"/><Relationship Id="rId6" Type="http://schemas.openxmlformats.org/officeDocument/2006/relationships/tags" Target="../tags/tag710.xml"/><Relationship Id="rId11" Type="http://schemas.openxmlformats.org/officeDocument/2006/relationships/tags" Target="../tags/tag715.xml"/><Relationship Id="rId24" Type="http://schemas.openxmlformats.org/officeDocument/2006/relationships/image" Target="../media/image250.png"/><Relationship Id="rId5" Type="http://schemas.openxmlformats.org/officeDocument/2006/relationships/tags" Target="../tags/tag709.xml"/><Relationship Id="rId15" Type="http://schemas.openxmlformats.org/officeDocument/2006/relationships/tags" Target="../tags/tag719.xml"/><Relationship Id="rId23" Type="http://schemas.openxmlformats.org/officeDocument/2006/relationships/image" Target="../media/image249.png"/><Relationship Id="rId28" Type="http://schemas.openxmlformats.org/officeDocument/2006/relationships/image" Target="../media/image124.png"/><Relationship Id="rId10" Type="http://schemas.openxmlformats.org/officeDocument/2006/relationships/tags" Target="../tags/tag714.xml"/><Relationship Id="rId19" Type="http://schemas.openxmlformats.org/officeDocument/2006/relationships/image" Target="../media/image228.png"/><Relationship Id="rId31" Type="http://schemas.openxmlformats.org/officeDocument/2006/relationships/image" Target="../media/image254.png"/><Relationship Id="rId4" Type="http://schemas.openxmlformats.org/officeDocument/2006/relationships/tags" Target="../tags/tag708.xml"/><Relationship Id="rId9" Type="http://schemas.openxmlformats.org/officeDocument/2006/relationships/tags" Target="../tags/tag713.xml"/><Relationship Id="rId14" Type="http://schemas.openxmlformats.org/officeDocument/2006/relationships/tags" Target="../tags/tag718.xml"/><Relationship Id="rId22" Type="http://schemas.openxmlformats.org/officeDocument/2006/relationships/image" Target="../media/image248.png"/><Relationship Id="rId27" Type="http://schemas.openxmlformats.org/officeDocument/2006/relationships/image" Target="../media/image251.png"/><Relationship Id="rId30" Type="http://schemas.openxmlformats.org/officeDocument/2006/relationships/image" Target="../media/image25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727.xml"/><Relationship Id="rId13" Type="http://schemas.openxmlformats.org/officeDocument/2006/relationships/tags" Target="../tags/tag732.xml"/><Relationship Id="rId18" Type="http://schemas.openxmlformats.org/officeDocument/2006/relationships/image" Target="../media/image253.png"/><Relationship Id="rId3" Type="http://schemas.openxmlformats.org/officeDocument/2006/relationships/tags" Target="../tags/tag722.xml"/><Relationship Id="rId21" Type="http://schemas.openxmlformats.org/officeDocument/2006/relationships/image" Target="../media/image256.png"/><Relationship Id="rId7" Type="http://schemas.openxmlformats.org/officeDocument/2006/relationships/tags" Target="../tags/tag726.xml"/><Relationship Id="rId12" Type="http://schemas.openxmlformats.org/officeDocument/2006/relationships/tags" Target="../tags/tag731.xml"/><Relationship Id="rId17" Type="http://schemas.openxmlformats.org/officeDocument/2006/relationships/image" Target="../media/image124.png"/><Relationship Id="rId2" Type="http://schemas.openxmlformats.org/officeDocument/2006/relationships/tags" Target="../tags/tag721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55.png"/><Relationship Id="rId1" Type="http://schemas.openxmlformats.org/officeDocument/2006/relationships/tags" Target="../tags/tag720.xml"/><Relationship Id="rId6" Type="http://schemas.openxmlformats.org/officeDocument/2006/relationships/tags" Target="../tags/tag725.xml"/><Relationship Id="rId11" Type="http://schemas.openxmlformats.org/officeDocument/2006/relationships/tags" Target="../tags/tag730.xml"/><Relationship Id="rId24" Type="http://schemas.openxmlformats.org/officeDocument/2006/relationships/image" Target="../media/image259.png"/><Relationship Id="rId5" Type="http://schemas.openxmlformats.org/officeDocument/2006/relationships/tags" Target="../tags/tag724.xml"/><Relationship Id="rId15" Type="http://schemas.openxmlformats.org/officeDocument/2006/relationships/tags" Target="../tags/tag734.xml"/><Relationship Id="rId23" Type="http://schemas.openxmlformats.org/officeDocument/2006/relationships/image" Target="../media/image258.png"/><Relationship Id="rId10" Type="http://schemas.openxmlformats.org/officeDocument/2006/relationships/tags" Target="../tags/tag729.xml"/><Relationship Id="rId19" Type="http://schemas.openxmlformats.org/officeDocument/2006/relationships/image" Target="../media/image254.png"/><Relationship Id="rId4" Type="http://schemas.openxmlformats.org/officeDocument/2006/relationships/tags" Target="../tags/tag723.xml"/><Relationship Id="rId9" Type="http://schemas.openxmlformats.org/officeDocument/2006/relationships/tags" Target="../tags/tag728.xml"/><Relationship Id="rId14" Type="http://schemas.openxmlformats.org/officeDocument/2006/relationships/tags" Target="../tags/tag733.xml"/><Relationship Id="rId22" Type="http://schemas.openxmlformats.org/officeDocument/2006/relationships/image" Target="../media/image25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742.xml"/><Relationship Id="rId13" Type="http://schemas.openxmlformats.org/officeDocument/2006/relationships/tags" Target="../tags/tag747.xml"/><Relationship Id="rId18" Type="http://schemas.openxmlformats.org/officeDocument/2006/relationships/tags" Target="../tags/tag752.xml"/><Relationship Id="rId26" Type="http://schemas.openxmlformats.org/officeDocument/2006/relationships/image" Target="../media/image261.png"/><Relationship Id="rId3" Type="http://schemas.openxmlformats.org/officeDocument/2006/relationships/tags" Target="../tags/tag737.xml"/><Relationship Id="rId21" Type="http://schemas.openxmlformats.org/officeDocument/2006/relationships/tags" Target="../tags/tag755.xml"/><Relationship Id="rId34" Type="http://schemas.openxmlformats.org/officeDocument/2006/relationships/image" Target="../media/image269.png"/><Relationship Id="rId7" Type="http://schemas.openxmlformats.org/officeDocument/2006/relationships/tags" Target="../tags/tag741.xml"/><Relationship Id="rId12" Type="http://schemas.openxmlformats.org/officeDocument/2006/relationships/tags" Target="../tags/tag746.xml"/><Relationship Id="rId17" Type="http://schemas.openxmlformats.org/officeDocument/2006/relationships/tags" Target="../tags/tag751.xml"/><Relationship Id="rId25" Type="http://schemas.openxmlformats.org/officeDocument/2006/relationships/image" Target="../media/image260.png"/><Relationship Id="rId33" Type="http://schemas.openxmlformats.org/officeDocument/2006/relationships/image" Target="../media/image268.png"/><Relationship Id="rId2" Type="http://schemas.openxmlformats.org/officeDocument/2006/relationships/tags" Target="../tags/tag736.xml"/><Relationship Id="rId16" Type="http://schemas.openxmlformats.org/officeDocument/2006/relationships/tags" Target="../tags/tag750.xml"/><Relationship Id="rId20" Type="http://schemas.openxmlformats.org/officeDocument/2006/relationships/tags" Target="../tags/tag754.xml"/><Relationship Id="rId29" Type="http://schemas.openxmlformats.org/officeDocument/2006/relationships/image" Target="../media/image264.png"/><Relationship Id="rId1" Type="http://schemas.openxmlformats.org/officeDocument/2006/relationships/tags" Target="../tags/tag735.xml"/><Relationship Id="rId6" Type="http://schemas.openxmlformats.org/officeDocument/2006/relationships/tags" Target="../tags/tag740.xml"/><Relationship Id="rId11" Type="http://schemas.openxmlformats.org/officeDocument/2006/relationships/tags" Target="../tags/tag745.xml"/><Relationship Id="rId24" Type="http://schemas.openxmlformats.org/officeDocument/2006/relationships/image" Target="../media/image180.png"/><Relationship Id="rId32" Type="http://schemas.openxmlformats.org/officeDocument/2006/relationships/image" Target="../media/image267.png"/><Relationship Id="rId37" Type="http://schemas.openxmlformats.org/officeDocument/2006/relationships/image" Target="../media/image271.png"/><Relationship Id="rId5" Type="http://schemas.openxmlformats.org/officeDocument/2006/relationships/tags" Target="../tags/tag739.xml"/><Relationship Id="rId15" Type="http://schemas.openxmlformats.org/officeDocument/2006/relationships/tags" Target="../tags/tag749.xml"/><Relationship Id="rId23" Type="http://schemas.openxmlformats.org/officeDocument/2006/relationships/image" Target="../media/image190.png"/><Relationship Id="rId28" Type="http://schemas.openxmlformats.org/officeDocument/2006/relationships/image" Target="../media/image263.png"/><Relationship Id="rId36" Type="http://schemas.openxmlformats.org/officeDocument/2006/relationships/image" Target="../media/image71.png"/><Relationship Id="rId10" Type="http://schemas.openxmlformats.org/officeDocument/2006/relationships/tags" Target="../tags/tag744.xml"/><Relationship Id="rId19" Type="http://schemas.openxmlformats.org/officeDocument/2006/relationships/tags" Target="../tags/tag753.xml"/><Relationship Id="rId31" Type="http://schemas.openxmlformats.org/officeDocument/2006/relationships/image" Target="../media/image266.png"/><Relationship Id="rId4" Type="http://schemas.openxmlformats.org/officeDocument/2006/relationships/tags" Target="../tags/tag738.xml"/><Relationship Id="rId9" Type="http://schemas.openxmlformats.org/officeDocument/2006/relationships/tags" Target="../tags/tag743.xml"/><Relationship Id="rId14" Type="http://schemas.openxmlformats.org/officeDocument/2006/relationships/tags" Target="../tags/tag748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262.png"/><Relationship Id="rId30" Type="http://schemas.openxmlformats.org/officeDocument/2006/relationships/image" Target="../media/image265.png"/><Relationship Id="rId35" Type="http://schemas.openxmlformats.org/officeDocument/2006/relationships/image" Target="../media/image27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763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69.png"/><Relationship Id="rId3" Type="http://schemas.openxmlformats.org/officeDocument/2006/relationships/tags" Target="../tags/tag758.xml"/><Relationship Id="rId21" Type="http://schemas.openxmlformats.org/officeDocument/2006/relationships/image" Target="../media/image266.png"/><Relationship Id="rId7" Type="http://schemas.openxmlformats.org/officeDocument/2006/relationships/tags" Target="../tags/tag762.xml"/><Relationship Id="rId12" Type="http://schemas.openxmlformats.org/officeDocument/2006/relationships/tags" Target="../tags/tag767.xml"/><Relationship Id="rId17" Type="http://schemas.openxmlformats.org/officeDocument/2006/relationships/image" Target="../media/image268.png"/><Relationship Id="rId2" Type="http://schemas.openxmlformats.org/officeDocument/2006/relationships/tags" Target="../tags/tag757.xml"/><Relationship Id="rId16" Type="http://schemas.openxmlformats.org/officeDocument/2006/relationships/image" Target="../media/image260.png"/><Relationship Id="rId20" Type="http://schemas.openxmlformats.org/officeDocument/2006/relationships/image" Target="../media/image71.png"/><Relationship Id="rId1" Type="http://schemas.openxmlformats.org/officeDocument/2006/relationships/tags" Target="../tags/tag756.xml"/><Relationship Id="rId6" Type="http://schemas.openxmlformats.org/officeDocument/2006/relationships/tags" Target="../tags/tag761.xml"/><Relationship Id="rId11" Type="http://schemas.openxmlformats.org/officeDocument/2006/relationships/tags" Target="../tags/tag766.xml"/><Relationship Id="rId5" Type="http://schemas.openxmlformats.org/officeDocument/2006/relationships/tags" Target="../tags/tag760.xml"/><Relationship Id="rId15" Type="http://schemas.openxmlformats.org/officeDocument/2006/relationships/image" Target="../media/image180.png"/><Relationship Id="rId23" Type="http://schemas.openxmlformats.org/officeDocument/2006/relationships/image" Target="../media/image272.png"/><Relationship Id="rId10" Type="http://schemas.openxmlformats.org/officeDocument/2006/relationships/tags" Target="../tags/tag765.xml"/><Relationship Id="rId19" Type="http://schemas.openxmlformats.org/officeDocument/2006/relationships/image" Target="../media/image270.png"/><Relationship Id="rId4" Type="http://schemas.openxmlformats.org/officeDocument/2006/relationships/tags" Target="../tags/tag759.xml"/><Relationship Id="rId9" Type="http://schemas.openxmlformats.org/officeDocument/2006/relationships/tags" Target="../tags/tag764.xml"/><Relationship Id="rId14" Type="http://schemas.openxmlformats.org/officeDocument/2006/relationships/image" Target="../media/image190.png"/><Relationship Id="rId22" Type="http://schemas.openxmlformats.org/officeDocument/2006/relationships/image" Target="../media/image27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775.xml"/><Relationship Id="rId13" Type="http://schemas.openxmlformats.org/officeDocument/2006/relationships/tags" Target="../tags/tag780.xml"/><Relationship Id="rId18" Type="http://schemas.openxmlformats.org/officeDocument/2006/relationships/tags" Target="../tags/tag785.xml"/><Relationship Id="rId26" Type="http://schemas.openxmlformats.org/officeDocument/2006/relationships/image" Target="../media/image272.png"/><Relationship Id="rId3" Type="http://schemas.openxmlformats.org/officeDocument/2006/relationships/tags" Target="../tags/tag770.xml"/><Relationship Id="rId21" Type="http://schemas.openxmlformats.org/officeDocument/2006/relationships/image" Target="../media/image180.png"/><Relationship Id="rId34" Type="http://schemas.openxmlformats.org/officeDocument/2006/relationships/image" Target="../media/image266.png"/><Relationship Id="rId7" Type="http://schemas.openxmlformats.org/officeDocument/2006/relationships/tags" Target="../tags/tag774.xml"/><Relationship Id="rId12" Type="http://schemas.openxmlformats.org/officeDocument/2006/relationships/tags" Target="../tags/tag779.xml"/><Relationship Id="rId17" Type="http://schemas.openxmlformats.org/officeDocument/2006/relationships/tags" Target="../tags/tag784.xml"/><Relationship Id="rId25" Type="http://schemas.openxmlformats.org/officeDocument/2006/relationships/image" Target="../media/image269.png"/><Relationship Id="rId33" Type="http://schemas.openxmlformats.org/officeDocument/2006/relationships/image" Target="../media/image277.png"/><Relationship Id="rId2" Type="http://schemas.openxmlformats.org/officeDocument/2006/relationships/tags" Target="../tags/tag769.xml"/><Relationship Id="rId16" Type="http://schemas.openxmlformats.org/officeDocument/2006/relationships/tags" Target="../tags/tag783.xml"/><Relationship Id="rId20" Type="http://schemas.openxmlformats.org/officeDocument/2006/relationships/image" Target="../media/image190.png"/><Relationship Id="rId29" Type="http://schemas.openxmlformats.org/officeDocument/2006/relationships/image" Target="../media/image275.png"/><Relationship Id="rId1" Type="http://schemas.openxmlformats.org/officeDocument/2006/relationships/tags" Target="../tags/tag768.xml"/><Relationship Id="rId6" Type="http://schemas.openxmlformats.org/officeDocument/2006/relationships/tags" Target="../tags/tag773.xml"/><Relationship Id="rId11" Type="http://schemas.openxmlformats.org/officeDocument/2006/relationships/tags" Target="../tags/tag778.xml"/><Relationship Id="rId24" Type="http://schemas.openxmlformats.org/officeDocument/2006/relationships/image" Target="../media/image268.png"/><Relationship Id="rId32" Type="http://schemas.openxmlformats.org/officeDocument/2006/relationships/image" Target="../media/image271.png"/><Relationship Id="rId5" Type="http://schemas.openxmlformats.org/officeDocument/2006/relationships/tags" Target="../tags/tag772.xml"/><Relationship Id="rId15" Type="http://schemas.openxmlformats.org/officeDocument/2006/relationships/tags" Target="../tags/tag782.xml"/><Relationship Id="rId23" Type="http://schemas.openxmlformats.org/officeDocument/2006/relationships/image" Target="../media/image260.png"/><Relationship Id="rId28" Type="http://schemas.openxmlformats.org/officeDocument/2006/relationships/image" Target="../media/image274.png"/><Relationship Id="rId10" Type="http://schemas.openxmlformats.org/officeDocument/2006/relationships/tags" Target="../tags/tag77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71.png"/><Relationship Id="rId4" Type="http://schemas.openxmlformats.org/officeDocument/2006/relationships/tags" Target="../tags/tag771.xml"/><Relationship Id="rId9" Type="http://schemas.openxmlformats.org/officeDocument/2006/relationships/tags" Target="../tags/tag776.xml"/><Relationship Id="rId14" Type="http://schemas.openxmlformats.org/officeDocument/2006/relationships/tags" Target="../tags/tag781.xml"/><Relationship Id="rId22" Type="http://schemas.openxmlformats.org/officeDocument/2006/relationships/image" Target="../media/image270.png"/><Relationship Id="rId27" Type="http://schemas.openxmlformats.org/officeDocument/2006/relationships/image" Target="../media/image273.png"/><Relationship Id="rId30" Type="http://schemas.openxmlformats.org/officeDocument/2006/relationships/image" Target="../media/image27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793.xml"/><Relationship Id="rId13" Type="http://schemas.openxmlformats.org/officeDocument/2006/relationships/image" Target="../media/image190.png"/><Relationship Id="rId18" Type="http://schemas.openxmlformats.org/officeDocument/2006/relationships/image" Target="../media/image277.png"/><Relationship Id="rId3" Type="http://schemas.openxmlformats.org/officeDocument/2006/relationships/tags" Target="../tags/tag788.xml"/><Relationship Id="rId7" Type="http://schemas.openxmlformats.org/officeDocument/2006/relationships/tags" Target="../tags/tag792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76.png"/><Relationship Id="rId2" Type="http://schemas.openxmlformats.org/officeDocument/2006/relationships/tags" Target="../tags/tag787.xml"/><Relationship Id="rId16" Type="http://schemas.openxmlformats.org/officeDocument/2006/relationships/image" Target="../media/image274.png"/><Relationship Id="rId1" Type="http://schemas.openxmlformats.org/officeDocument/2006/relationships/tags" Target="../tags/tag786.xml"/><Relationship Id="rId6" Type="http://schemas.openxmlformats.org/officeDocument/2006/relationships/tags" Target="../tags/tag791.xml"/><Relationship Id="rId11" Type="http://schemas.openxmlformats.org/officeDocument/2006/relationships/tags" Target="../tags/tag796.xml"/><Relationship Id="rId5" Type="http://schemas.openxmlformats.org/officeDocument/2006/relationships/tags" Target="../tags/tag790.xml"/><Relationship Id="rId15" Type="http://schemas.openxmlformats.org/officeDocument/2006/relationships/image" Target="../media/image273.png"/><Relationship Id="rId10" Type="http://schemas.openxmlformats.org/officeDocument/2006/relationships/tags" Target="../tags/tag795.xml"/><Relationship Id="rId19" Type="http://schemas.openxmlformats.org/officeDocument/2006/relationships/image" Target="../media/image278.png"/><Relationship Id="rId4" Type="http://schemas.openxmlformats.org/officeDocument/2006/relationships/tags" Target="../tags/tag789.xml"/><Relationship Id="rId9" Type="http://schemas.openxmlformats.org/officeDocument/2006/relationships/tags" Target="../tags/tag794.xml"/><Relationship Id="rId14" Type="http://schemas.openxmlformats.org/officeDocument/2006/relationships/image" Target="../media/image18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804.xml"/><Relationship Id="rId13" Type="http://schemas.openxmlformats.org/officeDocument/2006/relationships/tags" Target="../tags/tag809.xml"/><Relationship Id="rId18" Type="http://schemas.openxmlformats.org/officeDocument/2006/relationships/image" Target="../media/image273.png"/><Relationship Id="rId26" Type="http://schemas.openxmlformats.org/officeDocument/2006/relationships/image" Target="../media/image277.png"/><Relationship Id="rId3" Type="http://schemas.openxmlformats.org/officeDocument/2006/relationships/tags" Target="../tags/tag799.xml"/><Relationship Id="rId21" Type="http://schemas.openxmlformats.org/officeDocument/2006/relationships/image" Target="../media/image278.png"/><Relationship Id="rId7" Type="http://schemas.openxmlformats.org/officeDocument/2006/relationships/tags" Target="../tags/tag803.xml"/><Relationship Id="rId12" Type="http://schemas.openxmlformats.org/officeDocument/2006/relationships/tags" Target="../tags/tag808.xml"/><Relationship Id="rId17" Type="http://schemas.openxmlformats.org/officeDocument/2006/relationships/image" Target="../media/image180.png"/><Relationship Id="rId25" Type="http://schemas.openxmlformats.org/officeDocument/2006/relationships/image" Target="../media/image282.png"/><Relationship Id="rId2" Type="http://schemas.openxmlformats.org/officeDocument/2006/relationships/tags" Target="../tags/tag798.xml"/><Relationship Id="rId16" Type="http://schemas.openxmlformats.org/officeDocument/2006/relationships/image" Target="../media/image190.png"/><Relationship Id="rId20" Type="http://schemas.openxmlformats.org/officeDocument/2006/relationships/image" Target="../media/image276.png"/><Relationship Id="rId1" Type="http://schemas.openxmlformats.org/officeDocument/2006/relationships/tags" Target="../tags/tag797.xml"/><Relationship Id="rId6" Type="http://schemas.openxmlformats.org/officeDocument/2006/relationships/tags" Target="../tags/tag802.xml"/><Relationship Id="rId11" Type="http://schemas.openxmlformats.org/officeDocument/2006/relationships/tags" Target="../tags/tag807.xml"/><Relationship Id="rId24" Type="http://schemas.openxmlformats.org/officeDocument/2006/relationships/image" Target="../media/image281.png"/><Relationship Id="rId5" Type="http://schemas.openxmlformats.org/officeDocument/2006/relationships/tags" Target="../tags/tag801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80.png"/><Relationship Id="rId10" Type="http://schemas.openxmlformats.org/officeDocument/2006/relationships/tags" Target="../tags/tag806.xml"/><Relationship Id="rId19" Type="http://schemas.openxmlformats.org/officeDocument/2006/relationships/image" Target="../media/image274.png"/><Relationship Id="rId4" Type="http://schemas.openxmlformats.org/officeDocument/2006/relationships/tags" Target="../tags/tag800.xml"/><Relationship Id="rId9" Type="http://schemas.openxmlformats.org/officeDocument/2006/relationships/tags" Target="../tags/tag805.xml"/><Relationship Id="rId14" Type="http://schemas.openxmlformats.org/officeDocument/2006/relationships/tags" Target="../tags/tag810.xml"/><Relationship Id="rId22" Type="http://schemas.openxmlformats.org/officeDocument/2006/relationships/image" Target="../media/image279.png"/><Relationship Id="rId27" Type="http://schemas.openxmlformats.org/officeDocument/2006/relationships/image" Target="../media/image27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818.xml"/><Relationship Id="rId13" Type="http://schemas.openxmlformats.org/officeDocument/2006/relationships/tags" Target="../tags/tag823.xml"/><Relationship Id="rId18" Type="http://schemas.openxmlformats.org/officeDocument/2006/relationships/image" Target="../media/image273.png"/><Relationship Id="rId26" Type="http://schemas.openxmlformats.org/officeDocument/2006/relationships/image" Target="../media/image284.png"/><Relationship Id="rId3" Type="http://schemas.openxmlformats.org/officeDocument/2006/relationships/tags" Target="../tags/tag813.xml"/><Relationship Id="rId21" Type="http://schemas.openxmlformats.org/officeDocument/2006/relationships/image" Target="../media/image277.png"/><Relationship Id="rId7" Type="http://schemas.openxmlformats.org/officeDocument/2006/relationships/tags" Target="../tags/tag817.xml"/><Relationship Id="rId12" Type="http://schemas.openxmlformats.org/officeDocument/2006/relationships/tags" Target="../tags/tag822.xml"/><Relationship Id="rId17" Type="http://schemas.openxmlformats.org/officeDocument/2006/relationships/image" Target="../media/image180.png"/><Relationship Id="rId25" Type="http://schemas.openxmlformats.org/officeDocument/2006/relationships/image" Target="../media/image283.png"/><Relationship Id="rId2" Type="http://schemas.openxmlformats.org/officeDocument/2006/relationships/tags" Target="../tags/tag812.xml"/><Relationship Id="rId16" Type="http://schemas.openxmlformats.org/officeDocument/2006/relationships/image" Target="../media/image190.png"/><Relationship Id="rId20" Type="http://schemas.openxmlformats.org/officeDocument/2006/relationships/image" Target="../media/image276.png"/><Relationship Id="rId1" Type="http://schemas.openxmlformats.org/officeDocument/2006/relationships/tags" Target="../tags/tag811.xml"/><Relationship Id="rId6" Type="http://schemas.openxmlformats.org/officeDocument/2006/relationships/tags" Target="../tags/tag816.xml"/><Relationship Id="rId11" Type="http://schemas.openxmlformats.org/officeDocument/2006/relationships/tags" Target="../tags/tag821.xml"/><Relationship Id="rId24" Type="http://schemas.openxmlformats.org/officeDocument/2006/relationships/image" Target="../media/image271.png"/><Relationship Id="rId5" Type="http://schemas.openxmlformats.org/officeDocument/2006/relationships/tags" Target="../tags/tag815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82.png"/><Relationship Id="rId10" Type="http://schemas.openxmlformats.org/officeDocument/2006/relationships/tags" Target="../tags/tag820.xml"/><Relationship Id="rId19" Type="http://schemas.openxmlformats.org/officeDocument/2006/relationships/image" Target="../media/image274.png"/><Relationship Id="rId4" Type="http://schemas.openxmlformats.org/officeDocument/2006/relationships/tags" Target="../tags/tag814.xml"/><Relationship Id="rId9" Type="http://schemas.openxmlformats.org/officeDocument/2006/relationships/tags" Target="../tags/tag819.xml"/><Relationship Id="rId14" Type="http://schemas.openxmlformats.org/officeDocument/2006/relationships/tags" Target="../tags/tag824.xml"/><Relationship Id="rId22" Type="http://schemas.openxmlformats.org/officeDocument/2006/relationships/image" Target="../media/image27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832.xml"/><Relationship Id="rId13" Type="http://schemas.openxmlformats.org/officeDocument/2006/relationships/tags" Target="../tags/tag837.xml"/><Relationship Id="rId18" Type="http://schemas.openxmlformats.org/officeDocument/2006/relationships/tags" Target="../tags/tag842.xml"/><Relationship Id="rId26" Type="http://schemas.openxmlformats.org/officeDocument/2006/relationships/image" Target="../media/image190.png"/><Relationship Id="rId39" Type="http://schemas.openxmlformats.org/officeDocument/2006/relationships/image" Target="../media/image34.png"/><Relationship Id="rId3" Type="http://schemas.openxmlformats.org/officeDocument/2006/relationships/tags" Target="../tags/tag827.xml"/><Relationship Id="rId21" Type="http://schemas.openxmlformats.org/officeDocument/2006/relationships/tags" Target="../tags/tag845.xml"/><Relationship Id="rId34" Type="http://schemas.openxmlformats.org/officeDocument/2006/relationships/image" Target="../media/image273.png"/><Relationship Id="rId42" Type="http://schemas.openxmlformats.org/officeDocument/2006/relationships/image" Target="../media/image277.png"/><Relationship Id="rId7" Type="http://schemas.openxmlformats.org/officeDocument/2006/relationships/tags" Target="../tags/tag831.xml"/><Relationship Id="rId12" Type="http://schemas.openxmlformats.org/officeDocument/2006/relationships/tags" Target="../tags/tag836.xml"/><Relationship Id="rId17" Type="http://schemas.openxmlformats.org/officeDocument/2006/relationships/tags" Target="../tags/tag841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276.png"/><Relationship Id="rId38" Type="http://schemas.openxmlformats.org/officeDocument/2006/relationships/image" Target="../media/image288.png"/><Relationship Id="rId2" Type="http://schemas.openxmlformats.org/officeDocument/2006/relationships/tags" Target="../tags/tag826.xml"/><Relationship Id="rId16" Type="http://schemas.openxmlformats.org/officeDocument/2006/relationships/tags" Target="../tags/tag840.xml"/><Relationship Id="rId20" Type="http://schemas.openxmlformats.org/officeDocument/2006/relationships/tags" Target="../tags/tag844.xml"/><Relationship Id="rId29" Type="http://schemas.openxmlformats.org/officeDocument/2006/relationships/image" Target="../media/image278.png"/><Relationship Id="rId41" Type="http://schemas.openxmlformats.org/officeDocument/2006/relationships/image" Target="../media/image290.png"/><Relationship Id="rId1" Type="http://schemas.openxmlformats.org/officeDocument/2006/relationships/tags" Target="../tags/tag825.xml"/><Relationship Id="rId6" Type="http://schemas.openxmlformats.org/officeDocument/2006/relationships/tags" Target="../tags/tag830.xml"/><Relationship Id="rId11" Type="http://schemas.openxmlformats.org/officeDocument/2006/relationships/tags" Target="../tags/tag835.xml"/><Relationship Id="rId24" Type="http://schemas.openxmlformats.org/officeDocument/2006/relationships/tags" Target="../tags/tag848.xml"/><Relationship Id="rId32" Type="http://schemas.openxmlformats.org/officeDocument/2006/relationships/image" Target="../media/image285.png"/><Relationship Id="rId37" Type="http://schemas.openxmlformats.org/officeDocument/2006/relationships/image" Target="../media/image133.png"/><Relationship Id="rId40" Type="http://schemas.openxmlformats.org/officeDocument/2006/relationships/image" Target="../media/image289.png"/><Relationship Id="rId5" Type="http://schemas.openxmlformats.org/officeDocument/2006/relationships/tags" Target="../tags/tag829.xml"/><Relationship Id="rId15" Type="http://schemas.openxmlformats.org/officeDocument/2006/relationships/tags" Target="../tags/tag839.xml"/><Relationship Id="rId23" Type="http://schemas.openxmlformats.org/officeDocument/2006/relationships/tags" Target="../tags/tag847.xml"/><Relationship Id="rId28" Type="http://schemas.openxmlformats.org/officeDocument/2006/relationships/image" Target="../media/image274.png"/><Relationship Id="rId36" Type="http://schemas.openxmlformats.org/officeDocument/2006/relationships/image" Target="../media/image287.png"/><Relationship Id="rId10" Type="http://schemas.openxmlformats.org/officeDocument/2006/relationships/tags" Target="../tags/tag834.xml"/><Relationship Id="rId19" Type="http://schemas.openxmlformats.org/officeDocument/2006/relationships/tags" Target="../tags/tag843.xml"/><Relationship Id="rId31" Type="http://schemas.openxmlformats.org/officeDocument/2006/relationships/image" Target="../media/image284.png"/><Relationship Id="rId44" Type="http://schemas.openxmlformats.org/officeDocument/2006/relationships/image" Target="../media/image282.png"/><Relationship Id="rId4" Type="http://schemas.openxmlformats.org/officeDocument/2006/relationships/tags" Target="../tags/tag828.xml"/><Relationship Id="rId9" Type="http://schemas.openxmlformats.org/officeDocument/2006/relationships/tags" Target="../tags/tag833.xml"/><Relationship Id="rId14" Type="http://schemas.openxmlformats.org/officeDocument/2006/relationships/tags" Target="../tags/tag838.xml"/><Relationship Id="rId22" Type="http://schemas.openxmlformats.org/officeDocument/2006/relationships/tags" Target="../tags/tag846.xml"/><Relationship Id="rId27" Type="http://schemas.openxmlformats.org/officeDocument/2006/relationships/image" Target="../media/image180.png"/><Relationship Id="rId30" Type="http://schemas.openxmlformats.org/officeDocument/2006/relationships/image" Target="../media/image283.png"/><Relationship Id="rId35" Type="http://schemas.openxmlformats.org/officeDocument/2006/relationships/image" Target="../media/image286.png"/><Relationship Id="rId43" Type="http://schemas.openxmlformats.org/officeDocument/2006/relationships/image" Target="../media/image27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tags" Target="../tags/tag57.xml"/><Relationship Id="rId26" Type="http://schemas.openxmlformats.org/officeDocument/2006/relationships/image" Target="../media/image6.png"/><Relationship Id="rId39" Type="http://schemas.openxmlformats.org/officeDocument/2006/relationships/image" Target="../media/image28.png"/><Relationship Id="rId3" Type="http://schemas.openxmlformats.org/officeDocument/2006/relationships/tags" Target="../tags/tag42.xml"/><Relationship Id="rId21" Type="http://schemas.openxmlformats.org/officeDocument/2006/relationships/tags" Target="../tags/tag60.xml"/><Relationship Id="rId34" Type="http://schemas.openxmlformats.org/officeDocument/2006/relationships/image" Target="../media/image12.png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tags" Target="../tags/tag56.xml"/><Relationship Id="rId25" Type="http://schemas.openxmlformats.org/officeDocument/2006/relationships/image" Target="../media/image5.png"/><Relationship Id="rId33" Type="http://schemas.openxmlformats.org/officeDocument/2006/relationships/image" Target="../media/image25.png"/><Relationship Id="rId38" Type="http://schemas.openxmlformats.org/officeDocument/2006/relationships/image" Target="../media/image13.png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0" Type="http://schemas.openxmlformats.org/officeDocument/2006/relationships/tags" Target="../tags/tag59.xml"/><Relationship Id="rId29" Type="http://schemas.openxmlformats.org/officeDocument/2006/relationships/image" Target="../media/image23.png"/><Relationship Id="rId41" Type="http://schemas.openxmlformats.org/officeDocument/2006/relationships/image" Target="../media/image30.png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image" Target="../media/image8.png"/><Relationship Id="rId32" Type="http://schemas.openxmlformats.org/officeDocument/2006/relationships/image" Target="../media/image24.png"/><Relationship Id="rId37" Type="http://schemas.openxmlformats.org/officeDocument/2006/relationships/image" Target="../media/image27.png"/><Relationship Id="rId40" Type="http://schemas.openxmlformats.org/officeDocument/2006/relationships/image" Target="../media/image29.png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23" Type="http://schemas.openxmlformats.org/officeDocument/2006/relationships/image" Target="../media/image11.png"/><Relationship Id="rId28" Type="http://schemas.openxmlformats.org/officeDocument/2006/relationships/image" Target="../media/image22.png"/><Relationship Id="rId36" Type="http://schemas.openxmlformats.org/officeDocument/2006/relationships/image" Target="../media/image26.png"/><Relationship Id="rId10" Type="http://schemas.openxmlformats.org/officeDocument/2006/relationships/tags" Target="../tags/tag49.xml"/><Relationship Id="rId19" Type="http://schemas.openxmlformats.org/officeDocument/2006/relationships/tags" Target="../tags/tag58.xml"/><Relationship Id="rId31" Type="http://schemas.openxmlformats.org/officeDocument/2006/relationships/image" Target="../media/image10.png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20.png"/><Relationship Id="rId30" Type="http://schemas.openxmlformats.org/officeDocument/2006/relationships/image" Target="../media/image19.png"/><Relationship Id="rId35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tags" Target="../tags/tag861.xml"/><Relationship Id="rId18" Type="http://schemas.openxmlformats.org/officeDocument/2006/relationships/tags" Target="../tags/tag866.xml"/><Relationship Id="rId26" Type="http://schemas.openxmlformats.org/officeDocument/2006/relationships/tags" Target="../tags/tag874.xml"/><Relationship Id="rId39" Type="http://schemas.openxmlformats.org/officeDocument/2006/relationships/image" Target="../media/image276.png"/><Relationship Id="rId3" Type="http://schemas.openxmlformats.org/officeDocument/2006/relationships/tags" Target="../tags/tag851.xml"/><Relationship Id="rId21" Type="http://schemas.openxmlformats.org/officeDocument/2006/relationships/tags" Target="../tags/tag869.xml"/><Relationship Id="rId34" Type="http://schemas.openxmlformats.org/officeDocument/2006/relationships/image" Target="../media/image274.png"/><Relationship Id="rId42" Type="http://schemas.openxmlformats.org/officeDocument/2006/relationships/image" Target="../media/image287.png"/><Relationship Id="rId47" Type="http://schemas.openxmlformats.org/officeDocument/2006/relationships/image" Target="../media/image288.png"/><Relationship Id="rId50" Type="http://schemas.openxmlformats.org/officeDocument/2006/relationships/image" Target="../media/image291.png"/><Relationship Id="rId7" Type="http://schemas.openxmlformats.org/officeDocument/2006/relationships/tags" Target="../tags/tag855.xml"/><Relationship Id="rId12" Type="http://schemas.openxmlformats.org/officeDocument/2006/relationships/tags" Target="../tags/tag860.xml"/><Relationship Id="rId17" Type="http://schemas.openxmlformats.org/officeDocument/2006/relationships/tags" Target="../tags/tag865.xml"/><Relationship Id="rId25" Type="http://schemas.openxmlformats.org/officeDocument/2006/relationships/tags" Target="../tags/tag873.xml"/><Relationship Id="rId33" Type="http://schemas.openxmlformats.org/officeDocument/2006/relationships/image" Target="../media/image180.png"/><Relationship Id="rId38" Type="http://schemas.openxmlformats.org/officeDocument/2006/relationships/image" Target="../media/image285.png"/><Relationship Id="rId46" Type="http://schemas.openxmlformats.org/officeDocument/2006/relationships/image" Target="../media/image133.png"/><Relationship Id="rId2" Type="http://schemas.openxmlformats.org/officeDocument/2006/relationships/tags" Target="../tags/tag850.xml"/><Relationship Id="rId16" Type="http://schemas.openxmlformats.org/officeDocument/2006/relationships/tags" Target="../tags/tag864.xml"/><Relationship Id="rId20" Type="http://schemas.openxmlformats.org/officeDocument/2006/relationships/tags" Target="../tags/tag868.xml"/><Relationship Id="rId29" Type="http://schemas.openxmlformats.org/officeDocument/2006/relationships/tags" Target="../tags/tag877.xml"/><Relationship Id="rId41" Type="http://schemas.openxmlformats.org/officeDocument/2006/relationships/image" Target="../media/image286.png"/><Relationship Id="rId1" Type="http://schemas.openxmlformats.org/officeDocument/2006/relationships/tags" Target="../tags/tag849.xml"/><Relationship Id="rId6" Type="http://schemas.openxmlformats.org/officeDocument/2006/relationships/tags" Target="../tags/tag854.xml"/><Relationship Id="rId11" Type="http://schemas.openxmlformats.org/officeDocument/2006/relationships/tags" Target="../tags/tag859.xml"/><Relationship Id="rId24" Type="http://schemas.openxmlformats.org/officeDocument/2006/relationships/tags" Target="../tags/tag872.xml"/><Relationship Id="rId32" Type="http://schemas.openxmlformats.org/officeDocument/2006/relationships/image" Target="../media/image190.png"/><Relationship Id="rId37" Type="http://schemas.openxmlformats.org/officeDocument/2006/relationships/image" Target="../media/image284.png"/><Relationship Id="rId40" Type="http://schemas.openxmlformats.org/officeDocument/2006/relationships/image" Target="../media/image273.png"/><Relationship Id="rId45" Type="http://schemas.openxmlformats.org/officeDocument/2006/relationships/image" Target="../media/image271.png"/><Relationship Id="rId5" Type="http://schemas.openxmlformats.org/officeDocument/2006/relationships/tags" Target="../tags/tag853.xml"/><Relationship Id="rId15" Type="http://schemas.openxmlformats.org/officeDocument/2006/relationships/tags" Target="../tags/tag863.xml"/><Relationship Id="rId23" Type="http://schemas.openxmlformats.org/officeDocument/2006/relationships/tags" Target="../tags/tag871.xml"/><Relationship Id="rId28" Type="http://schemas.openxmlformats.org/officeDocument/2006/relationships/tags" Target="../tags/tag876.xml"/><Relationship Id="rId36" Type="http://schemas.openxmlformats.org/officeDocument/2006/relationships/image" Target="../media/image283.png"/><Relationship Id="rId49" Type="http://schemas.openxmlformats.org/officeDocument/2006/relationships/image" Target="../media/image290.png"/><Relationship Id="rId10" Type="http://schemas.openxmlformats.org/officeDocument/2006/relationships/tags" Target="../tags/tag858.xml"/><Relationship Id="rId19" Type="http://schemas.openxmlformats.org/officeDocument/2006/relationships/tags" Target="../tags/tag867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282.png"/><Relationship Id="rId4" Type="http://schemas.openxmlformats.org/officeDocument/2006/relationships/tags" Target="../tags/tag852.xml"/><Relationship Id="rId9" Type="http://schemas.openxmlformats.org/officeDocument/2006/relationships/tags" Target="../tags/tag857.xml"/><Relationship Id="rId14" Type="http://schemas.openxmlformats.org/officeDocument/2006/relationships/tags" Target="../tags/tag862.xml"/><Relationship Id="rId22" Type="http://schemas.openxmlformats.org/officeDocument/2006/relationships/tags" Target="../tags/tag870.xml"/><Relationship Id="rId27" Type="http://schemas.openxmlformats.org/officeDocument/2006/relationships/tags" Target="../tags/tag875.xml"/><Relationship Id="rId30" Type="http://schemas.openxmlformats.org/officeDocument/2006/relationships/tags" Target="../tags/tag878.xml"/><Relationship Id="rId35" Type="http://schemas.openxmlformats.org/officeDocument/2006/relationships/image" Target="../media/image278.png"/><Relationship Id="rId43" Type="http://schemas.openxmlformats.org/officeDocument/2006/relationships/image" Target="../media/image277.png"/><Relationship Id="rId48" Type="http://schemas.openxmlformats.org/officeDocument/2006/relationships/image" Target="../media/image34.png"/><Relationship Id="rId8" Type="http://schemas.openxmlformats.org/officeDocument/2006/relationships/tags" Target="../tags/tag856.xml"/><Relationship Id="rId51" Type="http://schemas.openxmlformats.org/officeDocument/2006/relationships/image" Target="../media/image29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886.xml"/><Relationship Id="rId13" Type="http://schemas.openxmlformats.org/officeDocument/2006/relationships/tags" Target="../tags/tag891.xml"/><Relationship Id="rId18" Type="http://schemas.openxmlformats.org/officeDocument/2006/relationships/tags" Target="../tags/tag896.xml"/><Relationship Id="rId26" Type="http://schemas.openxmlformats.org/officeDocument/2006/relationships/tags" Target="../tags/tag904.xml"/><Relationship Id="rId39" Type="http://schemas.openxmlformats.org/officeDocument/2006/relationships/image" Target="../media/image287.png"/><Relationship Id="rId3" Type="http://schemas.openxmlformats.org/officeDocument/2006/relationships/tags" Target="../tags/tag881.xml"/><Relationship Id="rId21" Type="http://schemas.openxmlformats.org/officeDocument/2006/relationships/tags" Target="../tags/tag899.xml"/><Relationship Id="rId34" Type="http://schemas.openxmlformats.org/officeDocument/2006/relationships/image" Target="../media/image278.png"/><Relationship Id="rId42" Type="http://schemas.openxmlformats.org/officeDocument/2006/relationships/image" Target="../media/image34.png"/><Relationship Id="rId47" Type="http://schemas.openxmlformats.org/officeDocument/2006/relationships/image" Target="../media/image291.png"/><Relationship Id="rId7" Type="http://schemas.openxmlformats.org/officeDocument/2006/relationships/tags" Target="../tags/tag885.xml"/><Relationship Id="rId12" Type="http://schemas.openxmlformats.org/officeDocument/2006/relationships/tags" Target="../tags/tag890.xml"/><Relationship Id="rId17" Type="http://schemas.openxmlformats.org/officeDocument/2006/relationships/tags" Target="../tags/tag895.xml"/><Relationship Id="rId25" Type="http://schemas.openxmlformats.org/officeDocument/2006/relationships/tags" Target="../tags/tag903.xml"/><Relationship Id="rId33" Type="http://schemas.openxmlformats.org/officeDocument/2006/relationships/image" Target="../media/image274.png"/><Relationship Id="rId38" Type="http://schemas.openxmlformats.org/officeDocument/2006/relationships/image" Target="../media/image286.png"/><Relationship Id="rId46" Type="http://schemas.openxmlformats.org/officeDocument/2006/relationships/image" Target="../media/image271.png"/><Relationship Id="rId2" Type="http://schemas.openxmlformats.org/officeDocument/2006/relationships/tags" Target="../tags/tag880.xml"/><Relationship Id="rId16" Type="http://schemas.openxmlformats.org/officeDocument/2006/relationships/tags" Target="../tags/tag894.xml"/><Relationship Id="rId20" Type="http://schemas.openxmlformats.org/officeDocument/2006/relationships/tags" Target="../tags/tag898.xml"/><Relationship Id="rId29" Type="http://schemas.openxmlformats.org/officeDocument/2006/relationships/image" Target="../media/image273.png"/><Relationship Id="rId41" Type="http://schemas.openxmlformats.org/officeDocument/2006/relationships/image" Target="../media/image293.png"/><Relationship Id="rId1" Type="http://schemas.openxmlformats.org/officeDocument/2006/relationships/tags" Target="../tags/tag879.xml"/><Relationship Id="rId6" Type="http://schemas.openxmlformats.org/officeDocument/2006/relationships/tags" Target="../tags/tag884.xml"/><Relationship Id="rId11" Type="http://schemas.openxmlformats.org/officeDocument/2006/relationships/tags" Target="../tags/tag889.xml"/><Relationship Id="rId24" Type="http://schemas.openxmlformats.org/officeDocument/2006/relationships/tags" Target="../tags/tag902.xml"/><Relationship Id="rId32" Type="http://schemas.openxmlformats.org/officeDocument/2006/relationships/image" Target="../media/image180.png"/><Relationship Id="rId37" Type="http://schemas.openxmlformats.org/officeDocument/2006/relationships/image" Target="../media/image285.png"/><Relationship Id="rId40" Type="http://schemas.openxmlformats.org/officeDocument/2006/relationships/image" Target="../media/image292.png"/><Relationship Id="rId45" Type="http://schemas.openxmlformats.org/officeDocument/2006/relationships/image" Target="../media/image290.png"/><Relationship Id="rId5" Type="http://schemas.openxmlformats.org/officeDocument/2006/relationships/tags" Target="../tags/tag883.xml"/><Relationship Id="rId15" Type="http://schemas.openxmlformats.org/officeDocument/2006/relationships/tags" Target="../tags/tag893.xml"/><Relationship Id="rId23" Type="http://schemas.openxmlformats.org/officeDocument/2006/relationships/tags" Target="../tags/tag901.xml"/><Relationship Id="rId28" Type="http://schemas.openxmlformats.org/officeDocument/2006/relationships/image" Target="../media/image276.png"/><Relationship Id="rId36" Type="http://schemas.openxmlformats.org/officeDocument/2006/relationships/image" Target="../media/image284.png"/><Relationship Id="rId10" Type="http://schemas.openxmlformats.org/officeDocument/2006/relationships/tags" Target="../tags/tag888.xml"/><Relationship Id="rId19" Type="http://schemas.openxmlformats.org/officeDocument/2006/relationships/tags" Target="../tags/tag897.xml"/><Relationship Id="rId31" Type="http://schemas.openxmlformats.org/officeDocument/2006/relationships/image" Target="../media/image190.png"/><Relationship Id="rId44" Type="http://schemas.openxmlformats.org/officeDocument/2006/relationships/image" Target="../media/image288.png"/><Relationship Id="rId4" Type="http://schemas.openxmlformats.org/officeDocument/2006/relationships/tags" Target="../tags/tag882.xml"/><Relationship Id="rId9" Type="http://schemas.openxmlformats.org/officeDocument/2006/relationships/tags" Target="../tags/tag887.xml"/><Relationship Id="rId14" Type="http://schemas.openxmlformats.org/officeDocument/2006/relationships/tags" Target="../tags/tag892.xml"/><Relationship Id="rId22" Type="http://schemas.openxmlformats.org/officeDocument/2006/relationships/tags" Target="../tags/tag900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277.png"/><Relationship Id="rId35" Type="http://schemas.openxmlformats.org/officeDocument/2006/relationships/image" Target="../media/image283.png"/><Relationship Id="rId43" Type="http://schemas.openxmlformats.org/officeDocument/2006/relationships/image" Target="../media/image133.png"/><Relationship Id="rId48" Type="http://schemas.openxmlformats.org/officeDocument/2006/relationships/image" Target="../media/image28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912.xml"/><Relationship Id="rId13" Type="http://schemas.openxmlformats.org/officeDocument/2006/relationships/tags" Target="../tags/tag917.xml"/><Relationship Id="rId18" Type="http://schemas.openxmlformats.org/officeDocument/2006/relationships/tags" Target="../tags/tag922.xml"/><Relationship Id="rId26" Type="http://schemas.openxmlformats.org/officeDocument/2006/relationships/image" Target="../media/image292.png"/><Relationship Id="rId39" Type="http://schemas.openxmlformats.org/officeDocument/2006/relationships/image" Target="../media/image101.png"/><Relationship Id="rId3" Type="http://schemas.openxmlformats.org/officeDocument/2006/relationships/tags" Target="../tags/tag907.xml"/><Relationship Id="rId21" Type="http://schemas.openxmlformats.org/officeDocument/2006/relationships/tags" Target="../tags/tag925.xml"/><Relationship Id="rId34" Type="http://schemas.openxmlformats.org/officeDocument/2006/relationships/image" Target="../media/image180.png"/><Relationship Id="rId7" Type="http://schemas.openxmlformats.org/officeDocument/2006/relationships/tags" Target="../tags/tag911.xml"/><Relationship Id="rId12" Type="http://schemas.openxmlformats.org/officeDocument/2006/relationships/tags" Target="../tags/tag916.xml"/><Relationship Id="rId17" Type="http://schemas.openxmlformats.org/officeDocument/2006/relationships/tags" Target="../tags/tag921.xml"/><Relationship Id="rId25" Type="http://schemas.openxmlformats.org/officeDocument/2006/relationships/image" Target="../media/image285.png"/><Relationship Id="rId33" Type="http://schemas.openxmlformats.org/officeDocument/2006/relationships/image" Target="../media/image190.png"/><Relationship Id="rId38" Type="http://schemas.openxmlformats.org/officeDocument/2006/relationships/image" Target="../media/image90.png"/><Relationship Id="rId2" Type="http://schemas.openxmlformats.org/officeDocument/2006/relationships/tags" Target="../tags/tag906.xml"/><Relationship Id="rId16" Type="http://schemas.openxmlformats.org/officeDocument/2006/relationships/tags" Target="../tags/tag920.xml"/><Relationship Id="rId20" Type="http://schemas.openxmlformats.org/officeDocument/2006/relationships/tags" Target="../tags/tag924.xml"/><Relationship Id="rId29" Type="http://schemas.openxmlformats.org/officeDocument/2006/relationships/image" Target="../media/image291.png"/><Relationship Id="rId41" Type="http://schemas.openxmlformats.org/officeDocument/2006/relationships/image" Target="../media/image282.png"/><Relationship Id="rId1" Type="http://schemas.openxmlformats.org/officeDocument/2006/relationships/tags" Target="../tags/tag905.xml"/><Relationship Id="rId6" Type="http://schemas.openxmlformats.org/officeDocument/2006/relationships/tags" Target="../tags/tag910.xml"/><Relationship Id="rId11" Type="http://schemas.openxmlformats.org/officeDocument/2006/relationships/tags" Target="../tags/tag915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277.png"/><Relationship Id="rId37" Type="http://schemas.openxmlformats.org/officeDocument/2006/relationships/image" Target="../media/image294.png"/><Relationship Id="rId40" Type="http://schemas.openxmlformats.org/officeDocument/2006/relationships/image" Target="../media/image271.png"/><Relationship Id="rId5" Type="http://schemas.openxmlformats.org/officeDocument/2006/relationships/tags" Target="../tags/tag909.xml"/><Relationship Id="rId15" Type="http://schemas.openxmlformats.org/officeDocument/2006/relationships/tags" Target="../tags/tag919.xml"/><Relationship Id="rId23" Type="http://schemas.openxmlformats.org/officeDocument/2006/relationships/tags" Target="../tags/tag927.xml"/><Relationship Id="rId28" Type="http://schemas.openxmlformats.org/officeDocument/2006/relationships/image" Target="../media/image34.png"/><Relationship Id="rId36" Type="http://schemas.openxmlformats.org/officeDocument/2006/relationships/image" Target="../media/image278.png"/><Relationship Id="rId10" Type="http://schemas.openxmlformats.org/officeDocument/2006/relationships/tags" Target="../tags/tag914.xml"/><Relationship Id="rId19" Type="http://schemas.openxmlformats.org/officeDocument/2006/relationships/tags" Target="../tags/tag923.xml"/><Relationship Id="rId31" Type="http://schemas.openxmlformats.org/officeDocument/2006/relationships/image" Target="../media/image273.png"/><Relationship Id="rId4" Type="http://schemas.openxmlformats.org/officeDocument/2006/relationships/tags" Target="../tags/tag908.xml"/><Relationship Id="rId9" Type="http://schemas.openxmlformats.org/officeDocument/2006/relationships/tags" Target="../tags/tag913.xml"/><Relationship Id="rId14" Type="http://schemas.openxmlformats.org/officeDocument/2006/relationships/tags" Target="../tags/tag918.xml"/><Relationship Id="rId22" Type="http://schemas.openxmlformats.org/officeDocument/2006/relationships/tags" Target="../tags/tag926.xml"/><Relationship Id="rId27" Type="http://schemas.openxmlformats.org/officeDocument/2006/relationships/image" Target="../media/image293.png"/><Relationship Id="rId30" Type="http://schemas.openxmlformats.org/officeDocument/2006/relationships/image" Target="../media/image276.png"/><Relationship Id="rId35" Type="http://schemas.openxmlformats.org/officeDocument/2006/relationships/image" Target="../media/image27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935.xml"/><Relationship Id="rId13" Type="http://schemas.openxmlformats.org/officeDocument/2006/relationships/tags" Target="../tags/tag940.xml"/><Relationship Id="rId18" Type="http://schemas.openxmlformats.org/officeDocument/2006/relationships/tags" Target="../tags/tag945.xml"/><Relationship Id="rId26" Type="http://schemas.openxmlformats.org/officeDocument/2006/relationships/image" Target="../media/image275.png"/><Relationship Id="rId3" Type="http://schemas.openxmlformats.org/officeDocument/2006/relationships/tags" Target="../tags/tag930.xml"/><Relationship Id="rId21" Type="http://schemas.openxmlformats.org/officeDocument/2006/relationships/image" Target="../media/image190.png"/><Relationship Id="rId34" Type="http://schemas.openxmlformats.org/officeDocument/2006/relationships/image" Target="../media/image86.png"/><Relationship Id="rId7" Type="http://schemas.openxmlformats.org/officeDocument/2006/relationships/tags" Target="../tags/tag934.xml"/><Relationship Id="rId12" Type="http://schemas.openxmlformats.org/officeDocument/2006/relationships/tags" Target="../tags/tag939.xml"/><Relationship Id="rId17" Type="http://schemas.openxmlformats.org/officeDocument/2006/relationships/tags" Target="../tags/tag944.xml"/><Relationship Id="rId25" Type="http://schemas.openxmlformats.org/officeDocument/2006/relationships/image" Target="../media/image274.png"/><Relationship Id="rId33" Type="http://schemas.openxmlformats.org/officeDocument/2006/relationships/image" Target="../media/image301.png"/><Relationship Id="rId2" Type="http://schemas.openxmlformats.org/officeDocument/2006/relationships/tags" Target="../tags/tag929.xml"/><Relationship Id="rId16" Type="http://schemas.openxmlformats.org/officeDocument/2006/relationships/tags" Target="../tags/tag943.xml"/><Relationship Id="rId20" Type="http://schemas.openxmlformats.org/officeDocument/2006/relationships/image" Target="../media/image277.png"/><Relationship Id="rId29" Type="http://schemas.openxmlformats.org/officeDocument/2006/relationships/image" Target="../media/image298.png"/><Relationship Id="rId1" Type="http://schemas.openxmlformats.org/officeDocument/2006/relationships/tags" Target="../tags/tag928.xml"/><Relationship Id="rId6" Type="http://schemas.openxmlformats.org/officeDocument/2006/relationships/tags" Target="../tags/tag933.xml"/><Relationship Id="rId11" Type="http://schemas.openxmlformats.org/officeDocument/2006/relationships/tags" Target="../tags/tag938.xml"/><Relationship Id="rId24" Type="http://schemas.openxmlformats.org/officeDocument/2006/relationships/image" Target="../media/image273.png"/><Relationship Id="rId32" Type="http://schemas.openxmlformats.org/officeDocument/2006/relationships/image" Target="../media/image294.png"/><Relationship Id="rId37" Type="http://schemas.openxmlformats.org/officeDocument/2006/relationships/image" Target="../media/image302.png"/><Relationship Id="rId5" Type="http://schemas.openxmlformats.org/officeDocument/2006/relationships/tags" Target="../tags/tag932.xml"/><Relationship Id="rId15" Type="http://schemas.openxmlformats.org/officeDocument/2006/relationships/tags" Target="../tags/tag942.xml"/><Relationship Id="rId23" Type="http://schemas.openxmlformats.org/officeDocument/2006/relationships/image" Target="../media/image295.png"/><Relationship Id="rId28" Type="http://schemas.openxmlformats.org/officeDocument/2006/relationships/image" Target="../media/image297.png"/><Relationship Id="rId36" Type="http://schemas.openxmlformats.org/officeDocument/2006/relationships/image" Target="../media/image34.png"/><Relationship Id="rId10" Type="http://schemas.openxmlformats.org/officeDocument/2006/relationships/tags" Target="../tags/tag93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300.png"/><Relationship Id="rId4" Type="http://schemas.openxmlformats.org/officeDocument/2006/relationships/tags" Target="../tags/tag931.xml"/><Relationship Id="rId9" Type="http://schemas.openxmlformats.org/officeDocument/2006/relationships/tags" Target="../tags/tag936.xml"/><Relationship Id="rId14" Type="http://schemas.openxmlformats.org/officeDocument/2006/relationships/tags" Target="../tags/tag941.xml"/><Relationship Id="rId22" Type="http://schemas.openxmlformats.org/officeDocument/2006/relationships/image" Target="../media/image180.png"/><Relationship Id="rId27" Type="http://schemas.openxmlformats.org/officeDocument/2006/relationships/image" Target="../media/image296.png"/><Relationship Id="rId30" Type="http://schemas.openxmlformats.org/officeDocument/2006/relationships/image" Target="../media/image299.png"/><Relationship Id="rId35" Type="http://schemas.openxmlformats.org/officeDocument/2006/relationships/image" Target="../media/image27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953.xml"/><Relationship Id="rId13" Type="http://schemas.openxmlformats.org/officeDocument/2006/relationships/tags" Target="../tags/tag958.xml"/><Relationship Id="rId18" Type="http://schemas.openxmlformats.org/officeDocument/2006/relationships/image" Target="../media/image180.png"/><Relationship Id="rId26" Type="http://schemas.openxmlformats.org/officeDocument/2006/relationships/image" Target="../media/image71.png"/><Relationship Id="rId3" Type="http://schemas.openxmlformats.org/officeDocument/2006/relationships/tags" Target="../tags/tag948.xml"/><Relationship Id="rId21" Type="http://schemas.openxmlformats.org/officeDocument/2006/relationships/image" Target="../media/image270.png"/><Relationship Id="rId7" Type="http://schemas.openxmlformats.org/officeDocument/2006/relationships/tags" Target="../tags/tag952.xml"/><Relationship Id="rId12" Type="http://schemas.openxmlformats.org/officeDocument/2006/relationships/tags" Target="../tags/tag957.xml"/><Relationship Id="rId17" Type="http://schemas.openxmlformats.org/officeDocument/2006/relationships/image" Target="../media/image190.png"/><Relationship Id="rId25" Type="http://schemas.openxmlformats.org/officeDocument/2006/relationships/image" Target="../media/image272.png"/><Relationship Id="rId2" Type="http://schemas.openxmlformats.org/officeDocument/2006/relationships/tags" Target="../tags/tag947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69.png"/><Relationship Id="rId29" Type="http://schemas.openxmlformats.org/officeDocument/2006/relationships/image" Target="../media/image271.png"/><Relationship Id="rId1" Type="http://schemas.openxmlformats.org/officeDocument/2006/relationships/tags" Target="../tags/tag946.xml"/><Relationship Id="rId6" Type="http://schemas.openxmlformats.org/officeDocument/2006/relationships/tags" Target="../tags/tag951.xml"/><Relationship Id="rId11" Type="http://schemas.openxmlformats.org/officeDocument/2006/relationships/tags" Target="../tags/tag956.xml"/><Relationship Id="rId24" Type="http://schemas.openxmlformats.org/officeDocument/2006/relationships/image" Target="../media/image86.png"/><Relationship Id="rId5" Type="http://schemas.openxmlformats.org/officeDocument/2006/relationships/tags" Target="../tags/tag950.xml"/><Relationship Id="rId15" Type="http://schemas.openxmlformats.org/officeDocument/2006/relationships/tags" Target="../tags/tag960.xml"/><Relationship Id="rId23" Type="http://schemas.openxmlformats.org/officeDocument/2006/relationships/image" Target="../media/image301.png"/><Relationship Id="rId28" Type="http://schemas.openxmlformats.org/officeDocument/2006/relationships/image" Target="../media/image90.png"/><Relationship Id="rId10" Type="http://schemas.openxmlformats.org/officeDocument/2006/relationships/tags" Target="../tags/tag955.xml"/><Relationship Id="rId19" Type="http://schemas.openxmlformats.org/officeDocument/2006/relationships/image" Target="../media/image268.png"/><Relationship Id="rId4" Type="http://schemas.openxmlformats.org/officeDocument/2006/relationships/tags" Target="../tags/tag949.xml"/><Relationship Id="rId9" Type="http://schemas.openxmlformats.org/officeDocument/2006/relationships/tags" Target="../tags/tag954.xml"/><Relationship Id="rId14" Type="http://schemas.openxmlformats.org/officeDocument/2006/relationships/tags" Target="../tags/tag959.xml"/><Relationship Id="rId22" Type="http://schemas.openxmlformats.org/officeDocument/2006/relationships/image" Target="../media/image294.png"/><Relationship Id="rId27" Type="http://schemas.openxmlformats.org/officeDocument/2006/relationships/image" Target="../media/image27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968.xml"/><Relationship Id="rId13" Type="http://schemas.openxmlformats.org/officeDocument/2006/relationships/tags" Target="../tags/tag973.xml"/><Relationship Id="rId18" Type="http://schemas.openxmlformats.org/officeDocument/2006/relationships/image" Target="../media/image269.png"/><Relationship Id="rId3" Type="http://schemas.openxmlformats.org/officeDocument/2006/relationships/tags" Target="../tags/tag963.xml"/><Relationship Id="rId21" Type="http://schemas.openxmlformats.org/officeDocument/2006/relationships/image" Target="../media/image71.png"/><Relationship Id="rId7" Type="http://schemas.openxmlformats.org/officeDocument/2006/relationships/tags" Target="../tags/tag967.xml"/><Relationship Id="rId12" Type="http://schemas.openxmlformats.org/officeDocument/2006/relationships/tags" Target="../tags/tag972.xml"/><Relationship Id="rId17" Type="http://schemas.openxmlformats.org/officeDocument/2006/relationships/image" Target="../media/image268.png"/><Relationship Id="rId2" Type="http://schemas.openxmlformats.org/officeDocument/2006/relationships/tags" Target="../tags/tag962.xml"/><Relationship Id="rId16" Type="http://schemas.openxmlformats.org/officeDocument/2006/relationships/image" Target="../media/image180.png"/><Relationship Id="rId20" Type="http://schemas.openxmlformats.org/officeDocument/2006/relationships/image" Target="../media/image272.png"/><Relationship Id="rId1" Type="http://schemas.openxmlformats.org/officeDocument/2006/relationships/tags" Target="../tags/tag961.xml"/><Relationship Id="rId6" Type="http://schemas.openxmlformats.org/officeDocument/2006/relationships/tags" Target="../tags/tag966.xml"/><Relationship Id="rId11" Type="http://schemas.openxmlformats.org/officeDocument/2006/relationships/tags" Target="../tags/tag971.xml"/><Relationship Id="rId24" Type="http://schemas.openxmlformats.org/officeDocument/2006/relationships/image" Target="../media/image303.png"/><Relationship Id="rId5" Type="http://schemas.openxmlformats.org/officeDocument/2006/relationships/tags" Target="../tags/tag965.xml"/><Relationship Id="rId15" Type="http://schemas.openxmlformats.org/officeDocument/2006/relationships/image" Target="../media/image190.png"/><Relationship Id="rId23" Type="http://schemas.openxmlformats.org/officeDocument/2006/relationships/image" Target="../media/image86.png"/><Relationship Id="rId10" Type="http://schemas.openxmlformats.org/officeDocument/2006/relationships/tags" Target="../tags/tag970.xml"/><Relationship Id="rId19" Type="http://schemas.openxmlformats.org/officeDocument/2006/relationships/image" Target="../media/image270.png"/><Relationship Id="rId4" Type="http://schemas.openxmlformats.org/officeDocument/2006/relationships/tags" Target="../tags/tag964.xml"/><Relationship Id="rId9" Type="http://schemas.openxmlformats.org/officeDocument/2006/relationships/tags" Target="../tags/tag969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9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981.xml"/><Relationship Id="rId13" Type="http://schemas.openxmlformats.org/officeDocument/2006/relationships/tags" Target="../tags/tag986.xml"/><Relationship Id="rId18" Type="http://schemas.openxmlformats.org/officeDocument/2006/relationships/tags" Target="../tags/tag991.xml"/><Relationship Id="rId26" Type="http://schemas.openxmlformats.org/officeDocument/2006/relationships/image" Target="../media/image190.png"/><Relationship Id="rId3" Type="http://schemas.openxmlformats.org/officeDocument/2006/relationships/tags" Target="../tags/tag976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304.png"/><Relationship Id="rId7" Type="http://schemas.openxmlformats.org/officeDocument/2006/relationships/tags" Target="../tags/tag980.xml"/><Relationship Id="rId12" Type="http://schemas.openxmlformats.org/officeDocument/2006/relationships/tags" Target="../tags/tag985.xml"/><Relationship Id="rId17" Type="http://schemas.openxmlformats.org/officeDocument/2006/relationships/tags" Target="../tags/tag990.xml"/><Relationship Id="rId25" Type="http://schemas.openxmlformats.org/officeDocument/2006/relationships/image" Target="../media/image71.png"/><Relationship Id="rId33" Type="http://schemas.openxmlformats.org/officeDocument/2006/relationships/image" Target="../media/image152.png"/><Relationship Id="rId38" Type="http://schemas.openxmlformats.org/officeDocument/2006/relationships/image" Target="../media/image34.png"/><Relationship Id="rId2" Type="http://schemas.openxmlformats.org/officeDocument/2006/relationships/tags" Target="../tags/tag975.xml"/><Relationship Id="rId16" Type="http://schemas.openxmlformats.org/officeDocument/2006/relationships/tags" Target="../tags/tag989.xml"/><Relationship Id="rId20" Type="http://schemas.openxmlformats.org/officeDocument/2006/relationships/tags" Target="../tags/tag993.xml"/><Relationship Id="rId29" Type="http://schemas.openxmlformats.org/officeDocument/2006/relationships/image" Target="../media/image86.png"/><Relationship Id="rId1" Type="http://schemas.openxmlformats.org/officeDocument/2006/relationships/tags" Target="../tags/tag974.xml"/><Relationship Id="rId6" Type="http://schemas.openxmlformats.org/officeDocument/2006/relationships/tags" Target="../tags/tag979.xml"/><Relationship Id="rId11" Type="http://schemas.openxmlformats.org/officeDocument/2006/relationships/tags" Target="../tags/tag984.xml"/><Relationship Id="rId24" Type="http://schemas.openxmlformats.org/officeDocument/2006/relationships/image" Target="../media/image269.png"/><Relationship Id="rId32" Type="http://schemas.openxmlformats.org/officeDocument/2006/relationships/image" Target="../media/image140.png"/><Relationship Id="rId37" Type="http://schemas.openxmlformats.org/officeDocument/2006/relationships/image" Target="../media/image307.png"/><Relationship Id="rId5" Type="http://schemas.openxmlformats.org/officeDocument/2006/relationships/tags" Target="../tags/tag978.xml"/><Relationship Id="rId15" Type="http://schemas.openxmlformats.org/officeDocument/2006/relationships/tags" Target="../tags/tag988.xml"/><Relationship Id="rId23" Type="http://schemas.openxmlformats.org/officeDocument/2006/relationships/image" Target="../media/image268.png"/><Relationship Id="rId28" Type="http://schemas.openxmlformats.org/officeDocument/2006/relationships/image" Target="../media/image90.png"/><Relationship Id="rId36" Type="http://schemas.openxmlformats.org/officeDocument/2006/relationships/image" Target="../media/image306.png"/><Relationship Id="rId10" Type="http://schemas.openxmlformats.org/officeDocument/2006/relationships/tags" Target="../tags/tag983.xml"/><Relationship Id="rId19" Type="http://schemas.openxmlformats.org/officeDocument/2006/relationships/tags" Target="../tags/tag992.xml"/><Relationship Id="rId31" Type="http://schemas.openxmlformats.org/officeDocument/2006/relationships/image" Target="../media/image303.png"/><Relationship Id="rId4" Type="http://schemas.openxmlformats.org/officeDocument/2006/relationships/tags" Target="../tags/tag977.xml"/><Relationship Id="rId9" Type="http://schemas.openxmlformats.org/officeDocument/2006/relationships/tags" Target="../tags/tag982.xml"/><Relationship Id="rId14" Type="http://schemas.openxmlformats.org/officeDocument/2006/relationships/tags" Target="../tags/tag987.xml"/><Relationship Id="rId22" Type="http://schemas.openxmlformats.org/officeDocument/2006/relationships/image" Target="../media/image270.png"/><Relationship Id="rId27" Type="http://schemas.openxmlformats.org/officeDocument/2006/relationships/image" Target="../media/image180.png"/><Relationship Id="rId30" Type="http://schemas.openxmlformats.org/officeDocument/2006/relationships/image" Target="../media/image272.png"/><Relationship Id="rId35" Type="http://schemas.openxmlformats.org/officeDocument/2006/relationships/image" Target="../media/image30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1001.xml"/><Relationship Id="rId13" Type="http://schemas.openxmlformats.org/officeDocument/2006/relationships/tags" Target="../tags/tag1006.xml"/><Relationship Id="rId18" Type="http://schemas.openxmlformats.org/officeDocument/2006/relationships/tags" Target="../tags/tag1011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34.png"/><Relationship Id="rId3" Type="http://schemas.openxmlformats.org/officeDocument/2006/relationships/tags" Target="../tags/tag996.xml"/><Relationship Id="rId21" Type="http://schemas.openxmlformats.org/officeDocument/2006/relationships/tags" Target="../tags/tag1014.xml"/><Relationship Id="rId34" Type="http://schemas.openxmlformats.org/officeDocument/2006/relationships/image" Target="../media/image90.png"/><Relationship Id="rId7" Type="http://schemas.openxmlformats.org/officeDocument/2006/relationships/tags" Target="../tags/tag1000.xml"/><Relationship Id="rId12" Type="http://schemas.openxmlformats.org/officeDocument/2006/relationships/tags" Target="../tags/tag1005.xml"/><Relationship Id="rId17" Type="http://schemas.openxmlformats.org/officeDocument/2006/relationships/tags" Target="../tags/tag1010.xml"/><Relationship Id="rId25" Type="http://schemas.openxmlformats.org/officeDocument/2006/relationships/tags" Target="../tags/tag1018.xml"/><Relationship Id="rId33" Type="http://schemas.openxmlformats.org/officeDocument/2006/relationships/image" Target="../media/image304.png"/><Relationship Id="rId38" Type="http://schemas.openxmlformats.org/officeDocument/2006/relationships/image" Target="../media/image308.png"/><Relationship Id="rId2" Type="http://schemas.openxmlformats.org/officeDocument/2006/relationships/tags" Target="../tags/tag995.xml"/><Relationship Id="rId16" Type="http://schemas.openxmlformats.org/officeDocument/2006/relationships/tags" Target="../tags/tag1009.xml"/><Relationship Id="rId20" Type="http://schemas.openxmlformats.org/officeDocument/2006/relationships/tags" Target="../tags/tag1013.xml"/><Relationship Id="rId29" Type="http://schemas.openxmlformats.org/officeDocument/2006/relationships/image" Target="../media/image152.png"/><Relationship Id="rId1" Type="http://schemas.openxmlformats.org/officeDocument/2006/relationships/tags" Target="../tags/tag994.xml"/><Relationship Id="rId6" Type="http://schemas.openxmlformats.org/officeDocument/2006/relationships/tags" Target="../tags/tag999.xml"/><Relationship Id="rId11" Type="http://schemas.openxmlformats.org/officeDocument/2006/relationships/tags" Target="../tags/tag1004.xml"/><Relationship Id="rId24" Type="http://schemas.openxmlformats.org/officeDocument/2006/relationships/tags" Target="../tags/tag1017.xml"/><Relationship Id="rId32" Type="http://schemas.openxmlformats.org/officeDocument/2006/relationships/image" Target="../media/image71.png"/><Relationship Id="rId37" Type="http://schemas.openxmlformats.org/officeDocument/2006/relationships/image" Target="../media/image307.png"/><Relationship Id="rId40" Type="http://schemas.openxmlformats.org/officeDocument/2006/relationships/image" Target="../media/image309.png"/><Relationship Id="rId5" Type="http://schemas.openxmlformats.org/officeDocument/2006/relationships/tags" Target="../tags/tag998.xml"/><Relationship Id="rId15" Type="http://schemas.openxmlformats.org/officeDocument/2006/relationships/tags" Target="../tags/tag1008.xml"/><Relationship Id="rId23" Type="http://schemas.openxmlformats.org/officeDocument/2006/relationships/tags" Target="../tags/tag1016.xml"/><Relationship Id="rId28" Type="http://schemas.openxmlformats.org/officeDocument/2006/relationships/image" Target="../media/image140.png"/><Relationship Id="rId36" Type="http://schemas.openxmlformats.org/officeDocument/2006/relationships/image" Target="../media/image306.png"/><Relationship Id="rId10" Type="http://schemas.openxmlformats.org/officeDocument/2006/relationships/tags" Target="../tags/tag1003.xml"/><Relationship Id="rId19" Type="http://schemas.openxmlformats.org/officeDocument/2006/relationships/tags" Target="../tags/tag1012.xml"/><Relationship Id="rId31" Type="http://schemas.openxmlformats.org/officeDocument/2006/relationships/image" Target="../media/image303.png"/><Relationship Id="rId4" Type="http://schemas.openxmlformats.org/officeDocument/2006/relationships/tags" Target="../tags/tag997.xml"/><Relationship Id="rId9" Type="http://schemas.openxmlformats.org/officeDocument/2006/relationships/tags" Target="../tags/tag1002.xml"/><Relationship Id="rId14" Type="http://schemas.openxmlformats.org/officeDocument/2006/relationships/tags" Target="../tags/tag1007.xml"/><Relationship Id="rId22" Type="http://schemas.openxmlformats.org/officeDocument/2006/relationships/tags" Target="../tags/tag1015.xml"/><Relationship Id="rId27" Type="http://schemas.openxmlformats.org/officeDocument/2006/relationships/image" Target="../media/image180.png"/><Relationship Id="rId30" Type="http://schemas.openxmlformats.org/officeDocument/2006/relationships/image" Target="../media/image190.png"/><Relationship Id="rId35" Type="http://schemas.openxmlformats.org/officeDocument/2006/relationships/image" Target="../media/image30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1026.xml"/><Relationship Id="rId13" Type="http://schemas.openxmlformats.org/officeDocument/2006/relationships/tags" Target="../tags/tag1031.xml"/><Relationship Id="rId18" Type="http://schemas.openxmlformats.org/officeDocument/2006/relationships/tags" Target="../tags/tag1036.xml"/><Relationship Id="rId26" Type="http://schemas.openxmlformats.org/officeDocument/2006/relationships/image" Target="../media/image152.png"/><Relationship Id="rId3" Type="http://schemas.openxmlformats.org/officeDocument/2006/relationships/tags" Target="../tags/tag1021.xml"/><Relationship Id="rId21" Type="http://schemas.openxmlformats.org/officeDocument/2006/relationships/tags" Target="../tags/tag1039.xml"/><Relationship Id="rId34" Type="http://schemas.openxmlformats.org/officeDocument/2006/relationships/image" Target="../media/image307.png"/><Relationship Id="rId7" Type="http://schemas.openxmlformats.org/officeDocument/2006/relationships/tags" Target="../tags/tag1025.xml"/><Relationship Id="rId12" Type="http://schemas.openxmlformats.org/officeDocument/2006/relationships/tags" Target="../tags/tag1030.xml"/><Relationship Id="rId17" Type="http://schemas.openxmlformats.org/officeDocument/2006/relationships/tags" Target="../tags/tag1035.xml"/><Relationship Id="rId25" Type="http://schemas.openxmlformats.org/officeDocument/2006/relationships/image" Target="../media/image140.png"/><Relationship Id="rId33" Type="http://schemas.openxmlformats.org/officeDocument/2006/relationships/image" Target="../media/image306.png"/><Relationship Id="rId38" Type="http://schemas.openxmlformats.org/officeDocument/2006/relationships/image" Target="../media/image155.png"/><Relationship Id="rId2" Type="http://schemas.openxmlformats.org/officeDocument/2006/relationships/tags" Target="../tags/tag1020.xml"/><Relationship Id="rId16" Type="http://schemas.openxmlformats.org/officeDocument/2006/relationships/tags" Target="../tags/tag1034.xml"/><Relationship Id="rId20" Type="http://schemas.openxmlformats.org/officeDocument/2006/relationships/tags" Target="../tags/tag1038.xml"/><Relationship Id="rId29" Type="http://schemas.openxmlformats.org/officeDocument/2006/relationships/image" Target="../media/image86.png"/><Relationship Id="rId1" Type="http://schemas.openxmlformats.org/officeDocument/2006/relationships/tags" Target="../tags/tag1019.xml"/><Relationship Id="rId6" Type="http://schemas.openxmlformats.org/officeDocument/2006/relationships/tags" Target="../tags/tag1024.xml"/><Relationship Id="rId11" Type="http://schemas.openxmlformats.org/officeDocument/2006/relationships/tags" Target="../tags/tag1029.xml"/><Relationship Id="rId24" Type="http://schemas.openxmlformats.org/officeDocument/2006/relationships/image" Target="../media/image180.png"/><Relationship Id="rId32" Type="http://schemas.openxmlformats.org/officeDocument/2006/relationships/image" Target="../media/image305.png"/><Relationship Id="rId37" Type="http://schemas.openxmlformats.org/officeDocument/2006/relationships/image" Target="../media/image71.png"/><Relationship Id="rId5" Type="http://schemas.openxmlformats.org/officeDocument/2006/relationships/tags" Target="../tags/tag1023.xml"/><Relationship Id="rId15" Type="http://schemas.openxmlformats.org/officeDocument/2006/relationships/tags" Target="../tags/tag1033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309.png"/><Relationship Id="rId36" Type="http://schemas.openxmlformats.org/officeDocument/2006/relationships/image" Target="../media/image303.png"/><Relationship Id="rId10" Type="http://schemas.openxmlformats.org/officeDocument/2006/relationships/tags" Target="../tags/tag1028.xml"/><Relationship Id="rId19" Type="http://schemas.openxmlformats.org/officeDocument/2006/relationships/tags" Target="../tags/tag1037.xml"/><Relationship Id="rId31" Type="http://schemas.openxmlformats.org/officeDocument/2006/relationships/image" Target="../media/image90.png"/><Relationship Id="rId4" Type="http://schemas.openxmlformats.org/officeDocument/2006/relationships/tags" Target="../tags/tag1022.xml"/><Relationship Id="rId9" Type="http://schemas.openxmlformats.org/officeDocument/2006/relationships/tags" Target="../tags/tag1027.xml"/><Relationship Id="rId14" Type="http://schemas.openxmlformats.org/officeDocument/2006/relationships/tags" Target="../tags/tag1032.xml"/><Relationship Id="rId22" Type="http://schemas.openxmlformats.org/officeDocument/2006/relationships/tags" Target="../tags/tag1040.xml"/><Relationship Id="rId27" Type="http://schemas.openxmlformats.org/officeDocument/2006/relationships/image" Target="../media/image190.png"/><Relationship Id="rId30" Type="http://schemas.openxmlformats.org/officeDocument/2006/relationships/image" Target="../media/image304.png"/><Relationship Id="rId35" Type="http://schemas.openxmlformats.org/officeDocument/2006/relationships/image" Target="../media/image30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1048.xml"/><Relationship Id="rId13" Type="http://schemas.openxmlformats.org/officeDocument/2006/relationships/tags" Target="../tags/tag1053.xml"/><Relationship Id="rId18" Type="http://schemas.openxmlformats.org/officeDocument/2006/relationships/tags" Target="../tags/tag1058.xml"/><Relationship Id="rId26" Type="http://schemas.openxmlformats.org/officeDocument/2006/relationships/image" Target="../media/image152.png"/><Relationship Id="rId3" Type="http://schemas.openxmlformats.org/officeDocument/2006/relationships/tags" Target="../tags/tag1043.xml"/><Relationship Id="rId21" Type="http://schemas.openxmlformats.org/officeDocument/2006/relationships/tags" Target="../tags/tag1061.xml"/><Relationship Id="rId7" Type="http://schemas.openxmlformats.org/officeDocument/2006/relationships/tags" Target="../tags/tag1047.xml"/><Relationship Id="rId12" Type="http://schemas.openxmlformats.org/officeDocument/2006/relationships/tags" Target="../tags/tag1052.xml"/><Relationship Id="rId17" Type="http://schemas.openxmlformats.org/officeDocument/2006/relationships/tags" Target="../tags/tag1057.xml"/><Relationship Id="rId25" Type="http://schemas.openxmlformats.org/officeDocument/2006/relationships/image" Target="../media/image140.png"/><Relationship Id="rId33" Type="http://schemas.openxmlformats.org/officeDocument/2006/relationships/image" Target="../media/image71.png"/><Relationship Id="rId2" Type="http://schemas.openxmlformats.org/officeDocument/2006/relationships/tags" Target="../tags/tag1042.xml"/><Relationship Id="rId16" Type="http://schemas.openxmlformats.org/officeDocument/2006/relationships/tags" Target="../tags/tag1056.xml"/><Relationship Id="rId20" Type="http://schemas.openxmlformats.org/officeDocument/2006/relationships/tags" Target="../tags/tag1060.xml"/><Relationship Id="rId29" Type="http://schemas.openxmlformats.org/officeDocument/2006/relationships/image" Target="../media/image310.png"/><Relationship Id="rId1" Type="http://schemas.openxmlformats.org/officeDocument/2006/relationships/tags" Target="../tags/tag1041.xml"/><Relationship Id="rId6" Type="http://schemas.openxmlformats.org/officeDocument/2006/relationships/tags" Target="../tags/tag1046.xml"/><Relationship Id="rId11" Type="http://schemas.openxmlformats.org/officeDocument/2006/relationships/tags" Target="../tags/tag1051.xml"/><Relationship Id="rId24" Type="http://schemas.openxmlformats.org/officeDocument/2006/relationships/image" Target="../media/image180.png"/><Relationship Id="rId32" Type="http://schemas.openxmlformats.org/officeDocument/2006/relationships/image" Target="../media/image303.png"/><Relationship Id="rId5" Type="http://schemas.openxmlformats.org/officeDocument/2006/relationships/tags" Target="../tags/tag1045.xml"/><Relationship Id="rId15" Type="http://schemas.openxmlformats.org/officeDocument/2006/relationships/tags" Target="../tags/tag1055.xml"/><Relationship Id="rId23" Type="http://schemas.openxmlformats.org/officeDocument/2006/relationships/image" Target="../media/image190.png"/><Relationship Id="rId28" Type="http://schemas.openxmlformats.org/officeDocument/2006/relationships/image" Target="../media/image308.png"/><Relationship Id="rId10" Type="http://schemas.openxmlformats.org/officeDocument/2006/relationships/tags" Target="../tags/tag1050.xml"/><Relationship Id="rId19" Type="http://schemas.openxmlformats.org/officeDocument/2006/relationships/tags" Target="../tags/tag1059.xml"/><Relationship Id="rId31" Type="http://schemas.openxmlformats.org/officeDocument/2006/relationships/image" Target="../media/image211.png"/><Relationship Id="rId4" Type="http://schemas.openxmlformats.org/officeDocument/2006/relationships/tags" Target="../tags/tag1044.xml"/><Relationship Id="rId9" Type="http://schemas.openxmlformats.org/officeDocument/2006/relationships/tags" Target="../tags/tag1049.xml"/><Relationship Id="rId14" Type="http://schemas.openxmlformats.org/officeDocument/2006/relationships/tags" Target="../tags/tag1054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55.png"/><Relationship Id="rId30" Type="http://schemas.openxmlformats.org/officeDocument/2006/relationships/image" Target="../media/image3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tags" Target="../tags/tag73.xml"/><Relationship Id="rId18" Type="http://schemas.openxmlformats.org/officeDocument/2006/relationships/tags" Target="../tags/tag78.xml"/><Relationship Id="rId26" Type="http://schemas.openxmlformats.org/officeDocument/2006/relationships/tags" Target="../tags/tag86.xml"/><Relationship Id="rId39" Type="http://schemas.openxmlformats.org/officeDocument/2006/relationships/image" Target="../media/image31.png"/><Relationship Id="rId3" Type="http://schemas.openxmlformats.org/officeDocument/2006/relationships/tags" Target="../tags/tag63.xml"/><Relationship Id="rId21" Type="http://schemas.openxmlformats.org/officeDocument/2006/relationships/tags" Target="../tags/tag81.xml"/><Relationship Id="rId34" Type="http://schemas.openxmlformats.org/officeDocument/2006/relationships/image" Target="../media/image26.png"/><Relationship Id="rId7" Type="http://schemas.openxmlformats.org/officeDocument/2006/relationships/tags" Target="../tags/tag67.xml"/><Relationship Id="rId12" Type="http://schemas.openxmlformats.org/officeDocument/2006/relationships/tags" Target="../tags/tag72.xml"/><Relationship Id="rId17" Type="http://schemas.openxmlformats.org/officeDocument/2006/relationships/tags" Target="../tags/tag77.xml"/><Relationship Id="rId25" Type="http://schemas.openxmlformats.org/officeDocument/2006/relationships/tags" Target="../tags/tag85.xml"/><Relationship Id="rId33" Type="http://schemas.openxmlformats.org/officeDocument/2006/relationships/image" Target="../media/image21.png"/><Relationship Id="rId38" Type="http://schemas.openxmlformats.org/officeDocument/2006/relationships/image" Target="../media/image30.png"/><Relationship Id="rId2" Type="http://schemas.openxmlformats.org/officeDocument/2006/relationships/tags" Target="../tags/tag62.xml"/><Relationship Id="rId16" Type="http://schemas.openxmlformats.org/officeDocument/2006/relationships/tags" Target="../tags/tag76.xml"/><Relationship Id="rId20" Type="http://schemas.openxmlformats.org/officeDocument/2006/relationships/tags" Target="../tags/tag80.xml"/><Relationship Id="rId29" Type="http://schemas.openxmlformats.org/officeDocument/2006/relationships/image" Target="../media/image22.png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tags" Target="../tags/tag71.xml"/><Relationship Id="rId24" Type="http://schemas.openxmlformats.org/officeDocument/2006/relationships/tags" Target="../tags/tag84.xml"/><Relationship Id="rId32" Type="http://schemas.openxmlformats.org/officeDocument/2006/relationships/image" Target="../media/image25.png"/><Relationship Id="rId37" Type="http://schemas.openxmlformats.org/officeDocument/2006/relationships/image" Target="../media/image28.png"/><Relationship Id="rId40" Type="http://schemas.openxmlformats.org/officeDocument/2006/relationships/image" Target="../media/image32.png"/><Relationship Id="rId5" Type="http://schemas.openxmlformats.org/officeDocument/2006/relationships/tags" Target="../tags/tag65.xml"/><Relationship Id="rId15" Type="http://schemas.openxmlformats.org/officeDocument/2006/relationships/tags" Target="../tags/tag75.xml"/><Relationship Id="rId23" Type="http://schemas.openxmlformats.org/officeDocument/2006/relationships/tags" Target="../tags/tag83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29.png"/><Relationship Id="rId10" Type="http://schemas.openxmlformats.org/officeDocument/2006/relationships/tags" Target="../tags/tag70.xml"/><Relationship Id="rId19" Type="http://schemas.openxmlformats.org/officeDocument/2006/relationships/tags" Target="../tags/tag79.xml"/><Relationship Id="rId31" Type="http://schemas.openxmlformats.org/officeDocument/2006/relationships/image" Target="../media/image24.png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tags" Target="../tags/tag74.xml"/><Relationship Id="rId22" Type="http://schemas.openxmlformats.org/officeDocument/2006/relationships/tags" Target="../tags/tag82.xml"/><Relationship Id="rId27" Type="http://schemas.openxmlformats.org/officeDocument/2006/relationships/tags" Target="../tags/tag87.xml"/><Relationship Id="rId30" Type="http://schemas.openxmlformats.org/officeDocument/2006/relationships/image" Target="../media/image23.png"/><Relationship Id="rId35" Type="http://schemas.openxmlformats.org/officeDocument/2006/relationships/image" Target="../media/image27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1069.xml"/><Relationship Id="rId13" Type="http://schemas.openxmlformats.org/officeDocument/2006/relationships/image" Target="../media/image251.png"/><Relationship Id="rId18" Type="http://schemas.openxmlformats.org/officeDocument/2006/relationships/image" Target="../media/image316.png"/><Relationship Id="rId3" Type="http://schemas.openxmlformats.org/officeDocument/2006/relationships/tags" Target="../tags/tag1064.xml"/><Relationship Id="rId21" Type="http://schemas.openxmlformats.org/officeDocument/2006/relationships/image" Target="../media/image319.png"/><Relationship Id="rId7" Type="http://schemas.openxmlformats.org/officeDocument/2006/relationships/tags" Target="../tags/tag1068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315.png"/><Relationship Id="rId2" Type="http://schemas.openxmlformats.org/officeDocument/2006/relationships/tags" Target="../tags/tag1063.xml"/><Relationship Id="rId16" Type="http://schemas.openxmlformats.org/officeDocument/2006/relationships/image" Target="../media/image314.png"/><Relationship Id="rId20" Type="http://schemas.openxmlformats.org/officeDocument/2006/relationships/image" Target="../media/image318.png"/><Relationship Id="rId1" Type="http://schemas.openxmlformats.org/officeDocument/2006/relationships/tags" Target="../tags/tag1062.xml"/><Relationship Id="rId6" Type="http://schemas.openxmlformats.org/officeDocument/2006/relationships/tags" Target="../tags/tag1067.xml"/><Relationship Id="rId11" Type="http://schemas.openxmlformats.org/officeDocument/2006/relationships/tags" Target="../tags/tag1072.xml"/><Relationship Id="rId5" Type="http://schemas.openxmlformats.org/officeDocument/2006/relationships/tags" Target="../tags/tag1066.xml"/><Relationship Id="rId15" Type="http://schemas.openxmlformats.org/officeDocument/2006/relationships/image" Target="../media/image313.png"/><Relationship Id="rId23" Type="http://schemas.openxmlformats.org/officeDocument/2006/relationships/image" Target="../media/image321.png"/><Relationship Id="rId10" Type="http://schemas.openxmlformats.org/officeDocument/2006/relationships/tags" Target="../tags/tag1071.xml"/><Relationship Id="rId19" Type="http://schemas.openxmlformats.org/officeDocument/2006/relationships/image" Target="../media/image317.png"/><Relationship Id="rId4" Type="http://schemas.openxmlformats.org/officeDocument/2006/relationships/tags" Target="../tags/tag1065.xml"/><Relationship Id="rId9" Type="http://schemas.openxmlformats.org/officeDocument/2006/relationships/tags" Target="../tags/tag1070.xml"/><Relationship Id="rId14" Type="http://schemas.openxmlformats.org/officeDocument/2006/relationships/image" Target="../media/image312.png"/><Relationship Id="rId22" Type="http://schemas.openxmlformats.org/officeDocument/2006/relationships/image" Target="../media/image32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1080.xml"/><Relationship Id="rId13" Type="http://schemas.openxmlformats.org/officeDocument/2006/relationships/tags" Target="../tags/tag1085.xml"/><Relationship Id="rId18" Type="http://schemas.openxmlformats.org/officeDocument/2006/relationships/tags" Target="../tags/tag1090.xml"/><Relationship Id="rId26" Type="http://schemas.openxmlformats.org/officeDocument/2006/relationships/image" Target="../media/image324.png"/><Relationship Id="rId3" Type="http://schemas.openxmlformats.org/officeDocument/2006/relationships/tags" Target="../tags/tag1075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330.png"/><Relationship Id="rId7" Type="http://schemas.openxmlformats.org/officeDocument/2006/relationships/tags" Target="../tags/tag1079.xml"/><Relationship Id="rId12" Type="http://schemas.openxmlformats.org/officeDocument/2006/relationships/tags" Target="../tags/tag1084.xml"/><Relationship Id="rId17" Type="http://schemas.openxmlformats.org/officeDocument/2006/relationships/tags" Target="../tags/tag1089.xml"/><Relationship Id="rId25" Type="http://schemas.openxmlformats.org/officeDocument/2006/relationships/image" Target="../media/image323.png"/><Relationship Id="rId33" Type="http://schemas.openxmlformats.org/officeDocument/2006/relationships/image" Target="../media/image320.png"/><Relationship Id="rId2" Type="http://schemas.openxmlformats.org/officeDocument/2006/relationships/tags" Target="../tags/tag1074.xml"/><Relationship Id="rId16" Type="http://schemas.openxmlformats.org/officeDocument/2006/relationships/tags" Target="../tags/tag1088.xml"/><Relationship Id="rId20" Type="http://schemas.openxmlformats.org/officeDocument/2006/relationships/tags" Target="../tags/tag1092.xml"/><Relationship Id="rId29" Type="http://schemas.openxmlformats.org/officeDocument/2006/relationships/image" Target="../media/image251.png"/><Relationship Id="rId1" Type="http://schemas.openxmlformats.org/officeDocument/2006/relationships/tags" Target="../tags/tag1073.xml"/><Relationship Id="rId6" Type="http://schemas.openxmlformats.org/officeDocument/2006/relationships/tags" Target="../tags/tag1078.xml"/><Relationship Id="rId11" Type="http://schemas.openxmlformats.org/officeDocument/2006/relationships/tags" Target="../tags/tag1083.xml"/><Relationship Id="rId24" Type="http://schemas.openxmlformats.org/officeDocument/2006/relationships/image" Target="../media/image322.png"/><Relationship Id="rId32" Type="http://schemas.openxmlformats.org/officeDocument/2006/relationships/image" Target="../media/image329.png"/><Relationship Id="rId5" Type="http://schemas.openxmlformats.org/officeDocument/2006/relationships/tags" Target="../tags/tag1077.xml"/><Relationship Id="rId15" Type="http://schemas.openxmlformats.org/officeDocument/2006/relationships/tags" Target="../tags/tag1087.xml"/><Relationship Id="rId23" Type="http://schemas.openxmlformats.org/officeDocument/2006/relationships/image" Target="../media/image313.png"/><Relationship Id="rId28" Type="http://schemas.openxmlformats.org/officeDocument/2006/relationships/image" Target="../media/image326.png"/><Relationship Id="rId10" Type="http://schemas.openxmlformats.org/officeDocument/2006/relationships/tags" Target="../tags/tag1082.xml"/><Relationship Id="rId19" Type="http://schemas.openxmlformats.org/officeDocument/2006/relationships/tags" Target="../tags/tag1091.xml"/><Relationship Id="rId31" Type="http://schemas.openxmlformats.org/officeDocument/2006/relationships/image" Target="../media/image328.png"/><Relationship Id="rId4" Type="http://schemas.openxmlformats.org/officeDocument/2006/relationships/tags" Target="../tags/tag1076.xml"/><Relationship Id="rId9" Type="http://schemas.openxmlformats.org/officeDocument/2006/relationships/tags" Target="../tags/tag1081.xml"/><Relationship Id="rId14" Type="http://schemas.openxmlformats.org/officeDocument/2006/relationships/tags" Target="../tags/tag1086.xml"/><Relationship Id="rId22" Type="http://schemas.openxmlformats.org/officeDocument/2006/relationships/image" Target="../media/image312.png"/><Relationship Id="rId27" Type="http://schemas.openxmlformats.org/officeDocument/2006/relationships/image" Target="../media/image325.png"/><Relationship Id="rId30" Type="http://schemas.openxmlformats.org/officeDocument/2006/relationships/image" Target="../media/image327.png"/><Relationship Id="rId35" Type="http://schemas.openxmlformats.org/officeDocument/2006/relationships/image" Target="../media/image331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1100.xml"/><Relationship Id="rId13" Type="http://schemas.openxmlformats.org/officeDocument/2006/relationships/tags" Target="../tags/tag1105.xml"/><Relationship Id="rId18" Type="http://schemas.openxmlformats.org/officeDocument/2006/relationships/image" Target="../media/image327.png"/><Relationship Id="rId3" Type="http://schemas.openxmlformats.org/officeDocument/2006/relationships/tags" Target="../tags/tag1095.xml"/><Relationship Id="rId21" Type="http://schemas.openxmlformats.org/officeDocument/2006/relationships/image" Target="../media/image331.png"/><Relationship Id="rId7" Type="http://schemas.openxmlformats.org/officeDocument/2006/relationships/tags" Target="../tags/tag1099.xml"/><Relationship Id="rId12" Type="http://schemas.openxmlformats.org/officeDocument/2006/relationships/tags" Target="../tags/tag1104.xml"/><Relationship Id="rId17" Type="http://schemas.openxmlformats.org/officeDocument/2006/relationships/image" Target="../media/image251.png"/><Relationship Id="rId25" Type="http://schemas.openxmlformats.org/officeDocument/2006/relationships/image" Target="../media/image336.png"/><Relationship Id="rId2" Type="http://schemas.openxmlformats.org/officeDocument/2006/relationships/tags" Target="../tags/tag1094.xml"/><Relationship Id="rId16" Type="http://schemas.openxmlformats.org/officeDocument/2006/relationships/image" Target="../media/image322.png"/><Relationship Id="rId20" Type="http://schemas.openxmlformats.org/officeDocument/2006/relationships/image" Target="../media/image333.png"/><Relationship Id="rId1" Type="http://schemas.openxmlformats.org/officeDocument/2006/relationships/tags" Target="../tags/tag1093.xml"/><Relationship Id="rId6" Type="http://schemas.openxmlformats.org/officeDocument/2006/relationships/tags" Target="../tags/tag1098.xml"/><Relationship Id="rId11" Type="http://schemas.openxmlformats.org/officeDocument/2006/relationships/tags" Target="../tags/tag1103.xml"/><Relationship Id="rId24" Type="http://schemas.openxmlformats.org/officeDocument/2006/relationships/image" Target="../media/image335.png"/><Relationship Id="rId5" Type="http://schemas.openxmlformats.org/officeDocument/2006/relationships/tags" Target="../tags/tag109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334.png"/><Relationship Id="rId10" Type="http://schemas.openxmlformats.org/officeDocument/2006/relationships/tags" Target="../tags/tag1102.xml"/><Relationship Id="rId19" Type="http://schemas.openxmlformats.org/officeDocument/2006/relationships/image" Target="../media/image332.png"/><Relationship Id="rId4" Type="http://schemas.openxmlformats.org/officeDocument/2006/relationships/tags" Target="../tags/tag1096.xml"/><Relationship Id="rId9" Type="http://schemas.openxmlformats.org/officeDocument/2006/relationships/tags" Target="../tags/tag1101.xml"/><Relationship Id="rId14" Type="http://schemas.openxmlformats.org/officeDocument/2006/relationships/tags" Target="../tags/tag1106.xml"/><Relationship Id="rId22" Type="http://schemas.openxmlformats.org/officeDocument/2006/relationships/image" Target="../media/image324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1114.xml"/><Relationship Id="rId13" Type="http://schemas.openxmlformats.org/officeDocument/2006/relationships/tags" Target="../tags/tag1119.xml"/><Relationship Id="rId18" Type="http://schemas.openxmlformats.org/officeDocument/2006/relationships/tags" Target="../tags/tag1124.xml"/><Relationship Id="rId26" Type="http://schemas.openxmlformats.org/officeDocument/2006/relationships/image" Target="../media/image251.png"/><Relationship Id="rId3" Type="http://schemas.openxmlformats.org/officeDocument/2006/relationships/tags" Target="../tags/tag1109.xml"/><Relationship Id="rId21" Type="http://schemas.openxmlformats.org/officeDocument/2006/relationships/image" Target="../media/image327.png"/><Relationship Id="rId34" Type="http://schemas.openxmlformats.org/officeDocument/2006/relationships/image" Target="../media/image331.png"/><Relationship Id="rId7" Type="http://schemas.openxmlformats.org/officeDocument/2006/relationships/tags" Target="../tags/tag1113.xml"/><Relationship Id="rId12" Type="http://schemas.openxmlformats.org/officeDocument/2006/relationships/tags" Target="../tags/tag1118.xml"/><Relationship Id="rId17" Type="http://schemas.openxmlformats.org/officeDocument/2006/relationships/tags" Target="../tags/tag1123.xml"/><Relationship Id="rId25" Type="http://schemas.openxmlformats.org/officeDocument/2006/relationships/image" Target="../media/image340.png"/><Relationship Id="rId33" Type="http://schemas.openxmlformats.org/officeDocument/2006/relationships/image" Target="../media/image343.png"/><Relationship Id="rId2" Type="http://schemas.openxmlformats.org/officeDocument/2006/relationships/tags" Target="../tags/tag1108.xml"/><Relationship Id="rId16" Type="http://schemas.openxmlformats.org/officeDocument/2006/relationships/tags" Target="../tags/tag1122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22.png"/><Relationship Id="rId1" Type="http://schemas.openxmlformats.org/officeDocument/2006/relationships/tags" Target="../tags/tag1107.xml"/><Relationship Id="rId6" Type="http://schemas.openxmlformats.org/officeDocument/2006/relationships/tags" Target="../tags/tag1112.xml"/><Relationship Id="rId11" Type="http://schemas.openxmlformats.org/officeDocument/2006/relationships/tags" Target="../tags/tag1117.xml"/><Relationship Id="rId24" Type="http://schemas.openxmlformats.org/officeDocument/2006/relationships/image" Target="../media/image339.png"/><Relationship Id="rId32" Type="http://schemas.openxmlformats.org/officeDocument/2006/relationships/image" Target="../media/image335.png"/><Relationship Id="rId5" Type="http://schemas.openxmlformats.org/officeDocument/2006/relationships/tags" Target="../tags/tag1111.xml"/><Relationship Id="rId15" Type="http://schemas.openxmlformats.org/officeDocument/2006/relationships/tags" Target="../tags/tag1121.xml"/><Relationship Id="rId23" Type="http://schemas.openxmlformats.org/officeDocument/2006/relationships/image" Target="../media/image338.png"/><Relationship Id="rId28" Type="http://schemas.openxmlformats.org/officeDocument/2006/relationships/image" Target="../media/image342.png"/><Relationship Id="rId10" Type="http://schemas.openxmlformats.org/officeDocument/2006/relationships/tags" Target="../tags/tag1116.xml"/><Relationship Id="rId19" Type="http://schemas.openxmlformats.org/officeDocument/2006/relationships/tags" Target="../tags/tag1125.xml"/><Relationship Id="rId31" Type="http://schemas.openxmlformats.org/officeDocument/2006/relationships/image" Target="../media/image333.png"/><Relationship Id="rId4" Type="http://schemas.openxmlformats.org/officeDocument/2006/relationships/tags" Target="../tags/tag1110.xml"/><Relationship Id="rId9" Type="http://schemas.openxmlformats.org/officeDocument/2006/relationships/tags" Target="../tags/tag1115.xml"/><Relationship Id="rId14" Type="http://schemas.openxmlformats.org/officeDocument/2006/relationships/tags" Target="../tags/tag1120.xml"/><Relationship Id="rId22" Type="http://schemas.openxmlformats.org/officeDocument/2006/relationships/image" Target="../media/image337.png"/><Relationship Id="rId27" Type="http://schemas.openxmlformats.org/officeDocument/2006/relationships/image" Target="../media/image341.png"/><Relationship Id="rId30" Type="http://schemas.openxmlformats.org/officeDocument/2006/relationships/image" Target="../media/image332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1133.xml"/><Relationship Id="rId13" Type="http://schemas.openxmlformats.org/officeDocument/2006/relationships/tags" Target="../tags/tag113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32.png"/><Relationship Id="rId3" Type="http://schemas.openxmlformats.org/officeDocument/2006/relationships/tags" Target="../tags/tag1128.xml"/><Relationship Id="rId21" Type="http://schemas.openxmlformats.org/officeDocument/2006/relationships/image" Target="../media/image327.png"/><Relationship Id="rId7" Type="http://schemas.openxmlformats.org/officeDocument/2006/relationships/tags" Target="../tags/tag1132.xml"/><Relationship Id="rId12" Type="http://schemas.openxmlformats.org/officeDocument/2006/relationships/tags" Target="../tags/tag1137.xml"/><Relationship Id="rId17" Type="http://schemas.openxmlformats.org/officeDocument/2006/relationships/tags" Target="../tags/tag1142.xml"/><Relationship Id="rId25" Type="http://schemas.openxmlformats.org/officeDocument/2006/relationships/image" Target="../media/image322.png"/><Relationship Id="rId2" Type="http://schemas.openxmlformats.org/officeDocument/2006/relationships/tags" Target="../tags/tag1127.xml"/><Relationship Id="rId16" Type="http://schemas.openxmlformats.org/officeDocument/2006/relationships/tags" Target="../tags/tag1141.xml"/><Relationship Id="rId20" Type="http://schemas.openxmlformats.org/officeDocument/2006/relationships/image" Target="../media/image331.png"/><Relationship Id="rId29" Type="http://schemas.openxmlformats.org/officeDocument/2006/relationships/image" Target="../media/image342.png"/><Relationship Id="rId1" Type="http://schemas.openxmlformats.org/officeDocument/2006/relationships/tags" Target="../tags/tag1126.xml"/><Relationship Id="rId6" Type="http://schemas.openxmlformats.org/officeDocument/2006/relationships/tags" Target="../tags/tag1131.xml"/><Relationship Id="rId11" Type="http://schemas.openxmlformats.org/officeDocument/2006/relationships/tags" Target="../tags/tag1136.xml"/><Relationship Id="rId24" Type="http://schemas.openxmlformats.org/officeDocument/2006/relationships/image" Target="../media/image339.png"/><Relationship Id="rId5" Type="http://schemas.openxmlformats.org/officeDocument/2006/relationships/tags" Target="../tags/tag1130.xml"/><Relationship Id="rId15" Type="http://schemas.openxmlformats.org/officeDocument/2006/relationships/tags" Target="../tags/tag1140.xml"/><Relationship Id="rId23" Type="http://schemas.openxmlformats.org/officeDocument/2006/relationships/image" Target="../media/image343.png"/><Relationship Id="rId28" Type="http://schemas.openxmlformats.org/officeDocument/2006/relationships/image" Target="../media/image335.png"/><Relationship Id="rId10" Type="http://schemas.openxmlformats.org/officeDocument/2006/relationships/tags" Target="../tags/tag1135.xml"/><Relationship Id="rId19" Type="http://schemas.openxmlformats.org/officeDocument/2006/relationships/image" Target="../media/image251.png"/><Relationship Id="rId4" Type="http://schemas.openxmlformats.org/officeDocument/2006/relationships/tags" Target="../tags/tag1129.xml"/><Relationship Id="rId9" Type="http://schemas.openxmlformats.org/officeDocument/2006/relationships/tags" Target="../tags/tag1134.xml"/><Relationship Id="rId14" Type="http://schemas.openxmlformats.org/officeDocument/2006/relationships/tags" Target="../tags/tag1139.xml"/><Relationship Id="rId22" Type="http://schemas.openxmlformats.org/officeDocument/2006/relationships/image" Target="../media/image341.png"/><Relationship Id="rId27" Type="http://schemas.openxmlformats.org/officeDocument/2006/relationships/image" Target="../media/image333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tags" Target="../tags/tag1150.xml"/><Relationship Id="rId13" Type="http://schemas.openxmlformats.org/officeDocument/2006/relationships/tags" Target="../tags/tag1155.xml"/><Relationship Id="rId18" Type="http://schemas.openxmlformats.org/officeDocument/2006/relationships/tags" Target="../tags/tag1160.xml"/><Relationship Id="rId26" Type="http://schemas.openxmlformats.org/officeDocument/2006/relationships/image" Target="../media/image342.png"/><Relationship Id="rId3" Type="http://schemas.openxmlformats.org/officeDocument/2006/relationships/tags" Target="../tags/tag1145.xml"/><Relationship Id="rId21" Type="http://schemas.openxmlformats.org/officeDocument/2006/relationships/image" Target="../media/image341.png"/><Relationship Id="rId7" Type="http://schemas.openxmlformats.org/officeDocument/2006/relationships/tags" Target="../tags/tag1149.xml"/><Relationship Id="rId12" Type="http://schemas.openxmlformats.org/officeDocument/2006/relationships/tags" Target="../tags/tag1154.xml"/><Relationship Id="rId17" Type="http://schemas.openxmlformats.org/officeDocument/2006/relationships/tags" Target="../tags/tag1159.xml"/><Relationship Id="rId25" Type="http://schemas.openxmlformats.org/officeDocument/2006/relationships/image" Target="../media/image322.png"/><Relationship Id="rId33" Type="http://schemas.openxmlformats.org/officeDocument/2006/relationships/image" Target="../media/image321.png"/><Relationship Id="rId2" Type="http://schemas.openxmlformats.org/officeDocument/2006/relationships/tags" Target="../tags/tag1144.xml"/><Relationship Id="rId16" Type="http://schemas.openxmlformats.org/officeDocument/2006/relationships/tags" Target="../tags/tag1158.xml"/><Relationship Id="rId20" Type="http://schemas.openxmlformats.org/officeDocument/2006/relationships/image" Target="../media/image327.png"/><Relationship Id="rId29" Type="http://schemas.openxmlformats.org/officeDocument/2006/relationships/image" Target="../media/image332.png"/><Relationship Id="rId1" Type="http://schemas.openxmlformats.org/officeDocument/2006/relationships/tags" Target="../tags/tag1143.xml"/><Relationship Id="rId6" Type="http://schemas.openxmlformats.org/officeDocument/2006/relationships/tags" Target="../tags/tag1148.xml"/><Relationship Id="rId11" Type="http://schemas.openxmlformats.org/officeDocument/2006/relationships/tags" Target="../tags/tag1153.xml"/><Relationship Id="rId24" Type="http://schemas.openxmlformats.org/officeDocument/2006/relationships/image" Target="../media/image331.png"/><Relationship Id="rId32" Type="http://schemas.openxmlformats.org/officeDocument/2006/relationships/image" Target="../media/image345.png"/><Relationship Id="rId5" Type="http://schemas.openxmlformats.org/officeDocument/2006/relationships/tags" Target="../tags/tag1147.xml"/><Relationship Id="rId15" Type="http://schemas.openxmlformats.org/officeDocument/2006/relationships/tags" Target="../tags/tag1157.xml"/><Relationship Id="rId23" Type="http://schemas.openxmlformats.org/officeDocument/2006/relationships/image" Target="../media/image251.png"/><Relationship Id="rId28" Type="http://schemas.openxmlformats.org/officeDocument/2006/relationships/image" Target="../media/image335.png"/><Relationship Id="rId10" Type="http://schemas.openxmlformats.org/officeDocument/2006/relationships/tags" Target="../tags/tag115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344.png"/><Relationship Id="rId4" Type="http://schemas.openxmlformats.org/officeDocument/2006/relationships/tags" Target="../tags/tag1146.xml"/><Relationship Id="rId9" Type="http://schemas.openxmlformats.org/officeDocument/2006/relationships/tags" Target="../tags/tag1151.xml"/><Relationship Id="rId14" Type="http://schemas.openxmlformats.org/officeDocument/2006/relationships/tags" Target="../tags/tag1156.xml"/><Relationship Id="rId22" Type="http://schemas.openxmlformats.org/officeDocument/2006/relationships/image" Target="../media/image343.png"/><Relationship Id="rId27" Type="http://schemas.openxmlformats.org/officeDocument/2006/relationships/image" Target="../media/image339.png"/><Relationship Id="rId30" Type="http://schemas.openxmlformats.org/officeDocument/2006/relationships/image" Target="../media/image333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7.png"/><Relationship Id="rId3" Type="http://schemas.openxmlformats.org/officeDocument/2006/relationships/tags" Target="../tags/tag1163.xml"/><Relationship Id="rId7" Type="http://schemas.openxmlformats.org/officeDocument/2006/relationships/image" Target="../media/image346.png"/><Relationship Id="rId2" Type="http://schemas.openxmlformats.org/officeDocument/2006/relationships/tags" Target="../tags/tag1162.xml"/><Relationship Id="rId1" Type="http://schemas.openxmlformats.org/officeDocument/2006/relationships/tags" Target="../tags/tag116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50.png"/><Relationship Id="rId5" Type="http://schemas.openxmlformats.org/officeDocument/2006/relationships/tags" Target="../tags/tag1165.xml"/><Relationship Id="rId10" Type="http://schemas.openxmlformats.org/officeDocument/2006/relationships/image" Target="../media/image349.png"/><Relationship Id="rId4" Type="http://schemas.openxmlformats.org/officeDocument/2006/relationships/tags" Target="../tags/tag1164.xml"/><Relationship Id="rId9" Type="http://schemas.openxmlformats.org/officeDocument/2006/relationships/image" Target="../media/image348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00.xml"/><Relationship Id="rId18" Type="http://schemas.openxmlformats.org/officeDocument/2006/relationships/tags" Target="../tags/tag105.xml"/><Relationship Id="rId26" Type="http://schemas.openxmlformats.org/officeDocument/2006/relationships/tags" Target="../tags/tag113.xml"/><Relationship Id="rId39" Type="http://schemas.openxmlformats.org/officeDocument/2006/relationships/tags" Target="../tags/tag126.xml"/><Relationship Id="rId21" Type="http://schemas.openxmlformats.org/officeDocument/2006/relationships/tags" Target="../tags/tag108.xml"/><Relationship Id="rId34" Type="http://schemas.openxmlformats.org/officeDocument/2006/relationships/tags" Target="../tags/tag121.xml"/><Relationship Id="rId42" Type="http://schemas.openxmlformats.org/officeDocument/2006/relationships/tags" Target="../tags/tag129.xml"/><Relationship Id="rId47" Type="http://schemas.openxmlformats.org/officeDocument/2006/relationships/tags" Target="../tags/tag134.xml"/><Relationship Id="rId50" Type="http://schemas.openxmlformats.org/officeDocument/2006/relationships/image" Target="../media/image22.png"/><Relationship Id="rId55" Type="http://schemas.openxmlformats.org/officeDocument/2006/relationships/image" Target="../media/image34.png"/><Relationship Id="rId63" Type="http://schemas.openxmlformats.org/officeDocument/2006/relationships/image" Target="../media/image25.png"/><Relationship Id="rId68" Type="http://schemas.openxmlformats.org/officeDocument/2006/relationships/image" Target="../media/image41.png"/><Relationship Id="rId76" Type="http://schemas.openxmlformats.org/officeDocument/2006/relationships/image" Target="../media/image47.png"/><Relationship Id="rId7" Type="http://schemas.openxmlformats.org/officeDocument/2006/relationships/tags" Target="../tags/tag94.xml"/><Relationship Id="rId71" Type="http://schemas.openxmlformats.org/officeDocument/2006/relationships/image" Target="../media/image26.png"/><Relationship Id="rId2" Type="http://schemas.openxmlformats.org/officeDocument/2006/relationships/tags" Target="../tags/tag89.xml"/><Relationship Id="rId16" Type="http://schemas.openxmlformats.org/officeDocument/2006/relationships/tags" Target="../tags/tag103.xml"/><Relationship Id="rId29" Type="http://schemas.openxmlformats.org/officeDocument/2006/relationships/tags" Target="../tags/tag116.xml"/><Relationship Id="rId11" Type="http://schemas.openxmlformats.org/officeDocument/2006/relationships/tags" Target="../tags/tag98.xml"/><Relationship Id="rId24" Type="http://schemas.openxmlformats.org/officeDocument/2006/relationships/tags" Target="../tags/tag111.xml"/><Relationship Id="rId32" Type="http://schemas.openxmlformats.org/officeDocument/2006/relationships/tags" Target="../tags/tag119.xml"/><Relationship Id="rId37" Type="http://schemas.openxmlformats.org/officeDocument/2006/relationships/tags" Target="../tags/tag124.xml"/><Relationship Id="rId40" Type="http://schemas.openxmlformats.org/officeDocument/2006/relationships/tags" Target="../tags/tag127.xml"/><Relationship Id="rId45" Type="http://schemas.openxmlformats.org/officeDocument/2006/relationships/tags" Target="../tags/tag132.xml"/><Relationship Id="rId53" Type="http://schemas.openxmlformats.org/officeDocument/2006/relationships/image" Target="../media/image31.png"/><Relationship Id="rId58" Type="http://schemas.openxmlformats.org/officeDocument/2006/relationships/image" Target="../media/image28.png"/><Relationship Id="rId66" Type="http://schemas.openxmlformats.org/officeDocument/2006/relationships/image" Target="../media/image21.png"/><Relationship Id="rId74" Type="http://schemas.openxmlformats.org/officeDocument/2006/relationships/image" Target="../media/image45.png"/><Relationship Id="rId5" Type="http://schemas.openxmlformats.org/officeDocument/2006/relationships/tags" Target="../tags/tag92.xml"/><Relationship Id="rId15" Type="http://schemas.openxmlformats.org/officeDocument/2006/relationships/tags" Target="../tags/tag102.xml"/><Relationship Id="rId23" Type="http://schemas.openxmlformats.org/officeDocument/2006/relationships/tags" Target="../tags/tag110.xml"/><Relationship Id="rId28" Type="http://schemas.openxmlformats.org/officeDocument/2006/relationships/tags" Target="../tags/tag115.xml"/><Relationship Id="rId36" Type="http://schemas.openxmlformats.org/officeDocument/2006/relationships/tags" Target="../tags/tag123.xml"/><Relationship Id="rId49" Type="http://schemas.openxmlformats.org/officeDocument/2006/relationships/slideLayout" Target="../slideLayouts/slideLayout2.xml"/><Relationship Id="rId57" Type="http://schemas.openxmlformats.org/officeDocument/2006/relationships/image" Target="../media/image29.png"/><Relationship Id="rId61" Type="http://schemas.openxmlformats.org/officeDocument/2006/relationships/image" Target="../media/image38.png"/><Relationship Id="rId10" Type="http://schemas.openxmlformats.org/officeDocument/2006/relationships/tags" Target="../tags/tag97.xml"/><Relationship Id="rId19" Type="http://schemas.openxmlformats.org/officeDocument/2006/relationships/tags" Target="../tags/tag106.xml"/><Relationship Id="rId31" Type="http://schemas.openxmlformats.org/officeDocument/2006/relationships/tags" Target="../tags/tag118.xml"/><Relationship Id="rId44" Type="http://schemas.openxmlformats.org/officeDocument/2006/relationships/tags" Target="../tags/tag131.xml"/><Relationship Id="rId52" Type="http://schemas.openxmlformats.org/officeDocument/2006/relationships/image" Target="../media/image23.png"/><Relationship Id="rId60" Type="http://schemas.openxmlformats.org/officeDocument/2006/relationships/image" Target="../media/image37.png"/><Relationship Id="rId65" Type="http://schemas.openxmlformats.org/officeDocument/2006/relationships/image" Target="../media/image40.png"/><Relationship Id="rId73" Type="http://schemas.openxmlformats.org/officeDocument/2006/relationships/image" Target="../media/image44.png"/><Relationship Id="rId78" Type="http://schemas.openxmlformats.org/officeDocument/2006/relationships/image" Target="../media/image49.png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tags" Target="../tags/tag101.xml"/><Relationship Id="rId22" Type="http://schemas.openxmlformats.org/officeDocument/2006/relationships/tags" Target="../tags/tag109.xml"/><Relationship Id="rId27" Type="http://schemas.openxmlformats.org/officeDocument/2006/relationships/tags" Target="../tags/tag114.xml"/><Relationship Id="rId30" Type="http://schemas.openxmlformats.org/officeDocument/2006/relationships/tags" Target="../tags/tag117.xml"/><Relationship Id="rId35" Type="http://schemas.openxmlformats.org/officeDocument/2006/relationships/tags" Target="../tags/tag122.xml"/><Relationship Id="rId43" Type="http://schemas.openxmlformats.org/officeDocument/2006/relationships/tags" Target="../tags/tag130.xml"/><Relationship Id="rId48" Type="http://schemas.openxmlformats.org/officeDocument/2006/relationships/tags" Target="../tags/tag135.xml"/><Relationship Id="rId56" Type="http://schemas.openxmlformats.org/officeDocument/2006/relationships/image" Target="../media/image35.png"/><Relationship Id="rId64" Type="http://schemas.openxmlformats.org/officeDocument/2006/relationships/image" Target="../media/image39.png"/><Relationship Id="rId69" Type="http://schemas.openxmlformats.org/officeDocument/2006/relationships/image" Target="../media/image42.png"/><Relationship Id="rId77" Type="http://schemas.openxmlformats.org/officeDocument/2006/relationships/image" Target="../media/image48.png"/><Relationship Id="rId8" Type="http://schemas.openxmlformats.org/officeDocument/2006/relationships/tags" Target="../tags/tag95.xml"/><Relationship Id="rId51" Type="http://schemas.openxmlformats.org/officeDocument/2006/relationships/image" Target="../media/image32.png"/><Relationship Id="rId72" Type="http://schemas.openxmlformats.org/officeDocument/2006/relationships/image" Target="../media/image27.png"/><Relationship Id="rId3" Type="http://schemas.openxmlformats.org/officeDocument/2006/relationships/tags" Target="../tags/tag90.xml"/><Relationship Id="rId12" Type="http://schemas.openxmlformats.org/officeDocument/2006/relationships/tags" Target="../tags/tag99.xml"/><Relationship Id="rId17" Type="http://schemas.openxmlformats.org/officeDocument/2006/relationships/tags" Target="../tags/tag104.xml"/><Relationship Id="rId25" Type="http://schemas.openxmlformats.org/officeDocument/2006/relationships/tags" Target="../tags/tag112.xml"/><Relationship Id="rId33" Type="http://schemas.openxmlformats.org/officeDocument/2006/relationships/tags" Target="../tags/tag120.xml"/><Relationship Id="rId38" Type="http://schemas.openxmlformats.org/officeDocument/2006/relationships/tags" Target="../tags/tag125.xml"/><Relationship Id="rId46" Type="http://schemas.openxmlformats.org/officeDocument/2006/relationships/tags" Target="../tags/tag133.xml"/><Relationship Id="rId59" Type="http://schemas.openxmlformats.org/officeDocument/2006/relationships/image" Target="../media/image36.png"/><Relationship Id="rId67" Type="http://schemas.openxmlformats.org/officeDocument/2006/relationships/image" Target="../media/image30.png"/><Relationship Id="rId20" Type="http://schemas.openxmlformats.org/officeDocument/2006/relationships/tags" Target="../tags/tag107.xml"/><Relationship Id="rId41" Type="http://schemas.openxmlformats.org/officeDocument/2006/relationships/tags" Target="../tags/tag128.xml"/><Relationship Id="rId54" Type="http://schemas.openxmlformats.org/officeDocument/2006/relationships/image" Target="../media/image33.png"/><Relationship Id="rId62" Type="http://schemas.openxmlformats.org/officeDocument/2006/relationships/image" Target="../media/image24.png"/><Relationship Id="rId70" Type="http://schemas.openxmlformats.org/officeDocument/2006/relationships/image" Target="../media/image43.png"/><Relationship Id="rId75" Type="http://schemas.openxmlformats.org/officeDocument/2006/relationships/image" Target="../media/image46.png"/><Relationship Id="rId1" Type="http://schemas.openxmlformats.org/officeDocument/2006/relationships/tags" Target="../tags/tag88.xml"/><Relationship Id="rId6" Type="http://schemas.openxmlformats.org/officeDocument/2006/relationships/tags" Target="../tags/tag9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13" Type="http://schemas.openxmlformats.org/officeDocument/2006/relationships/tags" Target="../tags/tag148.xml"/><Relationship Id="rId18" Type="http://schemas.openxmlformats.org/officeDocument/2006/relationships/tags" Target="../tags/tag153.xml"/><Relationship Id="rId26" Type="http://schemas.openxmlformats.org/officeDocument/2006/relationships/image" Target="../media/image33.png"/><Relationship Id="rId3" Type="http://schemas.openxmlformats.org/officeDocument/2006/relationships/tags" Target="../tags/tag138.xml"/><Relationship Id="rId21" Type="http://schemas.openxmlformats.org/officeDocument/2006/relationships/tags" Target="../tags/tag156.xml"/><Relationship Id="rId34" Type="http://schemas.openxmlformats.org/officeDocument/2006/relationships/image" Target="../media/image51.png"/><Relationship Id="rId7" Type="http://schemas.openxmlformats.org/officeDocument/2006/relationships/tags" Target="../tags/tag142.xml"/><Relationship Id="rId12" Type="http://schemas.openxmlformats.org/officeDocument/2006/relationships/tags" Target="../tags/tag147.xml"/><Relationship Id="rId17" Type="http://schemas.openxmlformats.org/officeDocument/2006/relationships/tags" Target="../tags/tag152.xml"/><Relationship Id="rId25" Type="http://schemas.openxmlformats.org/officeDocument/2006/relationships/image" Target="../media/image34.png"/><Relationship Id="rId33" Type="http://schemas.openxmlformats.org/officeDocument/2006/relationships/image" Target="../media/image50.png"/><Relationship Id="rId2" Type="http://schemas.openxmlformats.org/officeDocument/2006/relationships/tags" Target="../tags/tag137.xml"/><Relationship Id="rId16" Type="http://schemas.openxmlformats.org/officeDocument/2006/relationships/tags" Target="../tags/tag151.xml"/><Relationship Id="rId20" Type="http://schemas.openxmlformats.org/officeDocument/2006/relationships/tags" Target="../tags/tag155.xml"/><Relationship Id="rId29" Type="http://schemas.openxmlformats.org/officeDocument/2006/relationships/image" Target="../media/image46.png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tags" Target="../tags/tag146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49.png"/><Relationship Id="rId5" Type="http://schemas.openxmlformats.org/officeDocument/2006/relationships/tags" Target="../tags/tag140.xml"/><Relationship Id="rId15" Type="http://schemas.openxmlformats.org/officeDocument/2006/relationships/tags" Target="../tags/tag150.xml"/><Relationship Id="rId23" Type="http://schemas.openxmlformats.org/officeDocument/2006/relationships/tags" Target="../tags/tag158.xml"/><Relationship Id="rId28" Type="http://schemas.openxmlformats.org/officeDocument/2006/relationships/image" Target="../media/image29.png"/><Relationship Id="rId10" Type="http://schemas.openxmlformats.org/officeDocument/2006/relationships/tags" Target="../tags/tag145.xml"/><Relationship Id="rId19" Type="http://schemas.openxmlformats.org/officeDocument/2006/relationships/tags" Target="../tags/tag154.xml"/><Relationship Id="rId31" Type="http://schemas.openxmlformats.org/officeDocument/2006/relationships/image" Target="../media/image48.png"/><Relationship Id="rId4" Type="http://schemas.openxmlformats.org/officeDocument/2006/relationships/tags" Target="../tags/tag139.xml"/><Relationship Id="rId9" Type="http://schemas.openxmlformats.org/officeDocument/2006/relationships/tags" Target="../tags/tag144.xml"/><Relationship Id="rId14" Type="http://schemas.openxmlformats.org/officeDocument/2006/relationships/tags" Target="../tags/tag149.xml"/><Relationship Id="rId22" Type="http://schemas.openxmlformats.org/officeDocument/2006/relationships/tags" Target="../tags/tag157.xml"/><Relationship Id="rId27" Type="http://schemas.openxmlformats.org/officeDocument/2006/relationships/image" Target="../media/image35.png"/><Relationship Id="rId30" Type="http://schemas.openxmlformats.org/officeDocument/2006/relationships/image" Target="../media/image47.png"/><Relationship Id="rId35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66.xml"/><Relationship Id="rId13" Type="http://schemas.openxmlformats.org/officeDocument/2006/relationships/tags" Target="../tags/tag171.xml"/><Relationship Id="rId18" Type="http://schemas.openxmlformats.org/officeDocument/2006/relationships/tags" Target="../tags/tag176.xml"/><Relationship Id="rId26" Type="http://schemas.openxmlformats.org/officeDocument/2006/relationships/tags" Target="../tags/tag184.xml"/><Relationship Id="rId39" Type="http://schemas.openxmlformats.org/officeDocument/2006/relationships/image" Target="../media/image48.png"/><Relationship Id="rId3" Type="http://schemas.openxmlformats.org/officeDocument/2006/relationships/tags" Target="../tags/tag161.xml"/><Relationship Id="rId21" Type="http://schemas.openxmlformats.org/officeDocument/2006/relationships/tags" Target="../tags/tag179.xml"/><Relationship Id="rId34" Type="http://schemas.openxmlformats.org/officeDocument/2006/relationships/image" Target="../media/image53.png"/><Relationship Id="rId42" Type="http://schemas.openxmlformats.org/officeDocument/2006/relationships/image" Target="../media/image56.png"/><Relationship Id="rId7" Type="http://schemas.openxmlformats.org/officeDocument/2006/relationships/tags" Target="../tags/tag165.xml"/><Relationship Id="rId12" Type="http://schemas.openxmlformats.org/officeDocument/2006/relationships/tags" Target="../tags/tag170.xml"/><Relationship Id="rId17" Type="http://schemas.openxmlformats.org/officeDocument/2006/relationships/tags" Target="../tags/tag175.xml"/><Relationship Id="rId25" Type="http://schemas.openxmlformats.org/officeDocument/2006/relationships/tags" Target="../tags/tag183.xml"/><Relationship Id="rId33" Type="http://schemas.openxmlformats.org/officeDocument/2006/relationships/image" Target="../media/image47.png"/><Relationship Id="rId38" Type="http://schemas.openxmlformats.org/officeDocument/2006/relationships/image" Target="../media/image50.png"/><Relationship Id="rId2" Type="http://schemas.openxmlformats.org/officeDocument/2006/relationships/tags" Target="../tags/tag160.xml"/><Relationship Id="rId16" Type="http://schemas.openxmlformats.org/officeDocument/2006/relationships/tags" Target="../tags/tag174.xml"/><Relationship Id="rId20" Type="http://schemas.openxmlformats.org/officeDocument/2006/relationships/tags" Target="../tags/tag178.xml"/><Relationship Id="rId29" Type="http://schemas.openxmlformats.org/officeDocument/2006/relationships/image" Target="../media/image34.png"/><Relationship Id="rId41" Type="http://schemas.openxmlformats.org/officeDocument/2006/relationships/image" Target="../media/image52.png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11" Type="http://schemas.openxmlformats.org/officeDocument/2006/relationships/tags" Target="../tags/tag169.xml"/><Relationship Id="rId24" Type="http://schemas.openxmlformats.org/officeDocument/2006/relationships/tags" Target="../tags/tag182.xml"/><Relationship Id="rId32" Type="http://schemas.openxmlformats.org/officeDocument/2006/relationships/image" Target="../media/image46.png"/><Relationship Id="rId37" Type="http://schemas.openxmlformats.org/officeDocument/2006/relationships/image" Target="../media/image55.png"/><Relationship Id="rId40" Type="http://schemas.openxmlformats.org/officeDocument/2006/relationships/image" Target="../media/image49.png"/><Relationship Id="rId5" Type="http://schemas.openxmlformats.org/officeDocument/2006/relationships/tags" Target="../tags/tag163.xml"/><Relationship Id="rId15" Type="http://schemas.openxmlformats.org/officeDocument/2006/relationships/tags" Target="../tags/tag173.xml"/><Relationship Id="rId23" Type="http://schemas.openxmlformats.org/officeDocument/2006/relationships/tags" Target="../tags/tag181.xml"/><Relationship Id="rId28" Type="http://schemas.openxmlformats.org/officeDocument/2006/relationships/image" Target="../media/image33.png"/><Relationship Id="rId36" Type="http://schemas.openxmlformats.org/officeDocument/2006/relationships/image" Target="../media/image54.png"/><Relationship Id="rId10" Type="http://schemas.openxmlformats.org/officeDocument/2006/relationships/tags" Target="../tags/tag168.xml"/><Relationship Id="rId19" Type="http://schemas.openxmlformats.org/officeDocument/2006/relationships/tags" Target="../tags/tag177.xml"/><Relationship Id="rId31" Type="http://schemas.openxmlformats.org/officeDocument/2006/relationships/image" Target="../media/image29.png"/><Relationship Id="rId44" Type="http://schemas.openxmlformats.org/officeDocument/2006/relationships/image" Target="../media/image58.png"/><Relationship Id="rId4" Type="http://schemas.openxmlformats.org/officeDocument/2006/relationships/tags" Target="../tags/tag162.xml"/><Relationship Id="rId9" Type="http://schemas.openxmlformats.org/officeDocument/2006/relationships/tags" Target="../tags/tag167.xml"/><Relationship Id="rId14" Type="http://schemas.openxmlformats.org/officeDocument/2006/relationships/tags" Target="../tags/tag172.xml"/><Relationship Id="rId22" Type="http://schemas.openxmlformats.org/officeDocument/2006/relationships/tags" Target="../tags/tag180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35.png"/><Relationship Id="rId35" Type="http://schemas.openxmlformats.org/officeDocument/2006/relationships/image" Target="../media/image51.png"/><Relationship Id="rId43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tags" Target="../tags/tag197.xml"/><Relationship Id="rId18" Type="http://schemas.openxmlformats.org/officeDocument/2006/relationships/tags" Target="../tags/tag202.xml"/><Relationship Id="rId26" Type="http://schemas.openxmlformats.org/officeDocument/2006/relationships/image" Target="../media/image50.png"/><Relationship Id="rId3" Type="http://schemas.openxmlformats.org/officeDocument/2006/relationships/tags" Target="../tags/tag187.xml"/><Relationship Id="rId21" Type="http://schemas.openxmlformats.org/officeDocument/2006/relationships/tags" Target="../tags/tag205.xml"/><Relationship Id="rId34" Type="http://schemas.openxmlformats.org/officeDocument/2006/relationships/image" Target="../media/image11.png"/><Relationship Id="rId7" Type="http://schemas.openxmlformats.org/officeDocument/2006/relationships/tags" Target="../tags/tag191.xml"/><Relationship Id="rId12" Type="http://schemas.openxmlformats.org/officeDocument/2006/relationships/tags" Target="../tags/tag196.xml"/><Relationship Id="rId17" Type="http://schemas.openxmlformats.org/officeDocument/2006/relationships/tags" Target="../tags/tag201.xml"/><Relationship Id="rId25" Type="http://schemas.openxmlformats.org/officeDocument/2006/relationships/image" Target="../media/image34.png"/><Relationship Id="rId33" Type="http://schemas.openxmlformats.org/officeDocument/2006/relationships/image" Target="../media/image60.png"/><Relationship Id="rId2" Type="http://schemas.openxmlformats.org/officeDocument/2006/relationships/tags" Target="../tags/tag186.xml"/><Relationship Id="rId16" Type="http://schemas.openxmlformats.org/officeDocument/2006/relationships/tags" Target="../tags/tag200.xml"/><Relationship Id="rId20" Type="http://schemas.openxmlformats.org/officeDocument/2006/relationships/tags" Target="../tags/tag204.xml"/><Relationship Id="rId29" Type="http://schemas.openxmlformats.org/officeDocument/2006/relationships/image" Target="../media/image53.png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tags" Target="../tags/tag195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59.png"/><Relationship Id="rId5" Type="http://schemas.openxmlformats.org/officeDocument/2006/relationships/tags" Target="../tags/tag189.xml"/><Relationship Id="rId15" Type="http://schemas.openxmlformats.org/officeDocument/2006/relationships/tags" Target="../tags/tag199.xml"/><Relationship Id="rId23" Type="http://schemas.openxmlformats.org/officeDocument/2006/relationships/tags" Target="../tags/tag207.xml"/><Relationship Id="rId28" Type="http://schemas.openxmlformats.org/officeDocument/2006/relationships/image" Target="../media/image54.png"/><Relationship Id="rId10" Type="http://schemas.openxmlformats.org/officeDocument/2006/relationships/tags" Target="../tags/tag194.xml"/><Relationship Id="rId19" Type="http://schemas.openxmlformats.org/officeDocument/2006/relationships/tags" Target="../tags/tag203.xml"/><Relationship Id="rId31" Type="http://schemas.openxmlformats.org/officeDocument/2006/relationships/image" Target="../media/image52.png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4" Type="http://schemas.openxmlformats.org/officeDocument/2006/relationships/tags" Target="../tags/tag198.xml"/><Relationship Id="rId22" Type="http://schemas.openxmlformats.org/officeDocument/2006/relationships/tags" Target="../tags/tag206.xml"/><Relationship Id="rId27" Type="http://schemas.openxmlformats.org/officeDocument/2006/relationships/image" Target="../media/image55.png"/><Relationship Id="rId30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F892-34B3-4887-A89B-E3404150E0F8}" type="slidenum">
              <a:rPr lang="en-US"/>
              <a:pPr/>
              <a:t>1</a:t>
            </a:fld>
            <a:endParaRPr lang="en-US"/>
          </a:p>
        </p:txBody>
      </p:sp>
      <p:sp>
        <p:nvSpPr>
          <p:cNvPr id="691202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Financial Mathematics</a:t>
            </a:r>
          </a:p>
          <a:p>
            <a:pPr algn="ctr"/>
            <a:r>
              <a:rPr lang="en-US" sz="2400"/>
              <a:t>Eigenvalues and eigenvectors</a:t>
            </a: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1208" name="Rectangle 8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9240-89A6-4479-9EFB-1736FB34C87E}" type="slidenum">
              <a:rPr lang="en-US"/>
              <a:pPr/>
              <a:t>10</a:t>
            </a:fld>
            <a:endParaRPr lang="en-US"/>
          </a:p>
        </p:txBody>
      </p:sp>
      <p:pic>
        <p:nvPicPr>
          <p:cNvPr id="73216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17525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2166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461963"/>
            <a:ext cx="3016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2167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6888"/>
            <a:ext cx="9064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2168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573088"/>
            <a:ext cx="43497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2169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98475"/>
            <a:ext cx="3016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2170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75" y="554038"/>
            <a:ext cx="452438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2171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950" y="152400"/>
            <a:ext cx="755650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2172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542925"/>
            <a:ext cx="43497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2173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5540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2174" name="Line 1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2175" name="Line 15"/>
          <p:cNvSpPr>
            <a:spLocks noChangeShapeType="1"/>
          </p:cNvSpPr>
          <p:nvPr/>
        </p:nvSpPr>
        <p:spPr bwMode="auto">
          <a:xfrm>
            <a:off x="3125788" y="0"/>
            <a:ext cx="0" cy="12160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2176" name="Line 16"/>
          <p:cNvSpPr>
            <a:spLocks noChangeShapeType="1"/>
          </p:cNvSpPr>
          <p:nvPr/>
        </p:nvSpPr>
        <p:spPr bwMode="auto">
          <a:xfrm>
            <a:off x="7010400" y="0"/>
            <a:ext cx="0" cy="1219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2178" name="Line 18"/>
          <p:cNvSpPr>
            <a:spLocks noChangeShapeType="1"/>
          </p:cNvSpPr>
          <p:nvPr/>
        </p:nvSpPr>
        <p:spPr bwMode="auto">
          <a:xfrm>
            <a:off x="7010400" y="1219200"/>
            <a:ext cx="0" cy="1219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2179" name="Line 19"/>
          <p:cNvSpPr>
            <a:spLocks noChangeShapeType="1"/>
          </p:cNvSpPr>
          <p:nvPr/>
        </p:nvSpPr>
        <p:spPr bwMode="auto">
          <a:xfrm>
            <a:off x="0" y="2438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2180" name="Line 20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2182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944563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32215" name="Group 55"/>
          <p:cNvGrpSpPr>
            <a:grpSpLocks/>
          </p:cNvGrpSpPr>
          <p:nvPr/>
        </p:nvGrpSpPr>
        <p:grpSpPr bwMode="auto">
          <a:xfrm>
            <a:off x="1219200" y="3971925"/>
            <a:ext cx="1062038" cy="265113"/>
            <a:chOff x="768" y="2502"/>
            <a:chExt cx="669" cy="167"/>
          </a:xfrm>
        </p:grpSpPr>
        <p:pic>
          <p:nvPicPr>
            <p:cNvPr id="732181" name="Picture 21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2509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2183" name="Picture 23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502"/>
              <a:ext cx="38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32217" name="Group 57"/>
          <p:cNvGrpSpPr>
            <a:grpSpLocks/>
          </p:cNvGrpSpPr>
          <p:nvPr/>
        </p:nvGrpSpPr>
        <p:grpSpPr bwMode="auto">
          <a:xfrm>
            <a:off x="2479675" y="3886200"/>
            <a:ext cx="1190625" cy="358775"/>
            <a:chOff x="1562" y="2448"/>
            <a:chExt cx="750" cy="226"/>
          </a:xfrm>
        </p:grpSpPr>
        <p:pic>
          <p:nvPicPr>
            <p:cNvPr id="732184" name="Picture 24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2" y="2509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2185" name="Picture 25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448"/>
              <a:ext cx="440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32218" name="Group 58"/>
          <p:cNvGrpSpPr>
            <a:grpSpLocks/>
          </p:cNvGrpSpPr>
          <p:nvPr/>
        </p:nvGrpSpPr>
        <p:grpSpPr bwMode="auto">
          <a:xfrm>
            <a:off x="3838575" y="3832225"/>
            <a:ext cx="1398588" cy="434975"/>
            <a:chOff x="2418" y="2414"/>
            <a:chExt cx="881" cy="274"/>
          </a:xfrm>
        </p:grpSpPr>
        <p:pic>
          <p:nvPicPr>
            <p:cNvPr id="732186" name="Picture 26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8" y="2509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2187" name="Picture 27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8" y="2414"/>
              <a:ext cx="571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32219" name="Group 59"/>
          <p:cNvGrpSpPr>
            <a:grpSpLocks/>
          </p:cNvGrpSpPr>
          <p:nvPr/>
        </p:nvGrpSpPr>
        <p:grpSpPr bwMode="auto">
          <a:xfrm>
            <a:off x="5410200" y="3832225"/>
            <a:ext cx="1398588" cy="434975"/>
            <a:chOff x="3408" y="2414"/>
            <a:chExt cx="881" cy="274"/>
          </a:xfrm>
        </p:grpSpPr>
        <p:pic>
          <p:nvPicPr>
            <p:cNvPr id="732188" name="Picture 28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2509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2189" name="Picture 29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8" y="2414"/>
              <a:ext cx="571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32221" name="Group 61"/>
          <p:cNvGrpSpPr>
            <a:grpSpLocks/>
          </p:cNvGrpSpPr>
          <p:nvPr/>
        </p:nvGrpSpPr>
        <p:grpSpPr bwMode="auto">
          <a:xfrm>
            <a:off x="6934200" y="4518025"/>
            <a:ext cx="1587500" cy="434975"/>
            <a:chOff x="4368" y="2846"/>
            <a:chExt cx="1000" cy="274"/>
          </a:xfrm>
        </p:grpSpPr>
        <p:pic>
          <p:nvPicPr>
            <p:cNvPr id="732191" name="Picture 3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941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2192" name="Picture 32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8" y="2846"/>
              <a:ext cx="690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32220" name="Group 60"/>
          <p:cNvGrpSpPr>
            <a:grpSpLocks/>
          </p:cNvGrpSpPr>
          <p:nvPr/>
        </p:nvGrpSpPr>
        <p:grpSpPr bwMode="auto">
          <a:xfrm>
            <a:off x="6934200" y="3983038"/>
            <a:ext cx="990600" cy="131762"/>
            <a:chOff x="4368" y="2509"/>
            <a:chExt cx="624" cy="83"/>
          </a:xfrm>
        </p:grpSpPr>
        <p:pic>
          <p:nvPicPr>
            <p:cNvPr id="732190" name="Picture 30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509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2193" name="Picture 33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" y="2531"/>
              <a:ext cx="262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32194" name="Line 34"/>
          <p:cNvSpPr>
            <a:spLocks noChangeShapeType="1"/>
          </p:cNvSpPr>
          <p:nvPr/>
        </p:nvSpPr>
        <p:spPr bwMode="auto">
          <a:xfrm>
            <a:off x="0" y="5029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2225" name="Picture 6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172200"/>
            <a:ext cx="41608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2226" name="Picture 6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590800"/>
            <a:ext cx="62976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2227" name="Picture 6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8" y="2971800"/>
            <a:ext cx="39147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2213" name="Picture 5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1816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2196" name="Picture 3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35734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2212" name="Picture 5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1475"/>
            <a:ext cx="46704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32222" name="Group 62"/>
          <p:cNvGrpSpPr>
            <a:grpSpLocks/>
          </p:cNvGrpSpPr>
          <p:nvPr/>
        </p:nvGrpSpPr>
        <p:grpSpPr bwMode="auto">
          <a:xfrm>
            <a:off x="7239000" y="1343025"/>
            <a:ext cx="1814513" cy="981075"/>
            <a:chOff x="4560" y="846"/>
            <a:chExt cx="1143" cy="618"/>
          </a:xfrm>
        </p:grpSpPr>
        <p:pic>
          <p:nvPicPr>
            <p:cNvPr id="732177" name="Picture 1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846"/>
              <a:ext cx="523" cy="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2198" name="Picture 3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6" y="1104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2199" name="Picture 39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1104"/>
              <a:ext cx="26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32200" name="Picture 4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5181600"/>
            <a:ext cx="17208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2201" name="Picture 4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88" y="5181600"/>
            <a:ext cx="1154112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2223" name="Picture 6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81600"/>
            <a:ext cx="24955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2203" name="Picture 4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5661025"/>
            <a:ext cx="70008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2204" name="Picture 4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5661025"/>
            <a:ext cx="18335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2205" name="Picture 45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75" y="58499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2224" name="Picture 6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661025"/>
            <a:ext cx="25717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2207" name="Picture 47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2057400"/>
            <a:ext cx="55022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2208" name="Picture 48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152400"/>
            <a:ext cx="2078038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2214" name="Picture 54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54625"/>
            <a:ext cx="16271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2210" name="Rectangle 50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2211" name="Rectangle 51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2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2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2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2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2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2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32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32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32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32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32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32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32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32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32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32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32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32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32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32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32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32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3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3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2178" grpId="0" animBg="1"/>
      <p:bldP spid="732179" grpId="0" animBg="1"/>
      <p:bldP spid="732180" grpId="0" animBg="1"/>
      <p:bldP spid="73219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6533-682E-4E4D-B040-2FC2E071E466}" type="slidenum">
              <a:rPr lang="en-US"/>
              <a:pPr/>
              <a:t>11</a:t>
            </a:fld>
            <a:endParaRPr lang="en-US"/>
          </a:p>
        </p:txBody>
      </p:sp>
      <p:pic>
        <p:nvPicPr>
          <p:cNvPr id="73318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2667000"/>
            <a:ext cx="43878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318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4175"/>
            <a:ext cx="66754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3190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5175"/>
            <a:ext cx="79994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33192" name="Group 8"/>
          <p:cNvGrpSpPr>
            <a:grpSpLocks/>
          </p:cNvGrpSpPr>
          <p:nvPr/>
        </p:nvGrpSpPr>
        <p:grpSpPr bwMode="auto">
          <a:xfrm>
            <a:off x="304800" y="4994275"/>
            <a:ext cx="415925" cy="873125"/>
            <a:chOff x="192" y="3386"/>
            <a:chExt cx="262" cy="550"/>
          </a:xfrm>
        </p:grpSpPr>
        <p:pic>
          <p:nvPicPr>
            <p:cNvPr id="733193" name="Picture 9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386"/>
              <a:ext cx="8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3194" name="Picture 10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769"/>
              <a:ext cx="26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33195" name="Group 11"/>
          <p:cNvGrpSpPr>
            <a:grpSpLocks/>
          </p:cNvGrpSpPr>
          <p:nvPr/>
        </p:nvGrpSpPr>
        <p:grpSpPr bwMode="auto">
          <a:xfrm>
            <a:off x="76200" y="3590925"/>
            <a:ext cx="1406525" cy="981075"/>
            <a:chOff x="48" y="2502"/>
            <a:chExt cx="886" cy="618"/>
          </a:xfrm>
        </p:grpSpPr>
        <p:pic>
          <p:nvPicPr>
            <p:cNvPr id="733196" name="Picture 12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502"/>
              <a:ext cx="523" cy="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3197" name="Picture 13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736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33198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3886200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33199" name="Group 15"/>
          <p:cNvGrpSpPr>
            <a:grpSpLocks/>
          </p:cNvGrpSpPr>
          <p:nvPr/>
        </p:nvGrpSpPr>
        <p:grpSpPr bwMode="auto">
          <a:xfrm>
            <a:off x="1752600" y="3581400"/>
            <a:ext cx="1447800" cy="982663"/>
            <a:chOff x="1104" y="2496"/>
            <a:chExt cx="912" cy="619"/>
          </a:xfrm>
        </p:grpSpPr>
        <p:pic>
          <p:nvPicPr>
            <p:cNvPr id="733200" name="Picture 16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7" y="2496"/>
              <a:ext cx="369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3201" name="Picture 17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688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33232" name="Picture 4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25908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3234" name="Picture 5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25908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3235" name="Picture 5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6175"/>
            <a:ext cx="81121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33202" name="Group 18"/>
          <p:cNvGrpSpPr>
            <a:grpSpLocks/>
          </p:cNvGrpSpPr>
          <p:nvPr/>
        </p:nvGrpSpPr>
        <p:grpSpPr bwMode="auto">
          <a:xfrm>
            <a:off x="6497638" y="3581400"/>
            <a:ext cx="1503362" cy="982663"/>
            <a:chOff x="4093" y="2496"/>
            <a:chExt cx="947" cy="619"/>
          </a:xfrm>
        </p:grpSpPr>
        <p:pic>
          <p:nvPicPr>
            <p:cNvPr id="733203" name="Picture 1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1" y="2496"/>
              <a:ext cx="369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3204" name="Picture 2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3" y="2688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33205" name="Group 21"/>
          <p:cNvGrpSpPr>
            <a:grpSpLocks/>
          </p:cNvGrpSpPr>
          <p:nvPr/>
        </p:nvGrpSpPr>
        <p:grpSpPr bwMode="auto">
          <a:xfrm>
            <a:off x="2528888" y="4648200"/>
            <a:ext cx="762000" cy="1162050"/>
            <a:chOff x="1593" y="3168"/>
            <a:chExt cx="480" cy="732"/>
          </a:xfrm>
        </p:grpSpPr>
        <p:pic>
          <p:nvPicPr>
            <p:cNvPr id="733206" name="Picture 22" descr="txp_fig"/>
            <p:cNvPicPr preferRelativeResize="0">
              <a:picLocks noChangeArrowheads="1"/>
            </p:cNvPicPr>
            <p:nvPr>
              <p:custDataLst>
                <p:tags r:id="rId2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3" y="3168"/>
              <a:ext cx="48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3207" name="Picture 2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" y="3360"/>
              <a:ext cx="131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3208" name="Picture 2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6" y="3721"/>
              <a:ext cx="23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33209" name="Group 25"/>
          <p:cNvGrpSpPr>
            <a:grpSpLocks/>
          </p:cNvGrpSpPr>
          <p:nvPr/>
        </p:nvGrpSpPr>
        <p:grpSpPr bwMode="auto">
          <a:xfrm>
            <a:off x="7391400" y="4648200"/>
            <a:ext cx="762000" cy="1216025"/>
            <a:chOff x="4656" y="3168"/>
            <a:chExt cx="480" cy="766"/>
          </a:xfrm>
        </p:grpSpPr>
        <p:pic>
          <p:nvPicPr>
            <p:cNvPr id="733210" name="Picture 26" descr="txp_fig"/>
            <p:cNvPicPr preferRelativeResize="0">
              <a:picLocks noChangeArrowheads="1"/>
            </p:cNvPicPr>
            <p:nvPr>
              <p:custDataLst>
                <p:tags r:id="rId2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3168"/>
              <a:ext cx="48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3211" name="Picture 2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3" y="3363"/>
              <a:ext cx="131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3212" name="Picture 2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2" y="3744"/>
              <a:ext cx="23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33213" name="Line 29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3214" name="Line 30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33215" name="Group 31"/>
          <p:cNvGrpSpPr>
            <a:grpSpLocks/>
          </p:cNvGrpSpPr>
          <p:nvPr/>
        </p:nvGrpSpPr>
        <p:grpSpPr bwMode="auto">
          <a:xfrm>
            <a:off x="1752600" y="6040438"/>
            <a:ext cx="1444625" cy="306387"/>
            <a:chOff x="1104" y="4045"/>
            <a:chExt cx="910" cy="193"/>
          </a:xfrm>
        </p:grpSpPr>
        <p:pic>
          <p:nvPicPr>
            <p:cNvPr id="733216" name="Picture 3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4045"/>
              <a:ext cx="23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3217" name="Picture 3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4059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33218" name="Group 34"/>
          <p:cNvGrpSpPr>
            <a:grpSpLocks/>
          </p:cNvGrpSpPr>
          <p:nvPr/>
        </p:nvGrpSpPr>
        <p:grpSpPr bwMode="auto">
          <a:xfrm>
            <a:off x="6497638" y="6072188"/>
            <a:ext cx="1500187" cy="325437"/>
            <a:chOff x="4093" y="4065"/>
            <a:chExt cx="945" cy="205"/>
          </a:xfrm>
        </p:grpSpPr>
        <p:pic>
          <p:nvPicPr>
            <p:cNvPr id="733219" name="Picture 3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4080"/>
              <a:ext cx="23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3220" name="Picture 3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3" y="4065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33221" name="Group 37"/>
          <p:cNvGrpSpPr>
            <a:grpSpLocks/>
          </p:cNvGrpSpPr>
          <p:nvPr/>
        </p:nvGrpSpPr>
        <p:grpSpPr bwMode="auto">
          <a:xfrm>
            <a:off x="304800" y="6096000"/>
            <a:ext cx="1177925" cy="265113"/>
            <a:chOff x="192" y="4080"/>
            <a:chExt cx="742" cy="167"/>
          </a:xfrm>
        </p:grpSpPr>
        <p:pic>
          <p:nvPicPr>
            <p:cNvPr id="733222" name="Picture 3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6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3223" name="Picture 3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4093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33233" name="Picture 4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4724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3225" name="Picture 4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6053138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3226" name="Picture 4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048000"/>
            <a:ext cx="249555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3227" name="Picture 4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036888"/>
            <a:ext cx="64293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3228" name="Picture 4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0"/>
            <a:ext cx="2117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3229" name="Picture 4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1882775"/>
            <a:ext cx="55022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3230" name="Rectangle 46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231" name="Rectangle 47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3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3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33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3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3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33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33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3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33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33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33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33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33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33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33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33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3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3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33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33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33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33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33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33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33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33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33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33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3213" grpId="0" animBg="1"/>
      <p:bldP spid="7332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F046-3A49-42EA-AF35-7A3784461C6C}" type="slidenum">
              <a:rPr lang="en-US"/>
              <a:pPr/>
              <a:t>12</a:t>
            </a:fld>
            <a:endParaRPr lang="en-US"/>
          </a:p>
        </p:txBody>
      </p:sp>
      <p:pic>
        <p:nvPicPr>
          <p:cNvPr id="734211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55975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4212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4213" name="Line 5"/>
          <p:cNvSpPr>
            <a:spLocks noChangeShapeType="1"/>
          </p:cNvSpPr>
          <p:nvPr/>
        </p:nvSpPr>
        <p:spPr bwMode="auto">
          <a:xfrm>
            <a:off x="4038600" y="0"/>
            <a:ext cx="0" cy="1295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4214" name="Line 6"/>
          <p:cNvSpPr>
            <a:spLocks noChangeShapeType="1"/>
          </p:cNvSpPr>
          <p:nvPr/>
        </p:nvSpPr>
        <p:spPr bwMode="auto">
          <a:xfrm>
            <a:off x="6553200" y="0"/>
            <a:ext cx="0" cy="1295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4254" name="Picture 4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25908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4215" name="Line 7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4216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22738"/>
            <a:ext cx="585788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34217" name="Group 9"/>
          <p:cNvGrpSpPr>
            <a:grpSpLocks/>
          </p:cNvGrpSpPr>
          <p:nvPr/>
        </p:nvGrpSpPr>
        <p:grpSpPr bwMode="auto">
          <a:xfrm>
            <a:off x="4419600" y="4114800"/>
            <a:ext cx="1371600" cy="982663"/>
            <a:chOff x="2784" y="2592"/>
            <a:chExt cx="864" cy="619"/>
          </a:xfrm>
        </p:grpSpPr>
        <p:pic>
          <p:nvPicPr>
            <p:cNvPr id="734218" name="Picture 1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845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4219" name="Picture 1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9" y="2592"/>
              <a:ext cx="369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34220" name="Line 12"/>
          <p:cNvSpPr>
            <a:spLocks noChangeShapeType="1"/>
          </p:cNvSpPr>
          <p:nvPr/>
        </p:nvSpPr>
        <p:spPr bwMode="auto">
          <a:xfrm>
            <a:off x="6477000" y="3505200"/>
            <a:ext cx="0" cy="3352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4221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22738"/>
            <a:ext cx="2078038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34222" name="Group 14"/>
          <p:cNvGrpSpPr>
            <a:grpSpLocks/>
          </p:cNvGrpSpPr>
          <p:nvPr/>
        </p:nvGrpSpPr>
        <p:grpSpPr bwMode="auto">
          <a:xfrm>
            <a:off x="304800" y="76200"/>
            <a:ext cx="8382000" cy="1066800"/>
            <a:chOff x="192" y="48"/>
            <a:chExt cx="5280" cy="672"/>
          </a:xfrm>
        </p:grpSpPr>
        <p:pic>
          <p:nvPicPr>
            <p:cNvPr id="734223" name="Picture 1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19"/>
              <a:ext cx="190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4224" name="Picture 1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" y="354"/>
              <a:ext cx="285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4225" name="Picture 1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5" y="48"/>
              <a:ext cx="369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4226" name="Picture 1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48"/>
              <a:ext cx="369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4227" name="Picture 1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301"/>
              <a:ext cx="23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4228" name="Picture 2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275"/>
              <a:ext cx="23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4229" name="Picture 2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8" y="336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4230" name="Picture 22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8" y="336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4231" name="Picture 23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" y="101"/>
              <a:ext cx="1309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34255" name="Picture 4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7600"/>
            <a:ext cx="1625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4260" name="Picture 5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678238"/>
            <a:ext cx="34766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4234" name="Picture 2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71104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4235" name="Picture 2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3" y="5486400"/>
            <a:ext cx="585787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34236" name="Group 28"/>
          <p:cNvGrpSpPr>
            <a:grpSpLocks/>
          </p:cNvGrpSpPr>
          <p:nvPr/>
        </p:nvGrpSpPr>
        <p:grpSpPr bwMode="auto">
          <a:xfrm>
            <a:off x="4419600" y="5475288"/>
            <a:ext cx="1423988" cy="982662"/>
            <a:chOff x="2784" y="3449"/>
            <a:chExt cx="897" cy="619"/>
          </a:xfrm>
        </p:grpSpPr>
        <p:pic>
          <p:nvPicPr>
            <p:cNvPr id="734237" name="Picture 2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3709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4238" name="Picture 3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3449"/>
              <a:ext cx="369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4239" name="Picture 3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5" y="3661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34240" name="Picture 3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94338"/>
            <a:ext cx="2078038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34241" name="Group 33"/>
          <p:cNvGrpSpPr>
            <a:grpSpLocks/>
          </p:cNvGrpSpPr>
          <p:nvPr/>
        </p:nvGrpSpPr>
        <p:grpSpPr bwMode="auto">
          <a:xfrm>
            <a:off x="7013575" y="4419600"/>
            <a:ext cx="1597025" cy="292100"/>
            <a:chOff x="4418" y="2784"/>
            <a:chExt cx="1006" cy="184"/>
          </a:xfrm>
        </p:grpSpPr>
        <p:pic>
          <p:nvPicPr>
            <p:cNvPr id="734242" name="Picture 3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8" y="2802"/>
              <a:ext cx="190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4243" name="Picture 3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2784"/>
              <a:ext cx="23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4244" name="Picture 3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6" y="2789"/>
              <a:ext cx="23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4245" name="Picture 3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2837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34246" name="Group 38"/>
          <p:cNvGrpSpPr>
            <a:grpSpLocks/>
          </p:cNvGrpSpPr>
          <p:nvPr/>
        </p:nvGrpSpPr>
        <p:grpSpPr bwMode="auto">
          <a:xfrm>
            <a:off x="6961188" y="5794375"/>
            <a:ext cx="1878012" cy="301625"/>
            <a:chOff x="4385" y="3650"/>
            <a:chExt cx="1183" cy="190"/>
          </a:xfrm>
        </p:grpSpPr>
        <p:pic>
          <p:nvPicPr>
            <p:cNvPr id="734247" name="Picture 3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7" y="3650"/>
              <a:ext cx="23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4248" name="Picture 4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5" y="3656"/>
              <a:ext cx="190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4249" name="Picture 4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0" y="3650"/>
              <a:ext cx="23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4250" name="Picture 4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3" y="3709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4251" name="Picture 4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1" y="3661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34252" name="Rectangle 44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4253" name="Rectangle 45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4256" name="Line 48"/>
          <p:cNvSpPr>
            <a:spLocks noChangeShapeType="1"/>
          </p:cNvSpPr>
          <p:nvPr/>
        </p:nvSpPr>
        <p:spPr bwMode="auto">
          <a:xfrm flipH="1">
            <a:off x="4114800" y="1068388"/>
            <a:ext cx="1508125" cy="30432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4257" name="Line 49"/>
          <p:cNvSpPr>
            <a:spLocks noChangeShapeType="1"/>
          </p:cNvSpPr>
          <p:nvPr/>
        </p:nvSpPr>
        <p:spPr bwMode="auto">
          <a:xfrm flipH="1">
            <a:off x="4359275" y="1066800"/>
            <a:ext cx="3738563" cy="44053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4258" name="Line 50"/>
          <p:cNvSpPr>
            <a:spLocks noChangeShapeType="1"/>
          </p:cNvSpPr>
          <p:nvPr/>
        </p:nvSpPr>
        <p:spPr bwMode="auto">
          <a:xfrm>
            <a:off x="2438400" y="1143000"/>
            <a:ext cx="76200" cy="2971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4259" name="Line 51"/>
          <p:cNvSpPr>
            <a:spLocks noChangeShapeType="1"/>
          </p:cNvSpPr>
          <p:nvPr/>
        </p:nvSpPr>
        <p:spPr bwMode="auto">
          <a:xfrm>
            <a:off x="2438400" y="1143000"/>
            <a:ext cx="152400" cy="4419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4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4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4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4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34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73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34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34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34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34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734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734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34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34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34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34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34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34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34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34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34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34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212" grpId="0" animBg="1"/>
      <p:bldP spid="734213" grpId="0" animBg="1"/>
      <p:bldP spid="734214" grpId="0" animBg="1"/>
      <p:bldP spid="734215" grpId="0" animBg="1"/>
      <p:bldP spid="734220" grpId="0" animBg="1"/>
      <p:bldP spid="734256" grpId="0" animBg="1"/>
      <p:bldP spid="734256" grpId="1" animBg="1"/>
      <p:bldP spid="734257" grpId="0" animBg="1"/>
      <p:bldP spid="734257" grpId="1" animBg="1"/>
      <p:bldP spid="734258" grpId="0" animBg="1"/>
      <p:bldP spid="734258" grpId="1" animBg="1"/>
      <p:bldP spid="734259" grpId="0" animBg="1"/>
      <p:bldP spid="73425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91A2-C952-49F4-9019-60057A24E83F}" type="slidenum">
              <a:rPr lang="en-US"/>
              <a:pPr/>
              <a:t>13</a:t>
            </a:fld>
            <a:endParaRPr lang="en-US"/>
          </a:p>
        </p:txBody>
      </p:sp>
      <p:grpSp>
        <p:nvGrpSpPr>
          <p:cNvPr id="735251" name="Group 19"/>
          <p:cNvGrpSpPr>
            <a:grpSpLocks/>
          </p:cNvGrpSpPr>
          <p:nvPr/>
        </p:nvGrpSpPr>
        <p:grpSpPr bwMode="auto">
          <a:xfrm>
            <a:off x="230188" y="1828800"/>
            <a:ext cx="7567612" cy="1101725"/>
            <a:chOff x="144" y="1152"/>
            <a:chExt cx="4767" cy="694"/>
          </a:xfrm>
        </p:grpSpPr>
        <p:pic>
          <p:nvPicPr>
            <p:cNvPr id="735249" name="Picture 17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152"/>
              <a:ext cx="1632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5240" name="Picture 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392"/>
              <a:ext cx="352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5241" name="Picture 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632"/>
              <a:ext cx="4479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35248" name="Picture 1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5908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5243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66754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5244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79994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5263" name="Picture 3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81121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5246" name="Rectangle 14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5247" name="Rectangle 15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35259" name="Group 27"/>
          <p:cNvGrpSpPr>
            <a:grpSpLocks/>
          </p:cNvGrpSpPr>
          <p:nvPr/>
        </p:nvGrpSpPr>
        <p:grpSpPr bwMode="auto">
          <a:xfrm>
            <a:off x="228600" y="2878138"/>
            <a:ext cx="7567613" cy="1101725"/>
            <a:chOff x="144" y="1802"/>
            <a:chExt cx="4767" cy="694"/>
          </a:xfrm>
        </p:grpSpPr>
        <p:pic>
          <p:nvPicPr>
            <p:cNvPr id="735260" name="Picture 28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042"/>
              <a:ext cx="352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5261" name="Picture 29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282"/>
              <a:ext cx="4479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5262" name="Picture 30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802"/>
              <a:ext cx="1632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0243E-6 L -1.11111E-6 0.15574 " pathEditMode="relative" ptsTypes="AA">
                                      <p:cBhvr>
                                        <p:cTn id="6" dur="500" fill="hold"/>
                                        <p:tgtEl>
                                          <p:spTgt spid="735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45317-FB38-4B90-8ABD-EA9C19124027}" type="slidenum">
              <a:rPr lang="en-US"/>
              <a:pPr/>
              <a:t>14</a:t>
            </a:fld>
            <a:endParaRPr lang="en-US"/>
          </a:p>
        </p:txBody>
      </p:sp>
      <p:pic>
        <p:nvPicPr>
          <p:cNvPr id="736294" name="Picture 3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5908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6295" name="Picture 3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66754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6296" name="Picture 4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79994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6260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2101850"/>
            <a:ext cx="43878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6292" name="Picture 3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20850"/>
            <a:ext cx="25908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36298" name="Group 42"/>
          <p:cNvGrpSpPr>
            <a:grpSpLocks/>
          </p:cNvGrpSpPr>
          <p:nvPr/>
        </p:nvGrpSpPr>
        <p:grpSpPr bwMode="auto">
          <a:xfrm>
            <a:off x="228600" y="2878138"/>
            <a:ext cx="7567613" cy="1101725"/>
            <a:chOff x="144" y="1802"/>
            <a:chExt cx="4767" cy="694"/>
          </a:xfrm>
        </p:grpSpPr>
        <p:pic>
          <p:nvPicPr>
            <p:cNvPr id="736265" name="Picture 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042"/>
              <a:ext cx="352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6266" name="Picture 1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282"/>
              <a:ext cx="4479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6293" name="Picture 3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802"/>
              <a:ext cx="1632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36299" name="Picture 4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81121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6267" name="Line 11"/>
          <p:cNvSpPr>
            <a:spLocks noChangeShapeType="1"/>
          </p:cNvSpPr>
          <p:nvPr/>
        </p:nvSpPr>
        <p:spPr bwMode="auto">
          <a:xfrm>
            <a:off x="0" y="40735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6268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4267200"/>
            <a:ext cx="55975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6269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714875"/>
            <a:ext cx="6429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6270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724400"/>
            <a:ext cx="2117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36271" name="Group 15"/>
          <p:cNvGrpSpPr>
            <a:grpSpLocks/>
          </p:cNvGrpSpPr>
          <p:nvPr/>
        </p:nvGrpSpPr>
        <p:grpSpPr bwMode="auto">
          <a:xfrm>
            <a:off x="5562600" y="4649788"/>
            <a:ext cx="3394075" cy="377825"/>
            <a:chOff x="3504" y="3195"/>
            <a:chExt cx="2138" cy="238"/>
          </a:xfrm>
        </p:grpSpPr>
        <p:pic>
          <p:nvPicPr>
            <p:cNvPr id="736272" name="Picture 1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3241"/>
              <a:ext cx="132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6273" name="Picture 1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3195"/>
              <a:ext cx="71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36274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2470150"/>
            <a:ext cx="64293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6275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79675"/>
            <a:ext cx="2117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6276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478088"/>
            <a:ext cx="20986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6277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2500313"/>
            <a:ext cx="2079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6278" name="Line 22"/>
          <p:cNvSpPr>
            <a:spLocks noChangeShapeType="1"/>
          </p:cNvSpPr>
          <p:nvPr/>
        </p:nvSpPr>
        <p:spPr bwMode="auto">
          <a:xfrm>
            <a:off x="0" y="52165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36279" name="Group 23"/>
          <p:cNvGrpSpPr>
            <a:grpSpLocks/>
          </p:cNvGrpSpPr>
          <p:nvPr/>
        </p:nvGrpSpPr>
        <p:grpSpPr bwMode="auto">
          <a:xfrm>
            <a:off x="1773238" y="5300663"/>
            <a:ext cx="1579562" cy="982662"/>
            <a:chOff x="1117" y="3605"/>
            <a:chExt cx="995" cy="619"/>
          </a:xfrm>
        </p:grpSpPr>
        <p:pic>
          <p:nvPicPr>
            <p:cNvPr id="736280" name="Picture 2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3" y="3605"/>
              <a:ext cx="369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6281" name="Picture 2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" y="3805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36282" name="Group 26"/>
          <p:cNvGrpSpPr>
            <a:grpSpLocks/>
          </p:cNvGrpSpPr>
          <p:nvPr/>
        </p:nvGrpSpPr>
        <p:grpSpPr bwMode="auto">
          <a:xfrm>
            <a:off x="5562600" y="5300663"/>
            <a:ext cx="2514600" cy="982662"/>
            <a:chOff x="3504" y="3605"/>
            <a:chExt cx="1584" cy="619"/>
          </a:xfrm>
        </p:grpSpPr>
        <p:pic>
          <p:nvPicPr>
            <p:cNvPr id="736283" name="Picture 2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9" y="3605"/>
              <a:ext cx="369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6284" name="Picture 2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3746"/>
              <a:ext cx="71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36285" name="Group 29"/>
          <p:cNvGrpSpPr>
            <a:grpSpLocks/>
          </p:cNvGrpSpPr>
          <p:nvPr/>
        </p:nvGrpSpPr>
        <p:grpSpPr bwMode="auto">
          <a:xfrm>
            <a:off x="152400" y="5300663"/>
            <a:ext cx="1371600" cy="982662"/>
            <a:chOff x="96" y="3605"/>
            <a:chExt cx="864" cy="619"/>
          </a:xfrm>
        </p:grpSpPr>
        <p:pic>
          <p:nvPicPr>
            <p:cNvPr id="736286" name="Picture 3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605"/>
              <a:ext cx="595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6287" name="Picture 3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" y="3853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36288" name="Picture 3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581650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6289" name="Rectangle 33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6290" name="Rectangle 34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6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6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36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36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6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6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36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6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6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6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6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6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36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36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6267" grpId="0" animBg="1"/>
      <p:bldP spid="7362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2D3F-7ACA-42EB-BAB5-2BA66B9B6C6E}" type="slidenum">
              <a:rPr lang="en-US"/>
              <a:pPr/>
              <a:t>15</a:t>
            </a:fld>
            <a:endParaRPr lang="en-US"/>
          </a:p>
        </p:txBody>
      </p:sp>
      <p:grpSp>
        <p:nvGrpSpPr>
          <p:cNvPr id="737282" name="Group 2"/>
          <p:cNvGrpSpPr>
            <a:grpSpLocks/>
          </p:cNvGrpSpPr>
          <p:nvPr/>
        </p:nvGrpSpPr>
        <p:grpSpPr bwMode="auto">
          <a:xfrm>
            <a:off x="152400" y="228600"/>
            <a:ext cx="7924800" cy="982663"/>
            <a:chOff x="96" y="144"/>
            <a:chExt cx="4992" cy="619"/>
          </a:xfrm>
        </p:grpSpPr>
        <p:pic>
          <p:nvPicPr>
            <p:cNvPr id="737283" name="Picture 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44"/>
              <a:ext cx="595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7284" name="Picture 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3" y="144"/>
              <a:ext cx="369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7285" name="Picture 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9" y="144"/>
              <a:ext cx="369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7286" name="Picture 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" y="344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7287" name="Picture 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285"/>
              <a:ext cx="71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7288" name="Picture 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" y="392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7289" name="Picture 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3" y="321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37290" name="Group 10"/>
          <p:cNvGrpSpPr>
            <a:grpSpLocks/>
          </p:cNvGrpSpPr>
          <p:nvPr/>
        </p:nvGrpSpPr>
        <p:grpSpPr bwMode="auto">
          <a:xfrm>
            <a:off x="152400" y="5300663"/>
            <a:ext cx="7924800" cy="982662"/>
            <a:chOff x="96" y="3605"/>
            <a:chExt cx="4992" cy="619"/>
          </a:xfrm>
        </p:grpSpPr>
        <p:pic>
          <p:nvPicPr>
            <p:cNvPr id="737291" name="Picture 11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605"/>
              <a:ext cx="595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7292" name="Picture 12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3" y="3605"/>
              <a:ext cx="369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7293" name="Picture 13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" y="3805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7294" name="Picture 14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9" y="3605"/>
              <a:ext cx="369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7295" name="Picture 15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3746"/>
              <a:ext cx="71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7296" name="Picture 16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" y="3853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7297" name="Picture 17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3782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37298" name="Group 18"/>
          <p:cNvGrpSpPr>
            <a:grpSpLocks/>
          </p:cNvGrpSpPr>
          <p:nvPr/>
        </p:nvGrpSpPr>
        <p:grpSpPr bwMode="auto">
          <a:xfrm>
            <a:off x="1219200" y="1295400"/>
            <a:ext cx="4670425" cy="982663"/>
            <a:chOff x="768" y="816"/>
            <a:chExt cx="2942" cy="619"/>
          </a:xfrm>
        </p:grpSpPr>
        <p:pic>
          <p:nvPicPr>
            <p:cNvPr id="737299" name="Picture 19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112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7300" name="Picture 20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816"/>
              <a:ext cx="1214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37301" name="Rectangle 21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02" name="Rectangle 22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2.94322E-6 L 0.0 -0.745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37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37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37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7D55-941E-435C-B9FB-E09141382210}" type="slidenum">
              <a:rPr lang="en-US"/>
              <a:pPr/>
              <a:t>16</a:t>
            </a:fld>
            <a:endParaRPr lang="en-US"/>
          </a:p>
        </p:txBody>
      </p:sp>
      <p:pic>
        <p:nvPicPr>
          <p:cNvPr id="73830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944563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830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228600"/>
            <a:ext cx="585787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830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3" y="228600"/>
            <a:ext cx="585787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830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546100"/>
            <a:ext cx="2079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8310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2438"/>
            <a:ext cx="11350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8311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62230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8312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8" y="509588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8313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6530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8314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95400"/>
            <a:ext cx="1927225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8315" name="Line 11"/>
          <p:cNvSpPr>
            <a:spLocks noChangeShapeType="1"/>
          </p:cNvSpPr>
          <p:nvPr/>
        </p:nvSpPr>
        <p:spPr bwMode="auto">
          <a:xfrm>
            <a:off x="0" y="2438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8316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24175"/>
            <a:ext cx="3016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8317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2895600"/>
            <a:ext cx="3778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8318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46575"/>
            <a:ext cx="3778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8319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56100"/>
            <a:ext cx="3016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8320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03538"/>
            <a:ext cx="3778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8321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4346575"/>
            <a:ext cx="3778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8322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29797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8323" name="Picture 1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44402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8324" name="Picture 2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5" y="4364038"/>
            <a:ext cx="2079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8325" name="Picture 2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95600"/>
            <a:ext cx="23066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8326" name="Picture 2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4291013"/>
            <a:ext cx="262890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8327" name="Line 23"/>
          <p:cNvSpPr>
            <a:spLocks noChangeShapeType="1"/>
          </p:cNvSpPr>
          <p:nvPr/>
        </p:nvSpPr>
        <p:spPr bwMode="auto">
          <a:xfrm>
            <a:off x="2209800" y="2438400"/>
            <a:ext cx="0" cy="303530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328" name="Line 24"/>
          <p:cNvSpPr>
            <a:spLocks noChangeShapeType="1"/>
          </p:cNvSpPr>
          <p:nvPr/>
        </p:nvSpPr>
        <p:spPr bwMode="auto">
          <a:xfrm>
            <a:off x="5181600" y="2438400"/>
            <a:ext cx="0" cy="303530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329" name="Line 25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8330" name="Picture 2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4994275"/>
            <a:ext cx="36306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8331" name="Picture 2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50" y="4613275"/>
            <a:ext cx="32908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8332" name="Picture 2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90800"/>
            <a:ext cx="15700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8333" name="Picture 29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50" y="2973388"/>
            <a:ext cx="32908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8334" name="Picture 30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3354388"/>
            <a:ext cx="36306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8335" name="Picture 31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230688"/>
            <a:ext cx="1570038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8336" name="Line 32"/>
          <p:cNvSpPr>
            <a:spLocks noChangeShapeType="1"/>
          </p:cNvSpPr>
          <p:nvPr/>
        </p:nvSpPr>
        <p:spPr bwMode="auto">
          <a:xfrm>
            <a:off x="0" y="5486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38337" name="Group 33"/>
          <p:cNvGrpSpPr>
            <a:grpSpLocks/>
          </p:cNvGrpSpPr>
          <p:nvPr/>
        </p:nvGrpSpPr>
        <p:grpSpPr bwMode="auto">
          <a:xfrm>
            <a:off x="1752600" y="5583238"/>
            <a:ext cx="1444625" cy="306387"/>
            <a:chOff x="1104" y="3517"/>
            <a:chExt cx="910" cy="193"/>
          </a:xfrm>
        </p:grpSpPr>
        <p:pic>
          <p:nvPicPr>
            <p:cNvPr id="738338" name="Picture 34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3517"/>
              <a:ext cx="23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8339" name="Picture 35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531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38340" name="Group 36"/>
          <p:cNvGrpSpPr>
            <a:grpSpLocks/>
          </p:cNvGrpSpPr>
          <p:nvPr/>
        </p:nvGrpSpPr>
        <p:grpSpPr bwMode="auto">
          <a:xfrm>
            <a:off x="304800" y="5638800"/>
            <a:ext cx="1177925" cy="265113"/>
            <a:chOff x="192" y="3552"/>
            <a:chExt cx="742" cy="167"/>
          </a:xfrm>
        </p:grpSpPr>
        <p:pic>
          <p:nvPicPr>
            <p:cNvPr id="738341" name="Picture 37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552"/>
              <a:ext cx="26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8342" name="Picture 38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565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38343" name="Group 39"/>
          <p:cNvGrpSpPr>
            <a:grpSpLocks/>
          </p:cNvGrpSpPr>
          <p:nvPr/>
        </p:nvGrpSpPr>
        <p:grpSpPr bwMode="auto">
          <a:xfrm>
            <a:off x="6497638" y="5614988"/>
            <a:ext cx="1500187" cy="325437"/>
            <a:chOff x="4093" y="3537"/>
            <a:chExt cx="945" cy="205"/>
          </a:xfrm>
        </p:grpSpPr>
        <p:pic>
          <p:nvPicPr>
            <p:cNvPr id="738344" name="Picture 40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52"/>
              <a:ext cx="23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8345" name="Picture 41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3" y="3537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38346" name="Picture 42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5595938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8347" name="Picture 43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478588"/>
            <a:ext cx="5049838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8348" name="Line 44"/>
          <p:cNvSpPr>
            <a:spLocks noChangeShapeType="1"/>
          </p:cNvSpPr>
          <p:nvPr/>
        </p:nvSpPr>
        <p:spPr bwMode="auto">
          <a:xfrm>
            <a:off x="0" y="6022975"/>
            <a:ext cx="9144000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8349" name="Picture 45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9175"/>
            <a:ext cx="75263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8350" name="Rectangle 46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51" name="Rectangle 47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8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8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38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8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8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8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38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38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38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38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38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38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38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38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38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38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38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38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8327" grpId="0" animBg="1"/>
      <p:bldP spid="738327" grpId="1" animBg="1"/>
      <p:bldP spid="738328" grpId="0" animBg="1"/>
      <p:bldP spid="7383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15C5-034F-4C53-8210-C638BF00A0AB}" type="slidenum">
              <a:rPr lang="en-US"/>
              <a:pPr/>
              <a:t>17</a:t>
            </a:fld>
            <a:endParaRPr lang="en-US"/>
          </a:p>
        </p:txBody>
      </p:sp>
      <p:pic>
        <p:nvPicPr>
          <p:cNvPr id="739331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3825"/>
            <a:ext cx="39528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9332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76962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9333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57500"/>
            <a:ext cx="70151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9334" name="Line 6"/>
          <p:cNvSpPr>
            <a:spLocks noChangeShapeType="1"/>
          </p:cNvSpPr>
          <p:nvPr/>
        </p:nvSpPr>
        <p:spPr bwMode="auto">
          <a:xfrm>
            <a:off x="0" y="32924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9335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52006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9336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83038"/>
            <a:ext cx="5578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9337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3775"/>
            <a:ext cx="85661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9338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95550"/>
            <a:ext cx="71485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9339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41825"/>
            <a:ext cx="80184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9362" name="Picture 3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6575"/>
            <a:ext cx="86995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39340" name="Group 12"/>
          <p:cNvGrpSpPr>
            <a:grpSpLocks/>
          </p:cNvGrpSpPr>
          <p:nvPr/>
        </p:nvGrpSpPr>
        <p:grpSpPr bwMode="auto">
          <a:xfrm>
            <a:off x="6861175" y="4905375"/>
            <a:ext cx="835025" cy="301625"/>
            <a:chOff x="4322" y="3090"/>
            <a:chExt cx="526" cy="190"/>
          </a:xfrm>
        </p:grpSpPr>
        <p:pic>
          <p:nvPicPr>
            <p:cNvPr id="739341" name="Picture 1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0" y="3090"/>
              <a:ext cx="23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9342" name="Picture 1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" y="3092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39343" name="Group 15"/>
          <p:cNvGrpSpPr>
            <a:grpSpLocks/>
          </p:cNvGrpSpPr>
          <p:nvPr/>
        </p:nvGrpSpPr>
        <p:grpSpPr bwMode="auto">
          <a:xfrm>
            <a:off x="533400" y="4932363"/>
            <a:ext cx="1884363" cy="265112"/>
            <a:chOff x="336" y="3107"/>
            <a:chExt cx="1187" cy="167"/>
          </a:xfrm>
        </p:grpSpPr>
        <p:pic>
          <p:nvPicPr>
            <p:cNvPr id="739344" name="Picture 1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107"/>
              <a:ext cx="26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9345" name="Picture 1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" y="3120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39346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4889500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39347" name="Group 19"/>
          <p:cNvGrpSpPr>
            <a:grpSpLocks/>
          </p:cNvGrpSpPr>
          <p:nvPr/>
        </p:nvGrpSpPr>
        <p:grpSpPr bwMode="auto">
          <a:xfrm>
            <a:off x="3449638" y="4876800"/>
            <a:ext cx="741362" cy="306388"/>
            <a:chOff x="2173" y="3072"/>
            <a:chExt cx="467" cy="193"/>
          </a:xfrm>
        </p:grpSpPr>
        <p:pic>
          <p:nvPicPr>
            <p:cNvPr id="739348" name="Picture 2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3" y="3086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9349" name="Picture 2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2" y="3072"/>
              <a:ext cx="23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39350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5362575"/>
            <a:ext cx="3016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9351" name="Picture 2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3" y="5334000"/>
            <a:ext cx="3778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9352" name="Picture 2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88" y="5334000"/>
            <a:ext cx="3778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9353" name="Picture 2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5343525"/>
            <a:ext cx="3016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9354" name="Picture 2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5341938"/>
            <a:ext cx="3778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9355" name="Picture 2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575" y="5334000"/>
            <a:ext cx="3778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9356" name="Picture 2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13" y="54181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9357" name="Picture 2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542766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9358" name="Picture 3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5351463"/>
            <a:ext cx="2079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9363" name="Picture 3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27425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9360" name="Rectangle 32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9361" name="Rectangle 33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9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9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3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39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39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3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CD705-4FF1-4AAE-8BCB-4FD18C198C17}" type="slidenum">
              <a:rPr lang="en-US"/>
              <a:pPr/>
              <a:t>18</a:t>
            </a:fld>
            <a:endParaRPr lang="en-US"/>
          </a:p>
        </p:txBody>
      </p:sp>
      <p:pic>
        <p:nvPicPr>
          <p:cNvPr id="74035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18907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035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2894013"/>
            <a:ext cx="55594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0359" name="Line 7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0360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38525"/>
            <a:ext cx="4349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0361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2076450"/>
            <a:ext cx="72231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0362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2533650"/>
            <a:ext cx="6145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40363" name="Group 11"/>
          <p:cNvGrpSpPr>
            <a:grpSpLocks/>
          </p:cNvGrpSpPr>
          <p:nvPr/>
        </p:nvGrpSpPr>
        <p:grpSpPr bwMode="auto">
          <a:xfrm>
            <a:off x="990600" y="3494088"/>
            <a:ext cx="644525" cy="188912"/>
            <a:chOff x="1776" y="2249"/>
            <a:chExt cx="406" cy="119"/>
          </a:xfrm>
        </p:grpSpPr>
        <p:pic>
          <p:nvPicPr>
            <p:cNvPr id="740364" name="Picture 12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266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0365" name="Picture 13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249"/>
              <a:ext cx="11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40366" name="Group 14"/>
          <p:cNvGrpSpPr>
            <a:grpSpLocks/>
          </p:cNvGrpSpPr>
          <p:nvPr/>
        </p:nvGrpSpPr>
        <p:grpSpPr bwMode="auto">
          <a:xfrm>
            <a:off x="990600" y="3887788"/>
            <a:ext cx="644525" cy="265112"/>
            <a:chOff x="1776" y="2497"/>
            <a:chExt cx="406" cy="167"/>
          </a:xfrm>
        </p:grpSpPr>
        <p:pic>
          <p:nvPicPr>
            <p:cNvPr id="740367" name="Picture 1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514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0368" name="Picture 16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497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40369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3832225"/>
            <a:ext cx="4349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0370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4419600"/>
            <a:ext cx="566738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40371" name="Group 19"/>
          <p:cNvGrpSpPr>
            <a:grpSpLocks/>
          </p:cNvGrpSpPr>
          <p:nvPr/>
        </p:nvGrpSpPr>
        <p:grpSpPr bwMode="auto">
          <a:xfrm>
            <a:off x="609600" y="4419600"/>
            <a:ext cx="1042988" cy="982663"/>
            <a:chOff x="1536" y="2933"/>
            <a:chExt cx="657" cy="619"/>
          </a:xfrm>
        </p:grpSpPr>
        <p:pic>
          <p:nvPicPr>
            <p:cNvPr id="740372" name="Picture 2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2933"/>
              <a:ext cx="357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0373" name="Picture 2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" y="3181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40374" name="Group 22"/>
          <p:cNvGrpSpPr>
            <a:grpSpLocks/>
          </p:cNvGrpSpPr>
          <p:nvPr/>
        </p:nvGrpSpPr>
        <p:grpSpPr bwMode="auto">
          <a:xfrm>
            <a:off x="1827213" y="5478463"/>
            <a:ext cx="1447800" cy="1066800"/>
            <a:chOff x="2303" y="3600"/>
            <a:chExt cx="912" cy="672"/>
          </a:xfrm>
        </p:grpSpPr>
        <p:pic>
          <p:nvPicPr>
            <p:cNvPr id="740375" name="Picture 23" descr="txp_fig"/>
            <p:cNvPicPr preferRelativeResize="0">
              <a:picLocks noChangeArrowheads="1"/>
            </p:cNvPicPr>
            <p:nvPr>
              <p:custDataLst>
                <p:tags r:id="rId2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3" y="3600"/>
              <a:ext cx="91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0376" name="Picture 2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3746"/>
              <a:ext cx="131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0377" name="Picture 2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2" y="4082"/>
              <a:ext cx="19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40401" name="Group 49"/>
          <p:cNvGrpSpPr>
            <a:grpSpLocks/>
          </p:cNvGrpSpPr>
          <p:nvPr/>
        </p:nvGrpSpPr>
        <p:grpSpPr bwMode="auto">
          <a:xfrm>
            <a:off x="381000" y="152400"/>
            <a:ext cx="8112125" cy="739775"/>
            <a:chOff x="240" y="96"/>
            <a:chExt cx="5110" cy="466"/>
          </a:xfrm>
        </p:grpSpPr>
        <p:pic>
          <p:nvPicPr>
            <p:cNvPr id="740357" name="Picture 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96"/>
              <a:ext cx="503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0400" name="Picture 4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36"/>
              <a:ext cx="5110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40378" name="Picture 2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3497263"/>
            <a:ext cx="20796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0379" name="Picture 2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25875"/>
            <a:ext cx="43497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0380" name="Picture 2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4419600"/>
            <a:ext cx="1284288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0387" name="Picture 3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38" y="1520825"/>
            <a:ext cx="51244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0382" name="Picture 3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44588"/>
            <a:ext cx="62785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0383" name="Picture 3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3429000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0384" name="Picture 3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3822700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0385" name="Rectangle 33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0386" name="Rectangle 34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0388" name="Line 36"/>
          <p:cNvSpPr>
            <a:spLocks noChangeShapeType="1"/>
          </p:cNvSpPr>
          <p:nvPr/>
        </p:nvSpPr>
        <p:spPr bwMode="auto">
          <a:xfrm>
            <a:off x="3429000" y="5624513"/>
            <a:ext cx="0" cy="1233487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0389" name="Line 37"/>
          <p:cNvSpPr>
            <a:spLocks noChangeShapeType="1"/>
          </p:cNvSpPr>
          <p:nvPr/>
        </p:nvSpPr>
        <p:spPr bwMode="auto">
          <a:xfrm>
            <a:off x="3417888" y="5638800"/>
            <a:ext cx="5722937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40390" name="Group 38"/>
          <p:cNvGrpSpPr>
            <a:grpSpLocks/>
          </p:cNvGrpSpPr>
          <p:nvPr/>
        </p:nvGrpSpPr>
        <p:grpSpPr bwMode="auto">
          <a:xfrm>
            <a:off x="3913188" y="5767388"/>
            <a:ext cx="925512" cy="301625"/>
            <a:chOff x="2465" y="3633"/>
            <a:chExt cx="583" cy="190"/>
          </a:xfrm>
        </p:grpSpPr>
        <p:pic>
          <p:nvPicPr>
            <p:cNvPr id="740391" name="Picture 3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5" y="3633"/>
              <a:ext cx="19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0392" name="Picture 4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3660"/>
              <a:ext cx="36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40393" name="Picture 4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5867400"/>
            <a:ext cx="381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0394" name="Picture 4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5757863"/>
            <a:ext cx="99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0395" name="Picture 4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757863"/>
            <a:ext cx="8001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0396" name="Arc 44"/>
          <p:cNvSpPr>
            <a:spLocks noChangeAspect="1"/>
          </p:cNvSpPr>
          <p:nvPr/>
        </p:nvSpPr>
        <p:spPr bwMode="auto">
          <a:xfrm>
            <a:off x="8656638" y="1295400"/>
            <a:ext cx="182562" cy="3651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3194"/>
              <a:gd name="T2" fmla="*/ 499 w 21600"/>
              <a:gd name="T3" fmla="*/ 43194 h 43194"/>
              <a:gd name="T4" fmla="*/ 0 w 21600"/>
              <a:gd name="T5" fmla="*/ 21600 h 43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9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34"/>
                  <a:pt x="12230" y="42923"/>
                  <a:pt x="499" y="43194"/>
                </a:cubicBezTo>
              </a:path>
              <a:path w="21600" h="4319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34"/>
                  <a:pt x="12230" y="42923"/>
                  <a:pt x="499" y="43194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0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0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40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4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0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40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40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0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40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40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40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40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40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40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40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40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40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40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40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40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40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40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40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40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40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40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40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40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40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40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7" dur="500" fill="hold"/>
                                        <p:tgtEl>
                                          <p:spTgt spid="7403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59" grpId="0" animBg="1"/>
      <p:bldP spid="740388" grpId="0" animBg="1"/>
      <p:bldP spid="740389" grpId="0" animBg="1"/>
      <p:bldP spid="740396" grpId="0" animBg="1"/>
      <p:bldP spid="74039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3E8E1-EE38-4110-AD92-5F110A88ECE8}" type="slidenum">
              <a:rPr lang="en-US"/>
              <a:pPr/>
              <a:t>19</a:t>
            </a:fld>
            <a:endParaRPr lang="en-US"/>
          </a:p>
        </p:txBody>
      </p:sp>
      <p:pic>
        <p:nvPicPr>
          <p:cNvPr id="74137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79994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1380" name="Line 4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1384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2894013"/>
            <a:ext cx="62214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1385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9938"/>
            <a:ext cx="566738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1386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4579938"/>
            <a:ext cx="566738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1387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3" y="49736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41388" name="Group 12"/>
          <p:cNvGrpSpPr>
            <a:grpSpLocks/>
          </p:cNvGrpSpPr>
          <p:nvPr/>
        </p:nvGrpSpPr>
        <p:grpSpPr bwMode="auto">
          <a:xfrm>
            <a:off x="304800" y="5638800"/>
            <a:ext cx="2133600" cy="990600"/>
            <a:chOff x="192" y="3552"/>
            <a:chExt cx="1344" cy="624"/>
          </a:xfrm>
        </p:grpSpPr>
        <p:pic>
          <p:nvPicPr>
            <p:cNvPr id="741389" name="Picture 13" descr="txp_fig"/>
            <p:cNvPicPr preferRelativeResize="0">
              <a:picLocks noChangeArrowheads="1"/>
            </p:cNvPicPr>
            <p:nvPr>
              <p:custDataLst>
                <p:tags r:id="rId27"/>
              </p:custDataLst>
            </p:nvPr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552"/>
              <a:ext cx="1344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1390" name="Picture 14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" y="3722"/>
              <a:ext cx="8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1391" name="Picture 15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" y="3939"/>
              <a:ext cx="46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41392" name="Line 16"/>
          <p:cNvSpPr>
            <a:spLocks noChangeShapeType="1"/>
          </p:cNvSpPr>
          <p:nvPr/>
        </p:nvSpPr>
        <p:spPr bwMode="auto">
          <a:xfrm>
            <a:off x="3429000" y="5621338"/>
            <a:ext cx="0" cy="1233487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1393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2076450"/>
            <a:ext cx="64103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1394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2533650"/>
            <a:ext cx="63166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1395" name="Line 19"/>
          <p:cNvSpPr>
            <a:spLocks noChangeShapeType="1"/>
          </p:cNvSpPr>
          <p:nvPr/>
        </p:nvSpPr>
        <p:spPr bwMode="auto">
          <a:xfrm>
            <a:off x="3417888" y="5638800"/>
            <a:ext cx="5722937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1418" name="Picture 4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1121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41414" name="Group 38"/>
          <p:cNvGrpSpPr>
            <a:grpSpLocks/>
          </p:cNvGrpSpPr>
          <p:nvPr/>
        </p:nvGrpSpPr>
        <p:grpSpPr bwMode="auto">
          <a:xfrm>
            <a:off x="3913188" y="5767388"/>
            <a:ext cx="925512" cy="301625"/>
            <a:chOff x="2465" y="3633"/>
            <a:chExt cx="583" cy="190"/>
          </a:xfrm>
        </p:grpSpPr>
        <p:pic>
          <p:nvPicPr>
            <p:cNvPr id="741397" name="Picture 2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5" y="3633"/>
              <a:ext cx="19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1398" name="Picture 2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3660"/>
              <a:ext cx="36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41399" name="Picture 2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5867400"/>
            <a:ext cx="381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1400" name="Picture 2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5757863"/>
            <a:ext cx="99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1401" name="Picture 2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757863"/>
            <a:ext cx="8001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41415" name="Group 39"/>
          <p:cNvGrpSpPr>
            <a:grpSpLocks/>
          </p:cNvGrpSpPr>
          <p:nvPr/>
        </p:nvGrpSpPr>
        <p:grpSpPr bwMode="auto">
          <a:xfrm>
            <a:off x="3886200" y="6248400"/>
            <a:ext cx="952500" cy="376238"/>
            <a:chOff x="2448" y="3936"/>
            <a:chExt cx="600" cy="237"/>
          </a:xfrm>
        </p:grpSpPr>
        <p:pic>
          <p:nvPicPr>
            <p:cNvPr id="741396" name="Picture 2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3936"/>
              <a:ext cx="46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1402" name="Picture 2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4017"/>
              <a:ext cx="36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41403" name="Picture 2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6434138"/>
            <a:ext cx="381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1404" name="Picture 2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24600"/>
            <a:ext cx="99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1405" name="Picture 2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324600"/>
            <a:ext cx="8001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41417" name="Group 41"/>
          <p:cNvGrpSpPr>
            <a:grpSpLocks/>
          </p:cNvGrpSpPr>
          <p:nvPr/>
        </p:nvGrpSpPr>
        <p:grpSpPr bwMode="auto">
          <a:xfrm>
            <a:off x="2438400" y="3505200"/>
            <a:ext cx="3328988" cy="982663"/>
            <a:chOff x="1536" y="2208"/>
            <a:chExt cx="2097" cy="619"/>
          </a:xfrm>
        </p:grpSpPr>
        <p:pic>
          <p:nvPicPr>
            <p:cNvPr id="741381" name="Picture 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2208"/>
              <a:ext cx="357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1382" name="Picture 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" y="2208"/>
              <a:ext cx="357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1383" name="Picture 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" y="2456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1406" name="Picture 3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4" y="2208"/>
              <a:ext cx="809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41407" name="Picture 3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95800"/>
            <a:ext cx="17938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1408" name="Picture 3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44588"/>
            <a:ext cx="55022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1413" name="Picture 3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38" y="1520825"/>
            <a:ext cx="59007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1410" name="Picture 3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18907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1411" name="Rectangle 35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1412" name="Rectangle 36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1416" name="Arc 40"/>
          <p:cNvSpPr>
            <a:spLocks noChangeAspect="1"/>
          </p:cNvSpPr>
          <p:nvPr/>
        </p:nvSpPr>
        <p:spPr bwMode="auto">
          <a:xfrm>
            <a:off x="8656638" y="1295400"/>
            <a:ext cx="182562" cy="3651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3194"/>
              <a:gd name="T2" fmla="*/ 499 w 21600"/>
              <a:gd name="T3" fmla="*/ 43194 h 43194"/>
              <a:gd name="T4" fmla="*/ 0 w 21600"/>
              <a:gd name="T5" fmla="*/ 21600 h 43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9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34"/>
                  <a:pt x="12230" y="42923"/>
                  <a:pt x="499" y="43194"/>
                </a:cubicBezTo>
              </a:path>
              <a:path w="21600" h="4319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34"/>
                  <a:pt x="12230" y="42923"/>
                  <a:pt x="499" y="43194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1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41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41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41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41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41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14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C7BCD-109C-4807-98CF-17FEBCCB638E}" type="slidenum">
              <a:rPr lang="en-US"/>
              <a:pPr/>
              <a:t>2</a:t>
            </a:fld>
            <a:endParaRPr lang="en-US"/>
          </a:p>
        </p:txBody>
      </p:sp>
      <p:pic>
        <p:nvPicPr>
          <p:cNvPr id="72397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"/>
            <a:ext cx="45767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397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1196975"/>
            <a:ext cx="4235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397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838200"/>
            <a:ext cx="47466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397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0213"/>
            <a:ext cx="51054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3974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98825"/>
            <a:ext cx="70913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3975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3665538"/>
            <a:ext cx="52752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3992" name="Picture 2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5267325"/>
            <a:ext cx="19875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23977" name="Group 9"/>
          <p:cNvGrpSpPr>
            <a:grpSpLocks/>
          </p:cNvGrpSpPr>
          <p:nvPr/>
        </p:nvGrpSpPr>
        <p:grpSpPr bwMode="auto">
          <a:xfrm>
            <a:off x="1398588" y="5648325"/>
            <a:ext cx="6297612" cy="711200"/>
            <a:chOff x="881" y="3558"/>
            <a:chExt cx="3967" cy="448"/>
          </a:xfrm>
        </p:grpSpPr>
        <p:pic>
          <p:nvPicPr>
            <p:cNvPr id="723978" name="Picture 1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" y="3558"/>
              <a:ext cx="396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3979" name="Picture 1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8" y="3792"/>
              <a:ext cx="225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002" y="4267200"/>
            <a:ext cx="8472884" cy="3778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3983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625975"/>
            <a:ext cx="55022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3984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69961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3985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940050"/>
            <a:ext cx="54832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3986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0" y="2057400"/>
            <a:ext cx="33845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3987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374491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3988" name="Rectangle 20"/>
          <p:cNvSpPr>
            <a:spLocks noChangeArrowheads="1"/>
          </p:cNvSpPr>
          <p:nvPr/>
        </p:nvSpPr>
        <p:spPr bwMode="auto">
          <a:xfrm>
            <a:off x="1890713" y="5995988"/>
            <a:ext cx="5105400" cy="76835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3989" name="Picture 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6019800"/>
            <a:ext cx="1889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3990" name="Rectangle 22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3991" name="Rectangle 23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3980" name="Picture 1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400800"/>
            <a:ext cx="6429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3981" name="Picture 1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8" y="6400800"/>
            <a:ext cx="39147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3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3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3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3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23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23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23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23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23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23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98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331C-1ED7-4673-9E1E-8F8ED9B89BFA}" type="slidenum">
              <a:rPr lang="en-US"/>
              <a:pPr/>
              <a:t>20</a:t>
            </a:fld>
            <a:endParaRPr lang="en-US"/>
          </a:p>
        </p:txBody>
      </p:sp>
      <p:pic>
        <p:nvPicPr>
          <p:cNvPr id="74240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6538"/>
            <a:ext cx="1284288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42403" name="Group 3"/>
          <p:cNvGrpSpPr>
            <a:grpSpLocks/>
          </p:cNvGrpSpPr>
          <p:nvPr/>
        </p:nvGrpSpPr>
        <p:grpSpPr bwMode="auto">
          <a:xfrm>
            <a:off x="3581400" y="228600"/>
            <a:ext cx="1177925" cy="982663"/>
            <a:chOff x="2256" y="144"/>
            <a:chExt cx="742" cy="619"/>
          </a:xfrm>
        </p:grpSpPr>
        <p:pic>
          <p:nvPicPr>
            <p:cNvPr id="742404" name="Picture 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144"/>
              <a:ext cx="357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2405" name="Picture 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432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42406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228600"/>
            <a:ext cx="793750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42407" name="Group 7"/>
          <p:cNvGrpSpPr>
            <a:grpSpLocks/>
          </p:cNvGrpSpPr>
          <p:nvPr/>
        </p:nvGrpSpPr>
        <p:grpSpPr bwMode="auto">
          <a:xfrm>
            <a:off x="1828800" y="1295400"/>
            <a:ext cx="1447800" cy="1028700"/>
            <a:chOff x="1152" y="816"/>
            <a:chExt cx="912" cy="648"/>
          </a:xfrm>
        </p:grpSpPr>
        <p:pic>
          <p:nvPicPr>
            <p:cNvPr id="742408" name="Picture 8" descr="txp_fig"/>
            <p:cNvPicPr preferRelativeResize="0">
              <a:picLocks noChangeArrowheads="1"/>
            </p:cNvPicPr>
            <p:nvPr>
              <p:custDataLst>
                <p:tags r:id="rId14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816"/>
              <a:ext cx="91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2409" name="Picture 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8" y="962"/>
              <a:ext cx="131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2410" name="Picture 1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1" y="1298"/>
              <a:ext cx="202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42411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43561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2412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2971800"/>
            <a:ext cx="73929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2413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299075"/>
            <a:ext cx="414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2414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6359525"/>
            <a:ext cx="5318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2415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5638800"/>
            <a:ext cx="50355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2416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3581400"/>
            <a:ext cx="66944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2417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4259263"/>
            <a:ext cx="3016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2418" name="Line 18"/>
          <p:cNvSpPr>
            <a:spLocks noChangeShapeType="1"/>
          </p:cNvSpPr>
          <p:nvPr/>
        </p:nvSpPr>
        <p:spPr bwMode="auto">
          <a:xfrm>
            <a:off x="0" y="2438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2419" name="Line 19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242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8" y="43640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2421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4213225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2422" name="Line 22"/>
          <p:cNvSpPr>
            <a:spLocks noChangeShapeType="1"/>
          </p:cNvSpPr>
          <p:nvPr/>
        </p:nvSpPr>
        <p:spPr bwMode="auto">
          <a:xfrm>
            <a:off x="0" y="510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2423" name="Picture 2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5978525"/>
            <a:ext cx="65246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2424" name="Picture 2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3962400"/>
            <a:ext cx="2078037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2425" name="Rectangle 25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26" name="Rectangle 26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2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2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2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42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4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18" grpId="0" animBg="1"/>
      <p:bldP spid="742419" grpId="0" animBg="1"/>
      <p:bldP spid="7424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DEF7E-D7C1-4E09-863F-242FBBC4D8D5}" type="slidenum">
              <a:rPr lang="en-US"/>
              <a:pPr/>
              <a:t>21</a:t>
            </a:fld>
            <a:endParaRPr lang="en-US"/>
          </a:p>
        </p:txBody>
      </p:sp>
      <p:pic>
        <p:nvPicPr>
          <p:cNvPr id="743439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8" y="685800"/>
            <a:ext cx="4708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3436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1121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43464" name="Group 40"/>
          <p:cNvGrpSpPr>
            <a:grpSpLocks/>
          </p:cNvGrpSpPr>
          <p:nvPr/>
        </p:nvGrpSpPr>
        <p:grpSpPr bwMode="auto">
          <a:xfrm>
            <a:off x="3886200" y="6248400"/>
            <a:ext cx="4267200" cy="457200"/>
            <a:chOff x="2448" y="3936"/>
            <a:chExt cx="2688" cy="288"/>
          </a:xfrm>
        </p:grpSpPr>
        <p:pic>
          <p:nvPicPr>
            <p:cNvPr id="743426" name="Picture 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3936"/>
              <a:ext cx="46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3432" name="Picture 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4017"/>
              <a:ext cx="36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3433" name="Picture 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4" y="4053"/>
              <a:ext cx="24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3434" name="Picture 1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3984"/>
              <a:ext cx="62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3435" name="Picture 11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" y="3984"/>
              <a:ext cx="50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43437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1597025"/>
            <a:ext cx="8318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3438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2589213"/>
            <a:ext cx="8318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3440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2571750"/>
            <a:ext cx="47466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3442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8" y="1600200"/>
            <a:ext cx="62976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3443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1009650"/>
            <a:ext cx="34607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3444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1981200"/>
            <a:ext cx="30257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3459" name="Line 35"/>
          <p:cNvSpPr>
            <a:spLocks noChangeShapeType="1"/>
          </p:cNvSpPr>
          <p:nvPr/>
        </p:nvSpPr>
        <p:spPr bwMode="auto">
          <a:xfrm>
            <a:off x="3429000" y="5621338"/>
            <a:ext cx="0" cy="1233487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3460" name="Line 36"/>
          <p:cNvSpPr>
            <a:spLocks noChangeShapeType="1"/>
          </p:cNvSpPr>
          <p:nvPr/>
        </p:nvSpPr>
        <p:spPr bwMode="auto">
          <a:xfrm>
            <a:off x="3417888" y="5638800"/>
            <a:ext cx="5722937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3461" name="Rectangle 37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3462" name="Rectangle 38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43463" name="Group 39"/>
          <p:cNvGrpSpPr>
            <a:grpSpLocks/>
          </p:cNvGrpSpPr>
          <p:nvPr/>
        </p:nvGrpSpPr>
        <p:grpSpPr bwMode="auto">
          <a:xfrm>
            <a:off x="3913188" y="5757863"/>
            <a:ext cx="4049712" cy="381000"/>
            <a:chOff x="2465" y="3627"/>
            <a:chExt cx="2551" cy="240"/>
          </a:xfrm>
        </p:grpSpPr>
        <p:pic>
          <p:nvPicPr>
            <p:cNvPr id="743427" name="Picture 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5" y="3648"/>
              <a:ext cx="19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3428" name="Picture 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3660"/>
              <a:ext cx="36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3429" name="Picture 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4" y="3696"/>
              <a:ext cx="24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3430" name="Picture 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" y="3627"/>
              <a:ext cx="62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3431" name="Picture 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3627"/>
              <a:ext cx="50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43441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71800"/>
            <a:ext cx="30067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3445" name="Line 21"/>
          <p:cNvSpPr>
            <a:spLocks noChangeShapeType="1"/>
          </p:cNvSpPr>
          <p:nvPr/>
        </p:nvSpPr>
        <p:spPr bwMode="auto">
          <a:xfrm>
            <a:off x="0" y="35020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3446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3" y="3578225"/>
            <a:ext cx="22875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3447" name="Line 23"/>
          <p:cNvSpPr>
            <a:spLocks noChangeShapeType="1"/>
          </p:cNvSpPr>
          <p:nvPr/>
        </p:nvSpPr>
        <p:spPr bwMode="auto">
          <a:xfrm>
            <a:off x="0" y="4035425"/>
            <a:ext cx="9144000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3448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52900"/>
            <a:ext cx="66563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3466" name="Picture 4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88" y="4494213"/>
            <a:ext cx="22494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3450" name="Line 26"/>
          <p:cNvSpPr>
            <a:spLocks noChangeShapeType="1"/>
          </p:cNvSpPr>
          <p:nvPr/>
        </p:nvSpPr>
        <p:spPr bwMode="auto">
          <a:xfrm>
            <a:off x="0" y="4953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3465" name="Picture 4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46675"/>
            <a:ext cx="80375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3452" name="Picture 2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8" y="3738563"/>
            <a:ext cx="22701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3453" name="Picture 2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3590925"/>
            <a:ext cx="7381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3454" name="Picture 3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75" y="3665538"/>
            <a:ext cx="32226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3455" name="Picture 3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3656013"/>
            <a:ext cx="303213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43456" name="Group 32"/>
          <p:cNvGrpSpPr>
            <a:grpSpLocks/>
          </p:cNvGrpSpPr>
          <p:nvPr/>
        </p:nvGrpSpPr>
        <p:grpSpPr bwMode="auto">
          <a:xfrm>
            <a:off x="1165225" y="3657600"/>
            <a:ext cx="1003300" cy="360363"/>
            <a:chOff x="734" y="2304"/>
            <a:chExt cx="632" cy="227"/>
          </a:xfrm>
        </p:grpSpPr>
        <p:pic>
          <p:nvPicPr>
            <p:cNvPr id="743457" name="Picture 3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352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3458" name="Picture 3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" y="2304"/>
              <a:ext cx="32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3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3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3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3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43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3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3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3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43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43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43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43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43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43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43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43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43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43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43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43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43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43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43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43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43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43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43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43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43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43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43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43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3459" grpId="0" animBg="1"/>
      <p:bldP spid="743459" grpId="1" animBg="1"/>
      <p:bldP spid="743460" grpId="0" animBg="1"/>
      <p:bldP spid="743460" grpId="1" animBg="1"/>
      <p:bldP spid="743445" grpId="0" animBg="1"/>
      <p:bldP spid="743447" grpId="0" animBg="1"/>
      <p:bldP spid="74345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2A03-5C88-448B-A2A6-4044A723F06F}" type="slidenum">
              <a:rPr lang="en-US"/>
              <a:pPr/>
              <a:t>22</a:t>
            </a:fld>
            <a:endParaRPr lang="en-US"/>
          </a:p>
        </p:txBody>
      </p:sp>
      <p:pic>
        <p:nvPicPr>
          <p:cNvPr id="74445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0" y="2286000"/>
            <a:ext cx="585788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445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0" y="3665538"/>
            <a:ext cx="585788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445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2078038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445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3657600"/>
            <a:ext cx="2078037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4454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238" y="26876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4455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50" y="2286000"/>
            <a:ext cx="585788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4456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238" y="40592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4457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50" y="3657600"/>
            <a:ext cx="585788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4458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38" y="3994150"/>
            <a:ext cx="2079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4459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38" y="2611438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4460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38" y="369888"/>
            <a:ext cx="277812" cy="176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4461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844550"/>
            <a:ext cx="277812" cy="15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4462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4789488"/>
            <a:ext cx="277813" cy="176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4463" name="Picture 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4360863"/>
            <a:ext cx="277813" cy="15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4465" name="Picture 17" descr="txp_fig"/>
          <p:cNvPicPr preferRelativeResize="0">
            <a:picLocks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4703763"/>
            <a:ext cx="639762" cy="17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4466" name="Picture 18" descr="txp_fig"/>
          <p:cNvPicPr preferRelativeResize="0">
            <a:picLocks noChangeArrowheads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39938"/>
            <a:ext cx="639763" cy="17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4467" name="Picture 1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1697038"/>
            <a:ext cx="3778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4468" name="Picture 2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876800"/>
            <a:ext cx="3778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330950" y="685800"/>
            <a:ext cx="2508250" cy="360363"/>
            <a:chOff x="6330950" y="685800"/>
            <a:chExt cx="2508250" cy="360363"/>
          </a:xfrm>
        </p:grpSpPr>
        <p:pic>
          <p:nvPicPr>
            <p:cNvPr id="744464" name="Picture 1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0950" y="685800"/>
              <a:ext cx="1171575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4469" name="Picture 2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1288" y="762000"/>
              <a:ext cx="1077912" cy="28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44470" name="Picture 2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8975"/>
            <a:ext cx="75565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4471" name="Picture 2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381000"/>
            <a:ext cx="2078037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4472" name="Rectangle 24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4473" name="Rectangle 25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4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4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44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44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44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44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44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44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44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44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44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44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44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44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44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44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844550"/>
            <a:ext cx="277812" cy="15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58F5-A52B-47F0-B706-9D66A965DF50}" type="slidenum">
              <a:rPr lang="en-US"/>
              <a:pPr/>
              <a:t>23</a:t>
            </a:fld>
            <a:endParaRPr lang="en-US"/>
          </a:p>
        </p:txBody>
      </p:sp>
      <p:pic>
        <p:nvPicPr>
          <p:cNvPr id="745474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50" y="2286000"/>
            <a:ext cx="585788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5475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50" y="3657600"/>
            <a:ext cx="585788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5476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38" y="3994150"/>
            <a:ext cx="2079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5477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38" y="2611438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5478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38" y="365125"/>
            <a:ext cx="277812" cy="176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5480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4789488"/>
            <a:ext cx="277813" cy="176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5481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4349750"/>
            <a:ext cx="277813" cy="15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5482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685800"/>
            <a:ext cx="1171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5483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7556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5484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1524000"/>
            <a:ext cx="1284288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5485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1524000"/>
            <a:ext cx="1284287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5486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1824038"/>
            <a:ext cx="79375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5487" name="Picture 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2579688"/>
            <a:ext cx="277812" cy="176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5488" name="Picture 1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88" y="2590800"/>
            <a:ext cx="277812" cy="176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5489" name="Picture 1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88" y="2589213"/>
            <a:ext cx="277812" cy="15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5490" name="Picture 1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2582863"/>
            <a:ext cx="277812" cy="15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5491" name="Picture 1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8" y="762000"/>
            <a:ext cx="10779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5492" name="Picture 2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8975"/>
            <a:ext cx="75565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5493" name="Picture 2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381000"/>
            <a:ext cx="2078037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5494" name="Rectangle 22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5495" name="Rectangle 23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5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5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5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5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45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45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5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5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65199-B3AD-434B-A8F9-2BD8E941A4E0}" type="slidenum">
              <a:rPr lang="en-US"/>
              <a:pPr/>
              <a:t>24</a:t>
            </a:fld>
            <a:endParaRPr lang="en-US"/>
          </a:p>
        </p:txBody>
      </p:sp>
      <p:sp>
        <p:nvSpPr>
          <p:cNvPr id="746498" name="Line 2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6499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7556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6500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1524000"/>
            <a:ext cx="1284287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6501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1824038"/>
            <a:ext cx="79375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6502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8975"/>
            <a:ext cx="75565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6503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381000"/>
            <a:ext cx="2078037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6504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67000"/>
            <a:ext cx="12271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6505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3" y="3203575"/>
            <a:ext cx="1284287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6506" name="Line 10"/>
          <p:cNvSpPr>
            <a:spLocks noChangeShapeType="1"/>
          </p:cNvSpPr>
          <p:nvPr/>
        </p:nvSpPr>
        <p:spPr bwMode="auto">
          <a:xfrm>
            <a:off x="3733800" y="3660775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6507" name="Line 11"/>
          <p:cNvSpPr>
            <a:spLocks noChangeShapeType="1"/>
          </p:cNvSpPr>
          <p:nvPr/>
        </p:nvSpPr>
        <p:spPr bwMode="auto">
          <a:xfrm>
            <a:off x="3733800" y="556260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6508" name="Line 12"/>
          <p:cNvSpPr>
            <a:spLocks noChangeShapeType="1"/>
          </p:cNvSpPr>
          <p:nvPr/>
        </p:nvSpPr>
        <p:spPr bwMode="auto">
          <a:xfrm rot="5400000">
            <a:off x="6707188" y="465137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6509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1524000"/>
            <a:ext cx="1284288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6510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3575"/>
            <a:ext cx="1284288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6511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13" y="3279775"/>
            <a:ext cx="2173287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6512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75" y="3203575"/>
            <a:ext cx="1284288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6513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3203575"/>
            <a:ext cx="1585913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6514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38" y="4498975"/>
            <a:ext cx="13462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6515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313" y="5113338"/>
            <a:ext cx="1284287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6516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5113338"/>
            <a:ext cx="1585913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6517" name="Picture 2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8" y="5180013"/>
            <a:ext cx="2173287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6518" name="Picture 2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5105400"/>
            <a:ext cx="1284287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6519" name="Picture 2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5105400"/>
            <a:ext cx="1889125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6520" name="Picture 2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2667000"/>
            <a:ext cx="22844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6521" name="Picture 2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685800"/>
            <a:ext cx="1171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6522" name="Picture 2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8" y="762000"/>
            <a:ext cx="10779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6523" name="Picture 2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43200"/>
            <a:ext cx="10779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6524" name="Picture 2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743200"/>
            <a:ext cx="10779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6525" name="Line 29"/>
          <p:cNvSpPr>
            <a:spLocks noChangeShapeType="1"/>
          </p:cNvSpPr>
          <p:nvPr/>
        </p:nvSpPr>
        <p:spPr bwMode="auto">
          <a:xfrm flipH="1">
            <a:off x="1447800" y="2438400"/>
            <a:ext cx="457200" cy="762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6526" name="Rectangle 30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27" name="Rectangle 31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6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6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6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6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46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74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74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74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6498" grpId="0" animBg="1"/>
      <p:bldP spid="746506" grpId="0" animBg="1"/>
      <p:bldP spid="746507" grpId="0" animBg="1"/>
      <p:bldP spid="746508" grpId="0" animBg="1"/>
      <p:bldP spid="746525" grpId="0" animBg="1"/>
      <p:bldP spid="74652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2D86-F157-4424-AFEC-B38F924B8415}" type="slidenum">
              <a:rPr lang="en-US"/>
              <a:pPr/>
              <a:t>25</a:t>
            </a:fld>
            <a:endParaRPr lang="en-US"/>
          </a:p>
        </p:txBody>
      </p:sp>
      <p:pic>
        <p:nvPicPr>
          <p:cNvPr id="747535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41613"/>
            <a:ext cx="10779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43" name="Picture 2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1524000"/>
            <a:ext cx="1284287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44" name="Picture 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1824038"/>
            <a:ext cx="79375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522" name="Line 2"/>
          <p:cNvSpPr>
            <a:spLocks noChangeShapeType="1"/>
          </p:cNvSpPr>
          <p:nvPr/>
        </p:nvSpPr>
        <p:spPr bwMode="auto">
          <a:xfrm>
            <a:off x="0" y="3125788"/>
            <a:ext cx="9144000" cy="317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7523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965575"/>
            <a:ext cx="12271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24" name="Picture 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3733800"/>
            <a:ext cx="1889125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25" name="Picture 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7213"/>
            <a:ext cx="7556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28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8975"/>
            <a:ext cx="75565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29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381000"/>
            <a:ext cx="2078037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30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68588"/>
            <a:ext cx="12271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31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1525588"/>
            <a:ext cx="1284288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32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2668588"/>
            <a:ext cx="22844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33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685800"/>
            <a:ext cx="1171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34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8" y="762000"/>
            <a:ext cx="10779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37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5108575"/>
            <a:ext cx="1889125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541" name="Rectangle 21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42" name="Rectangle 22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7545" name="Picture 2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46538"/>
            <a:ext cx="10953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46" name="Picture 2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41738"/>
            <a:ext cx="1284288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22827E-6 L 0.6033 -0.1944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47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56" y="-97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L -0.08368 0.18333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747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4" y="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47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47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C58F-B554-4132-B78D-FF1BF30EDEB9}" type="slidenum">
              <a:rPr lang="en-US"/>
              <a:pPr/>
              <a:t>26</a:t>
            </a:fld>
            <a:endParaRPr lang="en-US"/>
          </a:p>
        </p:txBody>
      </p:sp>
      <p:pic>
        <p:nvPicPr>
          <p:cNvPr id="748571" name="Picture 2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2668588"/>
            <a:ext cx="22844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8572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41613"/>
            <a:ext cx="10779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8546" name="Line 2"/>
          <p:cNvSpPr>
            <a:spLocks noChangeShapeType="1"/>
          </p:cNvSpPr>
          <p:nvPr/>
        </p:nvSpPr>
        <p:spPr bwMode="auto">
          <a:xfrm>
            <a:off x="0" y="312578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8547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1870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8548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46538"/>
            <a:ext cx="10953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8550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494338"/>
            <a:ext cx="1889125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8551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41738"/>
            <a:ext cx="1284288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8552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494338"/>
            <a:ext cx="1284288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48573" name="Group 29"/>
          <p:cNvGrpSpPr>
            <a:grpSpLocks/>
          </p:cNvGrpSpPr>
          <p:nvPr/>
        </p:nvGrpSpPr>
        <p:grpSpPr bwMode="auto">
          <a:xfrm>
            <a:off x="5575300" y="5486400"/>
            <a:ext cx="2506663" cy="982663"/>
            <a:chOff x="3512" y="3456"/>
            <a:chExt cx="1579" cy="619"/>
          </a:xfrm>
        </p:grpSpPr>
        <p:pic>
          <p:nvPicPr>
            <p:cNvPr id="748549" name="Picture 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2" y="3709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8553" name="Picture 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2" y="3456"/>
              <a:ext cx="1309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48554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965575"/>
            <a:ext cx="12271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8555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3733800"/>
            <a:ext cx="1889125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8556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91200"/>
            <a:ext cx="77311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48570" name="Group 26"/>
          <p:cNvGrpSpPr>
            <a:grpSpLocks/>
          </p:cNvGrpSpPr>
          <p:nvPr/>
        </p:nvGrpSpPr>
        <p:grpSpPr bwMode="auto">
          <a:xfrm>
            <a:off x="6711950" y="1525588"/>
            <a:ext cx="2279650" cy="982662"/>
            <a:chOff x="4228" y="1061"/>
            <a:chExt cx="1436" cy="619"/>
          </a:xfrm>
        </p:grpSpPr>
        <p:pic>
          <p:nvPicPr>
            <p:cNvPr id="748558" name="Picture 1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" y="1061"/>
              <a:ext cx="809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8559" name="Picture 1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8" y="1250"/>
              <a:ext cx="500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48560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8975"/>
            <a:ext cx="75565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8561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381000"/>
            <a:ext cx="2078037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48569" name="Group 25"/>
          <p:cNvGrpSpPr>
            <a:grpSpLocks/>
          </p:cNvGrpSpPr>
          <p:nvPr/>
        </p:nvGrpSpPr>
        <p:grpSpPr bwMode="auto">
          <a:xfrm>
            <a:off x="304800" y="1525588"/>
            <a:ext cx="2262188" cy="982662"/>
            <a:chOff x="192" y="1056"/>
            <a:chExt cx="1425" cy="619"/>
          </a:xfrm>
        </p:grpSpPr>
        <p:pic>
          <p:nvPicPr>
            <p:cNvPr id="748557" name="Picture 1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248"/>
              <a:ext cx="476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8562" name="Picture 1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" y="1056"/>
              <a:ext cx="809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48564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685800"/>
            <a:ext cx="1171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8565" name="Picture 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8" y="762000"/>
            <a:ext cx="10779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8567" name="Rectangle 23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8568" name="Rectangle 24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8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8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8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8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48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8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2E41-A3E6-4351-8318-8D1854AEE991}" type="slidenum">
              <a:rPr lang="en-US"/>
              <a:pPr/>
              <a:t>27</a:t>
            </a:fld>
            <a:endParaRPr lang="en-US"/>
          </a:p>
        </p:txBody>
      </p:sp>
      <p:grpSp>
        <p:nvGrpSpPr>
          <p:cNvPr id="749594" name="Group 26"/>
          <p:cNvGrpSpPr>
            <a:grpSpLocks/>
          </p:cNvGrpSpPr>
          <p:nvPr/>
        </p:nvGrpSpPr>
        <p:grpSpPr bwMode="auto">
          <a:xfrm>
            <a:off x="6711950" y="1525588"/>
            <a:ext cx="2279650" cy="982662"/>
            <a:chOff x="4228" y="1061"/>
            <a:chExt cx="1436" cy="619"/>
          </a:xfrm>
        </p:grpSpPr>
        <p:pic>
          <p:nvPicPr>
            <p:cNvPr id="749595" name="Picture 2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" y="1061"/>
              <a:ext cx="809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9596" name="Picture 2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8" y="1250"/>
              <a:ext cx="500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49597" name="Group 29"/>
          <p:cNvGrpSpPr>
            <a:grpSpLocks/>
          </p:cNvGrpSpPr>
          <p:nvPr/>
        </p:nvGrpSpPr>
        <p:grpSpPr bwMode="auto">
          <a:xfrm>
            <a:off x="304800" y="1525588"/>
            <a:ext cx="2262188" cy="982662"/>
            <a:chOff x="192" y="1056"/>
            <a:chExt cx="1425" cy="619"/>
          </a:xfrm>
        </p:grpSpPr>
        <p:pic>
          <p:nvPicPr>
            <p:cNvPr id="749598" name="Picture 3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248"/>
              <a:ext cx="476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9599" name="Picture 3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" y="1056"/>
              <a:ext cx="809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49571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584825"/>
            <a:ext cx="46323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9572" name="Line 4"/>
          <p:cNvSpPr>
            <a:spLocks noChangeShapeType="1"/>
          </p:cNvSpPr>
          <p:nvPr/>
        </p:nvSpPr>
        <p:spPr bwMode="auto">
          <a:xfrm>
            <a:off x="0" y="312578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9573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32175"/>
            <a:ext cx="2287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9575" name="Line 7"/>
          <p:cNvSpPr>
            <a:spLocks noChangeShapeType="1"/>
          </p:cNvSpPr>
          <p:nvPr/>
        </p:nvSpPr>
        <p:spPr bwMode="auto">
          <a:xfrm>
            <a:off x="0" y="5029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9576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11750"/>
            <a:ext cx="80375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9577" name="Line 9"/>
          <p:cNvSpPr>
            <a:spLocks noChangeShapeType="1"/>
          </p:cNvSpPr>
          <p:nvPr/>
        </p:nvSpPr>
        <p:spPr bwMode="auto">
          <a:xfrm>
            <a:off x="0" y="54895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9578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6083300"/>
            <a:ext cx="7847012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9582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8975"/>
            <a:ext cx="75565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9583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381000"/>
            <a:ext cx="2078037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958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685800"/>
            <a:ext cx="1171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9586" name="Line 18"/>
          <p:cNvSpPr>
            <a:spLocks noChangeShapeType="1"/>
          </p:cNvSpPr>
          <p:nvPr/>
        </p:nvSpPr>
        <p:spPr bwMode="auto">
          <a:xfrm flipH="1">
            <a:off x="2971800" y="5584825"/>
            <a:ext cx="7620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9587" name="Line 19"/>
          <p:cNvSpPr>
            <a:spLocks noChangeShapeType="1"/>
          </p:cNvSpPr>
          <p:nvPr/>
        </p:nvSpPr>
        <p:spPr bwMode="auto">
          <a:xfrm flipH="1">
            <a:off x="4076700" y="5584825"/>
            <a:ext cx="420688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9588" name="Line 20"/>
          <p:cNvSpPr>
            <a:spLocks noChangeShapeType="1"/>
          </p:cNvSpPr>
          <p:nvPr/>
        </p:nvSpPr>
        <p:spPr bwMode="auto">
          <a:xfrm>
            <a:off x="0" y="4114800"/>
            <a:ext cx="9144000" cy="0"/>
          </a:xfrm>
          <a:prstGeom prst="line">
            <a:avLst/>
          </a:prstGeom>
          <a:noFill/>
          <a:ln w="1905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9590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8" y="762000"/>
            <a:ext cx="10779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9591" name="Picture 2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5573713"/>
            <a:ext cx="20605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9592" name="Rectangle 24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9593" name="Rectangle 25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49602" name="Group 34"/>
          <p:cNvGrpSpPr>
            <a:grpSpLocks/>
          </p:cNvGrpSpPr>
          <p:nvPr/>
        </p:nvGrpSpPr>
        <p:grpSpPr bwMode="auto">
          <a:xfrm>
            <a:off x="762000" y="4152900"/>
            <a:ext cx="6656388" cy="719138"/>
            <a:chOff x="480" y="2616"/>
            <a:chExt cx="4193" cy="453"/>
          </a:xfrm>
        </p:grpSpPr>
        <p:pic>
          <p:nvPicPr>
            <p:cNvPr id="749600" name="Picture 3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616"/>
              <a:ext cx="419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9601" name="Picture 3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3" y="2831"/>
              <a:ext cx="141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9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9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9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49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9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9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749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749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9575" grpId="0" animBg="1"/>
      <p:bldP spid="749577" grpId="0" animBg="1"/>
      <p:bldP spid="749586" grpId="0" animBg="1"/>
      <p:bldP spid="749587" grpId="0" animBg="1"/>
      <p:bldP spid="74958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AE27C-F4A5-437E-8FCC-AA544A7CC6F2}" type="slidenum">
              <a:rPr lang="en-US"/>
              <a:pPr/>
              <a:t>28</a:t>
            </a:fld>
            <a:endParaRPr lang="en-US"/>
          </a:p>
        </p:txBody>
      </p:sp>
      <p:grpSp>
        <p:nvGrpSpPr>
          <p:cNvPr id="750625" name="Group 33"/>
          <p:cNvGrpSpPr>
            <a:grpSpLocks/>
          </p:cNvGrpSpPr>
          <p:nvPr/>
        </p:nvGrpSpPr>
        <p:grpSpPr bwMode="auto">
          <a:xfrm>
            <a:off x="6711950" y="1525588"/>
            <a:ext cx="2279650" cy="982662"/>
            <a:chOff x="4228" y="1061"/>
            <a:chExt cx="1436" cy="619"/>
          </a:xfrm>
        </p:grpSpPr>
        <p:pic>
          <p:nvPicPr>
            <p:cNvPr id="750626" name="Picture 3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" y="1061"/>
              <a:ext cx="809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0627" name="Picture 3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8" y="1250"/>
              <a:ext cx="500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50628" name="Group 36"/>
          <p:cNvGrpSpPr>
            <a:grpSpLocks/>
          </p:cNvGrpSpPr>
          <p:nvPr/>
        </p:nvGrpSpPr>
        <p:grpSpPr bwMode="auto">
          <a:xfrm>
            <a:off x="304800" y="1525588"/>
            <a:ext cx="2262188" cy="982662"/>
            <a:chOff x="192" y="1056"/>
            <a:chExt cx="1425" cy="619"/>
          </a:xfrm>
        </p:grpSpPr>
        <p:pic>
          <p:nvPicPr>
            <p:cNvPr id="750629" name="Picture 3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248"/>
              <a:ext cx="476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0630" name="Picture 3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" y="1056"/>
              <a:ext cx="809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50619" name="Picture 2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584825"/>
            <a:ext cx="46323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0620" name="Line 28"/>
          <p:cNvSpPr>
            <a:spLocks noChangeShapeType="1"/>
          </p:cNvSpPr>
          <p:nvPr/>
        </p:nvSpPr>
        <p:spPr bwMode="auto">
          <a:xfrm>
            <a:off x="0" y="54895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0621" name="Picture 2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6083300"/>
            <a:ext cx="7847012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0622" name="Line 30"/>
          <p:cNvSpPr>
            <a:spLocks noChangeShapeType="1"/>
          </p:cNvSpPr>
          <p:nvPr/>
        </p:nvSpPr>
        <p:spPr bwMode="auto">
          <a:xfrm flipH="1">
            <a:off x="2971800" y="5584825"/>
            <a:ext cx="7620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0623" name="Line 31"/>
          <p:cNvSpPr>
            <a:spLocks noChangeShapeType="1"/>
          </p:cNvSpPr>
          <p:nvPr/>
        </p:nvSpPr>
        <p:spPr bwMode="auto">
          <a:xfrm flipH="1">
            <a:off x="4076700" y="5584825"/>
            <a:ext cx="420688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0624" name="Picture 3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5573713"/>
            <a:ext cx="20605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0595" name="Line 3"/>
          <p:cNvSpPr>
            <a:spLocks noChangeShapeType="1"/>
          </p:cNvSpPr>
          <p:nvPr/>
        </p:nvSpPr>
        <p:spPr bwMode="auto">
          <a:xfrm>
            <a:off x="0" y="2819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0599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70425"/>
            <a:ext cx="11731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0600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76600"/>
            <a:ext cx="11906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0601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19600"/>
            <a:ext cx="1284288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0602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3" y="3048000"/>
            <a:ext cx="1700212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0603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4419600"/>
            <a:ext cx="1700212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0604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27538"/>
            <a:ext cx="1889125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0609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8975"/>
            <a:ext cx="75565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0610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381000"/>
            <a:ext cx="2078037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0612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685800"/>
            <a:ext cx="1171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0615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8" y="762000"/>
            <a:ext cx="10779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50631" name="Group 39"/>
          <p:cNvGrpSpPr>
            <a:grpSpLocks/>
          </p:cNvGrpSpPr>
          <p:nvPr/>
        </p:nvGrpSpPr>
        <p:grpSpPr bwMode="auto">
          <a:xfrm>
            <a:off x="6553200" y="4745038"/>
            <a:ext cx="1989138" cy="284162"/>
            <a:chOff x="4128" y="2989"/>
            <a:chExt cx="1253" cy="179"/>
          </a:xfrm>
        </p:grpSpPr>
        <p:pic>
          <p:nvPicPr>
            <p:cNvPr id="750605" name="Picture 1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3051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0616" name="Picture 2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2989"/>
              <a:ext cx="96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50617" name="Rectangle 25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0618" name="Rectangle 26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0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0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50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0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50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50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EF7E-BF80-4A74-8046-13CAA51D09FC}" type="slidenum">
              <a:rPr lang="en-US"/>
              <a:pPr/>
              <a:t>29</a:t>
            </a:fld>
            <a:endParaRPr lang="en-US"/>
          </a:p>
        </p:txBody>
      </p:sp>
      <p:sp>
        <p:nvSpPr>
          <p:cNvPr id="751618" name="Line 2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1621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8975"/>
            <a:ext cx="75565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1653" name="Picture 3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2112963"/>
            <a:ext cx="7437437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1654" name="Picture 3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2646363"/>
            <a:ext cx="32734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1622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381000"/>
            <a:ext cx="2078037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1652" name="Picture 3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4038600"/>
            <a:ext cx="74183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1647" name="Picture 3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4648200"/>
            <a:ext cx="60356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1648" name="Picture 3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5027613"/>
            <a:ext cx="70961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1626" name="Line 10"/>
          <p:cNvSpPr>
            <a:spLocks noChangeShapeType="1"/>
          </p:cNvSpPr>
          <p:nvPr/>
        </p:nvSpPr>
        <p:spPr bwMode="auto">
          <a:xfrm>
            <a:off x="0" y="3886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1627" name="Line 11"/>
          <p:cNvSpPr>
            <a:spLocks noChangeShapeType="1"/>
          </p:cNvSpPr>
          <p:nvPr/>
        </p:nvSpPr>
        <p:spPr bwMode="auto">
          <a:xfrm>
            <a:off x="0" y="4495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1628" name="Line 12"/>
          <p:cNvSpPr>
            <a:spLocks noChangeShapeType="1"/>
          </p:cNvSpPr>
          <p:nvPr/>
        </p:nvSpPr>
        <p:spPr bwMode="auto">
          <a:xfrm>
            <a:off x="0" y="5486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1649" name="Picture 3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346825"/>
            <a:ext cx="53546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1630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562600"/>
            <a:ext cx="71723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1631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5964238"/>
            <a:ext cx="58848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1643" name="Picture 2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19875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1644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4825"/>
            <a:ext cx="52800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1645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62338"/>
            <a:ext cx="80232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1641" name="Rectangle 25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1642" name="Rectangle 26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51651" name="Group 35"/>
          <p:cNvGrpSpPr>
            <a:grpSpLocks/>
          </p:cNvGrpSpPr>
          <p:nvPr/>
        </p:nvGrpSpPr>
        <p:grpSpPr bwMode="auto">
          <a:xfrm>
            <a:off x="6765928" y="5986463"/>
            <a:ext cx="1198563" cy="877887"/>
            <a:chOff x="4262" y="3771"/>
            <a:chExt cx="755" cy="553"/>
          </a:xfrm>
        </p:grpSpPr>
        <p:pic>
          <p:nvPicPr>
            <p:cNvPr id="751634" name="Picture 1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3967"/>
              <a:ext cx="528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1635" name="Picture 1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4" y="3823"/>
              <a:ext cx="408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1636" name="Picture 2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4163"/>
              <a:ext cx="57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51637" name="Line 21"/>
            <p:cNvSpPr>
              <a:spLocks noChangeShapeType="1"/>
            </p:cNvSpPr>
            <p:nvPr/>
          </p:nvSpPr>
          <p:spPr bwMode="auto">
            <a:xfrm flipH="1">
              <a:off x="4262" y="3771"/>
              <a:ext cx="755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1638" name="Line 22"/>
            <p:cNvSpPr>
              <a:spLocks noChangeShapeType="1"/>
            </p:cNvSpPr>
            <p:nvPr/>
          </p:nvSpPr>
          <p:spPr bwMode="auto">
            <a:xfrm>
              <a:off x="4272" y="3771"/>
              <a:ext cx="0" cy="54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1650" name="Line 34"/>
            <p:cNvSpPr>
              <a:spLocks noChangeShapeType="1"/>
            </p:cNvSpPr>
            <p:nvPr/>
          </p:nvSpPr>
          <p:spPr bwMode="auto">
            <a:xfrm>
              <a:off x="5009" y="3777"/>
              <a:ext cx="0" cy="54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1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1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51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51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1626" grpId="0" animBg="1"/>
      <p:bldP spid="751627" grpId="0" animBg="1"/>
      <p:bldP spid="7516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457002" y="228600"/>
            <a:ext cx="8472884" cy="3768725"/>
            <a:chOff x="457002" y="228600"/>
            <a:chExt cx="8472884" cy="3768725"/>
          </a:xfrm>
        </p:grpSpPr>
        <p:pic>
          <p:nvPicPr>
            <p:cNvPr id="48" name="Picture 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2263775"/>
              <a:ext cx="5502275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8588" y="3286125"/>
              <a:ext cx="6297613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936625"/>
              <a:ext cx="7091363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6138" y="1303338"/>
              <a:ext cx="5275263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" name="Picture 3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050" y="2905125"/>
              <a:ext cx="1816100" cy="341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" name="Picture 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6575" y="3657600"/>
              <a:ext cx="3781425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53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002" y="1905000"/>
              <a:ext cx="8472884" cy="37785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5" name="Picture 1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28600"/>
              <a:ext cx="6996113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" name="Picture 1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175" y="577850"/>
              <a:ext cx="5483225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4" name="Group 33"/>
          <p:cNvGrpSpPr/>
          <p:nvPr/>
        </p:nvGrpSpPr>
        <p:grpSpPr>
          <a:xfrm>
            <a:off x="0" y="2590800"/>
            <a:ext cx="9144000" cy="3768725"/>
            <a:chOff x="0" y="2590800"/>
            <a:chExt cx="9144000" cy="3768725"/>
          </a:xfrm>
        </p:grpSpPr>
        <p:pic>
          <p:nvPicPr>
            <p:cNvPr id="35" name="Picture 1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8" y="3298825"/>
              <a:ext cx="7091363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1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7726" y="3665538"/>
              <a:ext cx="5275263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29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638" y="5267325"/>
              <a:ext cx="1987550" cy="341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38" name="Group 16"/>
            <p:cNvGrpSpPr>
              <a:grpSpLocks/>
            </p:cNvGrpSpPr>
            <p:nvPr/>
          </p:nvGrpSpPr>
          <p:grpSpPr bwMode="auto">
            <a:xfrm>
              <a:off x="1400176" y="5648325"/>
              <a:ext cx="6297613" cy="711200"/>
              <a:chOff x="881" y="3558"/>
              <a:chExt cx="3967" cy="448"/>
            </a:xfrm>
          </p:grpSpPr>
          <p:pic>
            <p:nvPicPr>
              <p:cNvPr id="45" name="Picture 17" descr="txp_fig"/>
              <p:cNvPicPr>
                <a:picLocks noChangeAspect="1" noChangeArrowheads="1"/>
              </p:cNvPicPr>
              <p:nvPr>
                <p:custDataLst>
                  <p:tags r:id="rId10"/>
                </p:custDataLst>
              </p:nvPr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1" y="3558"/>
                <a:ext cx="3967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6" name="Picture 18" descr="txp_fig"/>
              <p:cNvPicPr>
                <a:picLocks noChangeAspect="1" noChangeArrowheads="1"/>
              </p:cNvPicPr>
              <p:nvPr>
                <p:custDataLst>
                  <p:tags r:id="rId11"/>
                </p:custDataLst>
              </p:nvPr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8" y="3792"/>
                <a:ext cx="2251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8590" y="4267200"/>
              <a:ext cx="8472884" cy="37785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0" name="Picture 20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588" y="4625975"/>
              <a:ext cx="5502275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21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8" y="2590800"/>
              <a:ext cx="6996113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22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9763" y="2940050"/>
              <a:ext cx="5483225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3" name="Picture 2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9088" y="6019800"/>
              <a:ext cx="188912" cy="28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4" name="Line 26"/>
            <p:cNvSpPr>
              <a:spLocks noChangeShapeType="1"/>
            </p:cNvSpPr>
            <p:nvPr/>
          </p:nvSpPr>
          <p:spPr bwMode="auto">
            <a:xfrm>
              <a:off x="0" y="4191000"/>
              <a:ext cx="9144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B561-9E97-42FC-8A97-0A6B26F0A5EF}" type="slidenum">
              <a:rPr lang="en-US"/>
              <a:pPr/>
              <a:t>3</a:t>
            </a:fld>
            <a:endParaRPr lang="en-US"/>
          </a:p>
        </p:txBody>
      </p:sp>
      <p:pic>
        <p:nvPicPr>
          <p:cNvPr id="725016" name="Picture 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4765675"/>
            <a:ext cx="2420938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5018" name="Line 26"/>
          <p:cNvSpPr>
            <a:spLocks noChangeShapeType="1"/>
          </p:cNvSpPr>
          <p:nvPr/>
        </p:nvSpPr>
        <p:spPr bwMode="auto">
          <a:xfrm>
            <a:off x="0" y="4191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019" name="Rectangle 27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5020" name="Rectangle 28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5017" name="Line 25"/>
          <p:cNvSpPr>
            <a:spLocks noChangeShapeType="1"/>
          </p:cNvSpPr>
          <p:nvPr/>
        </p:nvSpPr>
        <p:spPr bwMode="auto">
          <a:xfrm flipH="1">
            <a:off x="457200" y="2590800"/>
            <a:ext cx="1676400" cy="2133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6457E-6 L 0 -0.3411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25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5018" grpId="0" animBg="1"/>
      <p:bldP spid="7250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C675-AA69-46B0-96E8-93A17CE4BE60}" type="slidenum">
              <a:rPr lang="en-US"/>
              <a:pPr/>
              <a:t>30</a:t>
            </a:fld>
            <a:endParaRPr lang="en-US"/>
          </a:p>
        </p:txBody>
      </p:sp>
      <p:pic>
        <p:nvPicPr>
          <p:cNvPr id="752643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1863"/>
            <a:ext cx="10033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2644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1828800"/>
            <a:ext cx="1284287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2645" name="Line 5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2647" name="Line 7"/>
          <p:cNvSpPr>
            <a:spLocks noChangeShapeType="1"/>
          </p:cNvSpPr>
          <p:nvPr/>
        </p:nvSpPr>
        <p:spPr bwMode="auto">
          <a:xfrm>
            <a:off x="0" y="3048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2648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5029200"/>
            <a:ext cx="1333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2649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00675"/>
            <a:ext cx="1566863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2650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5468938"/>
            <a:ext cx="2151062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2651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5468938"/>
            <a:ext cx="2179637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2652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6080125"/>
            <a:ext cx="178117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2669" name="Picture 2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28800"/>
            <a:ext cx="46021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2673" name="Picture 3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74183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2653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51225"/>
            <a:ext cx="19510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2654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208338"/>
            <a:ext cx="1284287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2670" name="Picture 3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1816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2671" name="Picture 3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39988"/>
            <a:ext cx="40894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2657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4667250"/>
            <a:ext cx="6826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2658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4572000"/>
            <a:ext cx="174307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2659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4591050"/>
            <a:ext cx="21415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2660" name="Picture 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92638"/>
            <a:ext cx="20272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2661" name="Picture 2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00400"/>
            <a:ext cx="1831975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2662" name="Line 22"/>
          <p:cNvSpPr>
            <a:spLocks noChangeShapeType="1"/>
          </p:cNvSpPr>
          <p:nvPr/>
        </p:nvSpPr>
        <p:spPr bwMode="auto">
          <a:xfrm>
            <a:off x="5715000" y="3048000"/>
            <a:ext cx="0" cy="1447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2663" name="Line 23"/>
          <p:cNvSpPr>
            <a:spLocks noChangeShapeType="1"/>
          </p:cNvSpPr>
          <p:nvPr/>
        </p:nvSpPr>
        <p:spPr bwMode="auto">
          <a:xfrm>
            <a:off x="5715000" y="4495800"/>
            <a:ext cx="3429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2664" name="Picture 2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124200"/>
            <a:ext cx="229235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2665" name="Picture 2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3" y="3582988"/>
            <a:ext cx="3125787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2672" name="Picture 3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4114800"/>
            <a:ext cx="267017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2667" name="Rectangle 27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2668" name="Rectangle 28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2674" name="AutoShape 34"/>
          <p:cNvSpPr>
            <a:spLocks noChangeAspect="1" noChangeArrowheads="1"/>
          </p:cNvSpPr>
          <p:nvPr/>
        </p:nvSpPr>
        <p:spPr bwMode="auto">
          <a:xfrm>
            <a:off x="3276600" y="2362200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2675" name="Picture 35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2439988"/>
            <a:ext cx="373062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2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2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2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2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52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52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52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52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52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52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52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52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52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52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52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52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52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52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52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52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52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52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52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52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52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52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2645" grpId="0" animBg="1"/>
      <p:bldP spid="752647" grpId="0" animBg="1"/>
      <p:bldP spid="752662" grpId="0" animBg="1"/>
      <p:bldP spid="752663" grpId="0" animBg="1"/>
      <p:bldP spid="75267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F018C-C637-40EE-BA54-DF2E5668B555}" type="slidenum">
              <a:rPr lang="en-US"/>
              <a:pPr/>
              <a:t>31</a:t>
            </a:fld>
            <a:endParaRPr lang="en-US"/>
          </a:p>
        </p:txBody>
      </p:sp>
      <p:pic>
        <p:nvPicPr>
          <p:cNvPr id="753692" name="Picture 2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74183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366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1863"/>
            <a:ext cx="10033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366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1828800"/>
            <a:ext cx="1284287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3669" name="Line 5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3685" name="Picture 2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28800"/>
            <a:ext cx="46021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3671" name="Line 7"/>
          <p:cNvSpPr>
            <a:spLocks noChangeShapeType="1"/>
          </p:cNvSpPr>
          <p:nvPr/>
        </p:nvSpPr>
        <p:spPr bwMode="auto">
          <a:xfrm>
            <a:off x="0" y="3048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3672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249988"/>
            <a:ext cx="2119313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3693" name="Picture 2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5868988"/>
            <a:ext cx="54117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881063" y="3983038"/>
            <a:ext cx="6319837" cy="741362"/>
            <a:chOff x="881063" y="3983038"/>
            <a:chExt cx="6319837" cy="741362"/>
          </a:xfrm>
        </p:grpSpPr>
        <p:pic>
          <p:nvPicPr>
            <p:cNvPr id="753691" name="Picture 2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063" y="3983038"/>
              <a:ext cx="6319837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3675" name="Picture 1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850" y="4383088"/>
              <a:ext cx="4730750" cy="341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53687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1816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3686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2439988"/>
            <a:ext cx="373062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3688" name="Picture 2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44888"/>
            <a:ext cx="19304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3689" name="Picture 2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14900"/>
            <a:ext cx="7762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3690" name="Picture 2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67400"/>
            <a:ext cx="92710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3681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57750"/>
            <a:ext cx="61229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3682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5203825"/>
            <a:ext cx="75961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3683" name="Rectangle 19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84" name="Rectangle 20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3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3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3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3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53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3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43683-87DF-40AE-86A4-B9E8418C36F0}" type="slidenum">
              <a:rPr lang="en-US"/>
              <a:pPr/>
              <a:t>32</a:t>
            </a:fld>
            <a:endParaRPr lang="en-US"/>
          </a:p>
        </p:txBody>
      </p:sp>
      <p:sp>
        <p:nvSpPr>
          <p:cNvPr id="754690" name="Line 2"/>
          <p:cNvSpPr>
            <a:spLocks noChangeShapeType="1"/>
          </p:cNvSpPr>
          <p:nvPr/>
        </p:nvSpPr>
        <p:spPr bwMode="auto">
          <a:xfrm>
            <a:off x="0" y="480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4708" name="Picture 2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14900"/>
            <a:ext cx="7762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4704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57750"/>
            <a:ext cx="61229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4705" name="Picture 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5203825"/>
            <a:ext cx="75961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4691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2011363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4692" name="Picture 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769938"/>
            <a:ext cx="168275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4693" name="Picture 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370138"/>
            <a:ext cx="168275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4694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8" y="152400"/>
            <a:ext cx="2011362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4695" name="Picture 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400"/>
            <a:ext cx="2011363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4696" name="Picture 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35138"/>
            <a:ext cx="2011363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4697" name="Picture 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8" y="1733550"/>
            <a:ext cx="2011362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4698" name="Picture 1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33550"/>
            <a:ext cx="2011363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4699" name="Picture 1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59138"/>
            <a:ext cx="2011363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4700" name="Picture 1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8" y="3257550"/>
            <a:ext cx="2011362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4701" name="Picture 1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94138"/>
            <a:ext cx="168275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4702" name="Picture 1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2011363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4706" name="Rectangle 18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4707" name="Rectangle 19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4709" name="Line 21"/>
          <p:cNvSpPr>
            <a:spLocks noChangeShapeType="1"/>
          </p:cNvSpPr>
          <p:nvPr/>
        </p:nvSpPr>
        <p:spPr bwMode="auto">
          <a:xfrm flipH="1">
            <a:off x="5257800" y="1524000"/>
            <a:ext cx="576263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4710" name="Line 22"/>
          <p:cNvSpPr>
            <a:spLocks noChangeShapeType="1"/>
          </p:cNvSpPr>
          <p:nvPr/>
        </p:nvSpPr>
        <p:spPr bwMode="auto">
          <a:xfrm flipH="1">
            <a:off x="5257800" y="3048000"/>
            <a:ext cx="576263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4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4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4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4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54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54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54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54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54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54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4709" grpId="0" animBg="1"/>
      <p:bldP spid="754709" grpId="1" animBg="1"/>
      <p:bldP spid="754710" grpId="0" animBg="1"/>
      <p:bldP spid="754710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AE04-676B-4A36-8C4B-09BE8ABF7A08}" type="slidenum">
              <a:rPr lang="en-US"/>
              <a:pPr/>
              <a:t>33</a:t>
            </a:fld>
            <a:endParaRPr lang="en-US"/>
          </a:p>
        </p:txBody>
      </p:sp>
      <p:sp>
        <p:nvSpPr>
          <p:cNvPr id="755714" name="Line 2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55749" name="Group 37"/>
          <p:cNvGrpSpPr>
            <a:grpSpLocks/>
          </p:cNvGrpSpPr>
          <p:nvPr/>
        </p:nvGrpSpPr>
        <p:grpSpPr bwMode="auto">
          <a:xfrm>
            <a:off x="228600" y="381000"/>
            <a:ext cx="3117850" cy="982663"/>
            <a:chOff x="144" y="240"/>
            <a:chExt cx="1964" cy="619"/>
          </a:xfrm>
        </p:grpSpPr>
        <p:pic>
          <p:nvPicPr>
            <p:cNvPr id="755715" name="Picture 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434"/>
              <a:ext cx="47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5716" name="Picture 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" y="240"/>
              <a:ext cx="1309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55717" name="Line 5"/>
          <p:cNvSpPr>
            <a:spLocks noChangeShapeType="1"/>
          </p:cNvSpPr>
          <p:nvPr/>
        </p:nvSpPr>
        <p:spPr bwMode="auto">
          <a:xfrm>
            <a:off x="3581400" y="0"/>
            <a:ext cx="0" cy="1600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5718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27225"/>
            <a:ext cx="43894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5720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3279775"/>
            <a:ext cx="30083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5751" name="Picture 3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2384425"/>
            <a:ext cx="54117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5721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3886200"/>
            <a:ext cx="5146675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5722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5260975"/>
            <a:ext cx="64341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5723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5756275"/>
            <a:ext cx="2970212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5754" name="Picture 4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326188"/>
            <a:ext cx="27813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5752" name="Picture 4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2822575"/>
            <a:ext cx="64912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55750" name="Group 38"/>
          <p:cNvGrpSpPr>
            <a:grpSpLocks/>
          </p:cNvGrpSpPr>
          <p:nvPr/>
        </p:nvGrpSpPr>
        <p:grpSpPr bwMode="auto">
          <a:xfrm>
            <a:off x="3843338" y="304800"/>
            <a:ext cx="5148262" cy="1066800"/>
            <a:chOff x="2421" y="192"/>
            <a:chExt cx="3243" cy="672"/>
          </a:xfrm>
        </p:grpSpPr>
        <p:pic>
          <p:nvPicPr>
            <p:cNvPr id="755743" name="Picture 3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0" y="192"/>
              <a:ext cx="189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5746" name="Picture 3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1" y="685"/>
              <a:ext cx="65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5729" name="Picture 1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2" y="432"/>
              <a:ext cx="324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55740" name="Picture 2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5" y="304800"/>
            <a:ext cx="1816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5731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82838"/>
            <a:ext cx="3778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5732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19400"/>
            <a:ext cx="3778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5733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89300"/>
            <a:ext cx="3778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5734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213225"/>
            <a:ext cx="3778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5735" name="Picture 2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273675"/>
            <a:ext cx="3778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5736" name="Picture 2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811838"/>
            <a:ext cx="3778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5737" name="Picture 2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334125"/>
            <a:ext cx="3778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5738" name="Rectangle 26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5739" name="Rectangle 27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5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5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5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5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5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55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5714" grpId="0" animBg="1"/>
      <p:bldP spid="7557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6709-D87A-4D59-B8C1-CDF81AD829F0}" type="slidenum">
              <a:rPr lang="en-US"/>
              <a:pPr/>
              <a:t>34</a:t>
            </a:fld>
            <a:endParaRPr lang="en-US"/>
          </a:p>
        </p:txBody>
      </p:sp>
      <p:sp>
        <p:nvSpPr>
          <p:cNvPr id="781314" name="Line 2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81315" name="Group 3"/>
          <p:cNvGrpSpPr>
            <a:grpSpLocks/>
          </p:cNvGrpSpPr>
          <p:nvPr/>
        </p:nvGrpSpPr>
        <p:grpSpPr bwMode="auto">
          <a:xfrm>
            <a:off x="228600" y="381000"/>
            <a:ext cx="3117850" cy="982663"/>
            <a:chOff x="144" y="240"/>
            <a:chExt cx="1964" cy="619"/>
          </a:xfrm>
        </p:grpSpPr>
        <p:pic>
          <p:nvPicPr>
            <p:cNvPr id="781316" name="Picture 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434"/>
              <a:ext cx="47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1317" name="Picture 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" y="240"/>
              <a:ext cx="1309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81318" name="Line 6"/>
          <p:cNvSpPr>
            <a:spLocks noChangeShapeType="1"/>
          </p:cNvSpPr>
          <p:nvPr/>
        </p:nvSpPr>
        <p:spPr bwMode="auto">
          <a:xfrm>
            <a:off x="3581400" y="0"/>
            <a:ext cx="0" cy="1600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81319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27225"/>
            <a:ext cx="43894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81327" name="Group 15"/>
          <p:cNvGrpSpPr>
            <a:grpSpLocks/>
          </p:cNvGrpSpPr>
          <p:nvPr/>
        </p:nvGrpSpPr>
        <p:grpSpPr bwMode="auto">
          <a:xfrm>
            <a:off x="3843338" y="304800"/>
            <a:ext cx="5148262" cy="1066800"/>
            <a:chOff x="2421" y="192"/>
            <a:chExt cx="3243" cy="672"/>
          </a:xfrm>
        </p:grpSpPr>
        <p:pic>
          <p:nvPicPr>
            <p:cNvPr id="781328" name="Picture 16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0" y="192"/>
              <a:ext cx="189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1329" name="Picture 17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1" y="685"/>
              <a:ext cx="65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1330" name="Picture 18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2" y="432"/>
              <a:ext cx="324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81331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5" y="304800"/>
            <a:ext cx="1816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1339" name="Rectangle 27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40" name="Rectangle 28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1352" name="Group 40"/>
          <p:cNvGrpSpPr>
            <a:grpSpLocks/>
          </p:cNvGrpSpPr>
          <p:nvPr/>
        </p:nvGrpSpPr>
        <p:grpSpPr bwMode="auto">
          <a:xfrm>
            <a:off x="1066800" y="2363788"/>
            <a:ext cx="3543300" cy="303212"/>
            <a:chOff x="672" y="1489"/>
            <a:chExt cx="2232" cy="191"/>
          </a:xfrm>
        </p:grpSpPr>
        <p:pic>
          <p:nvPicPr>
            <p:cNvPr id="781350" name="Picture 38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489"/>
              <a:ext cx="1752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1342" name="Picture 30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497"/>
              <a:ext cx="23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81349" name="Group 37"/>
          <p:cNvGrpSpPr>
            <a:grpSpLocks/>
          </p:cNvGrpSpPr>
          <p:nvPr/>
        </p:nvGrpSpPr>
        <p:grpSpPr bwMode="auto">
          <a:xfrm>
            <a:off x="1066800" y="6326188"/>
            <a:ext cx="3543300" cy="303212"/>
            <a:chOff x="672" y="3985"/>
            <a:chExt cx="2232" cy="191"/>
          </a:xfrm>
        </p:grpSpPr>
        <p:pic>
          <p:nvPicPr>
            <p:cNvPr id="781347" name="Picture 35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985"/>
              <a:ext cx="1752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1338" name="Picture 26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990"/>
              <a:ext cx="23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81345" name="Picture 3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75025"/>
            <a:ext cx="6527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1346" name="Line 34"/>
          <p:cNvSpPr>
            <a:spLocks noChangeShapeType="1"/>
          </p:cNvSpPr>
          <p:nvPr/>
        </p:nvSpPr>
        <p:spPr bwMode="auto">
          <a:xfrm>
            <a:off x="0" y="2971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3.33333E-6 -0.57777 " pathEditMode="relative" ptsTypes="AA">
                                      <p:cBhvr>
                                        <p:cTn id="6" dur="500" fill="hold"/>
                                        <p:tgtEl>
                                          <p:spTgt spid="781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1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1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134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55F2-498A-4879-A78B-E0156D6CC67C}" type="slidenum">
              <a:rPr lang="en-US"/>
              <a:pPr/>
              <a:t>35</a:t>
            </a:fld>
            <a:endParaRPr lang="en-US"/>
          </a:p>
        </p:txBody>
      </p:sp>
      <p:sp>
        <p:nvSpPr>
          <p:cNvPr id="756738" name="Line 2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6739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8975"/>
            <a:ext cx="75565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6740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381000"/>
            <a:ext cx="2078037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6743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5" y="685800"/>
            <a:ext cx="51466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6744" name="Line 8"/>
          <p:cNvSpPr>
            <a:spLocks noChangeShapeType="1"/>
          </p:cNvSpPr>
          <p:nvPr/>
        </p:nvSpPr>
        <p:spPr bwMode="auto">
          <a:xfrm>
            <a:off x="3581400" y="0"/>
            <a:ext cx="0" cy="1600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6745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27225"/>
            <a:ext cx="43894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6763" name="Picture 2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25" y="304800"/>
            <a:ext cx="30083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6765" name="Picture 2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1087438"/>
            <a:ext cx="10414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6747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75025"/>
            <a:ext cx="6527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6748" name="Line 12"/>
          <p:cNvSpPr>
            <a:spLocks noChangeShapeType="1"/>
          </p:cNvSpPr>
          <p:nvPr/>
        </p:nvSpPr>
        <p:spPr bwMode="auto">
          <a:xfrm>
            <a:off x="0" y="2971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6749" name="Line 13"/>
          <p:cNvSpPr>
            <a:spLocks noChangeShapeType="1"/>
          </p:cNvSpPr>
          <p:nvPr/>
        </p:nvSpPr>
        <p:spPr bwMode="auto">
          <a:xfrm>
            <a:off x="0" y="4038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6768" name="Picture 3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4191000"/>
            <a:ext cx="22145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6751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0"/>
            <a:ext cx="50720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6767" name="Picture 3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973638"/>
            <a:ext cx="25558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6753" name="Line 17"/>
          <p:cNvSpPr>
            <a:spLocks noChangeShapeType="1"/>
          </p:cNvSpPr>
          <p:nvPr/>
        </p:nvSpPr>
        <p:spPr bwMode="auto">
          <a:xfrm>
            <a:off x="0" y="5486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6771" name="Picture 3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5638800"/>
            <a:ext cx="22145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6755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019800"/>
            <a:ext cx="50720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6770" name="Picture 3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421438"/>
            <a:ext cx="25558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6764" name="Picture 2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5" y="304800"/>
            <a:ext cx="1816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6758" name="Picture 2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76488"/>
            <a:ext cx="3778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6766" name="Picture 3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91000"/>
            <a:ext cx="242252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6769" name="Picture 3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638800"/>
            <a:ext cx="242252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6761" name="Rectangle 25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6762" name="Rectangle 26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6773" name="Picture 3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63788"/>
            <a:ext cx="27813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6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6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56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6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675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0BB9-BDFE-424C-AD4F-0F3EF471655C}" type="slidenum">
              <a:rPr lang="en-US"/>
              <a:pPr/>
              <a:t>36</a:t>
            </a:fld>
            <a:endParaRPr lang="en-US"/>
          </a:p>
        </p:txBody>
      </p:sp>
      <p:sp>
        <p:nvSpPr>
          <p:cNvPr id="782338" name="Line 2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82339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8975"/>
            <a:ext cx="75565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2340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381000"/>
            <a:ext cx="2078037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2342" name="Line 6"/>
          <p:cNvSpPr>
            <a:spLocks noChangeShapeType="1"/>
          </p:cNvSpPr>
          <p:nvPr/>
        </p:nvSpPr>
        <p:spPr bwMode="auto">
          <a:xfrm>
            <a:off x="3581400" y="0"/>
            <a:ext cx="0" cy="1600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2360" name="Rectangle 24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2361" name="Rectangle 25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2367" name="Group 31"/>
          <p:cNvGrpSpPr>
            <a:grpSpLocks/>
          </p:cNvGrpSpPr>
          <p:nvPr/>
        </p:nvGrpSpPr>
        <p:grpSpPr bwMode="auto">
          <a:xfrm>
            <a:off x="3886200" y="228600"/>
            <a:ext cx="5121275" cy="1143000"/>
            <a:chOff x="2448" y="144"/>
            <a:chExt cx="3226" cy="720"/>
          </a:xfrm>
        </p:grpSpPr>
        <p:pic>
          <p:nvPicPr>
            <p:cNvPr id="782363" name="Picture 27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" y="144"/>
              <a:ext cx="139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2364" name="Picture 2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9" y="384"/>
              <a:ext cx="3195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2365" name="Picture 2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" y="637"/>
              <a:ext cx="1610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2366" name="Picture 3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144"/>
              <a:ext cx="1526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82353" name="Picture 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5638800"/>
            <a:ext cx="22145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2354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019800"/>
            <a:ext cx="50720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2355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421438"/>
            <a:ext cx="25558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2359" name="Picture 2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638800"/>
            <a:ext cx="242252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2369" name="Picture 3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60625"/>
            <a:ext cx="4749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L 0.15086 -0.7803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82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-390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0.15452 -0.7761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782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6" y="-388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1481E-6 L 0.10607 -0.7817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782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5" y="-3909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3.33333E-6 L 0.10833 -0.78889 " pathEditMode="relative" ptsTypes="AA">
                                      <p:cBhvr>
                                        <p:cTn id="12" dur="500" fill="hold"/>
                                        <p:tgtEl>
                                          <p:spTgt spid="782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2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2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270A-6E83-49A7-ACF3-6E516097FAAE}" type="slidenum">
              <a:rPr lang="en-US"/>
              <a:pPr/>
              <a:t>37</a:t>
            </a:fld>
            <a:endParaRPr lang="en-US"/>
          </a:p>
        </p:txBody>
      </p:sp>
      <p:sp>
        <p:nvSpPr>
          <p:cNvPr id="757762" name="Line 2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7763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8975"/>
            <a:ext cx="75565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764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381000"/>
            <a:ext cx="2078037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765" name="Line 5"/>
          <p:cNvSpPr>
            <a:spLocks noChangeShapeType="1"/>
          </p:cNvSpPr>
          <p:nvPr/>
        </p:nvSpPr>
        <p:spPr bwMode="auto">
          <a:xfrm>
            <a:off x="3581400" y="0"/>
            <a:ext cx="0" cy="1600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7784" name="Picture 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228600"/>
            <a:ext cx="22145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7767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609600"/>
            <a:ext cx="507206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785" name="Picture 2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25" y="1011238"/>
            <a:ext cx="25558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7769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60625"/>
            <a:ext cx="4749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770" name="Rectangle 10"/>
          <p:cNvSpPr>
            <a:spLocks noChangeArrowheads="1"/>
          </p:cNvSpPr>
          <p:nvPr/>
        </p:nvSpPr>
        <p:spPr bwMode="auto">
          <a:xfrm>
            <a:off x="1690688" y="2357438"/>
            <a:ext cx="2641600" cy="457200"/>
          </a:xfrm>
          <a:prstGeom prst="rect">
            <a:avLst/>
          </a:prstGeom>
          <a:solidFill>
            <a:srgbClr val="0000FF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57786" name="Group 26"/>
          <p:cNvGrpSpPr>
            <a:grpSpLocks/>
          </p:cNvGrpSpPr>
          <p:nvPr/>
        </p:nvGrpSpPr>
        <p:grpSpPr bwMode="auto">
          <a:xfrm>
            <a:off x="2924175" y="1717675"/>
            <a:ext cx="4772025" cy="633413"/>
            <a:chOff x="1842" y="1082"/>
            <a:chExt cx="3006" cy="399"/>
          </a:xfrm>
        </p:grpSpPr>
        <p:pic>
          <p:nvPicPr>
            <p:cNvPr id="757771" name="Picture 1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104"/>
              <a:ext cx="295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57772" name="Rectangle 12"/>
            <p:cNvSpPr>
              <a:spLocks noChangeArrowheads="1"/>
            </p:cNvSpPr>
            <p:nvPr/>
          </p:nvSpPr>
          <p:spPr bwMode="auto">
            <a:xfrm>
              <a:off x="1842" y="1082"/>
              <a:ext cx="3006" cy="207"/>
            </a:xfrm>
            <a:prstGeom prst="rect">
              <a:avLst/>
            </a:prstGeom>
            <a:solidFill>
              <a:srgbClr val="0000FF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773" name="Line 13"/>
            <p:cNvSpPr>
              <a:spLocks noChangeShapeType="1"/>
            </p:cNvSpPr>
            <p:nvPr/>
          </p:nvSpPr>
          <p:spPr bwMode="auto">
            <a:xfrm flipH="1">
              <a:off x="2729" y="1289"/>
              <a:ext cx="72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57774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2933700"/>
            <a:ext cx="35575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775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3375025"/>
            <a:ext cx="46164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776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3827463"/>
            <a:ext cx="3954462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783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8600"/>
            <a:ext cx="242252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7778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943225"/>
            <a:ext cx="3778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779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3381375"/>
            <a:ext cx="3778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780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56038"/>
            <a:ext cx="3778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781" name="Rectangle 21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782" name="Rectangle 22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7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F551-C77B-4A6F-B4F6-B852076E74BD}" type="slidenum">
              <a:rPr lang="en-US"/>
              <a:pPr/>
              <a:t>38</a:t>
            </a:fld>
            <a:endParaRPr lang="en-US"/>
          </a:p>
        </p:txBody>
      </p:sp>
      <p:sp>
        <p:nvSpPr>
          <p:cNvPr id="783362" name="Line 2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83363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8975"/>
            <a:ext cx="75565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3364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381000"/>
            <a:ext cx="2078037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3365" name="Line 5"/>
          <p:cNvSpPr>
            <a:spLocks noChangeShapeType="1"/>
          </p:cNvSpPr>
          <p:nvPr/>
        </p:nvSpPr>
        <p:spPr bwMode="auto">
          <a:xfrm>
            <a:off x="3581400" y="0"/>
            <a:ext cx="0" cy="1600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83366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228600"/>
            <a:ext cx="22145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3367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609600"/>
            <a:ext cx="507206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3368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25" y="1011238"/>
            <a:ext cx="25558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3378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8600"/>
            <a:ext cx="242252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3382" name="Rectangle 22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3383" name="Rectangle 23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83388" name="Picture 2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4749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83389" name="Group 29"/>
          <p:cNvGrpSpPr>
            <a:grpSpLocks/>
          </p:cNvGrpSpPr>
          <p:nvPr/>
        </p:nvGrpSpPr>
        <p:grpSpPr bwMode="auto">
          <a:xfrm>
            <a:off x="1066800" y="2209800"/>
            <a:ext cx="4670425" cy="415925"/>
            <a:chOff x="672" y="2411"/>
            <a:chExt cx="2942" cy="262"/>
          </a:xfrm>
        </p:grpSpPr>
        <p:pic>
          <p:nvPicPr>
            <p:cNvPr id="783390" name="Picture 3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" y="2411"/>
              <a:ext cx="2491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3391" name="Picture 3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429"/>
              <a:ext cx="23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83392" name="Group 32"/>
          <p:cNvGrpSpPr>
            <a:grpSpLocks/>
          </p:cNvGrpSpPr>
          <p:nvPr/>
        </p:nvGrpSpPr>
        <p:grpSpPr bwMode="auto">
          <a:xfrm>
            <a:off x="1066800" y="3827463"/>
            <a:ext cx="4670425" cy="415925"/>
            <a:chOff x="672" y="2411"/>
            <a:chExt cx="2942" cy="262"/>
          </a:xfrm>
        </p:grpSpPr>
        <p:pic>
          <p:nvPicPr>
            <p:cNvPr id="783377" name="Picture 1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" y="2411"/>
              <a:ext cx="2491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3381" name="Picture 2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429"/>
              <a:ext cx="23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83369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60625"/>
            <a:ext cx="4749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3393" name="Line 33"/>
          <p:cNvSpPr>
            <a:spLocks noChangeShapeType="1"/>
          </p:cNvSpPr>
          <p:nvPr/>
        </p:nvSpPr>
        <p:spPr bwMode="auto">
          <a:xfrm>
            <a:off x="0" y="2743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83394" name="Picture 3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3" y="2903538"/>
            <a:ext cx="2078037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3395" name="Picture 3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40088"/>
            <a:ext cx="16811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-1.11111E-6 -0.1 " pathEditMode="relative" ptsTypes="AA">
                                      <p:cBhvr>
                                        <p:cTn id="6" dur="500" fill="hold"/>
                                        <p:tgtEl>
                                          <p:spTgt spid="783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-4.72222E-6 -0.23333 " pathEditMode="relative" ptsTypes="AA">
                                      <p:cBhvr>
                                        <p:cTn id="8" dur="500" fill="hold"/>
                                        <p:tgtEl>
                                          <p:spTgt spid="783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3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3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339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FDD3-E3CD-46C9-A6BE-B086D6A0AEA8}" type="slidenum">
              <a:rPr lang="en-US"/>
              <a:pPr/>
              <a:t>39</a:t>
            </a:fld>
            <a:endParaRPr lang="en-US"/>
          </a:p>
        </p:txBody>
      </p:sp>
      <p:sp>
        <p:nvSpPr>
          <p:cNvPr id="758786" name="Line 2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8787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8975"/>
            <a:ext cx="75565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8788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381000"/>
            <a:ext cx="2078037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8789" name="Line 5"/>
          <p:cNvSpPr>
            <a:spLocks noChangeShapeType="1"/>
          </p:cNvSpPr>
          <p:nvPr/>
        </p:nvSpPr>
        <p:spPr bwMode="auto">
          <a:xfrm>
            <a:off x="3581400" y="0"/>
            <a:ext cx="0" cy="1600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8791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609600"/>
            <a:ext cx="507206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8793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4749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8795" name="Line 11"/>
          <p:cNvSpPr>
            <a:spLocks noChangeShapeType="1"/>
          </p:cNvSpPr>
          <p:nvPr/>
        </p:nvSpPr>
        <p:spPr bwMode="auto">
          <a:xfrm>
            <a:off x="0" y="2743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8796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3" y="2903538"/>
            <a:ext cx="2078037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8797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40088"/>
            <a:ext cx="16811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8798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2903538"/>
            <a:ext cx="1585912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8799" name="Line 15"/>
          <p:cNvSpPr>
            <a:spLocks noChangeShapeType="1"/>
          </p:cNvSpPr>
          <p:nvPr/>
        </p:nvSpPr>
        <p:spPr bwMode="auto">
          <a:xfrm>
            <a:off x="4724400" y="335280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8817" name="Picture 3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25" y="1011238"/>
            <a:ext cx="25558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8818" name="Picture 3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228600"/>
            <a:ext cx="22145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8800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2940050"/>
            <a:ext cx="1622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8801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3473450"/>
            <a:ext cx="1822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8802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19600"/>
            <a:ext cx="1585913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8803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419600"/>
            <a:ext cx="566738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8804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3" y="4419600"/>
            <a:ext cx="585787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8805" name="Picture 2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48212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8806" name="Picture 2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4419600"/>
            <a:ext cx="585787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8807" name="Picture 2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212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8808" name="Picture 2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19600"/>
            <a:ext cx="1511300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8809" name="Picture 2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791200"/>
            <a:ext cx="12461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8816" name="Picture 3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8600"/>
            <a:ext cx="242252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8812" name="Picture 2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745038"/>
            <a:ext cx="3778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8813" name="Picture 29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811838"/>
            <a:ext cx="3778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8814" name="Rectangle 30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815" name="Rectangle 31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58821" name="Group 37"/>
          <p:cNvGrpSpPr>
            <a:grpSpLocks/>
          </p:cNvGrpSpPr>
          <p:nvPr/>
        </p:nvGrpSpPr>
        <p:grpSpPr bwMode="auto">
          <a:xfrm>
            <a:off x="1066800" y="2209800"/>
            <a:ext cx="4670425" cy="415925"/>
            <a:chOff x="672" y="2411"/>
            <a:chExt cx="2942" cy="262"/>
          </a:xfrm>
        </p:grpSpPr>
        <p:pic>
          <p:nvPicPr>
            <p:cNvPr id="758819" name="Picture 3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" y="2411"/>
              <a:ext cx="2491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8820" name="Picture 3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429"/>
              <a:ext cx="23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5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7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F7FB-5AEA-4EEC-91FC-71A349713C30}" type="slidenum">
              <a:rPr lang="en-US"/>
              <a:pPr/>
              <a:t>4</a:t>
            </a:fld>
            <a:endParaRPr lang="en-US"/>
          </a:p>
        </p:txBody>
      </p:sp>
      <p:pic>
        <p:nvPicPr>
          <p:cNvPr id="72601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63775"/>
            <a:ext cx="55022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601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3286125"/>
            <a:ext cx="62976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602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36625"/>
            <a:ext cx="70913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6021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1303338"/>
            <a:ext cx="52752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6023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3657600"/>
            <a:ext cx="37814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6024" name="Line 8"/>
          <p:cNvSpPr>
            <a:spLocks noChangeShapeType="1"/>
          </p:cNvSpPr>
          <p:nvPr/>
        </p:nvSpPr>
        <p:spPr bwMode="auto">
          <a:xfrm>
            <a:off x="0" y="4191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6025" name="Line 9"/>
          <p:cNvSpPr>
            <a:spLocks noChangeShapeType="1"/>
          </p:cNvSpPr>
          <p:nvPr/>
        </p:nvSpPr>
        <p:spPr bwMode="auto">
          <a:xfrm>
            <a:off x="2668588" y="489585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6026" name="Picture 10" descr="txp_fig"/>
          <p:cNvPicPr preferRelativeResize="0">
            <a:picLocks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4502150"/>
            <a:ext cx="169862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6027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78500"/>
            <a:ext cx="19478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6048" name="Picture 3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2905125"/>
            <a:ext cx="1816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6028" name="Line 12"/>
          <p:cNvSpPr>
            <a:spLocks noChangeShapeType="1"/>
          </p:cNvSpPr>
          <p:nvPr/>
        </p:nvSpPr>
        <p:spPr bwMode="auto">
          <a:xfrm>
            <a:off x="2668588" y="5908675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6029" name="Picture 13" descr="txp_fig"/>
          <p:cNvPicPr preferRelativeResize="0">
            <a:picLocks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5527675"/>
            <a:ext cx="169862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002" y="1905000"/>
            <a:ext cx="8472884" cy="3778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26049" name="Group 33"/>
          <p:cNvGrpSpPr>
            <a:grpSpLocks/>
          </p:cNvGrpSpPr>
          <p:nvPr/>
        </p:nvGrpSpPr>
        <p:grpSpPr bwMode="auto">
          <a:xfrm>
            <a:off x="76200" y="6078538"/>
            <a:ext cx="1189038" cy="411162"/>
            <a:chOff x="48" y="3829"/>
            <a:chExt cx="749" cy="259"/>
          </a:xfrm>
        </p:grpSpPr>
        <p:pic>
          <p:nvPicPr>
            <p:cNvPr id="726031" name="Picture 1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950"/>
              <a:ext cx="69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6032" name="Picture 16" descr="txp_fig"/>
            <p:cNvPicPr preferRelativeResize="0">
              <a:picLocks noChangeArrowheads="1"/>
            </p:cNvPicPr>
            <p:nvPr>
              <p:custDataLst>
                <p:tags r:id="rId2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829"/>
              <a:ext cx="749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26033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69961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6034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4765675"/>
            <a:ext cx="2420938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6035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4537075"/>
            <a:ext cx="325278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6036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4864100"/>
            <a:ext cx="27035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6037" name="Picture 2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77850"/>
            <a:ext cx="54832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26038" name="Group 22"/>
          <p:cNvGrpSpPr>
            <a:grpSpLocks/>
          </p:cNvGrpSpPr>
          <p:nvPr/>
        </p:nvGrpSpPr>
        <p:grpSpPr bwMode="auto">
          <a:xfrm>
            <a:off x="3749675" y="5932488"/>
            <a:ext cx="3048000" cy="358775"/>
            <a:chOff x="2362" y="3737"/>
            <a:chExt cx="1920" cy="226"/>
          </a:xfrm>
        </p:grpSpPr>
        <p:pic>
          <p:nvPicPr>
            <p:cNvPr id="726039" name="Picture 2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" y="3737"/>
              <a:ext cx="169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6040" name="Picture 2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" y="3821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26041" name="Group 25"/>
          <p:cNvGrpSpPr>
            <a:grpSpLocks/>
          </p:cNvGrpSpPr>
          <p:nvPr/>
        </p:nvGrpSpPr>
        <p:grpSpPr bwMode="auto">
          <a:xfrm>
            <a:off x="3749675" y="5602288"/>
            <a:ext cx="3575050" cy="322262"/>
            <a:chOff x="2362" y="3529"/>
            <a:chExt cx="2252" cy="203"/>
          </a:xfrm>
        </p:grpSpPr>
        <p:pic>
          <p:nvPicPr>
            <p:cNvPr id="726042" name="Picture 2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" y="3605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6043" name="Picture 2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" y="3529"/>
              <a:ext cx="1906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26044" name="Line 28"/>
          <p:cNvSpPr>
            <a:spLocks noChangeShapeType="1"/>
          </p:cNvSpPr>
          <p:nvPr/>
        </p:nvSpPr>
        <p:spPr bwMode="auto">
          <a:xfrm flipH="1">
            <a:off x="457200" y="2590800"/>
            <a:ext cx="1676400" cy="2133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6045" name="Line 29"/>
          <p:cNvSpPr>
            <a:spLocks noChangeShapeType="1"/>
          </p:cNvSpPr>
          <p:nvPr/>
        </p:nvSpPr>
        <p:spPr bwMode="auto">
          <a:xfrm flipH="1">
            <a:off x="538163" y="2559050"/>
            <a:ext cx="4826000" cy="32353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6046" name="Rectangle 30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6047" name="Rectangle 31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2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6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26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6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6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26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26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26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72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26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26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26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26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025" grpId="0" animBg="1"/>
      <p:bldP spid="726028" grpId="0" animBg="1"/>
      <p:bldP spid="726044" grpId="0" animBg="1"/>
      <p:bldP spid="726045" grpId="0" animBg="1"/>
      <p:bldP spid="726045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79265-278D-4A22-8B0B-8DAACAC82E7E}" type="slidenum">
              <a:rPr lang="en-US"/>
              <a:pPr/>
              <a:t>40</a:t>
            </a:fld>
            <a:endParaRPr lang="en-US"/>
          </a:p>
        </p:txBody>
      </p:sp>
      <p:sp>
        <p:nvSpPr>
          <p:cNvPr id="784386" name="Line 2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84387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8975"/>
            <a:ext cx="75565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4388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381000"/>
            <a:ext cx="2078037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4389" name="Line 5"/>
          <p:cNvSpPr>
            <a:spLocks noChangeShapeType="1"/>
          </p:cNvSpPr>
          <p:nvPr/>
        </p:nvSpPr>
        <p:spPr bwMode="auto">
          <a:xfrm>
            <a:off x="3581400" y="0"/>
            <a:ext cx="0" cy="1600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84390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609600"/>
            <a:ext cx="507206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4391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4749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4392" name="Line 8"/>
          <p:cNvSpPr>
            <a:spLocks noChangeShapeType="1"/>
          </p:cNvSpPr>
          <p:nvPr/>
        </p:nvSpPr>
        <p:spPr bwMode="auto">
          <a:xfrm>
            <a:off x="0" y="2743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84393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3" y="2903538"/>
            <a:ext cx="2078037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4394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40088"/>
            <a:ext cx="16811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4395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2903538"/>
            <a:ext cx="1585912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4396" name="Line 12"/>
          <p:cNvSpPr>
            <a:spLocks noChangeShapeType="1"/>
          </p:cNvSpPr>
          <p:nvPr/>
        </p:nvSpPr>
        <p:spPr bwMode="auto">
          <a:xfrm>
            <a:off x="4724400" y="335280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84397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25" y="1011238"/>
            <a:ext cx="25558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4398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228600"/>
            <a:ext cx="22145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4399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2940050"/>
            <a:ext cx="1622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4400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3473450"/>
            <a:ext cx="1822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4409" name="Picture 2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8600"/>
            <a:ext cx="242252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4412" name="Rectangle 28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4413" name="Rectangle 29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4414" name="Group 30"/>
          <p:cNvGrpSpPr>
            <a:grpSpLocks/>
          </p:cNvGrpSpPr>
          <p:nvPr/>
        </p:nvGrpSpPr>
        <p:grpSpPr bwMode="auto">
          <a:xfrm>
            <a:off x="1066800" y="2209800"/>
            <a:ext cx="4670425" cy="415925"/>
            <a:chOff x="672" y="2411"/>
            <a:chExt cx="2942" cy="262"/>
          </a:xfrm>
        </p:grpSpPr>
        <p:pic>
          <p:nvPicPr>
            <p:cNvPr id="784415" name="Picture 31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" y="2411"/>
              <a:ext cx="2491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4416" name="Picture 32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429"/>
              <a:ext cx="23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84419" name="Group 35"/>
          <p:cNvGrpSpPr>
            <a:grpSpLocks/>
          </p:cNvGrpSpPr>
          <p:nvPr/>
        </p:nvGrpSpPr>
        <p:grpSpPr bwMode="auto">
          <a:xfrm>
            <a:off x="304800" y="3962400"/>
            <a:ext cx="5665788" cy="982663"/>
            <a:chOff x="192" y="2496"/>
            <a:chExt cx="3569" cy="619"/>
          </a:xfrm>
        </p:grpSpPr>
        <p:pic>
          <p:nvPicPr>
            <p:cNvPr id="784420" name="Picture 3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496"/>
              <a:ext cx="999" cy="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4421" name="Picture 3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2496"/>
              <a:ext cx="357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4422" name="Picture 3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9" y="2496"/>
              <a:ext cx="369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4423" name="Picture 3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" y="2749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4424" name="Picture 4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702"/>
              <a:ext cx="78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4425" name="Picture 4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2701"/>
              <a:ext cx="23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84418" name="Group 34"/>
          <p:cNvGrpSpPr>
            <a:grpSpLocks/>
          </p:cNvGrpSpPr>
          <p:nvPr/>
        </p:nvGrpSpPr>
        <p:grpSpPr bwMode="auto">
          <a:xfrm>
            <a:off x="304800" y="4419600"/>
            <a:ext cx="3295650" cy="982663"/>
            <a:chOff x="192" y="2784"/>
            <a:chExt cx="2076" cy="619"/>
          </a:xfrm>
        </p:grpSpPr>
        <p:pic>
          <p:nvPicPr>
            <p:cNvPr id="784401" name="Picture 1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784"/>
              <a:ext cx="999" cy="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4402" name="Picture 1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2784"/>
              <a:ext cx="357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4403" name="Picture 1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9" y="2784"/>
              <a:ext cx="369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4404" name="Picture 2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" y="3037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84417" name="Group 33"/>
          <p:cNvGrpSpPr>
            <a:grpSpLocks/>
          </p:cNvGrpSpPr>
          <p:nvPr/>
        </p:nvGrpSpPr>
        <p:grpSpPr bwMode="auto">
          <a:xfrm>
            <a:off x="4038600" y="5791200"/>
            <a:ext cx="1931988" cy="358775"/>
            <a:chOff x="2544" y="3648"/>
            <a:chExt cx="1217" cy="226"/>
          </a:xfrm>
        </p:grpSpPr>
        <p:pic>
          <p:nvPicPr>
            <p:cNvPr id="784408" name="Picture 2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648"/>
              <a:ext cx="78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4411" name="Picture 2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3661"/>
              <a:ext cx="23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84428" name="Picture 4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56225"/>
            <a:ext cx="21145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84430" name="Group 46"/>
          <p:cNvGrpSpPr>
            <a:grpSpLocks/>
          </p:cNvGrpSpPr>
          <p:nvPr/>
        </p:nvGrpSpPr>
        <p:grpSpPr bwMode="auto">
          <a:xfrm>
            <a:off x="2479675" y="5038725"/>
            <a:ext cx="2716213" cy="981075"/>
            <a:chOff x="1562" y="3174"/>
            <a:chExt cx="1711" cy="618"/>
          </a:xfrm>
        </p:grpSpPr>
        <p:pic>
          <p:nvPicPr>
            <p:cNvPr id="784426" name="Picture 4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4" y="3174"/>
              <a:ext cx="999" cy="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4427" name="Picture 4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3374"/>
              <a:ext cx="345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4429" name="Picture 4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2" y="3421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1.66667E-6 -0.06667 " pathEditMode="relative" ptsTypes="AA">
                                      <p:cBhvr>
                                        <p:cTn id="6" dur="500" fill="hold"/>
                                        <p:tgtEl>
                                          <p:spTgt spid="784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5.18519E-6 L 2.22222E-6 -0.22222 " pathEditMode="relative" ptsTypes="AA">
                                      <p:cBhvr>
                                        <p:cTn id="8" dur="500" fill="hold"/>
                                        <p:tgtEl>
                                          <p:spTgt spid="784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4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4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6E59-E38D-47BF-B77F-8B7528EC53F9}" type="slidenum">
              <a:rPr lang="en-US"/>
              <a:pPr/>
              <a:t>41</a:t>
            </a:fld>
            <a:endParaRPr lang="en-US"/>
          </a:p>
        </p:txBody>
      </p:sp>
      <p:pic>
        <p:nvPicPr>
          <p:cNvPr id="759843" name="Picture 3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25" y="1011238"/>
            <a:ext cx="25558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9844" name="Picture 3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228600"/>
            <a:ext cx="22145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9845" name="Picture 3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8600"/>
            <a:ext cx="242252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9810" name="Line 2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9811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8975"/>
            <a:ext cx="75565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9812" name="Picture 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381000"/>
            <a:ext cx="2078037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9813" name="Line 5"/>
          <p:cNvSpPr>
            <a:spLocks noChangeShapeType="1"/>
          </p:cNvSpPr>
          <p:nvPr/>
        </p:nvSpPr>
        <p:spPr bwMode="auto">
          <a:xfrm>
            <a:off x="3581400" y="0"/>
            <a:ext cx="0" cy="1600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9815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609600"/>
            <a:ext cx="507206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9817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4749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9819" name="Line 11"/>
          <p:cNvSpPr>
            <a:spLocks noChangeShapeType="1"/>
          </p:cNvSpPr>
          <p:nvPr/>
        </p:nvSpPr>
        <p:spPr bwMode="auto">
          <a:xfrm>
            <a:off x="0" y="2743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9820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3" y="2903538"/>
            <a:ext cx="2078037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9821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40088"/>
            <a:ext cx="16811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9822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2903538"/>
            <a:ext cx="1585912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9823" name="Line 15"/>
          <p:cNvSpPr>
            <a:spLocks noChangeShapeType="1"/>
          </p:cNvSpPr>
          <p:nvPr/>
        </p:nvSpPr>
        <p:spPr bwMode="auto">
          <a:xfrm>
            <a:off x="4724400" y="335280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9824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2940050"/>
            <a:ext cx="1622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9825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3473450"/>
            <a:ext cx="1822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9830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5038725"/>
            <a:ext cx="1585913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9831" name="Picture 2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356225"/>
            <a:ext cx="5476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59850" name="Group 42"/>
          <p:cNvGrpSpPr>
            <a:grpSpLocks/>
          </p:cNvGrpSpPr>
          <p:nvPr/>
        </p:nvGrpSpPr>
        <p:grpSpPr bwMode="auto">
          <a:xfrm>
            <a:off x="5527675" y="5029200"/>
            <a:ext cx="3200400" cy="990600"/>
            <a:chOff x="3482" y="3168"/>
            <a:chExt cx="2016" cy="624"/>
          </a:xfrm>
        </p:grpSpPr>
        <p:pic>
          <p:nvPicPr>
            <p:cNvPr id="759832" name="Picture 2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5" y="3173"/>
              <a:ext cx="1643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9833" name="Picture 2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2" y="3421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4656" y="3168"/>
              <a:ext cx="0" cy="6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9849" name="Group 41"/>
          <p:cNvGrpSpPr>
            <a:grpSpLocks/>
          </p:cNvGrpSpPr>
          <p:nvPr/>
        </p:nvGrpSpPr>
        <p:grpSpPr bwMode="auto">
          <a:xfrm>
            <a:off x="304800" y="3962400"/>
            <a:ext cx="5665788" cy="982663"/>
            <a:chOff x="192" y="2496"/>
            <a:chExt cx="3569" cy="619"/>
          </a:xfrm>
        </p:grpSpPr>
        <p:pic>
          <p:nvPicPr>
            <p:cNvPr id="759826" name="Picture 1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496"/>
              <a:ext cx="999" cy="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9827" name="Picture 1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2496"/>
              <a:ext cx="357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9828" name="Picture 2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9" y="2496"/>
              <a:ext cx="369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9829" name="Picture 2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" y="2749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9834" name="Picture 2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702"/>
              <a:ext cx="78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9838" name="Picture 3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2701"/>
              <a:ext cx="23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59839" name="Picture 3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56225"/>
            <a:ext cx="21145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9840" name="Picture 3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54308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9841" name="Rectangle 33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842" name="Rectangle 34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59846" name="Group 38"/>
          <p:cNvGrpSpPr>
            <a:grpSpLocks/>
          </p:cNvGrpSpPr>
          <p:nvPr/>
        </p:nvGrpSpPr>
        <p:grpSpPr bwMode="auto">
          <a:xfrm>
            <a:off x="1066800" y="2209800"/>
            <a:ext cx="4670425" cy="415925"/>
            <a:chOff x="672" y="2411"/>
            <a:chExt cx="2942" cy="262"/>
          </a:xfrm>
        </p:grpSpPr>
        <p:pic>
          <p:nvPicPr>
            <p:cNvPr id="759847" name="Picture 3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" y="2411"/>
              <a:ext cx="2491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9848" name="Picture 4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429"/>
              <a:ext cx="23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9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9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EE0B-0AE5-456E-8B2D-5FBA98500CB4}" type="slidenum">
              <a:rPr lang="en-US"/>
              <a:pPr/>
              <a:t>42</a:t>
            </a:fld>
            <a:endParaRPr lang="en-US"/>
          </a:p>
        </p:txBody>
      </p:sp>
      <p:pic>
        <p:nvPicPr>
          <p:cNvPr id="760866" name="Picture 3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5038725"/>
            <a:ext cx="1585913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0867" name="Picture 3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356225"/>
            <a:ext cx="5476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0868" name="Picture 3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5037138"/>
            <a:ext cx="2608262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0869" name="Picture 3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675" y="54308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0870" name="Line 38"/>
          <p:cNvSpPr>
            <a:spLocks noChangeShapeType="1"/>
          </p:cNvSpPr>
          <p:nvPr/>
        </p:nvSpPr>
        <p:spPr bwMode="auto">
          <a:xfrm>
            <a:off x="7391400" y="5029200"/>
            <a:ext cx="0" cy="977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0871" name="Picture 3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56225"/>
            <a:ext cx="21145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0872" name="Picture 4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54308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0863" name="Picture 3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25" y="1011238"/>
            <a:ext cx="25558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0864" name="Picture 3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228600"/>
            <a:ext cx="22145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0865" name="Picture 3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8600"/>
            <a:ext cx="242252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0834" name="Line 2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0835" name="Picture 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8975"/>
            <a:ext cx="75565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0836" name="Picture 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381000"/>
            <a:ext cx="2078037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0837" name="Line 5"/>
          <p:cNvSpPr>
            <a:spLocks noChangeShapeType="1"/>
          </p:cNvSpPr>
          <p:nvPr/>
        </p:nvSpPr>
        <p:spPr bwMode="auto">
          <a:xfrm>
            <a:off x="3581400" y="0"/>
            <a:ext cx="0" cy="1600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0839" name="Picture 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609600"/>
            <a:ext cx="507206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0841" name="Picture 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4749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0848" name="Line 16"/>
          <p:cNvSpPr>
            <a:spLocks noChangeShapeType="1"/>
          </p:cNvSpPr>
          <p:nvPr/>
        </p:nvSpPr>
        <p:spPr bwMode="auto">
          <a:xfrm>
            <a:off x="0" y="4953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0849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71800"/>
            <a:ext cx="49387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0850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2667000"/>
            <a:ext cx="585787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0851" name="Line 19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0852" name="Picture 2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3894138"/>
            <a:ext cx="2078038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0853" name="Picture 2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94138"/>
            <a:ext cx="585788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0854" name="Picture 2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3" y="3886200"/>
            <a:ext cx="585787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0855" name="Picture 2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5" y="42878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0856" name="Picture 2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211638"/>
            <a:ext cx="2079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0860" name="Picture 2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992438"/>
            <a:ext cx="3778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0861" name="Rectangle 29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0862" name="Rectangle 30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60873" name="Group 41"/>
          <p:cNvGrpSpPr>
            <a:grpSpLocks/>
          </p:cNvGrpSpPr>
          <p:nvPr/>
        </p:nvGrpSpPr>
        <p:grpSpPr bwMode="auto">
          <a:xfrm>
            <a:off x="1066800" y="2209800"/>
            <a:ext cx="4670425" cy="415925"/>
            <a:chOff x="672" y="2411"/>
            <a:chExt cx="2942" cy="262"/>
          </a:xfrm>
        </p:grpSpPr>
        <p:pic>
          <p:nvPicPr>
            <p:cNvPr id="760874" name="Picture 4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" y="2411"/>
              <a:ext cx="2491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0875" name="Picture 4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429"/>
              <a:ext cx="23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60876" name="AutoShape 44"/>
          <p:cNvSpPr>
            <a:spLocks noChangeAspect="1" noChangeArrowheads="1"/>
          </p:cNvSpPr>
          <p:nvPr/>
        </p:nvSpPr>
        <p:spPr bwMode="auto">
          <a:xfrm>
            <a:off x="6629400" y="990600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60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60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0851" grpId="0" animBg="1"/>
      <p:bldP spid="76087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4315-48FF-4D1C-8FBA-B0B40ADB0C18}" type="slidenum">
              <a:rPr lang="en-US"/>
              <a:pPr/>
              <a:t>43</a:t>
            </a:fld>
            <a:endParaRPr lang="en-US"/>
          </a:p>
        </p:txBody>
      </p:sp>
      <p:pic>
        <p:nvPicPr>
          <p:cNvPr id="761885" name="Picture 2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8600"/>
            <a:ext cx="242252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1858" name="Line 2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185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8975"/>
            <a:ext cx="75565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186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381000"/>
            <a:ext cx="2078037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1861" name="Line 5"/>
          <p:cNvSpPr>
            <a:spLocks noChangeShapeType="1"/>
          </p:cNvSpPr>
          <p:nvPr/>
        </p:nvSpPr>
        <p:spPr bwMode="auto">
          <a:xfrm>
            <a:off x="3581400" y="0"/>
            <a:ext cx="0" cy="1600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1865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3" y="2057400"/>
            <a:ext cx="2078037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61887" name="Group 31"/>
          <p:cNvGrpSpPr>
            <a:grpSpLocks/>
          </p:cNvGrpSpPr>
          <p:nvPr/>
        </p:nvGrpSpPr>
        <p:grpSpPr bwMode="auto">
          <a:xfrm>
            <a:off x="3935413" y="228600"/>
            <a:ext cx="5072062" cy="1143000"/>
            <a:chOff x="2479" y="144"/>
            <a:chExt cx="3195" cy="720"/>
          </a:xfrm>
        </p:grpSpPr>
        <p:pic>
          <p:nvPicPr>
            <p:cNvPr id="761884" name="Picture 2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" y="144"/>
              <a:ext cx="139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1863" name="Picture 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9" y="384"/>
              <a:ext cx="3195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1886" name="Picture 3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9" y="637"/>
              <a:ext cx="1610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61866" name="Line 10"/>
          <p:cNvSpPr>
            <a:spLocks noChangeShapeType="1"/>
          </p:cNvSpPr>
          <p:nvPr/>
        </p:nvSpPr>
        <p:spPr bwMode="auto">
          <a:xfrm>
            <a:off x="4724400" y="2506663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1867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2093913"/>
            <a:ext cx="1622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1868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27313"/>
            <a:ext cx="1638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1869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2057400"/>
            <a:ext cx="1585912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1870" name="Line 14"/>
          <p:cNvSpPr>
            <a:spLocks noChangeShapeType="1"/>
          </p:cNvSpPr>
          <p:nvPr/>
        </p:nvSpPr>
        <p:spPr bwMode="auto">
          <a:xfrm>
            <a:off x="0" y="480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1871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3733800"/>
            <a:ext cx="23796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1872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429000"/>
            <a:ext cx="2608263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1873" name="Line 17"/>
          <p:cNvSpPr>
            <a:spLocks noChangeShapeType="1"/>
          </p:cNvSpPr>
          <p:nvPr/>
        </p:nvSpPr>
        <p:spPr bwMode="auto">
          <a:xfrm>
            <a:off x="5105400" y="3429000"/>
            <a:ext cx="0" cy="977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1874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43600"/>
            <a:ext cx="49387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1875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211763"/>
            <a:ext cx="4749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1876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5646738"/>
            <a:ext cx="585787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1878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972175"/>
            <a:ext cx="3778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1879" name="Picture 2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24590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1880" name="Picture 2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2393950"/>
            <a:ext cx="10001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1881" name="Rectangle 25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1882" name="Rectangle 26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1888" name="AutoShape 32"/>
          <p:cNvSpPr>
            <a:spLocks noChangeAspect="1" noChangeArrowheads="1"/>
          </p:cNvSpPr>
          <p:nvPr/>
        </p:nvSpPr>
        <p:spPr bwMode="auto">
          <a:xfrm>
            <a:off x="6629400" y="990600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1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1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1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1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76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61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61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866" grpId="0" animBg="1"/>
      <p:bldP spid="761870" grpId="0" animBg="1"/>
      <p:bldP spid="761873" grpId="0" animBg="1"/>
      <p:bldP spid="76188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33A2-6F48-417B-9861-4FC07D1215CB}" type="slidenum">
              <a:rPr lang="en-US"/>
              <a:pPr/>
              <a:t>44</a:t>
            </a:fld>
            <a:endParaRPr lang="en-US"/>
          </a:p>
        </p:txBody>
      </p:sp>
      <p:sp>
        <p:nvSpPr>
          <p:cNvPr id="762882" name="Line 2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2883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8975"/>
            <a:ext cx="75565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2884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381000"/>
            <a:ext cx="2078037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62907" name="Group 27"/>
          <p:cNvGrpSpPr>
            <a:grpSpLocks/>
          </p:cNvGrpSpPr>
          <p:nvPr/>
        </p:nvGrpSpPr>
        <p:grpSpPr bwMode="auto">
          <a:xfrm>
            <a:off x="3843338" y="304800"/>
            <a:ext cx="5148262" cy="1066800"/>
            <a:chOff x="2421" y="192"/>
            <a:chExt cx="3243" cy="672"/>
          </a:xfrm>
        </p:grpSpPr>
        <p:pic>
          <p:nvPicPr>
            <p:cNvPr id="762904" name="Picture 2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0" y="192"/>
              <a:ext cx="189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2905" name="Picture 2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1" y="685"/>
              <a:ext cx="65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2887" name="Picture 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2" y="432"/>
              <a:ext cx="324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62888" name="Line 8"/>
          <p:cNvSpPr>
            <a:spLocks noChangeShapeType="1"/>
          </p:cNvSpPr>
          <p:nvPr/>
        </p:nvSpPr>
        <p:spPr bwMode="auto">
          <a:xfrm>
            <a:off x="3581400" y="0"/>
            <a:ext cx="0" cy="1600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2892" name="Line 12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2893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43600"/>
            <a:ext cx="49387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2894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211763"/>
            <a:ext cx="4749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2895" name="Line 15"/>
          <p:cNvSpPr>
            <a:spLocks noChangeShapeType="1"/>
          </p:cNvSpPr>
          <p:nvPr/>
        </p:nvSpPr>
        <p:spPr bwMode="auto">
          <a:xfrm>
            <a:off x="0" y="2971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2896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5646738"/>
            <a:ext cx="585787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2897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79625"/>
            <a:ext cx="6527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2903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5" y="304800"/>
            <a:ext cx="1816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62908" name="Group 28"/>
          <p:cNvGrpSpPr>
            <a:grpSpLocks/>
          </p:cNvGrpSpPr>
          <p:nvPr/>
        </p:nvGrpSpPr>
        <p:grpSpPr bwMode="auto">
          <a:xfrm>
            <a:off x="533400" y="3306763"/>
            <a:ext cx="7010400" cy="1363662"/>
            <a:chOff x="336" y="2083"/>
            <a:chExt cx="4416" cy="859"/>
          </a:xfrm>
        </p:grpSpPr>
        <p:pic>
          <p:nvPicPr>
            <p:cNvPr id="762889" name="Picture 9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083"/>
              <a:ext cx="299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2890" name="Picture 10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515"/>
              <a:ext cx="3111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2891" name="Picture 1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" y="2323"/>
              <a:ext cx="369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2899" name="Picture 1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528"/>
              <a:ext cx="23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62900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972175"/>
            <a:ext cx="3778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2901" name="Rectangle 21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2902" name="Rectangle 22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2906" name="AutoShape 26"/>
          <p:cNvSpPr>
            <a:spLocks noChangeAspect="1" noChangeArrowheads="1"/>
          </p:cNvSpPr>
          <p:nvPr/>
        </p:nvSpPr>
        <p:spPr bwMode="auto">
          <a:xfrm>
            <a:off x="6629400" y="990600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2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2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2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2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2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2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2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2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62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2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2892" grpId="0" animBg="1"/>
      <p:bldP spid="762895" grpId="0" animBg="1"/>
      <p:bldP spid="76290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7A28-1D9F-4925-800E-6EAC20ED4EAA}" type="slidenum">
              <a:rPr lang="en-US"/>
              <a:pPr/>
              <a:t>45</a:t>
            </a:fld>
            <a:endParaRPr lang="en-US"/>
          </a:p>
        </p:txBody>
      </p:sp>
      <p:sp>
        <p:nvSpPr>
          <p:cNvPr id="786434" name="Line 2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86435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8975"/>
            <a:ext cx="75565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6436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381000"/>
            <a:ext cx="2078037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86437" name="Group 5"/>
          <p:cNvGrpSpPr>
            <a:grpSpLocks/>
          </p:cNvGrpSpPr>
          <p:nvPr/>
        </p:nvGrpSpPr>
        <p:grpSpPr bwMode="auto">
          <a:xfrm>
            <a:off x="3843338" y="304800"/>
            <a:ext cx="5148262" cy="1066800"/>
            <a:chOff x="2421" y="192"/>
            <a:chExt cx="3243" cy="672"/>
          </a:xfrm>
        </p:grpSpPr>
        <p:pic>
          <p:nvPicPr>
            <p:cNvPr id="786438" name="Picture 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0" y="192"/>
              <a:ext cx="189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6439" name="Picture 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1" y="685"/>
              <a:ext cx="65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6440" name="Picture 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2" y="432"/>
              <a:ext cx="324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86441" name="Line 9"/>
          <p:cNvSpPr>
            <a:spLocks noChangeShapeType="1"/>
          </p:cNvSpPr>
          <p:nvPr/>
        </p:nvSpPr>
        <p:spPr bwMode="auto">
          <a:xfrm>
            <a:off x="3581400" y="0"/>
            <a:ext cx="0" cy="1600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86447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79625"/>
            <a:ext cx="6527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6448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5" y="304800"/>
            <a:ext cx="1816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6455" name="Rectangle 23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56" name="Rectangle 24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57" name="AutoShape 25"/>
          <p:cNvSpPr>
            <a:spLocks noChangeAspect="1" noChangeArrowheads="1"/>
          </p:cNvSpPr>
          <p:nvPr/>
        </p:nvSpPr>
        <p:spPr bwMode="auto">
          <a:xfrm>
            <a:off x="6629400" y="990600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86458" name="Picture 2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2667000"/>
            <a:ext cx="585787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6459" name="Picture 2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2667000"/>
            <a:ext cx="585787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6446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5646738"/>
            <a:ext cx="585787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6452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3687763"/>
            <a:ext cx="585787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6460" name="Picture 2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30638"/>
            <a:ext cx="43148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6461" name="Picture 2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33813"/>
            <a:ext cx="18161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6462" name="Line 30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-0.03455 -0.1425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86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" y="-713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-0.16788 -0.4282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786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3" y="-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6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6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646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C4806-662E-4CEB-8790-F1DCE5C35B81}" type="slidenum">
              <a:rPr lang="en-US"/>
              <a:pPr/>
              <a:t>46</a:t>
            </a:fld>
            <a:endParaRPr lang="en-US"/>
          </a:p>
        </p:txBody>
      </p:sp>
      <p:pic>
        <p:nvPicPr>
          <p:cNvPr id="764958" name="Picture 3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5" y="685800"/>
            <a:ext cx="51466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4959" name="Picture 3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25" y="304800"/>
            <a:ext cx="30083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4960" name="Picture 3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1087438"/>
            <a:ext cx="10414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4961" name="Picture 3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5" y="304800"/>
            <a:ext cx="1816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4962" name="AutoShape 34"/>
          <p:cNvSpPr>
            <a:spLocks noChangeAspect="1" noChangeArrowheads="1"/>
          </p:cNvSpPr>
          <p:nvPr/>
        </p:nvSpPr>
        <p:spPr bwMode="auto">
          <a:xfrm>
            <a:off x="6629400" y="990600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4930" name="Line 2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4931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8975"/>
            <a:ext cx="75565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4932" name="Picture 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381000"/>
            <a:ext cx="2078037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4933" name="Line 5"/>
          <p:cNvSpPr>
            <a:spLocks noChangeShapeType="1"/>
          </p:cNvSpPr>
          <p:nvPr/>
        </p:nvSpPr>
        <p:spPr bwMode="auto">
          <a:xfrm>
            <a:off x="3581400" y="0"/>
            <a:ext cx="0" cy="1600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4934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2667000"/>
            <a:ext cx="585787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4935" name="Picture 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2667000"/>
            <a:ext cx="585787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4936" name="Picture 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79625"/>
            <a:ext cx="6527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4937" name="Line 9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4957" name="Picture 2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30638"/>
            <a:ext cx="43148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64963" name="Group 35"/>
          <p:cNvGrpSpPr>
            <a:grpSpLocks/>
          </p:cNvGrpSpPr>
          <p:nvPr/>
        </p:nvGrpSpPr>
        <p:grpSpPr bwMode="auto">
          <a:xfrm>
            <a:off x="1895475" y="4343400"/>
            <a:ext cx="5419725" cy="1076325"/>
            <a:chOff x="1194" y="2736"/>
            <a:chExt cx="3414" cy="678"/>
          </a:xfrm>
        </p:grpSpPr>
        <p:pic>
          <p:nvPicPr>
            <p:cNvPr id="764939" name="Picture 1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2" y="2789"/>
              <a:ext cx="1309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4940" name="Picture 1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784"/>
              <a:ext cx="809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4941" name="Picture 1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" y="2736"/>
              <a:ext cx="1130" cy="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64942" name="Line 14"/>
          <p:cNvSpPr>
            <a:spLocks noChangeShapeType="1"/>
          </p:cNvSpPr>
          <p:nvPr/>
        </p:nvSpPr>
        <p:spPr bwMode="auto">
          <a:xfrm>
            <a:off x="0" y="4267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4943" name="Line 15"/>
          <p:cNvSpPr>
            <a:spLocks noChangeShapeType="1"/>
          </p:cNvSpPr>
          <p:nvPr/>
        </p:nvSpPr>
        <p:spPr bwMode="auto">
          <a:xfrm flipH="1">
            <a:off x="6400800" y="59436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4944" name="Line 16"/>
          <p:cNvSpPr>
            <a:spLocks noChangeShapeType="1"/>
          </p:cNvSpPr>
          <p:nvPr/>
        </p:nvSpPr>
        <p:spPr bwMode="auto">
          <a:xfrm flipH="1">
            <a:off x="4572000" y="5943600"/>
            <a:ext cx="990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4945" name="Line 17"/>
          <p:cNvSpPr>
            <a:spLocks noChangeShapeType="1"/>
          </p:cNvSpPr>
          <p:nvPr/>
        </p:nvSpPr>
        <p:spPr bwMode="auto">
          <a:xfrm flipH="1">
            <a:off x="2514600" y="5943600"/>
            <a:ext cx="838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4946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5494338"/>
            <a:ext cx="585787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4947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486400"/>
            <a:ext cx="585788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4948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38" y="5486400"/>
            <a:ext cx="944562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4949" name="Picture 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486400"/>
            <a:ext cx="944563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64950" name="Group 22"/>
          <p:cNvGrpSpPr>
            <a:grpSpLocks/>
          </p:cNvGrpSpPr>
          <p:nvPr/>
        </p:nvGrpSpPr>
        <p:grpSpPr bwMode="auto">
          <a:xfrm>
            <a:off x="328613" y="5486400"/>
            <a:ext cx="1042987" cy="982663"/>
            <a:chOff x="207" y="3552"/>
            <a:chExt cx="657" cy="619"/>
          </a:xfrm>
        </p:grpSpPr>
        <p:pic>
          <p:nvPicPr>
            <p:cNvPr id="764951" name="Picture 2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" y="3552"/>
              <a:ext cx="369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4952" name="Picture 2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" y="3805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64956" name="Picture 2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33813"/>
            <a:ext cx="18161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4954" name="Rectangle 26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4955" name="Rectangle 27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4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4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4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4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64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64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764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64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4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4943" grpId="0" animBg="1"/>
      <p:bldP spid="764944" grpId="0" animBg="1"/>
      <p:bldP spid="76494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8D81-E582-4288-9476-90E5A80F13C1}" type="slidenum">
              <a:rPr lang="en-US"/>
              <a:pPr/>
              <a:t>47</a:t>
            </a:fld>
            <a:endParaRPr lang="en-US"/>
          </a:p>
        </p:txBody>
      </p:sp>
      <p:grpSp>
        <p:nvGrpSpPr>
          <p:cNvPr id="785467" name="Group 59"/>
          <p:cNvGrpSpPr>
            <a:grpSpLocks/>
          </p:cNvGrpSpPr>
          <p:nvPr/>
        </p:nvGrpSpPr>
        <p:grpSpPr bwMode="auto">
          <a:xfrm>
            <a:off x="1895475" y="2200275"/>
            <a:ext cx="5419725" cy="1076325"/>
            <a:chOff x="384" y="1056"/>
            <a:chExt cx="3414" cy="678"/>
          </a:xfrm>
        </p:grpSpPr>
        <p:pic>
          <p:nvPicPr>
            <p:cNvPr id="785464" name="Picture 5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109"/>
              <a:ext cx="1309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5465" name="Picture 5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" y="1104"/>
              <a:ext cx="809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5466" name="Picture 5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056"/>
              <a:ext cx="1130" cy="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85415" name="Line 7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85416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8975"/>
            <a:ext cx="75565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5417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381000"/>
            <a:ext cx="2078037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5418" name="Line 10"/>
          <p:cNvSpPr>
            <a:spLocks noChangeShapeType="1"/>
          </p:cNvSpPr>
          <p:nvPr/>
        </p:nvSpPr>
        <p:spPr bwMode="auto">
          <a:xfrm>
            <a:off x="3581400" y="0"/>
            <a:ext cx="0" cy="1600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5439" name="Rectangle 31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5440" name="Rectangle 32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5445" name="Group 37"/>
          <p:cNvGrpSpPr>
            <a:grpSpLocks/>
          </p:cNvGrpSpPr>
          <p:nvPr/>
        </p:nvGrpSpPr>
        <p:grpSpPr bwMode="auto">
          <a:xfrm>
            <a:off x="3746500" y="381000"/>
            <a:ext cx="4787900" cy="762000"/>
            <a:chOff x="2360" y="240"/>
            <a:chExt cx="3016" cy="480"/>
          </a:xfrm>
        </p:grpSpPr>
        <p:pic>
          <p:nvPicPr>
            <p:cNvPr id="785443" name="Picture 3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8" y="493"/>
              <a:ext cx="2718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5444" name="Picture 3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" y="240"/>
              <a:ext cx="1144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85423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30638"/>
            <a:ext cx="43148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85441" name="Group 33"/>
          <p:cNvGrpSpPr>
            <a:grpSpLocks/>
          </p:cNvGrpSpPr>
          <p:nvPr/>
        </p:nvGrpSpPr>
        <p:grpSpPr bwMode="auto">
          <a:xfrm>
            <a:off x="1895475" y="4343400"/>
            <a:ext cx="5419725" cy="1076325"/>
            <a:chOff x="1194" y="2736"/>
            <a:chExt cx="3414" cy="678"/>
          </a:xfrm>
        </p:grpSpPr>
        <p:pic>
          <p:nvPicPr>
            <p:cNvPr id="785424" name="Picture 1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2" y="2789"/>
              <a:ext cx="1309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5425" name="Picture 1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784"/>
              <a:ext cx="809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5426" name="Picture 1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" y="2736"/>
              <a:ext cx="1130" cy="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85438" name="Picture 3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33813"/>
            <a:ext cx="18161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85450" name="Group 42"/>
          <p:cNvGrpSpPr>
            <a:grpSpLocks/>
          </p:cNvGrpSpPr>
          <p:nvPr/>
        </p:nvGrpSpPr>
        <p:grpSpPr bwMode="auto">
          <a:xfrm>
            <a:off x="328613" y="4572000"/>
            <a:ext cx="7291387" cy="990600"/>
            <a:chOff x="207" y="2880"/>
            <a:chExt cx="4593" cy="624"/>
          </a:xfrm>
        </p:grpSpPr>
        <p:sp>
          <p:nvSpPr>
            <p:cNvPr id="785451" name="Line 43"/>
            <p:cNvSpPr>
              <a:spLocks noChangeShapeType="1"/>
            </p:cNvSpPr>
            <p:nvPr/>
          </p:nvSpPr>
          <p:spPr bwMode="auto">
            <a:xfrm flipH="1">
              <a:off x="4032" y="3168"/>
              <a:ext cx="33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5452" name="Line 44"/>
            <p:cNvSpPr>
              <a:spLocks noChangeShapeType="1"/>
            </p:cNvSpPr>
            <p:nvPr/>
          </p:nvSpPr>
          <p:spPr bwMode="auto">
            <a:xfrm flipH="1">
              <a:off x="2880" y="3168"/>
              <a:ext cx="62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5453" name="Line 45"/>
            <p:cNvSpPr>
              <a:spLocks noChangeShapeType="1"/>
            </p:cNvSpPr>
            <p:nvPr/>
          </p:nvSpPr>
          <p:spPr bwMode="auto">
            <a:xfrm flipH="1">
              <a:off x="1584" y="3168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85454" name="Picture 4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1" y="2885"/>
              <a:ext cx="369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5455" name="Picture 4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2880"/>
              <a:ext cx="369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5456" name="Picture 4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" y="2880"/>
              <a:ext cx="595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5457" name="Picture 4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2880"/>
              <a:ext cx="595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5458" name="Picture 5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" y="2880"/>
              <a:ext cx="369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5459" name="Picture 5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" y="3133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85442" name="Group 34"/>
          <p:cNvGrpSpPr>
            <a:grpSpLocks/>
          </p:cNvGrpSpPr>
          <p:nvPr/>
        </p:nvGrpSpPr>
        <p:grpSpPr bwMode="auto">
          <a:xfrm>
            <a:off x="328613" y="5486400"/>
            <a:ext cx="7291387" cy="990600"/>
            <a:chOff x="207" y="3456"/>
            <a:chExt cx="4593" cy="624"/>
          </a:xfrm>
        </p:grpSpPr>
        <p:sp>
          <p:nvSpPr>
            <p:cNvPr id="785428" name="Line 20"/>
            <p:cNvSpPr>
              <a:spLocks noChangeShapeType="1"/>
            </p:cNvSpPr>
            <p:nvPr/>
          </p:nvSpPr>
          <p:spPr bwMode="auto">
            <a:xfrm flipH="1">
              <a:off x="4032" y="3744"/>
              <a:ext cx="33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5429" name="Line 21"/>
            <p:cNvSpPr>
              <a:spLocks noChangeShapeType="1"/>
            </p:cNvSpPr>
            <p:nvPr/>
          </p:nvSpPr>
          <p:spPr bwMode="auto">
            <a:xfrm flipH="1">
              <a:off x="2880" y="3744"/>
              <a:ext cx="62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5430" name="Line 22"/>
            <p:cNvSpPr>
              <a:spLocks noChangeShapeType="1"/>
            </p:cNvSpPr>
            <p:nvPr/>
          </p:nvSpPr>
          <p:spPr bwMode="auto">
            <a:xfrm flipH="1">
              <a:off x="1584" y="3744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85431" name="Picture 2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1" y="3461"/>
              <a:ext cx="369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5432" name="Picture 2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3456"/>
              <a:ext cx="369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5433" name="Picture 2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" y="3456"/>
              <a:ext cx="595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5434" name="Picture 26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3456"/>
              <a:ext cx="595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85435" name="Group 27"/>
            <p:cNvGrpSpPr>
              <a:grpSpLocks/>
            </p:cNvGrpSpPr>
            <p:nvPr/>
          </p:nvGrpSpPr>
          <p:grpSpPr bwMode="auto">
            <a:xfrm>
              <a:off x="207" y="3456"/>
              <a:ext cx="657" cy="619"/>
              <a:chOff x="207" y="3552"/>
              <a:chExt cx="657" cy="619"/>
            </a:xfrm>
          </p:grpSpPr>
          <p:pic>
            <p:nvPicPr>
              <p:cNvPr id="785436" name="Picture 28" descr="txp_fig"/>
              <p:cNvPicPr>
                <a:picLocks noChangeAspect="1" noChangeArrowheads="1"/>
              </p:cNvPicPr>
              <p:nvPr>
                <p:custDataLst>
                  <p:tags r:id="rId10"/>
                </p:custDataLst>
              </p:nvPr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7" y="3552"/>
                <a:ext cx="369" cy="6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85437" name="Picture 29" descr="txp_fig"/>
              <p:cNvPicPr>
                <a:picLocks noChangeAspect="1" noChangeArrowheads="1"/>
              </p:cNvPicPr>
              <p:nvPr>
                <p:custDataLst>
                  <p:tags r:id="rId11"/>
                </p:custDataLst>
              </p:nvPr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0" y="3805"/>
                <a:ext cx="214" cy="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785461" name="Picture 5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3436938"/>
            <a:ext cx="585787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5462" name="Line 54"/>
          <p:cNvSpPr>
            <a:spLocks noChangeShapeType="1"/>
          </p:cNvSpPr>
          <p:nvPr/>
        </p:nvSpPr>
        <p:spPr bwMode="auto">
          <a:xfrm>
            <a:off x="0" y="3352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5463" name="Line 55"/>
          <p:cNvSpPr>
            <a:spLocks noChangeShapeType="1"/>
          </p:cNvSpPr>
          <p:nvPr/>
        </p:nvSpPr>
        <p:spPr bwMode="auto">
          <a:xfrm>
            <a:off x="0" y="4495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0.35833 -0.5 " pathEditMode="relative" ptsTypes="AA">
                                      <p:cBhvr>
                                        <p:cTn id="6" dur="500" fill="hold"/>
                                        <p:tgtEl>
                                          <p:spTgt spid="785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4.44444E-6 L 0.18333 -0.44445 " pathEditMode="relative" ptsTypes="AA">
                                      <p:cBhvr>
                                        <p:cTn id="8" dur="500" fill="hold"/>
                                        <p:tgtEl>
                                          <p:spTgt spid="785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5.55556E-6 L 1.94444E-6 -0.13333 " pathEditMode="relative" ptsTypes="AA">
                                      <p:cBhvr>
                                        <p:cTn id="10" dur="500" fill="hold"/>
                                        <p:tgtEl>
                                          <p:spTgt spid="785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4.16667E-6 -0.31111 " pathEditMode="relative" ptsTypes="AA">
                                      <p:cBhvr>
                                        <p:cTn id="12" dur="500" fill="hold"/>
                                        <p:tgtEl>
                                          <p:spTgt spid="785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5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5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5462" grpId="0" animBg="1"/>
      <p:bldP spid="78546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52438"/>
          </a:xfrm>
        </p:spPr>
        <p:txBody>
          <a:bodyPr/>
          <a:lstStyle/>
          <a:p>
            <a:fld id="{1A0A805E-E8B3-45A4-9072-D83BBF9CB6EC}" type="slidenum">
              <a:rPr lang="en-US"/>
              <a:pPr/>
              <a:t>48</a:t>
            </a:fld>
            <a:endParaRPr lang="en-US"/>
          </a:p>
        </p:txBody>
      </p:sp>
      <p:grpSp>
        <p:nvGrpSpPr>
          <p:cNvPr id="765995" name="Group 43"/>
          <p:cNvGrpSpPr>
            <a:grpSpLocks/>
          </p:cNvGrpSpPr>
          <p:nvPr/>
        </p:nvGrpSpPr>
        <p:grpSpPr bwMode="auto">
          <a:xfrm>
            <a:off x="609600" y="1676400"/>
            <a:ext cx="5419725" cy="1076325"/>
            <a:chOff x="384" y="1056"/>
            <a:chExt cx="3414" cy="678"/>
          </a:xfrm>
        </p:grpSpPr>
        <p:pic>
          <p:nvPicPr>
            <p:cNvPr id="765996" name="Picture 4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109"/>
              <a:ext cx="1309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5997" name="Picture 4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" y="1104"/>
              <a:ext cx="809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5998" name="Picture 4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056"/>
              <a:ext cx="1130" cy="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65954" name="Line 2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5955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8975"/>
            <a:ext cx="75565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5956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381000"/>
            <a:ext cx="2078037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5957" name="Line 5"/>
          <p:cNvSpPr>
            <a:spLocks noChangeShapeType="1"/>
          </p:cNvSpPr>
          <p:nvPr/>
        </p:nvSpPr>
        <p:spPr bwMode="auto">
          <a:xfrm>
            <a:off x="3581400" y="0"/>
            <a:ext cx="0" cy="1600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5971" name="Picture 1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3436938"/>
            <a:ext cx="585787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5972" name="Picture 2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29000"/>
            <a:ext cx="585788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5973" name="Picture 2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429000"/>
            <a:ext cx="585788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5974" name="Picture 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29000"/>
            <a:ext cx="585788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5975" name="Line 23"/>
          <p:cNvSpPr>
            <a:spLocks noChangeShapeType="1"/>
          </p:cNvSpPr>
          <p:nvPr/>
        </p:nvSpPr>
        <p:spPr bwMode="auto">
          <a:xfrm flipH="1">
            <a:off x="6400800" y="38862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5976" name="Line 24"/>
          <p:cNvSpPr>
            <a:spLocks noChangeShapeType="1"/>
          </p:cNvSpPr>
          <p:nvPr/>
        </p:nvSpPr>
        <p:spPr bwMode="auto">
          <a:xfrm flipH="1">
            <a:off x="4343400" y="3886200"/>
            <a:ext cx="1219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5977" name="Line 25"/>
          <p:cNvSpPr>
            <a:spLocks noChangeShapeType="1"/>
          </p:cNvSpPr>
          <p:nvPr/>
        </p:nvSpPr>
        <p:spPr bwMode="auto">
          <a:xfrm flipH="1">
            <a:off x="2286000" y="3886200"/>
            <a:ext cx="1219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5978" name="Line 26"/>
          <p:cNvSpPr>
            <a:spLocks noChangeShapeType="1"/>
          </p:cNvSpPr>
          <p:nvPr/>
        </p:nvSpPr>
        <p:spPr bwMode="auto">
          <a:xfrm>
            <a:off x="0" y="3352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5979" name="Line 27"/>
          <p:cNvSpPr>
            <a:spLocks noChangeShapeType="1"/>
          </p:cNvSpPr>
          <p:nvPr/>
        </p:nvSpPr>
        <p:spPr bwMode="auto">
          <a:xfrm>
            <a:off x="0" y="4495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65994" name="Group 42"/>
          <p:cNvGrpSpPr>
            <a:grpSpLocks/>
          </p:cNvGrpSpPr>
          <p:nvPr/>
        </p:nvGrpSpPr>
        <p:grpSpPr bwMode="auto">
          <a:xfrm>
            <a:off x="328613" y="4572000"/>
            <a:ext cx="7291387" cy="990600"/>
            <a:chOff x="207" y="2880"/>
            <a:chExt cx="4593" cy="624"/>
          </a:xfrm>
        </p:grpSpPr>
        <p:sp>
          <p:nvSpPr>
            <p:cNvPr id="765963" name="Line 11"/>
            <p:cNvSpPr>
              <a:spLocks noChangeShapeType="1"/>
            </p:cNvSpPr>
            <p:nvPr/>
          </p:nvSpPr>
          <p:spPr bwMode="auto">
            <a:xfrm flipH="1">
              <a:off x="4032" y="3168"/>
              <a:ext cx="33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964" name="Line 12"/>
            <p:cNvSpPr>
              <a:spLocks noChangeShapeType="1"/>
            </p:cNvSpPr>
            <p:nvPr/>
          </p:nvSpPr>
          <p:spPr bwMode="auto">
            <a:xfrm flipH="1">
              <a:off x="2880" y="3168"/>
              <a:ext cx="62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965" name="Line 13"/>
            <p:cNvSpPr>
              <a:spLocks noChangeShapeType="1"/>
            </p:cNvSpPr>
            <p:nvPr/>
          </p:nvSpPr>
          <p:spPr bwMode="auto">
            <a:xfrm flipH="1">
              <a:off x="1584" y="3168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65966" name="Picture 1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1" y="2885"/>
              <a:ext cx="369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5967" name="Picture 1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2880"/>
              <a:ext cx="369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5968" name="Picture 1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" y="2880"/>
              <a:ext cx="595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5969" name="Picture 1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2880"/>
              <a:ext cx="595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5970" name="Picture 1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" y="2880"/>
              <a:ext cx="369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5985" name="Picture 3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" y="3133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65988" name="Rectangle 36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5989" name="Rectangle 37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65992" name="Picture 4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782638"/>
            <a:ext cx="43148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5993" name="Picture 4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381000"/>
            <a:ext cx="1816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66001" name="Group 49"/>
          <p:cNvGrpSpPr>
            <a:grpSpLocks/>
          </p:cNvGrpSpPr>
          <p:nvPr/>
        </p:nvGrpSpPr>
        <p:grpSpPr bwMode="auto">
          <a:xfrm>
            <a:off x="6289675" y="1762125"/>
            <a:ext cx="1863725" cy="982663"/>
            <a:chOff x="3962" y="1110"/>
            <a:chExt cx="1174" cy="619"/>
          </a:xfrm>
        </p:grpSpPr>
        <p:pic>
          <p:nvPicPr>
            <p:cNvPr id="765999" name="Picture 4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7" y="1110"/>
              <a:ext cx="809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6000" name="Picture 4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" y="1363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66002" name="Group 50"/>
          <p:cNvGrpSpPr>
            <a:grpSpLocks/>
          </p:cNvGrpSpPr>
          <p:nvPr/>
        </p:nvGrpSpPr>
        <p:grpSpPr bwMode="auto">
          <a:xfrm>
            <a:off x="1895475" y="2200275"/>
            <a:ext cx="5419725" cy="1076325"/>
            <a:chOff x="384" y="1056"/>
            <a:chExt cx="3414" cy="678"/>
          </a:xfrm>
        </p:grpSpPr>
        <p:pic>
          <p:nvPicPr>
            <p:cNvPr id="766003" name="Picture 5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109"/>
              <a:ext cx="1309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6004" name="Picture 5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" y="1104"/>
              <a:ext cx="809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6005" name="Picture 5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056"/>
              <a:ext cx="1130" cy="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765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65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65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13698 -0.06598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7660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58" y="-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66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66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5975" grpId="0" animBg="1"/>
      <p:bldP spid="765976" grpId="0" animBg="1"/>
      <p:bldP spid="76597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1A1C-A777-4A01-B0FE-17DC2849B956}" type="slidenum">
              <a:rPr lang="en-US"/>
              <a:pPr/>
              <a:t>49</a:t>
            </a:fld>
            <a:endParaRPr lang="en-US"/>
          </a:p>
        </p:txBody>
      </p:sp>
      <p:sp>
        <p:nvSpPr>
          <p:cNvPr id="766978" name="Line 2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6979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8975"/>
            <a:ext cx="75565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6980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381000"/>
            <a:ext cx="2078037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6981" name="Line 5"/>
          <p:cNvSpPr>
            <a:spLocks noChangeShapeType="1"/>
          </p:cNvSpPr>
          <p:nvPr/>
        </p:nvSpPr>
        <p:spPr bwMode="auto">
          <a:xfrm>
            <a:off x="3581400" y="0"/>
            <a:ext cx="0" cy="1600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6982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60538"/>
            <a:ext cx="2078038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6983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38" y="1752600"/>
            <a:ext cx="1284287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6984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17938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6985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13" y="1762125"/>
            <a:ext cx="1284287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6986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75" y="216376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6987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38" y="3124200"/>
            <a:ext cx="1284287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6988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17938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6989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3536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6990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0"/>
            <a:ext cx="251142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6991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3048000"/>
            <a:ext cx="17557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6992" name="Line 16"/>
          <p:cNvSpPr>
            <a:spLocks noChangeShapeType="1"/>
          </p:cNvSpPr>
          <p:nvPr/>
        </p:nvSpPr>
        <p:spPr bwMode="auto">
          <a:xfrm>
            <a:off x="0" y="2895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6993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8" y="4657725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6994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5" y="4267200"/>
            <a:ext cx="1700213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6995" name="Line 19"/>
          <p:cNvSpPr>
            <a:spLocks noChangeShapeType="1"/>
          </p:cNvSpPr>
          <p:nvPr/>
        </p:nvSpPr>
        <p:spPr bwMode="auto">
          <a:xfrm>
            <a:off x="0" y="5410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6996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5553075"/>
            <a:ext cx="251142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66997" name="Group 21"/>
          <p:cNvGrpSpPr>
            <a:grpSpLocks/>
          </p:cNvGrpSpPr>
          <p:nvPr/>
        </p:nvGrpSpPr>
        <p:grpSpPr bwMode="auto">
          <a:xfrm>
            <a:off x="3276600" y="5638800"/>
            <a:ext cx="1787525" cy="982663"/>
            <a:chOff x="1850" y="3552"/>
            <a:chExt cx="1126" cy="619"/>
          </a:xfrm>
        </p:grpSpPr>
        <p:pic>
          <p:nvPicPr>
            <p:cNvPr id="766998" name="Picture 2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0" y="3853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6999" name="Picture 2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7" y="3552"/>
              <a:ext cx="809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67000" name="Picture 2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25" y="5638800"/>
            <a:ext cx="1700213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7001" name="Picture 2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25" y="5562600"/>
            <a:ext cx="17938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7007" name="Picture 3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782638"/>
            <a:ext cx="43148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7006" name="Picture 3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381000"/>
            <a:ext cx="1816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7004" name="Rectangle 28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7005" name="Rectangle 29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Slide Number Placeholder 5"/>
          <p:cNvSpPr txBox="1">
            <a:spLocks/>
          </p:cNvSpPr>
          <p:nvPr/>
        </p:nvSpPr>
        <p:spPr bwMode="auto">
          <a:xfrm>
            <a:off x="8229600" y="6245225"/>
            <a:ext cx="4572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A0A805E-E8B3-45A4-9072-D83BBF9CB6EC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6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6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6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6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6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6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7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67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66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66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699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DF8BF-4E80-498E-A3C5-98D45BF06EFA}" type="slidenum">
              <a:rPr lang="en-US"/>
              <a:pPr/>
              <a:t>5</a:t>
            </a:fld>
            <a:endParaRPr lang="en-US"/>
          </a:p>
        </p:txBody>
      </p:sp>
      <p:grpSp>
        <p:nvGrpSpPr>
          <p:cNvPr id="727042" name="Group 2"/>
          <p:cNvGrpSpPr>
            <a:grpSpLocks/>
          </p:cNvGrpSpPr>
          <p:nvPr/>
        </p:nvGrpSpPr>
        <p:grpSpPr bwMode="auto">
          <a:xfrm>
            <a:off x="101600" y="152400"/>
            <a:ext cx="7227888" cy="1981200"/>
            <a:chOff x="64" y="96"/>
            <a:chExt cx="4553" cy="1248"/>
          </a:xfrm>
        </p:grpSpPr>
        <p:sp>
          <p:nvSpPr>
            <p:cNvPr id="727043" name="Line 3"/>
            <p:cNvSpPr>
              <a:spLocks noChangeShapeType="1"/>
            </p:cNvSpPr>
            <p:nvPr/>
          </p:nvSpPr>
          <p:spPr bwMode="auto">
            <a:xfrm>
              <a:off x="1680" y="344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27044" name="Picture 4" descr="txp_fig"/>
            <p:cNvPicPr preferRelativeResize="0">
              <a:picLocks noChangeArrowheads="1"/>
            </p:cNvPicPr>
            <p:nvPr>
              <p:custDataLst>
                <p:tags r:id="rId1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96"/>
              <a:ext cx="107" cy="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7045" name="Picture 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900"/>
              <a:ext cx="122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27046" name="Line 6"/>
            <p:cNvSpPr>
              <a:spLocks noChangeShapeType="1"/>
            </p:cNvSpPr>
            <p:nvPr/>
          </p:nvSpPr>
          <p:spPr bwMode="auto">
            <a:xfrm>
              <a:off x="1680" y="982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27047" name="Picture 7" descr="txp_fig"/>
            <p:cNvPicPr preferRelativeResize="0">
              <a:picLocks noChangeArrowheads="1"/>
            </p:cNvPicPr>
            <p:nvPr>
              <p:custDataLst>
                <p:tags r:id="rId1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742"/>
              <a:ext cx="107" cy="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7048" name="Picture 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" y="1206"/>
              <a:ext cx="69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7049" name="Picture 9" descr="txp_fig"/>
            <p:cNvPicPr preferRelativeResize="0">
              <a:picLocks noChangeArrowheads="1"/>
            </p:cNvPicPr>
            <p:nvPr>
              <p:custDataLst>
                <p:tags r:id="rId2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1085"/>
              <a:ext cx="749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7050" name="Picture 1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" y="262"/>
              <a:ext cx="1525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7051" name="Picture 1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8" y="118"/>
              <a:ext cx="2049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7052" name="Picture 1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4" y="324"/>
              <a:ext cx="170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7053" name="Picture 1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" y="864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7054" name="Picture 1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" y="996"/>
              <a:ext cx="169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7055" name="Picture 1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" y="1080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7056" name="Picture 1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" y="788"/>
              <a:ext cx="1906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27057" name="Group 17"/>
          <p:cNvGrpSpPr>
            <a:grpSpLocks/>
          </p:cNvGrpSpPr>
          <p:nvPr/>
        </p:nvGrpSpPr>
        <p:grpSpPr bwMode="auto">
          <a:xfrm>
            <a:off x="76200" y="4502150"/>
            <a:ext cx="7253288" cy="1987550"/>
            <a:chOff x="48" y="2836"/>
            <a:chExt cx="4569" cy="1252"/>
          </a:xfrm>
        </p:grpSpPr>
        <p:sp>
          <p:nvSpPr>
            <p:cNvPr id="727058" name="Line 18"/>
            <p:cNvSpPr>
              <a:spLocks noChangeShapeType="1"/>
            </p:cNvSpPr>
            <p:nvPr/>
          </p:nvSpPr>
          <p:spPr bwMode="auto">
            <a:xfrm>
              <a:off x="1680" y="3084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27059" name="Picture 19" descr="txp_fig"/>
            <p:cNvPicPr preferRelativeResize="0">
              <a:picLocks noChangeArrowheads="1"/>
            </p:cNvPicPr>
            <p:nvPr>
              <p:custDataLst>
                <p:tags r:id="rId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" y="2836"/>
              <a:ext cx="107" cy="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7060" name="Picture 20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640"/>
              <a:ext cx="122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27061" name="Line 21"/>
            <p:cNvSpPr>
              <a:spLocks noChangeShapeType="1"/>
            </p:cNvSpPr>
            <p:nvPr/>
          </p:nvSpPr>
          <p:spPr bwMode="auto">
            <a:xfrm>
              <a:off x="1680" y="3722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27062" name="Picture 22" descr="txp_fig"/>
            <p:cNvPicPr preferRelativeResize="0">
              <a:picLocks noChangeArrowheads="1"/>
            </p:cNvPicPr>
            <p:nvPr>
              <p:custDataLst>
                <p:tags r:id="rId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" y="3482"/>
              <a:ext cx="107" cy="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7063" name="Picture 23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950"/>
              <a:ext cx="69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7064" name="Picture 24" descr="txp_fig"/>
            <p:cNvPicPr preferRelativeResize="0">
              <a:picLocks noChangeArrowheads="1"/>
            </p:cNvPicPr>
            <p:nvPr>
              <p:custDataLst>
                <p:tags r:id="rId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829"/>
              <a:ext cx="749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7065" name="Picture 25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" y="3002"/>
              <a:ext cx="1525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7066" name="Picture 26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8" y="2858"/>
              <a:ext cx="2049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7067" name="Picture 2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4" y="3064"/>
              <a:ext cx="170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7068" name="Picture 2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" y="3737"/>
              <a:ext cx="169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7069" name="Picture 2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" y="3821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7070" name="Picture 3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" y="3605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7071" name="Picture 3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" y="3529"/>
              <a:ext cx="1906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27075" name="Picture 35" descr="txp_fig"/>
          <p:cNvPicPr preferRelativeResize="0">
            <a:picLocks noChangeArrowheads="1"/>
          </p:cNvPicPr>
          <p:nvPr>
            <p:custDataLst>
              <p:tags r:id="rId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2449513"/>
            <a:ext cx="169862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076" name="Line 36"/>
          <p:cNvSpPr>
            <a:spLocks noChangeShapeType="1"/>
          </p:cNvSpPr>
          <p:nvPr/>
        </p:nvSpPr>
        <p:spPr bwMode="auto">
          <a:xfrm>
            <a:off x="0" y="2209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077" name="Rectangle 37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78" name="Rectangle 38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7082" name="Group 42"/>
          <p:cNvGrpSpPr>
            <a:grpSpLocks/>
          </p:cNvGrpSpPr>
          <p:nvPr/>
        </p:nvGrpSpPr>
        <p:grpSpPr bwMode="auto">
          <a:xfrm>
            <a:off x="76200" y="2530475"/>
            <a:ext cx="2514600" cy="739775"/>
            <a:chOff x="48" y="1594"/>
            <a:chExt cx="1584" cy="466"/>
          </a:xfrm>
        </p:grpSpPr>
        <p:pic>
          <p:nvPicPr>
            <p:cNvPr id="727083" name="Picture 4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594"/>
              <a:ext cx="158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7084" name="Picture 4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834"/>
              <a:ext cx="122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L 4.44444E-6 -0.63333 " pathEditMode="relative" ptsTypes="AA">
                                      <p:cBhvr>
                                        <p:cTn id="6" dur="500" fill="hold"/>
                                        <p:tgtEl>
                                          <p:spTgt spid="727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7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27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64B2-22DA-41C5-9495-19B9E3A4E156}" type="slidenum">
              <a:rPr lang="en-US"/>
              <a:pPr/>
              <a:t>50</a:t>
            </a:fld>
            <a:endParaRPr lang="en-US"/>
          </a:p>
        </p:txBody>
      </p:sp>
      <p:pic>
        <p:nvPicPr>
          <p:cNvPr id="768019" name="Picture 1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19304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8021" name="Picture 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858838"/>
            <a:ext cx="73040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800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0" y="1374775"/>
            <a:ext cx="46545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8005" name="Rectangle 5"/>
          <p:cNvSpPr>
            <a:spLocks noChangeArrowheads="1"/>
          </p:cNvSpPr>
          <p:nvPr/>
        </p:nvSpPr>
        <p:spPr bwMode="auto">
          <a:xfrm>
            <a:off x="2895600" y="1295400"/>
            <a:ext cx="1243013" cy="533400"/>
          </a:xfrm>
          <a:prstGeom prst="rect">
            <a:avLst/>
          </a:prstGeom>
          <a:solidFill>
            <a:srgbClr val="0000FF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68006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2514600"/>
            <a:ext cx="59801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07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935288"/>
            <a:ext cx="425767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08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316288"/>
            <a:ext cx="58086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09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679825"/>
            <a:ext cx="423862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10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41775"/>
            <a:ext cx="49006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22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419600"/>
            <a:ext cx="647223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8012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0"/>
            <a:ext cx="22113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8013" name="Rectangle 13"/>
          <p:cNvSpPr>
            <a:spLocks noChangeArrowheads="1"/>
          </p:cNvSpPr>
          <p:nvPr/>
        </p:nvSpPr>
        <p:spPr bwMode="auto">
          <a:xfrm>
            <a:off x="6705600" y="152400"/>
            <a:ext cx="2362200" cy="381000"/>
          </a:xfrm>
          <a:prstGeom prst="rect">
            <a:avLst/>
          </a:prstGeom>
          <a:solidFill>
            <a:srgbClr val="0000FF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14" name="Line 14"/>
          <p:cNvSpPr>
            <a:spLocks noChangeShapeType="1"/>
          </p:cNvSpPr>
          <p:nvPr/>
        </p:nvSpPr>
        <p:spPr bwMode="auto">
          <a:xfrm flipH="1">
            <a:off x="7686675" y="533400"/>
            <a:ext cx="238125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15" name="Line 15"/>
          <p:cNvSpPr>
            <a:spLocks noChangeShapeType="1"/>
          </p:cNvSpPr>
          <p:nvPr/>
        </p:nvSpPr>
        <p:spPr bwMode="auto">
          <a:xfrm>
            <a:off x="0" y="2057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8020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35238"/>
            <a:ext cx="98425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8017" name="Rectangle 17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18" name="Rectangle 18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68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05" grpId="0" animBg="1"/>
      <p:bldP spid="768013" grpId="0" animBg="1"/>
      <p:bldP spid="768014" grpId="0" animBg="1"/>
      <p:bldP spid="76801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9074-CCAB-4E8F-BF50-4D33067094F6}" type="slidenum">
              <a:rPr lang="en-US"/>
              <a:pPr/>
              <a:t>51</a:t>
            </a:fld>
            <a:endParaRPr lang="en-US"/>
          </a:p>
        </p:txBody>
      </p:sp>
      <p:pic>
        <p:nvPicPr>
          <p:cNvPr id="769054" name="Picture 3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858838"/>
            <a:ext cx="73040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9055" name="Line 31"/>
          <p:cNvSpPr>
            <a:spLocks noChangeShapeType="1"/>
          </p:cNvSpPr>
          <p:nvPr/>
        </p:nvSpPr>
        <p:spPr bwMode="auto">
          <a:xfrm flipH="1">
            <a:off x="7686675" y="533400"/>
            <a:ext cx="238125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9028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0" y="1374775"/>
            <a:ext cx="46545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9029" name="Rectangle 5"/>
          <p:cNvSpPr>
            <a:spLocks noChangeArrowheads="1"/>
          </p:cNvSpPr>
          <p:nvPr/>
        </p:nvSpPr>
        <p:spPr bwMode="auto">
          <a:xfrm>
            <a:off x="2895600" y="1295400"/>
            <a:ext cx="1219200" cy="533400"/>
          </a:xfrm>
          <a:prstGeom prst="rect">
            <a:avLst/>
          </a:prstGeom>
          <a:solidFill>
            <a:srgbClr val="0000FF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69031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3048000"/>
            <a:ext cx="43719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9032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4476750"/>
            <a:ext cx="3538537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9033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4954588"/>
            <a:ext cx="408781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9034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3" y="5370513"/>
            <a:ext cx="35385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9035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78288"/>
            <a:ext cx="450373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9036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5872163"/>
            <a:ext cx="408781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9057" name="Picture 3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19304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9058" name="Picture 3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687638"/>
            <a:ext cx="4749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9037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3" y="6288088"/>
            <a:ext cx="246062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9038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3656013"/>
            <a:ext cx="31797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9039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0"/>
            <a:ext cx="22113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9040" name="Rectangle 16"/>
          <p:cNvSpPr>
            <a:spLocks noChangeArrowheads="1"/>
          </p:cNvSpPr>
          <p:nvPr/>
        </p:nvSpPr>
        <p:spPr bwMode="auto">
          <a:xfrm>
            <a:off x="6705600" y="152400"/>
            <a:ext cx="2362200" cy="381000"/>
          </a:xfrm>
          <a:prstGeom prst="rect">
            <a:avLst/>
          </a:prstGeom>
          <a:solidFill>
            <a:srgbClr val="0000FF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9042" name="Rectangle 18"/>
          <p:cNvSpPr>
            <a:spLocks noChangeArrowheads="1"/>
          </p:cNvSpPr>
          <p:nvPr/>
        </p:nvSpPr>
        <p:spPr bwMode="auto">
          <a:xfrm>
            <a:off x="76200" y="3276600"/>
            <a:ext cx="1066800" cy="381000"/>
          </a:xfrm>
          <a:prstGeom prst="rect">
            <a:avLst/>
          </a:prstGeom>
          <a:solidFill>
            <a:srgbClr val="0000FF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69043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2800"/>
            <a:ext cx="92075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9044" name="Line 20"/>
          <p:cNvSpPr>
            <a:spLocks noChangeShapeType="1"/>
          </p:cNvSpPr>
          <p:nvPr/>
        </p:nvSpPr>
        <p:spPr bwMode="auto">
          <a:xfrm flipV="1">
            <a:off x="533400" y="2971800"/>
            <a:ext cx="3048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045" name="Line 21"/>
          <p:cNvSpPr>
            <a:spLocks noChangeShapeType="1"/>
          </p:cNvSpPr>
          <p:nvPr/>
        </p:nvSpPr>
        <p:spPr bwMode="auto">
          <a:xfrm>
            <a:off x="0" y="2057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9056" name="Picture 3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19304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9059" name="Picture 3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94113"/>
            <a:ext cx="681038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9060" name="Picture 3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4075113"/>
            <a:ext cx="681037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9061" name="Picture 3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14850"/>
            <a:ext cx="6810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9062" name="Picture 3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973638"/>
            <a:ext cx="681038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9063" name="Picture 3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891213"/>
            <a:ext cx="681038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9052" name="Rectangle 28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9053" name="Rectangle 29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9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9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769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042" grpId="0" animBg="1"/>
      <p:bldP spid="76904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6E47-DED0-422D-824F-0FFCA88F83FB}" type="slidenum">
              <a:rPr lang="en-US"/>
              <a:pPr/>
              <a:t>52</a:t>
            </a:fld>
            <a:endParaRPr lang="en-US"/>
          </a:p>
        </p:txBody>
      </p:sp>
      <p:grpSp>
        <p:nvGrpSpPr>
          <p:cNvPr id="774172" name="Group 28"/>
          <p:cNvGrpSpPr>
            <a:grpSpLocks/>
          </p:cNvGrpSpPr>
          <p:nvPr/>
        </p:nvGrpSpPr>
        <p:grpSpPr bwMode="auto">
          <a:xfrm>
            <a:off x="457200" y="152400"/>
            <a:ext cx="5907088" cy="1139825"/>
            <a:chOff x="288" y="1440"/>
            <a:chExt cx="3721" cy="718"/>
          </a:xfrm>
        </p:grpSpPr>
        <p:pic>
          <p:nvPicPr>
            <p:cNvPr id="774173" name="Picture 2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" y="1920"/>
              <a:ext cx="275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4174" name="Picture 3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0"/>
              <a:ext cx="121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4175" name="Picture 3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" y="1693"/>
              <a:ext cx="299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74149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1452563"/>
            <a:ext cx="48260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4150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1905000"/>
            <a:ext cx="170338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4179" name="Picture 3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71613"/>
            <a:ext cx="681038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74178" name="Group 34"/>
          <p:cNvGrpSpPr>
            <a:grpSpLocks/>
          </p:cNvGrpSpPr>
          <p:nvPr/>
        </p:nvGrpSpPr>
        <p:grpSpPr bwMode="auto">
          <a:xfrm>
            <a:off x="2286000" y="5872163"/>
            <a:ext cx="4997450" cy="360362"/>
            <a:chOff x="1440" y="3699"/>
            <a:chExt cx="3148" cy="227"/>
          </a:xfrm>
        </p:grpSpPr>
        <p:pic>
          <p:nvPicPr>
            <p:cNvPr id="774158" name="Picture 1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3" y="3699"/>
              <a:ext cx="2575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4176" name="Picture 3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3711"/>
              <a:ext cx="429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74160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63" y="6288088"/>
            <a:ext cx="1703387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74161" name="Group 17"/>
          <p:cNvGrpSpPr>
            <a:grpSpLocks/>
          </p:cNvGrpSpPr>
          <p:nvPr/>
        </p:nvGrpSpPr>
        <p:grpSpPr bwMode="auto">
          <a:xfrm>
            <a:off x="565150" y="1844675"/>
            <a:ext cx="6369050" cy="365125"/>
            <a:chOff x="356" y="1162"/>
            <a:chExt cx="4012" cy="230"/>
          </a:xfrm>
        </p:grpSpPr>
        <p:pic>
          <p:nvPicPr>
            <p:cNvPr id="774162" name="Picture 1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" y="1193"/>
              <a:ext cx="268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74163" name="Rectangle 19"/>
            <p:cNvSpPr>
              <a:spLocks noChangeArrowheads="1"/>
            </p:cNvSpPr>
            <p:nvPr/>
          </p:nvSpPr>
          <p:spPr bwMode="auto">
            <a:xfrm>
              <a:off x="356" y="1162"/>
              <a:ext cx="2764" cy="230"/>
            </a:xfrm>
            <a:prstGeom prst="rect">
              <a:avLst/>
            </a:prstGeom>
            <a:solidFill>
              <a:srgbClr val="0000FF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4164" name="Line 20"/>
            <p:cNvSpPr>
              <a:spLocks noChangeShapeType="1"/>
            </p:cNvSpPr>
            <p:nvPr/>
          </p:nvSpPr>
          <p:spPr bwMode="auto">
            <a:xfrm flipV="1">
              <a:off x="3120" y="1272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74165" name="Picture 2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813" y="6288088"/>
            <a:ext cx="56832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4166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4167" name="Rectangle 2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74171" name="Group 27"/>
          <p:cNvGrpSpPr>
            <a:grpSpLocks/>
          </p:cNvGrpSpPr>
          <p:nvPr/>
        </p:nvGrpSpPr>
        <p:grpSpPr bwMode="auto">
          <a:xfrm>
            <a:off x="457200" y="2286000"/>
            <a:ext cx="5907088" cy="1139825"/>
            <a:chOff x="288" y="1440"/>
            <a:chExt cx="3721" cy="718"/>
          </a:xfrm>
        </p:grpSpPr>
        <p:pic>
          <p:nvPicPr>
            <p:cNvPr id="774168" name="Picture 24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" y="1920"/>
              <a:ext cx="275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4169" name="Picture 25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0"/>
              <a:ext cx="121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4170" name="Picture 26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" y="1693"/>
              <a:ext cx="299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3.88889E-6 -0.63334 " pathEditMode="relative" ptsTypes="AA">
                                      <p:cBhvr>
                                        <p:cTn id="6" dur="500" fill="hold"/>
                                        <p:tgtEl>
                                          <p:spTgt spid="774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17149E-6 L 0.32188 -0.6924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774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-346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22222E-6 L 0.19166 -0.63333 " pathEditMode="relative" ptsTypes="AA">
                                      <p:cBhvr>
                                        <p:cTn id="10" dur="500" fill="hold"/>
                                        <p:tgtEl>
                                          <p:spTgt spid="774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3.81228E-6 L -6.66667E-6 -0.31147 " pathEditMode="relative" ptsTypes="AA">
                                      <p:cBhvr>
                                        <p:cTn id="12" dur="500" fill="hold"/>
                                        <p:tgtEl>
                                          <p:spTgt spid="774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74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74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706E-66F6-4EB7-99AF-50ED81FBB79B}" type="slidenum">
              <a:rPr lang="en-US"/>
              <a:pPr/>
              <a:t>53</a:t>
            </a:fld>
            <a:endParaRPr lang="en-US"/>
          </a:p>
        </p:txBody>
      </p:sp>
      <p:pic>
        <p:nvPicPr>
          <p:cNvPr id="775199" name="Picture 3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554038"/>
            <a:ext cx="4749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5172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964238"/>
            <a:ext cx="43719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5173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5564188"/>
            <a:ext cx="49196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5174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4135438"/>
            <a:ext cx="6415087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5175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4743450"/>
            <a:ext cx="4749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5202" name="Picture 3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73438"/>
            <a:ext cx="19304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5204" name="Picture 3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3775075"/>
            <a:ext cx="53562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5176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5164138"/>
            <a:ext cx="36893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5178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914400"/>
            <a:ext cx="43719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5179" name="Line 11"/>
          <p:cNvSpPr>
            <a:spLocks noChangeShapeType="1"/>
          </p:cNvSpPr>
          <p:nvPr/>
        </p:nvSpPr>
        <p:spPr bwMode="auto">
          <a:xfrm>
            <a:off x="0" y="2286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5180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1452563"/>
            <a:ext cx="48260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5181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1905000"/>
            <a:ext cx="170338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75182" name="Group 14"/>
          <p:cNvGrpSpPr>
            <a:grpSpLocks/>
          </p:cNvGrpSpPr>
          <p:nvPr/>
        </p:nvGrpSpPr>
        <p:grpSpPr bwMode="auto">
          <a:xfrm>
            <a:off x="565150" y="1844675"/>
            <a:ext cx="6369050" cy="365125"/>
            <a:chOff x="356" y="1162"/>
            <a:chExt cx="4012" cy="230"/>
          </a:xfrm>
        </p:grpSpPr>
        <p:pic>
          <p:nvPicPr>
            <p:cNvPr id="775183" name="Picture 1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" y="1193"/>
              <a:ext cx="268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75184" name="Rectangle 16"/>
            <p:cNvSpPr>
              <a:spLocks noChangeArrowheads="1"/>
            </p:cNvSpPr>
            <p:nvPr/>
          </p:nvSpPr>
          <p:spPr bwMode="auto">
            <a:xfrm>
              <a:off x="356" y="1162"/>
              <a:ext cx="2764" cy="230"/>
            </a:xfrm>
            <a:prstGeom prst="rect">
              <a:avLst/>
            </a:prstGeom>
            <a:solidFill>
              <a:srgbClr val="0000FF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5185" name="Line 17"/>
            <p:cNvSpPr>
              <a:spLocks noChangeShapeType="1"/>
            </p:cNvSpPr>
            <p:nvPr/>
          </p:nvSpPr>
          <p:spPr bwMode="auto">
            <a:xfrm flipV="1">
              <a:off x="3120" y="1272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75203" name="Picture 3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743200"/>
            <a:ext cx="76644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5187" name="Line 19"/>
          <p:cNvSpPr>
            <a:spLocks noChangeShapeType="1"/>
          </p:cNvSpPr>
          <p:nvPr/>
        </p:nvSpPr>
        <p:spPr bwMode="auto">
          <a:xfrm>
            <a:off x="0" y="32035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5200" name="Picture 3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19304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5208" name="Picture 4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71613"/>
            <a:ext cx="681038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5201" name="Picture 3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19304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5205" name="Picture 3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781550"/>
            <a:ext cx="6810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5206" name="Picture 3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5162550"/>
            <a:ext cx="6810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5207" name="Picture 3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583238"/>
            <a:ext cx="681038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5194" name="Rectangle 2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5195" name="Rectangle 2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5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5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5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5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518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D8DE0-C996-4BB4-8CF3-D062EF75216A}" type="slidenum">
              <a:rPr lang="en-US"/>
              <a:pPr/>
              <a:t>54</a:t>
            </a:fld>
            <a:endParaRPr lang="en-US"/>
          </a:p>
        </p:txBody>
      </p:sp>
      <p:pic>
        <p:nvPicPr>
          <p:cNvPr id="776227" name="Picture 3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73438"/>
            <a:ext cx="19304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6228" name="Picture 3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19304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6229" name="Picture 3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71613"/>
            <a:ext cx="681038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6230" name="Picture 3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19304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6224" name="Picture 3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554038"/>
            <a:ext cx="4749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6225" name="Picture 3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3775075"/>
            <a:ext cx="53562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6226" name="Picture 3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743200"/>
            <a:ext cx="76644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6196" name="Picture 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4135438"/>
            <a:ext cx="6415087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6198" name="Picture 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914400"/>
            <a:ext cx="43719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6199" name="Line 7"/>
          <p:cNvSpPr>
            <a:spLocks noChangeShapeType="1"/>
          </p:cNvSpPr>
          <p:nvPr/>
        </p:nvSpPr>
        <p:spPr bwMode="auto">
          <a:xfrm>
            <a:off x="0" y="2286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6200" name="Picture 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1452563"/>
            <a:ext cx="48260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6201" name="Picture 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1905000"/>
            <a:ext cx="170338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76202" name="Group 10"/>
          <p:cNvGrpSpPr>
            <a:grpSpLocks/>
          </p:cNvGrpSpPr>
          <p:nvPr/>
        </p:nvGrpSpPr>
        <p:grpSpPr bwMode="auto">
          <a:xfrm>
            <a:off x="565150" y="1844675"/>
            <a:ext cx="6369050" cy="365125"/>
            <a:chOff x="356" y="1162"/>
            <a:chExt cx="4012" cy="230"/>
          </a:xfrm>
        </p:grpSpPr>
        <p:pic>
          <p:nvPicPr>
            <p:cNvPr id="776203" name="Picture 1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" y="1193"/>
              <a:ext cx="268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76204" name="Rectangle 12"/>
            <p:cNvSpPr>
              <a:spLocks noChangeArrowheads="1"/>
            </p:cNvSpPr>
            <p:nvPr/>
          </p:nvSpPr>
          <p:spPr bwMode="auto">
            <a:xfrm>
              <a:off x="356" y="1162"/>
              <a:ext cx="2764" cy="230"/>
            </a:xfrm>
            <a:prstGeom prst="rect">
              <a:avLst/>
            </a:prstGeom>
            <a:solidFill>
              <a:srgbClr val="0000FF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6205" name="Line 13"/>
            <p:cNvSpPr>
              <a:spLocks noChangeShapeType="1"/>
            </p:cNvSpPr>
            <p:nvPr/>
          </p:nvSpPr>
          <p:spPr bwMode="auto">
            <a:xfrm flipV="1">
              <a:off x="3120" y="1272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6207" name="Line 15"/>
          <p:cNvSpPr>
            <a:spLocks noChangeShapeType="1"/>
          </p:cNvSpPr>
          <p:nvPr/>
        </p:nvSpPr>
        <p:spPr bwMode="auto">
          <a:xfrm>
            <a:off x="0" y="32035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76233" name="Group 41"/>
          <p:cNvGrpSpPr>
            <a:grpSpLocks/>
          </p:cNvGrpSpPr>
          <p:nvPr/>
        </p:nvGrpSpPr>
        <p:grpSpPr bwMode="auto">
          <a:xfrm>
            <a:off x="2300288" y="4648200"/>
            <a:ext cx="4618037" cy="358775"/>
            <a:chOff x="1449" y="2928"/>
            <a:chExt cx="2909" cy="226"/>
          </a:xfrm>
        </p:grpSpPr>
        <p:pic>
          <p:nvPicPr>
            <p:cNvPr id="776212" name="Picture 2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4" y="2928"/>
              <a:ext cx="232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6231" name="Picture 3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9" y="2937"/>
              <a:ext cx="429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76236" name="Group 44"/>
          <p:cNvGrpSpPr>
            <a:grpSpLocks/>
          </p:cNvGrpSpPr>
          <p:nvPr/>
        </p:nvGrpSpPr>
        <p:grpSpPr bwMode="auto">
          <a:xfrm>
            <a:off x="2305050" y="5162550"/>
            <a:ext cx="4618038" cy="360363"/>
            <a:chOff x="1451" y="3252"/>
            <a:chExt cx="2909" cy="227"/>
          </a:xfrm>
        </p:grpSpPr>
        <p:pic>
          <p:nvPicPr>
            <p:cNvPr id="776215" name="Picture 2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" y="3253"/>
              <a:ext cx="232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6234" name="Picture 4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1" y="3252"/>
              <a:ext cx="429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76217" name="Rectangle 25"/>
          <p:cNvSpPr>
            <a:spLocks noChangeArrowheads="1"/>
          </p:cNvSpPr>
          <p:nvPr/>
        </p:nvSpPr>
        <p:spPr bwMode="auto">
          <a:xfrm>
            <a:off x="3208338" y="4572000"/>
            <a:ext cx="1636712" cy="457200"/>
          </a:xfrm>
          <a:prstGeom prst="rect">
            <a:avLst/>
          </a:prstGeom>
          <a:solidFill>
            <a:srgbClr val="0000FF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76218" name="Group 26"/>
          <p:cNvGrpSpPr>
            <a:grpSpLocks/>
          </p:cNvGrpSpPr>
          <p:nvPr/>
        </p:nvGrpSpPr>
        <p:grpSpPr bwMode="auto">
          <a:xfrm>
            <a:off x="593725" y="5038725"/>
            <a:ext cx="4387850" cy="660400"/>
            <a:chOff x="336" y="3174"/>
            <a:chExt cx="2764" cy="416"/>
          </a:xfrm>
        </p:grpSpPr>
        <p:pic>
          <p:nvPicPr>
            <p:cNvPr id="776219" name="Picture 2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391"/>
              <a:ext cx="268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76220" name="Rectangle 28"/>
            <p:cNvSpPr>
              <a:spLocks noChangeArrowheads="1"/>
            </p:cNvSpPr>
            <p:nvPr/>
          </p:nvSpPr>
          <p:spPr bwMode="auto">
            <a:xfrm>
              <a:off x="336" y="3360"/>
              <a:ext cx="2764" cy="230"/>
            </a:xfrm>
            <a:prstGeom prst="rect">
              <a:avLst/>
            </a:prstGeom>
            <a:solidFill>
              <a:srgbClr val="0000FF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6221" name="Line 29"/>
            <p:cNvSpPr>
              <a:spLocks noChangeShapeType="1"/>
            </p:cNvSpPr>
            <p:nvPr/>
          </p:nvSpPr>
          <p:spPr bwMode="auto">
            <a:xfrm flipV="1">
              <a:off x="1681" y="3174"/>
              <a:ext cx="299" cy="18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6222" name="Rectangle 3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6223" name="Rectangle 3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3.05556E-6 -0.06667 " pathEditMode="relative" ptsTypes="AA">
                                      <p:cBhvr>
                                        <p:cTn id="6" dur="500" fill="hold"/>
                                        <p:tgtEl>
                                          <p:spTgt spid="776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76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6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621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554038"/>
            <a:ext cx="4749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Picture 3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3775075"/>
            <a:ext cx="53562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3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743200"/>
            <a:ext cx="76644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B5F7-A92A-492D-B615-36D47A9C5EEB}" type="slidenum">
              <a:rPr lang="en-US"/>
              <a:pPr/>
              <a:t>55</a:t>
            </a:fld>
            <a:endParaRPr lang="en-US"/>
          </a:p>
        </p:txBody>
      </p:sp>
      <p:pic>
        <p:nvPicPr>
          <p:cNvPr id="777247" name="Picture 3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19304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7248" name="Picture 3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71613"/>
            <a:ext cx="681038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7249" name="Picture 3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19304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7250" name="Picture 3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73438"/>
            <a:ext cx="19304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7223" name="Picture 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914400"/>
            <a:ext cx="43719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7224" name="Line 8"/>
          <p:cNvSpPr>
            <a:spLocks noChangeShapeType="1"/>
          </p:cNvSpPr>
          <p:nvPr/>
        </p:nvSpPr>
        <p:spPr bwMode="auto">
          <a:xfrm>
            <a:off x="0" y="3200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7251" name="Picture 3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4662488"/>
            <a:ext cx="681037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7225" name="Picture 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5" y="4648200"/>
            <a:ext cx="36893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7226" name="Picture 1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4132263"/>
            <a:ext cx="6415087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7227" name="Line 11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7228" name="Picture 1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1893888"/>
            <a:ext cx="426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7229" name="Rectangle 13"/>
          <p:cNvSpPr>
            <a:spLocks noChangeArrowheads="1"/>
          </p:cNvSpPr>
          <p:nvPr/>
        </p:nvSpPr>
        <p:spPr bwMode="auto">
          <a:xfrm>
            <a:off x="565150" y="1844675"/>
            <a:ext cx="4387850" cy="365125"/>
          </a:xfrm>
          <a:prstGeom prst="rect">
            <a:avLst/>
          </a:prstGeom>
          <a:solidFill>
            <a:srgbClr val="0000FF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77230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1452563"/>
            <a:ext cx="48260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7231" name="Picture 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1905000"/>
            <a:ext cx="170338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7232" name="Line 16"/>
          <p:cNvSpPr>
            <a:spLocks noChangeShapeType="1"/>
          </p:cNvSpPr>
          <p:nvPr/>
        </p:nvSpPr>
        <p:spPr bwMode="auto">
          <a:xfrm flipV="1">
            <a:off x="4953000" y="2019300"/>
            <a:ext cx="1981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7233" name="Line 17"/>
          <p:cNvSpPr>
            <a:spLocks noChangeShapeType="1"/>
          </p:cNvSpPr>
          <p:nvPr/>
        </p:nvSpPr>
        <p:spPr bwMode="auto">
          <a:xfrm>
            <a:off x="0" y="2286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7234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922963"/>
            <a:ext cx="66040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7235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364288"/>
            <a:ext cx="32543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7252" name="Picture 3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22963"/>
            <a:ext cx="98425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7240" name="Rectangle 24"/>
          <p:cNvSpPr>
            <a:spLocks noChangeArrowheads="1"/>
          </p:cNvSpPr>
          <p:nvPr/>
        </p:nvSpPr>
        <p:spPr bwMode="auto">
          <a:xfrm>
            <a:off x="3208338" y="4572000"/>
            <a:ext cx="1636712" cy="457200"/>
          </a:xfrm>
          <a:prstGeom prst="rect">
            <a:avLst/>
          </a:prstGeom>
          <a:solidFill>
            <a:srgbClr val="0000FF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77241" name="Group 25"/>
          <p:cNvGrpSpPr>
            <a:grpSpLocks/>
          </p:cNvGrpSpPr>
          <p:nvPr/>
        </p:nvGrpSpPr>
        <p:grpSpPr bwMode="auto">
          <a:xfrm>
            <a:off x="593725" y="5038725"/>
            <a:ext cx="4387850" cy="660400"/>
            <a:chOff x="336" y="3174"/>
            <a:chExt cx="2764" cy="416"/>
          </a:xfrm>
        </p:grpSpPr>
        <p:pic>
          <p:nvPicPr>
            <p:cNvPr id="777242" name="Picture 2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391"/>
              <a:ext cx="268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77243" name="Rectangle 27"/>
            <p:cNvSpPr>
              <a:spLocks noChangeArrowheads="1"/>
            </p:cNvSpPr>
            <p:nvPr/>
          </p:nvSpPr>
          <p:spPr bwMode="auto">
            <a:xfrm>
              <a:off x="336" y="3360"/>
              <a:ext cx="2764" cy="230"/>
            </a:xfrm>
            <a:prstGeom prst="rect">
              <a:avLst/>
            </a:prstGeom>
            <a:solidFill>
              <a:srgbClr val="0000FF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7244" name="Line 28"/>
            <p:cNvSpPr>
              <a:spLocks noChangeShapeType="1"/>
            </p:cNvSpPr>
            <p:nvPr/>
          </p:nvSpPr>
          <p:spPr bwMode="auto">
            <a:xfrm flipV="1">
              <a:off x="1681" y="3174"/>
              <a:ext cx="299" cy="18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7245" name="Rectangle 2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7246" name="Rectangle 3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7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7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B9A1C-1176-4991-A59F-07ADF014B00F}" type="slidenum">
              <a:rPr lang="en-US"/>
              <a:pPr/>
              <a:t>56</a:t>
            </a:fld>
            <a:endParaRPr lang="en-US"/>
          </a:p>
        </p:txBody>
      </p:sp>
      <p:pic>
        <p:nvPicPr>
          <p:cNvPr id="778252" name="Picture 1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13049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824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8588"/>
            <a:ext cx="42735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4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3089275"/>
            <a:ext cx="44434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4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3984625"/>
            <a:ext cx="61087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4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3527425"/>
            <a:ext cx="41036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8247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48" name="Rectangle 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78249" name="Group 9"/>
          <p:cNvGrpSpPr>
            <a:grpSpLocks/>
          </p:cNvGrpSpPr>
          <p:nvPr/>
        </p:nvGrpSpPr>
        <p:grpSpPr bwMode="auto">
          <a:xfrm>
            <a:off x="7162800" y="4953000"/>
            <a:ext cx="914400" cy="914400"/>
            <a:chOff x="4853" y="1680"/>
            <a:chExt cx="576" cy="576"/>
          </a:xfrm>
        </p:grpSpPr>
        <p:sp>
          <p:nvSpPr>
            <p:cNvPr id="778250" name="AutoShape 10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251" name="Text Box 11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78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78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FCA0-A76E-4AAC-895E-31EB862FD02D}" type="slidenum">
              <a:rPr lang="en-US"/>
              <a:pPr/>
              <a:t>6</a:t>
            </a:fld>
            <a:endParaRPr lang="en-US"/>
          </a:p>
        </p:txBody>
      </p:sp>
      <p:sp>
        <p:nvSpPr>
          <p:cNvPr id="728066" name="Line 2"/>
          <p:cNvSpPr>
            <a:spLocks noChangeShapeType="1"/>
          </p:cNvSpPr>
          <p:nvPr/>
        </p:nvSpPr>
        <p:spPr bwMode="auto">
          <a:xfrm>
            <a:off x="2705100" y="2841625"/>
            <a:ext cx="8874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8067" name="Picture 3" descr="txp_fig"/>
          <p:cNvPicPr preferRelativeResize="0">
            <a:picLocks noChangeArrowheads="1"/>
          </p:cNvPicPr>
          <p:nvPr>
            <p:custDataLst>
              <p:tags r:id="rId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2454275"/>
            <a:ext cx="169863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28068" name="Group 4"/>
          <p:cNvGrpSpPr>
            <a:grpSpLocks/>
          </p:cNvGrpSpPr>
          <p:nvPr/>
        </p:nvGrpSpPr>
        <p:grpSpPr bwMode="auto">
          <a:xfrm>
            <a:off x="76200" y="2530475"/>
            <a:ext cx="2514600" cy="739775"/>
            <a:chOff x="48" y="1594"/>
            <a:chExt cx="1584" cy="466"/>
          </a:xfrm>
        </p:grpSpPr>
        <p:pic>
          <p:nvPicPr>
            <p:cNvPr id="728069" name="Picture 5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594"/>
              <a:ext cx="158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8070" name="Picture 6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834"/>
              <a:ext cx="122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28071" name="Picture 7" descr="txp_fig"/>
          <p:cNvPicPr preferRelativeResize="0">
            <a:picLocks noChangeArrowheads="1"/>
          </p:cNvPicPr>
          <p:nvPr>
            <p:custDataLst>
              <p:tags r:id="rId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2454275"/>
            <a:ext cx="169862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8072" name="Line 8"/>
          <p:cNvSpPr>
            <a:spLocks noChangeShapeType="1"/>
          </p:cNvSpPr>
          <p:nvPr/>
        </p:nvSpPr>
        <p:spPr bwMode="auto">
          <a:xfrm>
            <a:off x="2667000" y="5461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8073" name="Picture 9" descr="txp_fig"/>
          <p:cNvPicPr preferRelativeResize="0">
            <a:picLocks noChangeArrowheads="1"/>
          </p:cNvPicPr>
          <p:nvPr>
            <p:custDataLst>
              <p:tags r:id="rId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2400"/>
            <a:ext cx="169863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8074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28750"/>
            <a:ext cx="19478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8075" name="Line 11"/>
          <p:cNvSpPr>
            <a:spLocks noChangeShapeType="1"/>
          </p:cNvSpPr>
          <p:nvPr/>
        </p:nvSpPr>
        <p:spPr bwMode="auto">
          <a:xfrm>
            <a:off x="2667000" y="1558925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8076" name="Picture 12" descr="txp_fig"/>
          <p:cNvPicPr preferRelativeResize="0">
            <a:picLocks noChangeArrowheads="1"/>
          </p:cNvPicPr>
          <p:nvPr>
            <p:custDataLst>
              <p:tags r:id="rId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177925"/>
            <a:ext cx="169863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8078" name="Line 14"/>
          <p:cNvSpPr>
            <a:spLocks noChangeShapeType="1"/>
          </p:cNvSpPr>
          <p:nvPr/>
        </p:nvSpPr>
        <p:spPr bwMode="auto">
          <a:xfrm>
            <a:off x="0" y="2209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080" name="Line 16"/>
          <p:cNvSpPr>
            <a:spLocks noChangeShapeType="1"/>
          </p:cNvSpPr>
          <p:nvPr/>
        </p:nvSpPr>
        <p:spPr bwMode="auto">
          <a:xfrm>
            <a:off x="0" y="4191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28081" name="Group 17"/>
          <p:cNvGrpSpPr>
            <a:grpSpLocks/>
          </p:cNvGrpSpPr>
          <p:nvPr/>
        </p:nvGrpSpPr>
        <p:grpSpPr bwMode="auto">
          <a:xfrm>
            <a:off x="2441575" y="5661025"/>
            <a:ext cx="1447800" cy="739775"/>
            <a:chOff x="1538" y="3566"/>
            <a:chExt cx="912" cy="466"/>
          </a:xfrm>
        </p:grpSpPr>
        <p:pic>
          <p:nvPicPr>
            <p:cNvPr id="728082" name="Picture 18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" y="3566"/>
              <a:ext cx="548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8083" name="Picture 19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6" y="3600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8084" name="Picture 20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6" y="3863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8085" name="Picture 21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" y="3829"/>
              <a:ext cx="548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28086" name="Picture 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1371600"/>
            <a:ext cx="246063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8087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25" y="1581150"/>
            <a:ext cx="26860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8088" name="Picture 2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1714500"/>
            <a:ext cx="246063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8089" name="Picture 2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59050"/>
            <a:ext cx="246063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8090" name="Picture 2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952750"/>
            <a:ext cx="246063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8091" name="Line 27"/>
          <p:cNvSpPr>
            <a:spLocks noChangeShapeType="1"/>
          </p:cNvSpPr>
          <p:nvPr/>
        </p:nvSpPr>
        <p:spPr bwMode="auto">
          <a:xfrm>
            <a:off x="2698750" y="4822825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8092" name="Picture 28" descr="txp_fig"/>
          <p:cNvPicPr preferRelativeResize="0"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0" y="4441825"/>
            <a:ext cx="169863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8093" name="Picture 29" descr="txp_fig"/>
          <p:cNvPicPr preferRelativeResize="0">
            <a:picLocks noChangeArrowheads="1"/>
          </p:cNvPicPr>
          <p:nvPr>
            <p:custDataLst>
              <p:tags r:id="rId1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441825"/>
            <a:ext cx="169863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8094" name="Picture 3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5" y="2438400"/>
            <a:ext cx="9652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8095" name="Picture 3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25" y="2819400"/>
            <a:ext cx="13049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8096" name="Picture 3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2819400"/>
            <a:ext cx="11731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8097" name="Picture 3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914525"/>
            <a:ext cx="10969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8098" name="Picture 34" descr="txp_fig"/>
          <p:cNvPicPr preferRelativeResize="0">
            <a:picLocks noChangeArrowheads="1"/>
          </p:cNvPicPr>
          <p:nvPr>
            <p:custDataLst>
              <p:tags r:id="rId17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722438"/>
            <a:ext cx="1189038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8131" name="Picture 6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3602038"/>
            <a:ext cx="34766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132" name="Picture 6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3581400"/>
            <a:ext cx="1625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099" name="Picture 3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415925"/>
            <a:ext cx="2420938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8100" name="Picture 3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0" y="1250950"/>
            <a:ext cx="30257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8101" name="Picture 3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8" y="2438400"/>
            <a:ext cx="18526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28102" name="Group 38"/>
          <p:cNvGrpSpPr>
            <a:grpSpLocks/>
          </p:cNvGrpSpPr>
          <p:nvPr/>
        </p:nvGrpSpPr>
        <p:grpSpPr bwMode="auto">
          <a:xfrm>
            <a:off x="76200" y="4518025"/>
            <a:ext cx="2439988" cy="739775"/>
            <a:chOff x="48" y="2846"/>
            <a:chExt cx="1537" cy="466"/>
          </a:xfrm>
        </p:grpSpPr>
        <p:pic>
          <p:nvPicPr>
            <p:cNvPr id="728103" name="Picture 39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086"/>
              <a:ext cx="120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8104" name="Picture 40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846"/>
              <a:ext cx="1537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28105" name="Picture 4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187325"/>
            <a:ext cx="325278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8106" name="Picture 42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514350"/>
            <a:ext cx="27035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8107" name="Picture 43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2454275"/>
            <a:ext cx="11731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8108" name="Picture 44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2835275"/>
            <a:ext cx="11906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28109" name="Group 45"/>
          <p:cNvGrpSpPr>
            <a:grpSpLocks/>
          </p:cNvGrpSpPr>
          <p:nvPr/>
        </p:nvGrpSpPr>
        <p:grpSpPr bwMode="auto">
          <a:xfrm>
            <a:off x="4114800" y="4425950"/>
            <a:ext cx="4970463" cy="739775"/>
            <a:chOff x="2592" y="2788"/>
            <a:chExt cx="3131" cy="466"/>
          </a:xfrm>
        </p:grpSpPr>
        <p:pic>
          <p:nvPicPr>
            <p:cNvPr id="728110" name="Picture 46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8" y="2864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8111" name="Picture 47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8" y="3112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8112" name="Picture 48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4" y="2788"/>
              <a:ext cx="381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8113" name="Picture 49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6" y="3028"/>
              <a:ext cx="82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8114" name="Picture 50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6" y="3028"/>
              <a:ext cx="52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8115" name="Picture 51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6" y="2792"/>
              <a:ext cx="1167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8116" name="Picture 52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2798"/>
              <a:ext cx="51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8117" name="Picture 53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3038"/>
              <a:ext cx="52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28118" name="Group 54"/>
          <p:cNvGrpSpPr>
            <a:grpSpLocks/>
          </p:cNvGrpSpPr>
          <p:nvPr/>
        </p:nvGrpSpPr>
        <p:grpSpPr bwMode="auto">
          <a:xfrm>
            <a:off x="4114800" y="5638800"/>
            <a:ext cx="2505075" cy="739775"/>
            <a:chOff x="2592" y="3552"/>
            <a:chExt cx="1578" cy="466"/>
          </a:xfrm>
        </p:grpSpPr>
        <p:pic>
          <p:nvPicPr>
            <p:cNvPr id="728119" name="Picture 5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8" y="3628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8120" name="Picture 56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8" y="3876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8121" name="Picture 57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9" y="3552"/>
              <a:ext cx="381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8122" name="Picture 58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6" y="3792"/>
              <a:ext cx="52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8123" name="Picture 59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3562"/>
              <a:ext cx="51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8124" name="Picture 60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3802"/>
              <a:ext cx="52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28125" name="Line 61"/>
          <p:cNvSpPr>
            <a:spLocks noChangeShapeType="1"/>
          </p:cNvSpPr>
          <p:nvPr/>
        </p:nvSpPr>
        <p:spPr bwMode="auto">
          <a:xfrm>
            <a:off x="4648200" y="457200"/>
            <a:ext cx="0" cy="2057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126" name="Line 62"/>
          <p:cNvSpPr>
            <a:spLocks noChangeShapeType="1"/>
          </p:cNvSpPr>
          <p:nvPr/>
        </p:nvSpPr>
        <p:spPr bwMode="auto">
          <a:xfrm>
            <a:off x="4800600" y="1524000"/>
            <a:ext cx="1143000" cy="914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127" name="Line 63"/>
          <p:cNvSpPr>
            <a:spLocks noChangeShapeType="1"/>
          </p:cNvSpPr>
          <p:nvPr/>
        </p:nvSpPr>
        <p:spPr bwMode="auto">
          <a:xfrm>
            <a:off x="4724400" y="838200"/>
            <a:ext cx="0" cy="1981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128" name="Line 64"/>
          <p:cNvSpPr>
            <a:spLocks noChangeShapeType="1"/>
          </p:cNvSpPr>
          <p:nvPr/>
        </p:nvSpPr>
        <p:spPr bwMode="auto">
          <a:xfrm>
            <a:off x="5257800" y="1828800"/>
            <a:ext cx="533400" cy="914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129" name="Rectangle 65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8130" name="Rectangle 66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2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8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8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28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28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28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28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728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728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2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2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2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2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28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28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728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28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28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28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28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28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28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066" grpId="0" animBg="1"/>
      <p:bldP spid="728080" grpId="0" animBg="1"/>
      <p:bldP spid="728091" grpId="0" animBg="1"/>
      <p:bldP spid="728125" grpId="0" animBg="1"/>
      <p:bldP spid="728125" grpId="1" animBg="1"/>
      <p:bldP spid="728126" grpId="0" animBg="1"/>
      <p:bldP spid="728126" grpId="1" animBg="1"/>
      <p:bldP spid="728127" grpId="0" animBg="1"/>
      <p:bldP spid="728127" grpId="1" animBg="1"/>
      <p:bldP spid="728128" grpId="0" animBg="1"/>
      <p:bldP spid="72812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A7A3-4FD8-4511-BFC8-DD61B73481ED}" type="slidenum">
              <a:rPr lang="en-US"/>
              <a:pPr/>
              <a:t>7</a:t>
            </a:fld>
            <a:endParaRPr lang="en-US"/>
          </a:p>
        </p:txBody>
      </p:sp>
      <p:sp>
        <p:nvSpPr>
          <p:cNvPr id="729090" name="Line 2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29091" name="Group 3"/>
          <p:cNvGrpSpPr>
            <a:grpSpLocks/>
          </p:cNvGrpSpPr>
          <p:nvPr/>
        </p:nvGrpSpPr>
        <p:grpSpPr bwMode="auto">
          <a:xfrm>
            <a:off x="4495800" y="381000"/>
            <a:ext cx="339725" cy="549275"/>
            <a:chOff x="2832" y="240"/>
            <a:chExt cx="214" cy="346"/>
          </a:xfrm>
        </p:grpSpPr>
        <p:pic>
          <p:nvPicPr>
            <p:cNvPr id="729092" name="Picture 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40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9093" name="Picture 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503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29094" name="Group 6"/>
          <p:cNvGrpSpPr>
            <a:grpSpLocks/>
          </p:cNvGrpSpPr>
          <p:nvPr/>
        </p:nvGrpSpPr>
        <p:grpSpPr bwMode="auto">
          <a:xfrm>
            <a:off x="2441575" y="327025"/>
            <a:ext cx="869950" cy="739775"/>
            <a:chOff x="1538" y="206"/>
            <a:chExt cx="548" cy="466"/>
          </a:xfrm>
        </p:grpSpPr>
        <p:pic>
          <p:nvPicPr>
            <p:cNvPr id="729095" name="Picture 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" y="206"/>
              <a:ext cx="548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9096" name="Picture 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" y="469"/>
              <a:ext cx="548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29097" name="Group 9"/>
          <p:cNvGrpSpPr>
            <a:grpSpLocks/>
          </p:cNvGrpSpPr>
          <p:nvPr/>
        </p:nvGrpSpPr>
        <p:grpSpPr bwMode="auto">
          <a:xfrm>
            <a:off x="6883400" y="304800"/>
            <a:ext cx="1193800" cy="739775"/>
            <a:chOff x="4336" y="192"/>
            <a:chExt cx="752" cy="466"/>
          </a:xfrm>
        </p:grpSpPr>
        <p:pic>
          <p:nvPicPr>
            <p:cNvPr id="729098" name="Picture 1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6" y="268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9099" name="Picture 1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6" y="516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9100" name="Picture 1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7" y="192"/>
              <a:ext cx="381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9101" name="Picture 1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4" y="432"/>
              <a:ext cx="52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29102" name="Group 14"/>
          <p:cNvGrpSpPr>
            <a:grpSpLocks/>
          </p:cNvGrpSpPr>
          <p:nvPr/>
        </p:nvGrpSpPr>
        <p:grpSpPr bwMode="auto">
          <a:xfrm>
            <a:off x="5943600" y="320675"/>
            <a:ext cx="830263" cy="701675"/>
            <a:chOff x="3744" y="202"/>
            <a:chExt cx="523" cy="442"/>
          </a:xfrm>
        </p:grpSpPr>
        <p:pic>
          <p:nvPicPr>
            <p:cNvPr id="729103" name="Picture 1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02"/>
              <a:ext cx="51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9104" name="Picture 1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442"/>
              <a:ext cx="52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29105" name="Group 17"/>
          <p:cNvGrpSpPr>
            <a:grpSpLocks/>
          </p:cNvGrpSpPr>
          <p:nvPr/>
        </p:nvGrpSpPr>
        <p:grpSpPr bwMode="auto">
          <a:xfrm>
            <a:off x="3549650" y="5715000"/>
            <a:ext cx="339725" cy="549275"/>
            <a:chOff x="2236" y="3600"/>
            <a:chExt cx="214" cy="346"/>
          </a:xfrm>
        </p:grpSpPr>
        <p:pic>
          <p:nvPicPr>
            <p:cNvPr id="729106" name="Picture 1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6" y="3600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9107" name="Picture 1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6" y="3863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29108" name="Group 20"/>
          <p:cNvGrpSpPr>
            <a:grpSpLocks/>
          </p:cNvGrpSpPr>
          <p:nvPr/>
        </p:nvGrpSpPr>
        <p:grpSpPr bwMode="auto">
          <a:xfrm>
            <a:off x="2441575" y="5661025"/>
            <a:ext cx="869950" cy="739775"/>
            <a:chOff x="1538" y="3566"/>
            <a:chExt cx="548" cy="466"/>
          </a:xfrm>
        </p:grpSpPr>
        <p:pic>
          <p:nvPicPr>
            <p:cNvPr id="729109" name="Picture 2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" y="3566"/>
              <a:ext cx="548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9110" name="Picture 2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" y="3829"/>
              <a:ext cx="548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29111" name="Group 23"/>
          <p:cNvGrpSpPr>
            <a:grpSpLocks/>
          </p:cNvGrpSpPr>
          <p:nvPr/>
        </p:nvGrpSpPr>
        <p:grpSpPr bwMode="auto">
          <a:xfrm>
            <a:off x="5426075" y="5638800"/>
            <a:ext cx="1193800" cy="739775"/>
            <a:chOff x="3418" y="3552"/>
            <a:chExt cx="752" cy="466"/>
          </a:xfrm>
        </p:grpSpPr>
        <p:pic>
          <p:nvPicPr>
            <p:cNvPr id="729112" name="Picture 24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8" y="3628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9113" name="Picture 25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8" y="3876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9114" name="Picture 26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9" y="3552"/>
              <a:ext cx="381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9115" name="Picture 27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6" y="3792"/>
              <a:ext cx="52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29116" name="Group 28"/>
          <p:cNvGrpSpPr>
            <a:grpSpLocks/>
          </p:cNvGrpSpPr>
          <p:nvPr/>
        </p:nvGrpSpPr>
        <p:grpSpPr bwMode="auto">
          <a:xfrm>
            <a:off x="4114800" y="5654675"/>
            <a:ext cx="830263" cy="701675"/>
            <a:chOff x="2592" y="3562"/>
            <a:chExt cx="523" cy="442"/>
          </a:xfrm>
        </p:grpSpPr>
        <p:pic>
          <p:nvPicPr>
            <p:cNvPr id="729117" name="Picture 29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3562"/>
              <a:ext cx="51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9118" name="Picture 30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3802"/>
              <a:ext cx="52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29119" name="Group 31"/>
          <p:cNvGrpSpPr>
            <a:grpSpLocks/>
          </p:cNvGrpSpPr>
          <p:nvPr/>
        </p:nvGrpSpPr>
        <p:grpSpPr bwMode="auto">
          <a:xfrm>
            <a:off x="4619625" y="2065338"/>
            <a:ext cx="3259138" cy="982662"/>
            <a:chOff x="2910" y="1301"/>
            <a:chExt cx="2053" cy="619"/>
          </a:xfrm>
        </p:grpSpPr>
        <p:pic>
          <p:nvPicPr>
            <p:cNvPr id="729120" name="Picture 32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0" y="1519"/>
              <a:ext cx="190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9121" name="Picture 3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6" y="1554"/>
              <a:ext cx="285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9122" name="Picture 3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4" y="1301"/>
              <a:ext cx="1309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29123" name="Rectangle 35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9124" name="Rectangle 36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00209 -0.7682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29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384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10156 -0.77338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729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9" y="-3868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19636 -0.77569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729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3879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L 0.15799 -0.7761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729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99" y="-3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29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29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909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AAF2-FC9A-4108-80EF-545B5452A12B}" type="slidenum">
              <a:rPr lang="en-US"/>
              <a:pPr/>
              <a:t>8</a:t>
            </a:fld>
            <a:endParaRPr lang="en-US"/>
          </a:p>
        </p:txBody>
      </p:sp>
      <p:sp>
        <p:nvSpPr>
          <p:cNvPr id="730114" name="Line 2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0115" name="Line 3"/>
          <p:cNvSpPr>
            <a:spLocks noChangeShapeType="1"/>
          </p:cNvSpPr>
          <p:nvPr/>
        </p:nvSpPr>
        <p:spPr bwMode="auto">
          <a:xfrm>
            <a:off x="0" y="5241925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011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327025"/>
            <a:ext cx="8699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0117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0118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9851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0119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744538"/>
            <a:ext cx="8699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0120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425450"/>
            <a:ext cx="246063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0121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819150"/>
            <a:ext cx="246063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0122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363" y="304800"/>
            <a:ext cx="6048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0123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685800"/>
            <a:ext cx="8318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30124" name="Group 12"/>
          <p:cNvGrpSpPr>
            <a:grpSpLocks/>
          </p:cNvGrpSpPr>
          <p:nvPr/>
        </p:nvGrpSpPr>
        <p:grpSpPr bwMode="auto">
          <a:xfrm>
            <a:off x="1219200" y="3565525"/>
            <a:ext cx="2146300" cy="982663"/>
            <a:chOff x="768" y="2246"/>
            <a:chExt cx="1352" cy="619"/>
          </a:xfrm>
        </p:grpSpPr>
        <p:pic>
          <p:nvPicPr>
            <p:cNvPr id="730125" name="Picture 1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" y="2246"/>
              <a:ext cx="476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0126" name="Picture 1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4" y="2499"/>
              <a:ext cx="285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0127" name="Picture 1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2492"/>
              <a:ext cx="274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30128" name="Group 16"/>
          <p:cNvGrpSpPr>
            <a:grpSpLocks/>
          </p:cNvGrpSpPr>
          <p:nvPr/>
        </p:nvGrpSpPr>
        <p:grpSpPr bwMode="auto">
          <a:xfrm>
            <a:off x="2667000" y="5622925"/>
            <a:ext cx="2168525" cy="320675"/>
            <a:chOff x="1680" y="3542"/>
            <a:chExt cx="1366" cy="202"/>
          </a:xfrm>
        </p:grpSpPr>
        <p:pic>
          <p:nvPicPr>
            <p:cNvPr id="730129" name="Picture 1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3555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0130" name="Picture 1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542"/>
              <a:ext cx="571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30131" name="Group 19"/>
          <p:cNvGrpSpPr>
            <a:grpSpLocks/>
          </p:cNvGrpSpPr>
          <p:nvPr/>
        </p:nvGrpSpPr>
        <p:grpSpPr bwMode="auto">
          <a:xfrm>
            <a:off x="6632575" y="5588000"/>
            <a:ext cx="796925" cy="376238"/>
            <a:chOff x="4178" y="3520"/>
            <a:chExt cx="502" cy="237"/>
          </a:xfrm>
        </p:grpSpPr>
        <p:pic>
          <p:nvPicPr>
            <p:cNvPr id="730132" name="Picture 2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8" y="3520"/>
              <a:ext cx="190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0133" name="Picture 2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" y="3590"/>
              <a:ext cx="274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30134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0675"/>
            <a:ext cx="812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0135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01675"/>
            <a:ext cx="8302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30136" name="Group 24"/>
          <p:cNvGrpSpPr>
            <a:grpSpLocks/>
          </p:cNvGrpSpPr>
          <p:nvPr/>
        </p:nvGrpSpPr>
        <p:grpSpPr bwMode="auto">
          <a:xfrm>
            <a:off x="4619625" y="2065338"/>
            <a:ext cx="3259138" cy="982662"/>
            <a:chOff x="2910" y="1301"/>
            <a:chExt cx="2053" cy="619"/>
          </a:xfrm>
        </p:grpSpPr>
        <p:pic>
          <p:nvPicPr>
            <p:cNvPr id="730137" name="Picture 2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0" y="1519"/>
              <a:ext cx="190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0138" name="Picture 2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6" y="1554"/>
              <a:ext cx="285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0139" name="Picture 2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4" y="1301"/>
              <a:ext cx="1309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30140" name="Group 28"/>
          <p:cNvGrpSpPr>
            <a:grpSpLocks/>
          </p:cNvGrpSpPr>
          <p:nvPr/>
        </p:nvGrpSpPr>
        <p:grpSpPr bwMode="auto">
          <a:xfrm>
            <a:off x="4495800" y="3665538"/>
            <a:ext cx="3697288" cy="982662"/>
            <a:chOff x="2832" y="2309"/>
            <a:chExt cx="2329" cy="619"/>
          </a:xfrm>
        </p:grpSpPr>
        <p:grpSp>
          <p:nvGrpSpPr>
            <p:cNvPr id="730141" name="Group 29"/>
            <p:cNvGrpSpPr>
              <a:grpSpLocks/>
            </p:cNvGrpSpPr>
            <p:nvPr/>
          </p:nvGrpSpPr>
          <p:grpSpPr bwMode="auto">
            <a:xfrm>
              <a:off x="2832" y="2474"/>
              <a:ext cx="720" cy="225"/>
              <a:chOff x="2832" y="2474"/>
              <a:chExt cx="720" cy="225"/>
            </a:xfrm>
          </p:grpSpPr>
          <p:pic>
            <p:nvPicPr>
              <p:cNvPr id="730142" name="Picture 30" descr="txp_fig"/>
              <p:cNvPicPr>
                <a:picLocks noChangeAspect="1" noChangeArrowheads="1"/>
              </p:cNvPicPr>
              <p:nvPr>
                <p:custDataLst>
                  <p:tags r:id="rId15"/>
                </p:custDataLst>
              </p:nvPr>
            </p:nvPicPr>
            <p:blipFill>
              <a:blip r:embed="rId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2" y="2474"/>
                <a:ext cx="439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30143" name="Picture 31" descr="txp_fig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8" y="2544"/>
                <a:ext cx="214" cy="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30144" name="Picture 3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2" y="2309"/>
              <a:ext cx="1499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30145" name="Line 33"/>
          <p:cNvSpPr>
            <a:spLocks noChangeShapeType="1"/>
          </p:cNvSpPr>
          <p:nvPr/>
        </p:nvSpPr>
        <p:spPr bwMode="auto">
          <a:xfrm flipH="1" flipV="1">
            <a:off x="1150938" y="2824163"/>
            <a:ext cx="1571625" cy="278765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0146" name="Rectangle 34"/>
          <p:cNvSpPr>
            <a:spLocks noChangeArrowheads="1"/>
          </p:cNvSpPr>
          <p:nvPr/>
        </p:nvSpPr>
        <p:spPr bwMode="auto">
          <a:xfrm>
            <a:off x="5932488" y="292100"/>
            <a:ext cx="2157412" cy="76835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0147" name="Line 35"/>
          <p:cNvSpPr>
            <a:spLocks noChangeShapeType="1"/>
          </p:cNvSpPr>
          <p:nvPr/>
        </p:nvSpPr>
        <p:spPr bwMode="auto">
          <a:xfrm>
            <a:off x="7010400" y="1066800"/>
            <a:ext cx="0" cy="26241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0148" name="Rectangle 36"/>
          <p:cNvSpPr>
            <a:spLocks noChangeArrowheads="1"/>
          </p:cNvSpPr>
          <p:nvPr/>
        </p:nvSpPr>
        <p:spPr bwMode="auto">
          <a:xfrm>
            <a:off x="2430463" y="309563"/>
            <a:ext cx="895350" cy="76835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0149" name="Rectangle 37"/>
          <p:cNvSpPr>
            <a:spLocks noChangeArrowheads="1"/>
          </p:cNvSpPr>
          <p:nvPr/>
        </p:nvSpPr>
        <p:spPr bwMode="auto">
          <a:xfrm>
            <a:off x="5976938" y="3709988"/>
            <a:ext cx="2047875" cy="9239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0150" name="Rectangle 38"/>
          <p:cNvSpPr>
            <a:spLocks noChangeArrowheads="1"/>
          </p:cNvSpPr>
          <p:nvPr/>
        </p:nvSpPr>
        <p:spPr bwMode="auto">
          <a:xfrm>
            <a:off x="4468813" y="3911600"/>
            <a:ext cx="739775" cy="3937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0151" name="Line 39"/>
          <p:cNvSpPr>
            <a:spLocks noChangeShapeType="1"/>
          </p:cNvSpPr>
          <p:nvPr/>
        </p:nvSpPr>
        <p:spPr bwMode="auto">
          <a:xfrm>
            <a:off x="4843463" y="4305300"/>
            <a:ext cx="1846262" cy="128905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30152" name="Group 40"/>
          <p:cNvGrpSpPr>
            <a:grpSpLocks/>
          </p:cNvGrpSpPr>
          <p:nvPr/>
        </p:nvGrpSpPr>
        <p:grpSpPr bwMode="auto">
          <a:xfrm>
            <a:off x="639763" y="2032000"/>
            <a:ext cx="2895600" cy="1000125"/>
            <a:chOff x="403" y="1280"/>
            <a:chExt cx="1824" cy="630"/>
          </a:xfrm>
        </p:grpSpPr>
        <p:pic>
          <p:nvPicPr>
            <p:cNvPr id="730153" name="Picture 4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" y="1557"/>
              <a:ext cx="572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0154" name="Picture 4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2" y="1280"/>
              <a:ext cx="785" cy="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0155" name="Picture 4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" y="1533"/>
              <a:ext cx="285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30156" name="Rectangle 44"/>
          <p:cNvSpPr>
            <a:spLocks noChangeArrowheads="1"/>
          </p:cNvSpPr>
          <p:nvPr/>
        </p:nvSpPr>
        <p:spPr bwMode="auto">
          <a:xfrm>
            <a:off x="2439988" y="2165350"/>
            <a:ext cx="904875" cy="88741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0157" name="Rectangle 45"/>
          <p:cNvSpPr>
            <a:spLocks noChangeArrowheads="1"/>
          </p:cNvSpPr>
          <p:nvPr/>
        </p:nvSpPr>
        <p:spPr bwMode="auto">
          <a:xfrm>
            <a:off x="620713" y="2457450"/>
            <a:ext cx="941387" cy="34766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0158" name="Line 46"/>
          <p:cNvSpPr>
            <a:spLocks noChangeShapeType="1"/>
          </p:cNvSpPr>
          <p:nvPr/>
        </p:nvSpPr>
        <p:spPr bwMode="auto">
          <a:xfrm flipH="1" flipV="1">
            <a:off x="2895600" y="1095375"/>
            <a:ext cx="0" cy="10779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0159" name="Line 47"/>
          <p:cNvSpPr>
            <a:spLocks noChangeShapeType="1"/>
          </p:cNvSpPr>
          <p:nvPr/>
        </p:nvSpPr>
        <p:spPr bwMode="auto">
          <a:xfrm>
            <a:off x="1562100" y="2805113"/>
            <a:ext cx="2897188" cy="109696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0160" name="Rectangle 48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0161" name="Rectangle 49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0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0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0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0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0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0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30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0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3" dur="500"/>
                                        <p:tgtEl>
                                          <p:spTgt spid="730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730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730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730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730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0115" grpId="0" animBg="1"/>
      <p:bldP spid="730145" grpId="0" animBg="1"/>
      <p:bldP spid="730146" grpId="0" animBg="1"/>
      <p:bldP spid="730146" grpId="1" animBg="1"/>
      <p:bldP spid="730147" grpId="0" animBg="1"/>
      <p:bldP spid="730147" grpId="1" animBg="1"/>
      <p:bldP spid="730148" grpId="0" animBg="1"/>
      <p:bldP spid="730148" grpId="1" animBg="1"/>
      <p:bldP spid="730149" grpId="0" animBg="1"/>
      <p:bldP spid="730149" grpId="1" animBg="1"/>
      <p:bldP spid="730150" grpId="0" animBg="1"/>
      <p:bldP spid="730151" grpId="0" animBg="1"/>
      <p:bldP spid="730156" grpId="0" animBg="1"/>
      <p:bldP spid="730156" grpId="1" animBg="1"/>
      <p:bldP spid="730157" grpId="0" animBg="1"/>
      <p:bldP spid="730158" grpId="0" animBg="1"/>
      <p:bldP spid="730158" grpId="1" animBg="1"/>
      <p:bldP spid="7301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C5B4-1D14-4A36-8763-A0445B3014D2}" type="slidenum">
              <a:rPr lang="en-US"/>
              <a:pPr/>
              <a:t>9</a:t>
            </a:fld>
            <a:endParaRPr lang="en-US"/>
          </a:p>
        </p:txBody>
      </p:sp>
      <p:pic>
        <p:nvPicPr>
          <p:cNvPr id="73113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17525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113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461963"/>
            <a:ext cx="3016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114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6888"/>
            <a:ext cx="9064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1141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573088"/>
            <a:ext cx="43497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1142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950" y="152400"/>
            <a:ext cx="755650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1143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542925"/>
            <a:ext cx="43497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1144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5540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1145" name="Line 9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1146" name="Line 10"/>
          <p:cNvSpPr>
            <a:spLocks noChangeShapeType="1"/>
          </p:cNvSpPr>
          <p:nvPr/>
        </p:nvSpPr>
        <p:spPr bwMode="auto">
          <a:xfrm>
            <a:off x="3125788" y="0"/>
            <a:ext cx="0" cy="12160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1147" name="Line 11"/>
          <p:cNvSpPr>
            <a:spLocks noChangeShapeType="1"/>
          </p:cNvSpPr>
          <p:nvPr/>
        </p:nvSpPr>
        <p:spPr bwMode="auto">
          <a:xfrm>
            <a:off x="7010400" y="0"/>
            <a:ext cx="0" cy="1219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31148" name="Group 12"/>
          <p:cNvGrpSpPr>
            <a:grpSpLocks/>
          </p:cNvGrpSpPr>
          <p:nvPr/>
        </p:nvGrpSpPr>
        <p:grpSpPr bwMode="auto">
          <a:xfrm>
            <a:off x="3429000" y="152400"/>
            <a:ext cx="3259138" cy="982663"/>
            <a:chOff x="2160" y="96"/>
            <a:chExt cx="2053" cy="619"/>
          </a:xfrm>
        </p:grpSpPr>
        <p:pic>
          <p:nvPicPr>
            <p:cNvPr id="731149" name="Picture 1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14"/>
              <a:ext cx="190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1150" name="Picture 1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6" y="349"/>
              <a:ext cx="285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1151" name="Picture 1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4" y="96"/>
              <a:ext cx="1309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31152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3565525"/>
            <a:ext cx="755650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1153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3967163"/>
            <a:ext cx="452438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1154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64356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1155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956050"/>
            <a:ext cx="43497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1156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622925"/>
            <a:ext cx="9064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31157" name="Group 21"/>
          <p:cNvGrpSpPr>
            <a:grpSpLocks/>
          </p:cNvGrpSpPr>
          <p:nvPr/>
        </p:nvGrpSpPr>
        <p:grpSpPr bwMode="auto">
          <a:xfrm>
            <a:off x="6632575" y="5588000"/>
            <a:ext cx="796925" cy="376238"/>
            <a:chOff x="4178" y="3520"/>
            <a:chExt cx="502" cy="237"/>
          </a:xfrm>
        </p:grpSpPr>
        <p:pic>
          <p:nvPicPr>
            <p:cNvPr id="731158" name="Picture 2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8" y="3520"/>
              <a:ext cx="190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1159" name="Picture 2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" y="3590"/>
              <a:ext cx="274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31160" name="Group 24"/>
          <p:cNvGrpSpPr>
            <a:grpSpLocks/>
          </p:cNvGrpSpPr>
          <p:nvPr/>
        </p:nvGrpSpPr>
        <p:grpSpPr bwMode="auto">
          <a:xfrm>
            <a:off x="4619625" y="2065338"/>
            <a:ext cx="3259138" cy="982662"/>
            <a:chOff x="2910" y="1301"/>
            <a:chExt cx="2053" cy="619"/>
          </a:xfrm>
        </p:grpSpPr>
        <p:pic>
          <p:nvPicPr>
            <p:cNvPr id="731161" name="Picture 2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0" y="1519"/>
              <a:ext cx="190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1162" name="Picture 2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6" y="1554"/>
              <a:ext cx="285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1163" name="Picture 2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4" y="1301"/>
              <a:ext cx="1309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31164" name="Rectangle 28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1165" name="Rectangle 29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31169" name="Group 33"/>
          <p:cNvGrpSpPr>
            <a:grpSpLocks/>
          </p:cNvGrpSpPr>
          <p:nvPr/>
        </p:nvGrpSpPr>
        <p:grpSpPr bwMode="auto">
          <a:xfrm>
            <a:off x="457200" y="1295400"/>
            <a:ext cx="6342063" cy="1120775"/>
            <a:chOff x="288" y="816"/>
            <a:chExt cx="3995" cy="706"/>
          </a:xfrm>
        </p:grpSpPr>
        <p:pic>
          <p:nvPicPr>
            <p:cNvPr id="731166" name="Picture 3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816"/>
              <a:ext cx="225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1167" name="Picture 3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034"/>
              <a:ext cx="294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1168" name="Picture 3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" y="1296"/>
              <a:ext cx="346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5.92593E-6 L 0.65833 -0.49999 " pathEditMode="relative" ptsTypes="AA">
                                      <p:cBhvr>
                                        <p:cTn id="6" dur="500" fill="hold"/>
                                        <p:tgtEl>
                                          <p:spTgt spid="731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0.64027 -0.4935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731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14" y="-2467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6 L 0.60833 -0.48889 " pathEditMode="relative" ptsTypes="AA">
                                      <p:cBhvr>
                                        <p:cTn id="10" dur="500" fill="hold"/>
                                        <p:tgtEl>
                                          <p:spTgt spid="731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2.59259E-6 L -0.125 -0.27778 " pathEditMode="relative" ptsTypes="AA">
                                      <p:cBhvr>
                                        <p:cTn id="12" dur="500" fill="hold"/>
                                        <p:tgtEl>
                                          <p:spTgt spid="731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6 L -0.25 -0.74445 " pathEditMode="relative" ptsTypes="AA">
                                      <p:cBhvr>
                                        <p:cTn id="14" dur="500" fill="hold"/>
                                        <p:tgtEl>
                                          <p:spTgt spid="731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5.92593E-6 L -0.33333 -0.74445 " pathEditMode="relative" ptsTypes="AA">
                                      <p:cBhvr>
                                        <p:cTn id="16" dur="500" fill="hold"/>
                                        <p:tgtEl>
                                          <p:spTgt spid="731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3.7037E-6 L -0.50833 -0.74444 " pathEditMode="relative" ptsTypes="AA">
                                      <p:cBhvr>
                                        <p:cTn id="18" dur="500" fill="hold"/>
                                        <p:tgtEl>
                                          <p:spTgt spid="731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31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31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45" grpId="0" animBg="1"/>
      <p:bldP spid="731146" grpId="0" animBg="1"/>
      <p:bldP spid="73114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114&quot;&gt;&lt;property id=&quot;20148&quot; value=&quot;5&quot;/&gt;&lt;property id=&quot;20300&quot; value=&quot;Slide 1&quot;/&gt;&lt;property id=&quot;20307&quot; value=&quot;553&quot;/&gt;&lt;/object&gt;&lt;object type=&quot;3&quot; unique_id=&quot;10946&quot;&gt;&lt;property id=&quot;20148&quot; value=&quot;5&quot;/&gt;&lt;property id=&quot;20300&quot; value=&quot;Slide 2&quot;/&gt;&lt;property id=&quot;20307&quot; value=&quot;584&quot;/&gt;&lt;/object&gt;&lt;object type=&quot;3&quot; unique_id=&quot;10947&quot;&gt;&lt;property id=&quot;20148&quot; value=&quot;5&quot;/&gt;&lt;property id=&quot;20300&quot; value=&quot;Slide 3&quot;/&gt;&lt;property id=&quot;20307&quot; value=&quot;585&quot;/&gt;&lt;/object&gt;&lt;object type=&quot;3&quot; unique_id=&quot;10948&quot;&gt;&lt;property id=&quot;20148&quot; value=&quot;5&quot;/&gt;&lt;property id=&quot;20300&quot; value=&quot;Slide 4&quot;/&gt;&lt;property id=&quot;20307&quot; value=&quot;586&quot;/&gt;&lt;/object&gt;&lt;object type=&quot;3&quot; unique_id=&quot;10949&quot;&gt;&lt;property id=&quot;20148&quot; value=&quot;5&quot;/&gt;&lt;property id=&quot;20300&quot; value=&quot;Slide 5&quot;/&gt;&lt;property id=&quot;20307&quot; value=&quot;587&quot;/&gt;&lt;/object&gt;&lt;object type=&quot;3&quot; unique_id=&quot;10950&quot;&gt;&lt;property id=&quot;20148&quot; value=&quot;5&quot;/&gt;&lt;property id=&quot;20300&quot; value=&quot;Slide 6&quot;/&gt;&lt;property id=&quot;20307&quot; value=&quot;588&quot;/&gt;&lt;/object&gt;&lt;object type=&quot;3&quot; unique_id=&quot;10951&quot;&gt;&lt;property id=&quot;20148&quot; value=&quot;5&quot;/&gt;&lt;property id=&quot;20300&quot; value=&quot;Slide 7&quot;/&gt;&lt;property id=&quot;20307&quot; value=&quot;589&quot;/&gt;&lt;/object&gt;&lt;object type=&quot;3&quot; unique_id=&quot;10952&quot;&gt;&lt;property id=&quot;20148&quot; value=&quot;5&quot;/&gt;&lt;property id=&quot;20300&quot; value=&quot;Slide 8&quot;/&gt;&lt;property id=&quot;20307&quot; value=&quot;590&quot;/&gt;&lt;/object&gt;&lt;object type=&quot;3&quot; unique_id=&quot;10953&quot;&gt;&lt;property id=&quot;20148&quot; value=&quot;5&quot;/&gt;&lt;property id=&quot;20300&quot; value=&quot;Slide 9&quot;/&gt;&lt;property id=&quot;20307&quot; value=&quot;591&quot;/&gt;&lt;/object&gt;&lt;object type=&quot;3&quot; unique_id=&quot;10954&quot;&gt;&lt;property id=&quot;20148&quot; value=&quot;5&quot;/&gt;&lt;property id=&quot;20300&quot; value=&quot;Slide 10&quot;/&gt;&lt;property id=&quot;20307&quot; value=&quot;592&quot;/&gt;&lt;/object&gt;&lt;object type=&quot;3&quot; unique_id=&quot;10955&quot;&gt;&lt;property id=&quot;20148&quot; value=&quot;5&quot;/&gt;&lt;property id=&quot;20300&quot; value=&quot;Slide 11&quot;/&gt;&lt;property id=&quot;20307&quot; value=&quot;593&quot;/&gt;&lt;/object&gt;&lt;object type=&quot;3&quot; unique_id=&quot;10956&quot;&gt;&lt;property id=&quot;20148&quot; value=&quot;5&quot;/&gt;&lt;property id=&quot;20300&quot; value=&quot;Slide 12&quot;/&gt;&lt;property id=&quot;20307&quot; value=&quot;594&quot;/&gt;&lt;/object&gt;&lt;object type=&quot;3&quot; unique_id=&quot;10957&quot;&gt;&lt;property id=&quot;20148&quot; value=&quot;5&quot;/&gt;&lt;property id=&quot;20300&quot; value=&quot;Slide 13&quot;/&gt;&lt;property id=&quot;20307&quot; value=&quot;595&quot;/&gt;&lt;/object&gt;&lt;object type=&quot;3&quot; unique_id=&quot;10958&quot;&gt;&lt;property id=&quot;20148&quot; value=&quot;5&quot;/&gt;&lt;property id=&quot;20300&quot; value=&quot;Slide 14&quot;/&gt;&lt;property id=&quot;20307&quot; value=&quot;596&quot;/&gt;&lt;/object&gt;&lt;object type=&quot;3&quot; unique_id=&quot;10959&quot;&gt;&lt;property id=&quot;20148&quot; value=&quot;5&quot;/&gt;&lt;property id=&quot;20300&quot; value=&quot;Slide 15&quot;/&gt;&lt;property id=&quot;20307&quot; value=&quot;597&quot;/&gt;&lt;/object&gt;&lt;object type=&quot;3&quot; unique_id=&quot;10960&quot;&gt;&lt;property id=&quot;20148&quot; value=&quot;5&quot;/&gt;&lt;property id=&quot;20300&quot; value=&quot;Slide 16&quot;/&gt;&lt;property id=&quot;20307&quot; value=&quot;598&quot;/&gt;&lt;/object&gt;&lt;object type=&quot;3&quot; unique_id=&quot;10961&quot;&gt;&lt;property id=&quot;20148&quot; value=&quot;5&quot;/&gt;&lt;property id=&quot;20300&quot; value=&quot;Slide 17&quot;/&gt;&lt;property id=&quot;20307&quot; value=&quot;599&quot;/&gt;&lt;/object&gt;&lt;object type=&quot;3&quot; unique_id=&quot;10962&quot;&gt;&lt;property id=&quot;20148&quot; value=&quot;5&quot;/&gt;&lt;property id=&quot;20300&quot; value=&quot;Slide 18&quot;/&gt;&lt;property id=&quot;20307&quot; value=&quot;600&quot;/&gt;&lt;/object&gt;&lt;object type=&quot;3&quot; unique_id=&quot;10963&quot;&gt;&lt;property id=&quot;20148&quot; value=&quot;5&quot;/&gt;&lt;property id=&quot;20300&quot; value=&quot;Slide 19&quot;/&gt;&lt;property id=&quot;20307&quot; value=&quot;601&quot;/&gt;&lt;/object&gt;&lt;object type=&quot;3&quot; unique_id=&quot;10964&quot;&gt;&lt;property id=&quot;20148&quot; value=&quot;5&quot;/&gt;&lt;property id=&quot;20300&quot; value=&quot;Slide 20&quot;/&gt;&lt;property id=&quot;20307&quot; value=&quot;602&quot;/&gt;&lt;/object&gt;&lt;object type=&quot;3&quot; unique_id=&quot;10965&quot;&gt;&lt;property id=&quot;20148&quot; value=&quot;5&quot;/&gt;&lt;property id=&quot;20300&quot; value=&quot;Slide 21&quot;/&gt;&lt;property id=&quot;20307&quot; value=&quot;603&quot;/&gt;&lt;/object&gt;&lt;object type=&quot;3&quot; unique_id=&quot;10966&quot;&gt;&lt;property id=&quot;20148&quot; value=&quot;5&quot;/&gt;&lt;property id=&quot;20300&quot; value=&quot;Slide 22&quot;/&gt;&lt;property id=&quot;20307&quot; value=&quot;604&quot;/&gt;&lt;/object&gt;&lt;object type=&quot;3&quot; unique_id=&quot;10967&quot;&gt;&lt;property id=&quot;20148&quot; value=&quot;5&quot;/&gt;&lt;property id=&quot;20300&quot; value=&quot;Slide 23&quot;/&gt;&lt;property id=&quot;20307&quot; value=&quot;605&quot;/&gt;&lt;/object&gt;&lt;object type=&quot;3&quot; unique_id=&quot;10968&quot;&gt;&lt;property id=&quot;20148&quot; value=&quot;5&quot;/&gt;&lt;property id=&quot;20300&quot; value=&quot;Slide 24&quot;/&gt;&lt;property id=&quot;20307&quot; value=&quot;606&quot;/&gt;&lt;/object&gt;&lt;object type=&quot;3&quot; unique_id=&quot;10969&quot;&gt;&lt;property id=&quot;20148&quot; value=&quot;5&quot;/&gt;&lt;property id=&quot;20300&quot; value=&quot;Slide 25&quot;/&gt;&lt;property id=&quot;20307&quot; value=&quot;607&quot;/&gt;&lt;/object&gt;&lt;object type=&quot;3&quot; unique_id=&quot;10970&quot;&gt;&lt;property id=&quot;20148&quot; value=&quot;5&quot;/&gt;&lt;property id=&quot;20300&quot; value=&quot;Slide 26&quot;/&gt;&lt;property id=&quot;20307&quot; value=&quot;608&quot;/&gt;&lt;/object&gt;&lt;object type=&quot;3&quot; unique_id=&quot;10971&quot;&gt;&lt;property id=&quot;20148&quot; value=&quot;5&quot;/&gt;&lt;property id=&quot;20300&quot; value=&quot;Slide 27&quot;/&gt;&lt;property id=&quot;20307&quot; value=&quot;609&quot;/&gt;&lt;/object&gt;&lt;object type=&quot;3&quot; unique_id=&quot;10972&quot;&gt;&lt;property id=&quot;20148&quot; value=&quot;5&quot;/&gt;&lt;property id=&quot;20300&quot; value=&quot;Slide 28&quot;/&gt;&lt;property id=&quot;20307&quot; value=&quot;610&quot;/&gt;&lt;/object&gt;&lt;object type=&quot;3&quot; unique_id=&quot;10973&quot;&gt;&lt;property id=&quot;20148&quot; value=&quot;5&quot;/&gt;&lt;property id=&quot;20300&quot; value=&quot;Slide 29&quot;/&gt;&lt;property id=&quot;20307&quot; value=&quot;611&quot;/&gt;&lt;/object&gt;&lt;object type=&quot;3&quot; unique_id=&quot;10974&quot;&gt;&lt;property id=&quot;20148&quot; value=&quot;5&quot;/&gt;&lt;property id=&quot;20300&quot; value=&quot;Slide 30&quot;/&gt;&lt;property id=&quot;20307&quot; value=&quot;612&quot;/&gt;&lt;/object&gt;&lt;object type=&quot;3&quot; unique_id=&quot;10975&quot;&gt;&lt;property id=&quot;20148&quot; value=&quot;5&quot;/&gt;&lt;property id=&quot;20300&quot; value=&quot;Slide 31&quot;/&gt;&lt;property id=&quot;20307&quot; value=&quot;613&quot;/&gt;&lt;/object&gt;&lt;object type=&quot;3&quot; unique_id=&quot;10976&quot;&gt;&lt;property id=&quot;20148&quot; value=&quot;5&quot;/&gt;&lt;property id=&quot;20300&quot; value=&quot;Slide 32&quot;/&gt;&lt;property id=&quot;20307&quot; value=&quot;614&quot;/&gt;&lt;/object&gt;&lt;object type=&quot;3&quot; unique_id=&quot;10977&quot;&gt;&lt;property id=&quot;20148&quot; value=&quot;5&quot;/&gt;&lt;property id=&quot;20300&quot; value=&quot;Slide 33&quot;/&gt;&lt;property id=&quot;20307&quot; value=&quot;615&quot;/&gt;&lt;/object&gt;&lt;object type=&quot;3&quot; unique_id=&quot;10978&quot;&gt;&lt;property id=&quot;20148&quot; value=&quot;5&quot;/&gt;&lt;property id=&quot;20300&quot; value=&quot;Slide 35&quot;/&gt;&lt;property id=&quot;20307&quot; value=&quot;616&quot;/&gt;&lt;/object&gt;&lt;object type=&quot;3&quot; unique_id=&quot;10979&quot;&gt;&lt;property id=&quot;20148&quot; value=&quot;5&quot;/&gt;&lt;property id=&quot;20300&quot; value=&quot;Slide 37&quot;/&gt;&lt;property id=&quot;20307&quot; value=&quot;617&quot;/&gt;&lt;/object&gt;&lt;object type=&quot;3&quot; unique_id=&quot;10980&quot;&gt;&lt;property id=&quot;20148&quot; value=&quot;5&quot;/&gt;&lt;property id=&quot;20300&quot; value=&quot;Slide 39&quot;/&gt;&lt;property id=&quot;20307&quot; value=&quot;618&quot;/&gt;&lt;/object&gt;&lt;object type=&quot;3&quot; unique_id=&quot;10981&quot;&gt;&lt;property id=&quot;20148&quot; value=&quot;5&quot;/&gt;&lt;property id=&quot;20300&quot; value=&quot;Slide 41&quot;/&gt;&lt;property id=&quot;20307&quot; value=&quot;619&quot;/&gt;&lt;/object&gt;&lt;object type=&quot;3&quot; unique_id=&quot;10982&quot;&gt;&lt;property id=&quot;20148&quot; value=&quot;5&quot;/&gt;&lt;property id=&quot;20300&quot; value=&quot;Slide 42&quot;/&gt;&lt;property id=&quot;20307&quot; value=&quot;620&quot;/&gt;&lt;/object&gt;&lt;object type=&quot;3&quot; unique_id=&quot;10983&quot;&gt;&lt;property id=&quot;20148&quot; value=&quot;5&quot;/&gt;&lt;property id=&quot;20300&quot; value=&quot;Slide 43&quot;/&gt;&lt;property id=&quot;20307&quot; value=&quot;621&quot;/&gt;&lt;/object&gt;&lt;object type=&quot;3&quot; unique_id=&quot;10984&quot;&gt;&lt;property id=&quot;20148&quot; value=&quot;5&quot;/&gt;&lt;property id=&quot;20300&quot; value=&quot;Slide 44&quot;/&gt;&lt;property id=&quot;20307&quot; value=&quot;622&quot;/&gt;&lt;/object&gt;&lt;object type=&quot;3&quot; unique_id=&quot;10986&quot;&gt;&lt;property id=&quot;20148&quot; value=&quot;5&quot;/&gt;&lt;property id=&quot;20300&quot; value=&quot;Slide 46&quot;/&gt;&lt;property id=&quot;20307&quot; value=&quot;624&quot;/&gt;&lt;/object&gt;&lt;object type=&quot;3&quot; unique_id=&quot;10987&quot;&gt;&lt;property id=&quot;20148&quot; value=&quot;5&quot;/&gt;&lt;property id=&quot;20300&quot; value=&quot;Slide 48&quot;/&gt;&lt;property id=&quot;20307&quot; value=&quot;625&quot;/&gt;&lt;/object&gt;&lt;object type=&quot;3&quot; unique_id=&quot;10988&quot;&gt;&lt;property id=&quot;20148&quot; value=&quot;5&quot;/&gt;&lt;property id=&quot;20300&quot; value=&quot;Slide 49&quot;/&gt;&lt;property id=&quot;20307&quot; value=&quot;626&quot;/&gt;&lt;/object&gt;&lt;object type=&quot;3&quot; unique_id=&quot;10989&quot;&gt;&lt;property id=&quot;20148&quot; value=&quot;5&quot;/&gt;&lt;property id=&quot;20300&quot; value=&quot;Slide 50&quot;/&gt;&lt;property id=&quot;20307&quot; value=&quot;627&quot;/&gt;&lt;/object&gt;&lt;object type=&quot;3&quot; unique_id=&quot;10990&quot;&gt;&lt;property id=&quot;20148&quot; value=&quot;5&quot;/&gt;&lt;property id=&quot;20300&quot; value=&quot;Slide 51&quot;/&gt;&lt;property id=&quot;20307&quot; value=&quot;628&quot;/&gt;&lt;/object&gt;&lt;object type=&quot;3&quot; unique_id=&quot;11436&quot;&gt;&lt;property id=&quot;20148&quot; value=&quot;5&quot;/&gt;&lt;property id=&quot;20300&quot; value=&quot;Slide 52&quot;/&gt;&lt;property id=&quot;20307&quot; value=&quot;633&quot;/&gt;&lt;/object&gt;&lt;object type=&quot;3&quot; unique_id=&quot;11437&quot;&gt;&lt;property id=&quot;20148&quot; value=&quot;5&quot;/&gt;&lt;property id=&quot;20300&quot; value=&quot;Slide 53&quot;/&gt;&lt;property id=&quot;20307&quot; value=&quot;634&quot;/&gt;&lt;/object&gt;&lt;object type=&quot;3&quot; unique_id=&quot;11438&quot;&gt;&lt;property id=&quot;20148&quot; value=&quot;5&quot;/&gt;&lt;property id=&quot;20300&quot; value=&quot;Slide 54&quot;/&gt;&lt;property id=&quot;20307&quot; value=&quot;635&quot;/&gt;&lt;/object&gt;&lt;object type=&quot;3&quot; unique_id=&quot;11439&quot;&gt;&lt;property id=&quot;20148&quot; value=&quot;5&quot;/&gt;&lt;property id=&quot;20300&quot; value=&quot;Slide 55&quot;/&gt;&lt;property id=&quot;20307&quot; value=&quot;636&quot;/&gt;&lt;/object&gt;&lt;object type=&quot;3&quot; unique_id=&quot;11440&quot;&gt;&lt;property id=&quot;20148&quot; value=&quot;5&quot;/&gt;&lt;property id=&quot;20300&quot; value=&quot;Slide 56&quot;/&gt;&lt;property id=&quot;20307&quot; value=&quot;637&quot;/&gt;&lt;/object&gt;&lt;object type=&quot;3&quot; unique_id=&quot;13561&quot;&gt;&lt;property id=&quot;20148&quot; value=&quot;5&quot;/&gt;&lt;property id=&quot;20300&quot; value=&quot;Slide 34&quot;/&gt;&lt;property id=&quot;20307&quot; value=&quot;638&quot;/&gt;&lt;/object&gt;&lt;object type=&quot;3&quot; unique_id=&quot;15074&quot;&gt;&lt;property id=&quot;20148&quot; value=&quot;5&quot;/&gt;&lt;property id=&quot;20300&quot; value=&quot;Slide 36&quot;/&gt;&lt;property id=&quot;20307&quot; value=&quot;639&quot;/&gt;&lt;/object&gt;&lt;object type=&quot;3&quot; unique_id=&quot;15240&quot;&gt;&lt;property id=&quot;20148&quot; value=&quot;5&quot;/&gt;&lt;property id=&quot;20300&quot; value=&quot;Slide 38&quot;/&gt;&lt;property id=&quot;20307&quot; value=&quot;640&quot;/&gt;&lt;/object&gt;&lt;object type=&quot;3&quot; unique_id=&quot;15409&quot;&gt;&lt;property id=&quot;20148&quot; value=&quot;5&quot;/&gt;&lt;property id=&quot;20300&quot; value=&quot;Slide 40&quot;/&gt;&lt;property id=&quot;20307&quot; value=&quot;641&quot;/&gt;&lt;/object&gt;&lt;object type=&quot;3&quot; unique_id=&quot;15809&quot;&gt;&lt;property id=&quot;20148&quot; value=&quot;5&quot;/&gt;&lt;property id=&quot;20300&quot; value=&quot;Slide 47&quot;/&gt;&lt;property id=&quot;20307&quot; value=&quot;642&quot;/&gt;&lt;/object&gt;&lt;object type=&quot;3&quot; unique_id=&quot;16097&quot;&gt;&lt;property id=&quot;20148&quot; value=&quot;5&quot;/&gt;&lt;property id=&quot;20300&quot; value=&quot;Slide 45&quot;/&gt;&lt;property id=&quot;20307&quot; value=&quot;643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35 Ramatins and 79 Grogali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1"/>
  <p:tag name="PICTUREFILESIZE" val="2323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6}\cdot7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4244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\cr&#10;2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4376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3\left[\matrix{&#10;1\cr&#10;2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8619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3\left[\matrix{&#10;0\cr&#10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8585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\cr&#10;3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5054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\cr&#10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4626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\cr&#10;2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4376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3\left[\matrix{&#10;1\cr&#10;2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8619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3\left[\matrix{&#10;0\cr&#10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8585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\cr&#10;3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505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Grogali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7082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3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5&amp;-6\cr&#10;28&amp;-1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2383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3&amp;1\cr&#10;7&amp;2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7598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3&amp;1\cr&#10;7&amp;2&#10;}\right]^{-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10999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} to diagonalize $B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8146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5&amp;-6\cr&#10;28&amp;-1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2383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3&amp;1\cr&#10;7&amp;2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7598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3&amp;1\cr&#10;7&amp;2&#10;}\right]^{-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10999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280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11}\cdot7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2"/>
  <p:tag name="PICTUREFILESIZE" val="4446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5&amp;-6\cr&#10;28&amp;-1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2383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\cr&#10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4626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3\cr&#10;7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4550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3\cr&#10;7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4550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\cr&#10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4626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} to diagonalize $B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8146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5&amp;-6\cr&#10;28&amp;-1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2383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3&amp;1\cr&#10;7&amp;2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7598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3&amp;1\cr&#10;7&amp;2&#10;}\right]^{-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1099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matur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6063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\cr&#10;0&amp;3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8270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3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\cr&#10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4626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\cr&#10;2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4376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3\left[\matrix{&#10;1\cr&#10;2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8619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3\left[\matrix{&#10;0\cr&#10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8585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\cr&#10;3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5054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3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5&amp;-6\cr&#10;28&amp;-1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2383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3&amp;1\cr&#10;7&amp;2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759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3&amp;1\cr&#10;7&amp;2&#10;}\right]^{-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10999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2803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5&amp;-6\cr&#10;28&amp;-1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2383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5&amp;-6\cr&#10;28&amp;-1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2383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3&amp;1\cr&#10;7&amp;2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7598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3&amp;1\cr&#10;7&amp;2&#10;}\right]^{-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10999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\cr&#10;0&amp;3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8270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3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3&amp;1\cr&#10;7&amp;2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7598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3&amp;1\cr&#10;7&amp;2&#10;}\right]^{-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1099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o} the arithmetic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3994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3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5&amp;-6\cr&#10;28&amp;-11&#10;}\right]^{10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3"/>
  <p:tag name="PICTUREFILESIZE" val="15974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\cr&#10;0&amp;3&#10;}\right]^{10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12215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3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\cr&#10;0&amp;3^{10}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10282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5&amp;-6\cr&#10;28&amp;-11&#10;}\right]^{10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3"/>
  <p:tag name="PICTUREFILESIZE" val="15974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\cr&#10;0&amp;3^{10}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10282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3&amp;1\cr&#10;7&amp;2&#10;}\right]^{-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10999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} to diagonalize $B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8146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89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3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3&amp;1\cr&#10;7&amp;2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7598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{\bf{\color{blue}characteristic polynomial} of $M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29498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is $\chi_M(\lambda):=\det[M-\lambda I]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6"/>
  <p:tag name="PICTUREFILESIZE" val="19870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It is an expression of $\lambda$; in fact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6"/>
  <p:tag name="PICTUREFILESIZE" val="22286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it is a {\it polynomial} in $\lambda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5"/>
  <p:tag name="PICTUREFILESIZE" val="16294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underlying function $\chi_M$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7"/>
  <p:tag name="PICTUREFILESIZE" val="24448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 polynomial function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4"/>
  <p:tag name="PICTUREFILESIZE" val="17476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sometimes also called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9"/>
  <p:tag name="PICTUREFILESIZE" val="1934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35 Ramatin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8"/>
  <p:tag name="PICTUREFILESIZE" val="10902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bf{\color{blue}characteristic polynomial} of $M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2"/>
  <p:tag name="PICTUREFILESIZE" val="26433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square 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7"/>
  <p:tag name="PICTUREFILESIZE" val="11753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{\bf{\color{blue}characteristic polynomial} of $M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29498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is $\chi_M(\lambda):=\det[M-\lambda I]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6"/>
  <p:tag name="PICTUREFILESIZE" val="19870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means that $\chi_M(r)=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1"/>
  <p:tag name="PICTUREFILESIZE" val="18084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ker(M-rI)\ne\{0\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15699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exists}$column vector $v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5846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.t.}~$(M-rI)v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322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M-rI$ is {\color{red}{\it not}} invertib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762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6}\cdot79$ Ramatin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0"/>
  <p:tag name="PICTUREFILESIZE" val="13122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exists}$column vector $v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5846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r$ is an {\bf{\color{blue}eigenvalue} of $M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9815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.t.}~$Mv=rv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8427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det(M-rI)=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8"/>
  <p:tag name="PICTUREFILESIZE" val="12932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square 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7"/>
  <p:tag name="PICTUREFILESIZE" val="11753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scala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340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I.e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047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I.e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04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Ramatin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8"/>
  <p:tag name="PICTUREFILESIZE" val="8688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I.e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047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I.e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047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I.e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047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exists}$column vector $v\ne0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7916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Mv=rv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6227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I.e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047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Mv=rv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6226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790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means that $\chi_M(r)=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1"/>
  <p:tag name="PICTUREFILESIZE" val="18084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Each spring, each Ramatin produ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0"/>
  <p:tag name="PICTUREFILESIZE" val="2762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[rgb]{0,.8,0}15}\cdot35$ Ramatin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2"/>
  <p:tag name="PICTUREFILESIZE" val="13129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r$ is an {\bf{\color{blue}eigenvalue} of $M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9815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M$ simply multiplies $v$ by $r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5"/>
  <p:tag name="PICTUREFILESIZE" val="20932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exists}$column vector $v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5846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I.e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047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means that $\chi_M(r)=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1"/>
  <p:tag name="PICTUREFILESIZE" val="18084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r$ is an {\bf{\color{blue}eigenvalue} of $M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9815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r$ is an {\bf{\color{blue}eigenvalue} of $M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9815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$r$-eigenspace of $M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1"/>
  <p:tag name="PICTUREFILESIZE" val="17632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$ is a {\color{red}nonzero} elemen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1763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[rgb]{0,.8,0}28}\cdot35$ Grogali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3"/>
  <p:tag name="PICTUREFILESIZE" val="12220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eans that $v\in[\hbox{ker}(M-rI)]{\color{red}\backslash\{0\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28263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M-rI)v=0$ {\color[rgb]{0,.8,0}and} $v\,{\color{red}\ne0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8093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$ is an {\bf$r$-{\color{blue}eigenvector} of $M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1754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Mv=rv$ {\color[rgb]{0,.8,0}and} $v\,{\color{red}\ne0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3470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means that $\chi_M(r)=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1"/>
  <p:tag name="PICTUREFILESIZE" val="18084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exists}$column vector $v\ne0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7916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Mv=rv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6227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{\bf$r$-{\color{blue}eigenspace} of $M$}&#10;is $\hbox{ker}(M-rI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5"/>
  <p:tag name="PICTUREFILESIZE" val="30864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[rgb]{0,.8,0}15}\cdot3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2"/>
  <p:tag name="PICTUREFILESIZE" val="4584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I.e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047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I.e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047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I.e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047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I.e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047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M$ simply multiplies $v$ by $r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5"/>
  <p:tag name="PICTUREFILESIZE" val="20932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I.e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047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[rgb]{0,.8,0}28}\cdot3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261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r$ is an {\bf{\color{blue}eigenvalue} of $M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9815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$ is an {\bf$r$-{\color{blue}eigenvector} of $M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1754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{\bf$r$-{\color{blue}eigenspace} of $M$}&#10;is $\hbox{ker}(M-rI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5"/>
  <p:tag name="PICTUREFILESIZE" val="30864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eans that $v\in[\hbox{ker}(M-rI)]{\color{red}\backslash\{0\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28263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means that $\chi_M(r)=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1"/>
  <p:tag name="PICTUREFILESIZE" val="18084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exists}$column vector $v\ne0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7916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Mv=rv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6227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M$ simply multiplies $v$ by $r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5"/>
  <p:tag name="PICTUREFILESIZE" val="20932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Mv=rv$ {\color[rgb]{0,.8,0}and} $v\,{\color{red}\ne0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3470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I.e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04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-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002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Mv=rv$ {\color[rgb]{0,.8,0}and} $v\,{\color{red}\ne0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3470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I.e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047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M$ simply multiplies $v$ by $r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5"/>
  <p:tag name="PICTUREFILESIZE" val="20932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r$ is an {\bf{\color{blue}eigenvalue} of $M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9815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$ is an {\bf$r$-{\color{blue}eigenvector} of $M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1754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{\bf$r$-{\color{blue}eigenspace} of $M$}&#10;is $\hbox{ker}(M-rI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5"/>
  <p:tag name="PICTUREFILESIZE" val="30864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I.e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047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-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002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means that $\chi_M(r)=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1"/>
  <p:tag name="PICTUREFILESIZE" val="18084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I.e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047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Mv=rv$ {\color[rgb]{0,.8,0}and} $v\,{\color{red}\ne0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3470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eans that $v\in[\hbox{ker}(M-rI)]{\color{red}\backslash\{0\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28263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M$ simply multiplies $v$ by $r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5"/>
  <p:tag name="PICTUREFILESIZE" val="20932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exists}$column vector $v\ne0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7916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Mv=rv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6227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$ is {\color{red}{\it never}}&#10;an eigenvector, but is i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9"/>
  <p:tag name="PICTUREFILESIZE" val="26228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very}} eigenspac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4658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6}g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4007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M$ simply multiplies $v$ by $r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5"/>
  <p:tag name="PICTUREFILESIZE" val="20932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SKI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6267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Given a square matrix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6"/>
  <p:tag name="PICTUREFILESIZE" val="17788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find its eigenvalues 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5"/>
  <p:tag name="PICTUREFILESIZE" val="18073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find a basis of the $r$-eigenspac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3"/>
  <p:tag name="PICTUREFILESIZE" val="23188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for each eigenvalue $r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7"/>
  <p:tag name="PICTUREFILESIZE" val="1684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11}g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424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[rgb]{0,.8,0}15}r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382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[rgb]{0,.8,0}28}r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461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14 Ramatins and 28 Grogali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2281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-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00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-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00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6}g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400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Grogali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708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11}g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424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Ramatin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8"/>
  <p:tag name="PICTUREFILESIZE" val="868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[rgb]{0,.8,0}15}r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382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[rgb]{0,.8,0}28}r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4619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g_n$ Grogali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1"/>
  <p:tag name="PICTUREFILESIZE" val="9567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r_n$ Ramatin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1093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No old age death!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9"/>
  <p:tag name="PICTUREFILESIZE" val="1454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r_{n+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04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g_{n+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60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35 Ramatin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3"/>
  <p:tag name="PICTUREFILESIZE" val="1129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79 Grogali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961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{\color[rgb]{0,.8,0}15}&amp;{\color{red}-6}\cr&#10;{\color[rgb]{0,.8,0}28}&amp;{\color{red}-11}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064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[rgb]{0,.8,0}15}r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38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one year to matur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8"/>
  <p:tag name="PICTUREFILESIZE" val="1482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[rgb]{0,.8,0}28}r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461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-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00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-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00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6}g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4007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11}g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424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r_{n+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04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g_{n+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60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[rgb]{0,.8,0}15}r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38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37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[rgb]{0,.8,0}28}r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461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-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00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-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00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6}g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400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11}g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424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r_{n+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04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g_{n+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60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r_{n+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04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88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g_{n+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60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-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00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-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00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6}g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4007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11}g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424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[rgb]{0,.8,0}15}r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382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[rgb]{0,.8,0}28}r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461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_{n+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452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en years from now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7"/>
  <p:tag name="PICTUREFILESIZE" val="1572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&#10;\matrix{&#10;r_{n+1}\cr&#10;g_{n+1}&#10;}&#10;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10797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{\color[rgb]{0,.8,0}15}r_n{\color{red}-6}g_n\cr&#10;{\color[rgb]{0,.8,0}28}r_n{\color{red}-11}g_n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874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p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4509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{\color[rgb]{0,.8,0}15}&amp;{\color{red}-6}\cr&#10;{\color[rgb]{0,.8,0}28}&amp;{\color{red}-11}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064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8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How many Ramatins and Grogali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3"/>
  <p:tag name="PICTUREFILESIZE" val="25625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_{n+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4526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r_n\cr g_n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668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81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_{n+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452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81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r_n\cr g_n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66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one year from now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9"/>
  <p:tag name="PICTUREFILESIZE" val="1420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816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r_n\cr g_n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66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81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_{n+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452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Current popul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9"/>
  <p:tag name="PICTUREFILESIZE" val="15287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just before production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20613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35 Ramatins and 79 Grogali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1"/>
  <p:tag name="PICTUREFILESIZE" val="2323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The world of Ramagro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958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35 Ramatin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8"/>
  <p:tag name="PICTUREFILESIZE" val="1090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{\color[rgb]{0,.8,0}15}&amp;{\color{red}-6}\cr&#10;{\color[rgb]{0,.8,0}28}&amp;{\color{red}-11}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064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81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{\color[rgb]{0,.8,0}15}&amp;{\color{red}-6}\cr&#10;{\color[rgb]{0,.8,0}28}&amp;{\color{red}-11}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0645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Each fall, each mature Grogalus ea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5"/>
  <p:tag name="PICTUREFILESIZE" val="27345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_{n+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4526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81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r_n\cr g_n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668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816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r_{10}\cr g_{10}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8257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p_{10}=B^{10}p_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838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Ramatins and Grogali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584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6 Ramatins and 11 Grogali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9"/>
  <p:tag name="PICTUREFILESIZE" val="21723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en years from now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565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Current popul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9"/>
  <p:tag name="PICTUREFILESIZE" val="15287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just before production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20613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(B^2)^2)^2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859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B^2)^2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640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B^2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146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B^2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3938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((B^2)^2)^2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7"/>
  <p:tag name="PICTUREFILESIZE" val="9887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Question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528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B^{1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169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35 Ramatins and 79 Grogali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1"/>
  <p:tag name="PICTUREFILESIZE" val="2323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{\color[rgb]{0,.8,0}15}&amp;{\color{red}-6}\cr&#10;{\color[rgb]{0,.8,0}28}&amp;{\color{red}-11}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064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35\cr79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7284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_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816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1159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urrent population (just before production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3445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^{10}p_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6417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^3p_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5457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^2p_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5828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p_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4726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_{10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37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urrent population ha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2"/>
  <p:tag name="PICTUREFILESIZE" val="1813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35 Ramatins and 79 Grogali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1"/>
  <p:tag name="PICTUREFILESIZE" val="23232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Ramatins and Grogali run in herds!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3"/>
  <p:tag name="PICTUREFILESIZE" val="2633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 big herd has 3 Ramatins and 7 Grogali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3"/>
  <p:tag name="PICTUREFILESIZE" val="3192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ultural 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753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ultural 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753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little herd has 1 Ramatin and 2 Grogali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3170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urrent population (just before production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3445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8 little herd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1059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88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Each spring, each Ramatin produ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0"/>
  <p:tag name="PICTUREFILESIZE" val="27624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9 big herd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2"/>
  <p:tag name="PICTUREFILESIZE" val="10466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35 Ramatins and 79 Grogali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1"/>
  <p:tag name="PICTUREFILESIZE" val="2323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_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81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h_*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712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63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h^*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625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56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14 Ramatins and 28 Grogali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22815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h_*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71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h^*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625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1\cr2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4376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63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3\cr7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455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5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35\cr79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7284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37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_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816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 big herd begets a big herd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6"/>
  <p:tag name="PICTUREFILESIZE" val="23130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ultural 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753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3\cr7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455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{\color[rgb]{0,.8,0}15}&amp;{\color{red}-6}\cr&#10;{\color[rgb]{0,.8,0}28}&amp;{\color{red}-11}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0645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89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o} the arithmetic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3994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 little herd begets three little herd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6"/>
  <p:tag name="PICTUREFILESIZE" val="28523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1\cr2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437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How many Ramatins and Grogali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3"/>
  <p:tag name="PICTUREFILESIZE" val="25625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{\color[rgb]{0,.8,0}15}&amp;{\color{red}-6}\cr&#10;{\color[rgb]{0,.8,0}28}&amp;{\color{red}-11}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0645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h_*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712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h_*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712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h^*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62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h^*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625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Ramatins and Grogali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4"/>
  <p:tag name="PICTUREFILESIZE" val="1829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one year from now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9"/>
  <p:tag name="PICTUREFILESIZE" val="1420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1\cr2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4376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3\cr7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4550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1\cr2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4376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h^*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625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h_*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712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35 Ramatins and 79 Grogali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1"/>
  <p:tag name="PICTUREFILESIZE" val="23232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{\color[rgb]{0,.8,0}15}&amp;{\color{red}-6}\cr&#10;{\color[rgb]{0,.8,0}28}&amp;{\color{red}-11}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0645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3\cr7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4550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ultural 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753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Ramatins and Grogali run in herds!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3"/>
  <p:tag name="PICTUREFILESIZE" val="26336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 big herd has 3 Ramatins and 7 Grogali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3"/>
  <p:tag name="PICTUREFILESIZE" val="3192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little herd has 1 Ramatin and 2 Grogali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31706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 big herd begets a big herd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6"/>
  <p:tag name="PICTUREFILESIZE" val="23130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 little herd begets three little herd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6"/>
  <p:tag name="PICTUREFILESIZE" val="2852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How many Ramatins and Grogali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3"/>
  <p:tag name="PICTUREFILESIZE" val="25625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ultural 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753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ultural 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753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 big herd begets a big herd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6"/>
  <p:tag name="PICTUREFILESIZE" val="23130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 little herd begets three little herd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6"/>
  <p:tag name="PICTUREFILESIZE" val="28523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ultural 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753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Ramatins and Grogali run in herds!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3"/>
  <p:tag name="PICTUREFILESIZE" val="2633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 big herd has 3 Ramatins and 7 Grogali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3"/>
  <p:tag name="PICTUREFILESIZE" val="3192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urrent population ha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2"/>
  <p:tag name="PICTUREFILESIZE" val="1813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ultural 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753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little herd has 1 Ramatin and 2 Grogali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3170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Each fall, each mature Grogalus ea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5"/>
  <p:tag name="PICTUREFILESIZE" val="27345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Population after 10 years ha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6"/>
  <p:tag name="PICTUREFILESIZE" val="22804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88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9 big herd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2"/>
  <p:tag name="PICTUREFILESIZE" val="10466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88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9 big herd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2"/>
  <p:tag name="PICTUREFILESIZE" val="10466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little herd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8906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63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r_{10}\cr g_{10}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8257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6 Ramatins and 11 Grogali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9"/>
  <p:tag name="PICTUREFILESIZE" val="21723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1\cr2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4376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8\cdot3^{10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409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3\cr7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455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5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little herd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8906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8\cdot3^{10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409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 big herd begets a big herd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6"/>
  <p:tag name="PICTUREFILESIZE" val="23130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 little herd begets three little herd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6"/>
  <p:tag name="PICTUREFILESIZE" val="28523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ultural 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753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472,419\cr944,847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2"/>
  <p:tag name="PICTUREFILESIZE" val="17708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r_{10}\cr g_{10}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8257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3\cr7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4550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56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1\cr2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4376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8\cdot3^{10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409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r_{10}\cr g_{10}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8257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3\cr7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455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one year from now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0"/>
  <p:tag name="PICTUREFILESIZE" val="15085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1\cr2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4376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56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8\cdot3^{10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409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r_{10}\cr g_{10}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8257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3\cr7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4550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1\cr2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4376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56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8\cdot3^{10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40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urrent population (just before production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3445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472,419\cr944,847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2"/>
  <p:tag name="PICTUREFILESIZE" val="17708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h^*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625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h_*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712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h^*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625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h_*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71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Each spring, each Ramatin produ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0"/>
  <p:tag name="PICTUREFILESIZE" val="27624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``$B$ fixes $h^*$.''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9505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``$B$ triples $h_*$.''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9"/>
  <p:tag name="PICTUREFILESIZE" val="11189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with {\color{blue}eigenvalue} $3$.''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15920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eigenvector} for 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4"/>
  <p:tag name="PICTUREFILESIZE" val="14675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``$h^*$ is a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3"/>
  <p:tag name="PICTUREFILESIZE" val="6897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eigenvector} for 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4"/>
  <p:tag name="PICTUREFILESIZE" val="14675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with {\color{blue}eigenvalue} $1$.''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1574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14 Ramatins and 28 Grogali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22815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``$h_*$ is a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3"/>
  <p:tag name="PICTUREFILESIZE" val="6946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with coefficients $9$ and $8$.''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7"/>
  <p:tag name="PICTUREFILESIZE" val="20246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``$p_0$ is a linear combination of&#10;$h^*$ and $h_*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8"/>
  <p:tag name="PICTUREFILESIZE" val="29979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h_*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712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63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_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816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h^*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625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On Ramagrog, there live 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2006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35 Ramatins and 79 Grogali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1"/>
  <p:tag name="PICTUREFILESIZE" val="23232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 one-column 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9"/>
  <p:tag name="PICTUREFILESIZE" val="14253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computation becomes much simple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7"/>
  <p:tag name="PICTUREFILESIZE" val="29300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 linear combination of eigenvector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1"/>
  <p:tag name="PICTUREFILESIZE" val="28034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(a.k.a.~a ``{\color{blue}column vector}'')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5"/>
  <p:tag name="PICTUREFILESIZE" val="19487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omputing $B^{10}p_0$ looks hard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5"/>
  <p:tag name="PICTUREFILESIZE" val="25461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you want to apply a matrix many times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1994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you can write the column vector 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26964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but} becomes much easier {\color[rgb]{0,.8,0}if} you note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4"/>
  <p:tag name="PICTUREFILESIZE" val="30348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&#10;The big idea of eigenvectors&#10;and eigenvalu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0"/>
  <p:tag name="PICTUREFILESIZE" val="33460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How many Ramatins and Grogali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3"/>
  <p:tag name="PICTUREFILESIZE" val="25625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h^*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625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h_*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712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h^*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625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h_*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712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Each fall, each mature Grogalus ea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5"/>
  <p:tag name="PICTUREFILESIZE" val="27345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56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h^*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625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_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816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h_*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712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63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Transi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8268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nd the number $g$ of Grogali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4"/>
  <p:tag name="PICTUREFILESIZE" val="22725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3085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ssume} $x$ big herds and $y$ little herd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3027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6 Ramatins and 11 Grogali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9"/>
  <p:tag name="PICTUREFILESIZE" val="21723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unt} the number $r$ of Ramat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3497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3127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x\cr y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4968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6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7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652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3&amp;1\cr7&amp;2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7598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o Ramatin/Grogali cou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1687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from big herds/little herds coun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2"/>
  <p:tag name="PICTUREFILESIZE" val="25930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one year from now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0"/>
  <p:tag name="PICTUREFILESIZE" val="15085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465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h/l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5268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R/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622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999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 big herd has 3 Ramatins and 7 Grogali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3"/>
  <p:tag name="PICTUREFILESIZE" val="31921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little herd has 1 Ramatin and 2 Grogali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31706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r\cr g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4728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r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545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 big herd has 3 Ramatins and 7 Grogali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3"/>
  <p:tag name="PICTUREFILESIZE" val="31921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nd the number $y$ of little herd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9"/>
  <p:tag name="PICTUREFILESIZE" val="24624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r\cr g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4728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x\cr y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496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79 Grogali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9615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ssume} $r$ Ramatin and $g$ Grogali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26779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unt} the number $x$ of big her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25750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little herd has 1 Ramatin and 2 Grogali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31706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465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h/l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5268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R/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622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465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h/l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5268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R/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62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3&amp;1\cr7&amp;2}\right]^{-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10999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from Ramatin/Grogali coun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1"/>
  <p:tag name="PICTUREFILESIZE" val="2316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o big herds/little herds cou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4567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Transi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8268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r\cr g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4728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x\cr y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4968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3&amp;1\cr7&amp;2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7598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^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"/>
  <p:tag name="PICTUREFILESIZE" val="3318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99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999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^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"/>
  <p:tag name="PICTUREFILESIZE" val="3318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1&amp;0\cr0&amp;3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8270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x\cr3y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6725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$ is a {\color{blue}diagonal matrix}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1"/>
  <p:tag name="PICTUREFILESIZE" val="18177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$ fixes top entry, triples bottom entry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2"/>
  <p:tag name="PICTUREFILESIZE" val="29021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Diagonal matrices ar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0"/>
  <p:tag name="PICTUREFILESIZE" val="1724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urrent population (just before production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34451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an non-diagonal matrice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2"/>
  <p:tag name="PICTUREFILESIZE" val="20642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much easier to underst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7"/>
  <p:tag name="PICTUREFILESIZE" val="1946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} such simple description of w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27854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does!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132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nd much easier for computation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6"/>
  <p:tag name="PICTUREFILESIZE" val="25894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{\color[rgb]{0,.8,0}15}&amp;{\color{red}-6}\cr&#10;{\color[rgb]{0,.8,0}28}&amp;{\color{red}-11}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0645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Ramatins and Grogali tak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0"/>
  <p:tag name="PICTUREFILESIZE" val="2165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Each spring, each Ramatin produ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0"/>
  <p:tag name="PICTUREFILESIZE" val="27624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161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x\cr y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4968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hange} to a bh/lh cou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19927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o apply $B$ to an R/G population count $p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9"/>
  <p:tag name="PICTUREFILESIZE" val="31171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3833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3833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hange} to an R/G cou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20129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x} top entry, {\color[rgb]{1,0,1}triple} bottom entr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5577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(multiply by $C^{-1}$)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3"/>
  <p:tag name="PICTUREFILESIZE" val="1535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35 Ramatin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8"/>
  <p:tag name="PICTUREFILESIZE" val="10902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{\color[rgb]{1,0,1}multiply} by $D$)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4496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{\color[rgb]{1,0,1}multiply} by $C$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4192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=CDC^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1"/>
  <p:tag name="PICTUREFILESIZE" val="7716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 is ``{\color{blue}conjugate}'' or &#10;``{\color{blue}similar}'' to $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2"/>
  <p:tag name="PICTUREFILESIZE" val="24858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via ({\color{blue}left}) $C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0406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B$ is {\color{red}not} diagonal, but is&#10;``{\color{blue}diagonalizable}''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5"/>
  <p:tag name="PICTUREFILESIZE" val="31861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995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^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"/>
  <p:tag name="PICTUREFILESIZE" val="3318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161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[rgb]{0,.8,0}15}\cdot35$ Ramatin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2"/>
  <p:tag name="PICTUREFILESIZE" val="13129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p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3411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999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465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h/l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5268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R/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622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^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"/>
  <p:tag name="PICTUREFILESIZE" val="3318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999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46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[rgb]{0,.8,0}28}\cdot35$ Grogali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3"/>
  <p:tag name="PICTUREFILESIZE" val="12220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h/l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5268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R/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622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3\cr7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4550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1\cr2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4376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5&amp;-6\cr&#10;28&amp;-1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2383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5&amp;-6\cr&#10;28&amp;-1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2383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3\cr7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4550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1\cr2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437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14 Ramatins and 28 Grogali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22815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eigenvecto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4"/>
  <p:tag name="PICTUREFILESIZE" val="10247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eigenvalu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9443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eigenvecto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4"/>
  <p:tag name="PICTUREFILESIZE" val="10247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eigenvalu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9443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h^*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605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h_*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67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-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002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2803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5&amp;-6\cr&#10;28&amp;-1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2383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^{10}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2"/>
  <p:tag name="PICTUREFILESIZE" val="4578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??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eigenvalu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9443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3\cr7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4550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1\cr2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4376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eigenvecto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4"/>
  <p:tag name="PICTUREFILESIZE" val="1024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6}\cdot79$ Ramatin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0"/>
  <p:tag name="PICTUREFILESIZE" val="13122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eigenvecto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4"/>
  <p:tag name="PICTUREFILESIZE" val="10247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eigenvalu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9443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^{10}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2"/>
  <p:tag name="PICTUREFILESIZE" val="4578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3150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3&amp;1\cr7&amp;2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7598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1&amp;0\cr0&amp;3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8270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006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eigenvecto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4"/>
  <p:tag name="PICTUREFILESIZE" val="10247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eigenvecto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4"/>
  <p:tag name="PICTUREFILESIZE" val="10247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eigenvalu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944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11}\cdot79$ Grogali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1596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eigenvalu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9443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??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2803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5&amp;-6\cr&#10;28&amp;-1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2383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3150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1&amp;0\cr0&amp;3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8270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006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2803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5&amp;-6\cr&#10;28&amp;-1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2383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^{-1}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435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-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002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1&amp;0\cr0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7651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3&amp;1\cr7&amp;2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7598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3&amp;1\cr7&amp;2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7598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-2\times\hbox{R1}\to\hbox{R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8568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3&amp;1\cr1&amp;0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7972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1&amp;0\cr-2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8244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\hbox{R1}\leftrightarrow\hbox{R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5941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1&amp;0\cr3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7972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-2&amp;1\cr1&amp;0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8244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-3\times\hbox{R1}\to\hbox{R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877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matur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6063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1&amp;0\cr0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7651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-2&amp;1\cr7&amp;-3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8576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=CDC^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1"/>
  <p:tag name="PICTUREFILESIZE" val="7716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^{10}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2"/>
  <p:tag name="PICTUREFILESIZE" val="4578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??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??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??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??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1&amp;0\cr0&amp;3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8270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00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Each fall, each mature Grogalus ea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5"/>
  <p:tag name="PICTUREFILESIZE" val="2734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^{-1}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4353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-2&amp;1\cr7&amp;-3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8576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3150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2803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5&amp;-6\cr&#10;28&amp;-1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2383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^{-1}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4353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3&amp;1\cr7&amp;2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7598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=CDC^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1"/>
  <p:tag name="PICTUREFILESIZE" val="7716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^{10}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2"/>
  <p:tag name="PICTUREFILESIZE" val="4578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??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-2&amp;1\cr7&amp;-3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8576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D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4400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3&amp;3\cr7&amp;6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8075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=CDC^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1"/>
  <p:tag name="PICTUREFILESIZE" val="7716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??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DC^{-1}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9"/>
  <p:tag name="PICTUREFILESIZE" val="6611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D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4400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-2&amp;1\cr7&amp;-3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8576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3&amp;3\cr7&amp;6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8075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3&amp;3\cr7&amp;6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807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35 Ramatin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3"/>
  <p:tag name="PICTUREFILESIZE" val="11294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^{-1}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4353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-2&amp;1\cr7&amp;-3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8576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2863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2803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5&amp;-6\cr&#10;28&amp;-1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2383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^{10}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2"/>
  <p:tag name="PICTUREFILESIZE" val="4578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??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3150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3&amp;1\cr7&amp;2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7598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1&amp;0\cr0&amp;3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827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79 Grogali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9615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006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15&amp;-6\cr28&amp;-1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2383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^2=(CDC^{-1})(CDC^{-1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5"/>
  <p:tag name="PICTUREFILESIZE" val="17099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=CDC^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1"/>
  <p:tag name="PICTUREFILESIZE" val="7716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B$ is {\color{red}not} diagonal, but is&#10;``{\color{blue}diagonalizable}''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5"/>
  <p:tag name="PICTUREFILESIZE" val="31861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^{10}=(CDC^{-1})\cdots(CDC^{-1})&#10;=CD^{10}C^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5"/>
  <p:tag name="PICTUREFILESIZE" val="25404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2803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5&amp;-6\cr&#10;28&amp;-1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2383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^{10}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2"/>
  <p:tag name="PICTUREFILESIZE" val="457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??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CD^2C^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7349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 is ``{\color{blue}conjugate}'' or &#10;``{\color{blue}similar}'' to $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2"/>
  <p:tag name="PICTUREFILESIZE" val="24858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via ({\color{blue}left}) $C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0406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3150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3&amp;1\cr7&amp;2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7598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1&amp;0\cr0&amp;3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8270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006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^2=(CDC^{-1})(CDC^{-1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5"/>
  <p:tag name="PICTUREFILESIZE" val="17099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^{10}=(CDC^{-1})\cdots(CDC^{-1})&#10;=CD^{10}C^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5"/>
  <p:tag name="PICTUREFILESIZE" val="2540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79 Grogali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9615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CD^2C^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7349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^{10}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2"/>
  <p:tag name="PICTUREFILESIZE" val="4578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^{10}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4684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3&amp;1\cr7&amp;2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7598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1&amp;0\cr0&amp;3^{10}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10282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1&amp;0\cr0&amp;3^{10}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10282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-2&amp;1\cr7&amp;-3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8576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2803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5&amp;-6\cr&#10;28&amp;-1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2383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^{10}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2"/>
  <p:tag name="PICTUREFILESIZE" val="457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??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Exercis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1"/>
  <p:tag name="PICTUREFILESIZE" val="6717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3150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3&amp;1\cr7&amp;2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7598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1&amp;0\cr0&amp;3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8270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006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2803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} to find $C$, $D$ so that $B=CDC^{-1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26584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ith $D$ diagonal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513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matur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6063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5&amp;-6\cr&#10;28&amp;-1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2383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re {\color[rgb]{0,.8,0}all} square matrices diagonaliz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30831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} to identify and diagonaliz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5250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matrices that are diagonaliz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28362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are not diagonaliz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1827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an we find a&#10;{\color{blue}``computationally goo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9"/>
  <p:tag name="PICTUREFILESIZE" val="29461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form''}, even for those matri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1"/>
  <p:tag name="PICTUREFILESIZE" val="22822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528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I.e.}}:&#10;{\color{blue}How} to diagonalize $B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21808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I.e.}}:&#10;{\color{blue}How} to find eigvects \&amp;&#10;eigvals of $B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4"/>
  <p:tag name="PICTUREFILESIZE" val="3227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en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4694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{\it e.g.}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3812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owe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5529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M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3911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1\cr&#10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7786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a&amp;0\cr&#10;0&amp;b&#10;}\right]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3"/>
  <p:tag name="PICTUREFILESIZE" val="11916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\left[\matrix{&#10;a^2&amp;0\cr&#10;0&amp;b^2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4"/>
  <p:tag name="PICTUREFILESIZE" val="14444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^2=0=b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5"/>
  <p:tag name="PICTUREFILESIZE" val="7568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=0=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558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35 Ramatin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8"/>
  <p:tag name="PICTUREFILESIZE" val="10902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ay} $PMP^{-1}$ is diagon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20345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re {\color[rgb]{0,.8,0}all} square matrices diagonaliz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30831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MP^{-1}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7063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a&amp;0\cr&#10;0&amp;b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8877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 {\color[rgb]{0,.8,0}Contradiction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6739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"/>
  <p:tag name="PICTUREFILESIZE" val="2619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P0P^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5970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PM^2P^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8053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PMP^{-1})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944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6 Ramatins and 11 Grogali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9"/>
  <p:tag name="PICTUREFILESIZE" val="2172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[rgb]{0,.8,0}15}\cdot35$ Ramatin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2"/>
  <p:tag name="PICTUREFILESIZE" val="13129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\left[\matrix{&#10;0&amp;0\cr&#10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7"/>
  <p:tag name="PICTUREFILESIZE" val="10891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MP^{-1}=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1"/>
  <p:tag name="PICTUREFILESIZE" val="8409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M=P^{-1}0P=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5"/>
  <p:tag name="PICTUREFILESIZE" val="10312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ntradiction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1453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ot}: {\color[rgb]{0,.8,0}Contradiction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841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re {\color[rgb]{0,.8,0}all} square matrices diagonaliz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30831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M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3911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1\cr&#10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7786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ay} $PMP^{-1}$ is diagon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20345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matrix is $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2"/>
  <p:tag name="PICTUREFILESIZE" val="883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[rgb]{0,.8,0}28}\cdot35$ Grogali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3"/>
  <p:tag name="PICTUREFILESIZE" val="12220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y} nilpotent diagonalizab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3762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ot}: {\color[rgb]{0,.8,0}Contradiction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841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M$, any strictly upper triangular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4"/>
  <p:tag name="PICTUREFILESIZE" val="25712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ny conjugate of a str.~upper triangula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2"/>
  <p:tag name="PICTUREFILESIZE" val="30309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(square) matrix is {\bf{\color{blue}nilpotent}} 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26546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some power of it is zero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844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11}\cdot79$ Grogali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1596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M$, any strictly upper triangular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4"/>
  <p:tag name="PICTUREFILESIZE" val="25712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ny conjugate of a str.~upper triangula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2"/>
  <p:tag name="PICTUREFILESIZE" val="30309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*&amp;*&amp;*\cr&#10;0&amp;0&amp;*&amp;*\cr&#10;0&amp;0&amp;0&amp;*\cr&#10;0&amp;0&amp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24424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subsete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798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subsete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798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*&amp;*&amp;*\cr&#10;0&amp;0&amp;*&amp;*\cr&#10;0&amp;0&amp;0&amp;*\cr&#10;0&amp;0&amp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24424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0&amp;*&amp;*\cr&#10;0&amp;0&amp;0&amp;*\cr&#10;0&amp;0&amp;0&amp;0\cr&#10;0&amp;0&amp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25914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*&amp;*&amp;*\cr&#10;0&amp;0&amp;*&amp;*\cr&#10;0&amp;0&amp;0&amp;*\cr&#10;0&amp;0&amp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24424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0&amp;*&amp;*\cr&#10;0&amp;0&amp;0&amp;*\cr&#10;0&amp;0&amp;0&amp;0\cr&#10;0&amp;0&amp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2591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-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002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0&amp;0&amp;*\cr&#10;0&amp;0&amp;0&amp;0\cr&#10;0&amp;0&amp;0&amp;0\cr&#10;0&amp;0&amp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26397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*&amp;*&amp;*\cr&#10;0&amp;0&amp;*&amp;*\cr&#10;0&amp;0&amp;0&amp;*\cr&#10;0&amp;0&amp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24424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0&amp;0&amp;*\cr&#10;0&amp;0&amp;0&amp;0\cr&#10;0&amp;0&amp;0&amp;0\cr&#10;0&amp;0&amp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26397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subsete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798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0&amp;0&amp;0\cr&#10;0&amp;0&amp;0&amp;0\cr&#10;0&amp;0&amp;0&amp;0\cr&#10;0&amp;0&amp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26223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lambda$ is an eigenvalue of 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2"/>
  <p:tag name="PICTUREFILESIZE" val="17925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det(B-\lambda I)=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9"/>
  <p:tag name="PICTUREFILESIZE" val="11799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exists}$a vector $v\ne0$&#10;{\color[rgb]{0,.8,0}s.t.}~$Bv=\lambda 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18939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det\left[\matrix{&#10;15-\lambda&amp;-6\cr&#10;28&amp;-11-\lambda&#10;}\right]=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2"/>
  <p:tag name="PICTUREFILESIZE" val="25792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15-\lambda)(-11-\lambda)-(-6)(28)=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0"/>
  <p:tag name="PICTUREFILESIZE" val="2104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-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002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lambda^2-4\lambda+3=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9826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ambda=1$ {\color[rgb]{0,.8,0}or} $\lambda=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7884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exists}$a vector $v\ne0$&#10;{\color[rgb]{0,.8,0}s.t.}~$(B-\lambda I)v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3"/>
  <p:tag name="PICTUREFILESIZE" val="22656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6}\cdot79$ Ramatin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0"/>
  <p:tag name="PICTUREFILESIZE" val="13122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} to find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1979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$B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777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eigenvectors \&amp; eigenvalu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2"/>
  <p:tag name="PICTUREFILESIZE" val="21961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2803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5&amp;-6\cr&#10;28&amp;-1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2383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lambda$ is an eigenvalue of 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2"/>
  <p:tag name="PICTUREFILESIZE" val="17925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eigenvalues of $B$ are $1$ and $3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5"/>
  <p:tag name="PICTUREFILESIZE" val="24745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ambda=1$ {\color[rgb]{0,.8,0}or} $\lambda=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788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ambda=1$ {\color[rgb]{0,.8,0}or} $\lambda=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7884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} to find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1979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$B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777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eigenvectors \&amp; eigenvalu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2"/>
  <p:tag name="PICTUREFILESIZE" val="21961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2803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5&amp;-6\cr&#10;28&amp;-1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2383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2803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5&amp;-6\cr&#10;28&amp;-1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238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79 Grogali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9615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eigenvectors \&amp; eigenvalu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2"/>
  <p:tag name="PICTUREFILESIZE" val="21961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lambda$ is an eigenvalue of 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2"/>
  <p:tag name="PICTUREFILESIZE" val="17925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} to find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1979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$B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777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eigenvalues of $B$ are $1$ and $3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5"/>
  <p:tag name="PICTUREFILESIZE" val="24745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} to fi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016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eigenvectors of $B$ wi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8"/>
  <p:tag name="PICTUREFILESIZE" val="20591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igenvalue $1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465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} to fi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016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eigenvectors of $B$ wi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8"/>
  <p:tag name="PICTUREFILESIZE" val="2059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igenvalue $3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623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b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560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b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560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ambda=1$ {\color[rgb]{0,.8,0}or} $\lambda=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7884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2803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5&amp;-6\cr&#10;28&amp;-1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2383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} to fi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016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eigenvectors of $B$ wi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8"/>
  <p:tag name="PICTUREFILESIZE" val="2059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matur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6063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igenvalue $3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623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b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560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v$ is a $3$-eigenvector of 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9093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} to fi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016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eigenvectors of $B$ wi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8"/>
  <p:tag name="PICTUREFILESIZE" val="20591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igenvalue $3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623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b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560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2803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5&amp;-6\cr&#10;28&amp;-1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2383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} to fi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0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Question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52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eigenvectors of $B$ wi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8"/>
  <p:tag name="PICTUREFILESIZE" val="20591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igenvalue $3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623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v$ is a $3$-eigenvector of 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9093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v=3v$ and $v\ne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8"/>
  <p:tag name="PICTUREFILESIZE" val="12958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B-3I)v=0$ and $v\ne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4"/>
  <p:tag name="PICTUREFILESIZE" val="16727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v\in[\hbox{ker}(B-3I)]\backslash\{0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9"/>
  <p:tag name="PICTUREFILESIZE" val="18696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b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560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35 Ramatin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8"/>
  <p:tag name="PICTUREFILESIZE" val="10902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eigenvector with eigenvalue 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8"/>
  <p:tag name="PICTUREFILESIZE" val="24013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2803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5&amp;-6\cr&#10;28&amp;-1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2383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} to fi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016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eigenvectors of $B$ wi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8"/>
  <p:tag name="PICTUREFILESIZE" val="20591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igenvalue $3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623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b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560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v$ is a $3$-eigenvector of 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9093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v$ is a $3$-eigenvector of 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9093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2&amp;-6\cr&#10;28&amp;-14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276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[rgb]{0,.8,0}15}\cdot35$ Ramatin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2"/>
  <p:tag name="PICTUREFILESIZE" val="13129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-3I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9"/>
  <p:tag name="PICTUREFILESIZE" val="4998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v\in[\hbox{ker}(B-3I)]\backslash\{0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9"/>
  <p:tag name="PICTUREFILESIZE" val="18696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v\in[\hbox{ker}(B-3I)]\backslash\{0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9"/>
  <p:tag name="PICTUREFILESIZE" val="18696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2803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5&amp;-6\cr&#10;28&amp;-1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2383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eigenvectors of $B$ wi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8"/>
  <p:tag name="PICTUREFILESIZE" val="20591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v$ is a $3$-eigenvector of 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9093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2&amp;-6\cr&#10;28&amp;-14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276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[rgb]{0,.8,0}28}\cdot35$ Grogali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3"/>
  <p:tag name="PICTUREFILESIZE" val="12220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-3I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9"/>
  <p:tag name="PICTUREFILESIZE" val="4998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2&amp;-1\cr&#10;2&amp;-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8099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igenvalue $3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623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} to fi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016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(1/6)\times\hbox{R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9664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(1/14)\times\hbox{R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9"/>
  <p:tag name="PICTUREFILESIZE" val="10284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2&amp;-1\cr&#10;2&amp;-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8099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x\cr&#10;y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4968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\cr&#10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5212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-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002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\cr&#10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5212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2x-y\cr&#10;2x-y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11656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=2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5091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b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560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v\in[\hbox{ker}(B-3I)]\backslash\{0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9"/>
  <p:tag name="PICTUREFILESIZE" val="18696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280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11}\cdot79$ Grogali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1596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5&amp;-6\cr&#10;28&amp;-1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2383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eigenvectors of $B$ wi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8"/>
  <p:tag name="PICTUREFILESIZE" val="20591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v$ is a $3$-eigenvector of 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9093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2&amp;-6\cr&#10;28&amp;-14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2766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-3I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9"/>
  <p:tag name="PICTUREFILESIZE" val="4998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2&amp;-1\cr&#10;2&amp;-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8099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igenvalue $3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623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} to fi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016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(1/6)\times\hbox{R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9664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(1/14)\times\hbox{R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9"/>
  <p:tag name="PICTUREFILESIZE" val="1028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-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002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b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560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hbox{ker}(B-3I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2"/>
  <p:tag name="PICTUREFILESIZE" val="9704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2&amp;-1\cr&#10;2&amp;-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8099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hbox{ke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406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=2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5091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2&amp;-1\cr&#10;2&amp;-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8099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x\cr&#10;y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4968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\cr&#10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521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6}\cdot79$ Ramatin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0"/>
  <p:tag name="PICTUREFILESIZE" val="13122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2&amp;-1\cr&#10;2&amp;-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8099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x\cr&#10;y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4968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\cr&#10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5212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=2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5091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v\in[\hbox{ker}(B-3I)]\backslash\{0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9"/>
  <p:tag name="PICTUREFILESIZE" val="18696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igenvalue $3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62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} to fi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016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b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560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2803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5&amp;-6\cr&#10;28&amp;-1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2383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eigenvectors of $B$ wi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8"/>
  <p:tag name="PICTUREFILESIZE" val="20591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v$ is a $3$-eigenvector of 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9093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2&amp;-6\cr&#10;28&amp;-14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2766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-3I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9"/>
  <p:tag name="PICTUREFILESIZE" val="4998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2&amp;-1\cr&#10;2&amp;-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8099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(1/6)\times\hbox{R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966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(1/14)\times\hbox{R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9"/>
  <p:tag name="PICTUREFILESIZE" val="10284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2&amp;-1\cr&#10;2&amp;-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8099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hbox{ke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406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hbox{ker}(B-3I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2"/>
  <p:tag name="PICTUREFILESIZE" val="9704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v\in[\hbox{ker}(B-3I)]\backslash\{0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9"/>
  <p:tag name="PICTUREFILESIZE" val="18696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2&amp;-1\cr&#10;2&amp;-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8099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x\cr&#10;y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4968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\cr&#10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52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urrent population (just before production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3445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=2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5091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\{\left[\matrix{&#10;x\cr&#10;2x&#10;}\right]\hskip.1in x\in{\mathbb R}\right\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8"/>
  <p:tag name="PICTUREFILESIZE" val="20484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2&amp;-1\cr&#10;2&amp;-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8099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hbox{ke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406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\{\left[\matrix{&#10;x\cr&#10;2x&#10;}\right]\hskip.1in x\in{\mathbb R}\right\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8"/>
  <p:tag name="PICTUREFILESIZE" val="20484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hbox{ker}(B-3I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2"/>
  <p:tag name="PICTUREFILESIZE" val="970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79 Grogali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9615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igenvalue $3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623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} to fi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016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b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560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2803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5&amp;-6\cr&#10;28&amp;-1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2383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eigenvectors of $B$ wi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8"/>
  <p:tag name="PICTUREFILESIZE" val="20591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v$ is a $3$-eigenvector of 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9093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v$ is a nonzero multiple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1"/>
  <p:tag name="PICTUREFILESIZE" val="18887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\cr&#10;2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437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5&amp;-6\cr&#10;28&amp;-1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2383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\cr&#10;2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4376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\cr&#10;2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4376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v\in[\hbox{ker}(B-3I)]\backslash\{0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9"/>
  <p:tag name="PICTUREFILESIZE" val="18696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b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560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280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-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002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5&amp;-6\cr&#10;28&amp;-1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2383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4&amp;-6\cr&#10;28&amp;-12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2865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(1/2)\times\hbox{R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9451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(1/4)\times\hbox{R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9615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7&amp;-3\cr&#10;7&amp;-3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7945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hbox{ker}(B-I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9471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\{\left[\matrix{&#10;3x\cr&#10;7x&#10;}\right]\hskip.1in x\in{\mathbb R}\right\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8"/>
  <p:tag name="PICTUREFILESIZE" val="21831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v$ is a nonzero multiple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1"/>
  <p:tag name="PICTUREFILESIZE" val="18887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v$ is a $1$-eigenvector of 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8905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3\cr&#10;7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455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11}\cdot79$ Grogali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1596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-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3133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} to fi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016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eigenvectors of $B$ wi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8"/>
  <p:tag name="PICTUREFILESIZE" val="20591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igenvalue $1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465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2803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5&amp;-6\cr&#10;28&amp;-1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2383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v$ is a nonzero multiple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1"/>
  <p:tag name="PICTUREFILESIZE" val="18887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v$ is a $1$-eigenvector of 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890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-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002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3\cr&#10;7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4550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eigenvalues of $B$ are $1$ and $3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5"/>
  <p:tag name="PICTUREFILESIZE" val="24745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v$ is a $3$-eigenvector of 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9093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v$ is a nonzero multiple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1"/>
  <p:tag name="PICTUREFILESIZE" val="18887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\cr&#10;2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4376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} to find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1979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$B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77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-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002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eigenvectors \&amp; eigenvalu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2"/>
  <p:tag name="PICTUREFILESIZE" val="21961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2803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5&amp;-6\cr&#10;28&amp;-1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2383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eigenvalues of $B$ are $1$ and $3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5"/>
  <p:tag name="PICTUREFILESIZE" val="24745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\cr&#10;2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4376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3\cr&#10;7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4550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3\cr&#10;7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4550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\cr&#10;2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4376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} to diagonalize $B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814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-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002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} to find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1979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$B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777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eigenvectors \&amp; eigenvalu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2"/>
  <p:tag name="PICTUREFILESIZE" val="21961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eigenvectors \&amp; eigenvalu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2"/>
  <p:tag name="PICTUREFILESIZE" val="21961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} to find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1979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$B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777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2803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5&amp;-6\cr&#10;28&amp;-1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238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\cr&#10;2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4376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3\cr&#10;7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4550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eigenvalues of $B$ are $1$ and $3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5"/>
  <p:tag name="PICTUREFILESIZE" val="24745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} to diagonalize $B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8146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\cr&#10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4626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\cr&#10;2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4376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3\left[\matrix{&#10;1\cr&#10;2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8619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3\left[\matrix{&#10;0\cr&#10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8585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\cr&#10;3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505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5&amp;-6\cr&#10;28&amp;-1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2383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3&amp;1\cr&#10;7&amp;2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7598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3&amp;1\cr&#10;7&amp;2&#10;}\right]^{-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10999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2803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5&amp;-6\cr&#10;28&amp;-1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2383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} to diagonalize $B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8146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\cr&#10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4626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\cr&#10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462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63</Words>
  <Application>Microsoft Office PowerPoint</Application>
  <PresentationFormat>On-screen Show (4:3)</PresentationFormat>
  <Paragraphs>60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185</cp:revision>
  <dcterms:created xsi:type="dcterms:W3CDTF">2008-09-20T13:53:10Z</dcterms:created>
  <dcterms:modified xsi:type="dcterms:W3CDTF">2010-11-25T02:22:35Z</dcterms:modified>
</cp:coreProperties>
</file>