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53" r:id="rId2"/>
    <p:sldId id="585" r:id="rId3"/>
    <p:sldId id="586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19" r:id="rId19"/>
    <p:sldId id="601" r:id="rId20"/>
    <p:sldId id="621" r:id="rId21"/>
    <p:sldId id="620" r:id="rId22"/>
    <p:sldId id="602" r:id="rId23"/>
    <p:sldId id="603" r:id="rId24"/>
    <p:sldId id="604" r:id="rId25"/>
    <p:sldId id="605" r:id="rId26"/>
    <p:sldId id="624" r:id="rId27"/>
    <p:sldId id="623" r:id="rId28"/>
    <p:sldId id="606" r:id="rId29"/>
    <p:sldId id="626" r:id="rId30"/>
    <p:sldId id="625" r:id="rId31"/>
    <p:sldId id="622" r:id="rId32"/>
    <p:sldId id="607" r:id="rId33"/>
    <p:sldId id="608" r:id="rId34"/>
    <p:sldId id="627" r:id="rId35"/>
    <p:sldId id="618" r:id="rId36"/>
    <p:sldId id="610" r:id="rId37"/>
    <p:sldId id="611" r:id="rId38"/>
    <p:sldId id="613" r:id="rId39"/>
    <p:sldId id="614" r:id="rId40"/>
    <p:sldId id="615" r:id="rId41"/>
    <p:sldId id="616" r:id="rId42"/>
    <p:sldId id="617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 autoAdjust="0"/>
    <p:restoredTop sz="94660"/>
  </p:normalViewPr>
  <p:slideViewPr>
    <p:cSldViewPr>
      <p:cViewPr varScale="1">
        <p:scale>
          <a:sx n="76" d="100"/>
          <a:sy n="7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18B8EE-707B-4136-BF35-902FCFA132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2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FFE71-DCE7-4A7F-9566-24A66CBED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6DD09-074E-4005-AB73-B793604460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0E2A6-E5E3-4216-8024-447B29A32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17815-B7D4-47E1-90DD-EC515BFDD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9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037B-C9E5-4C75-95FA-0EAC8C87E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0D4A9-05F6-4190-80EC-5E87DAC63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2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0D1A1-F5BF-42DA-9A6E-C1CD44D2A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1088-ED71-433E-A384-85FB5290A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FEB2-437A-47CB-A569-B8ED147DC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3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98419-C179-44F5-9DC0-175C30CC7B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932C6-000B-4730-9B25-B95DCB93B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5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A12C1D-72A9-40A0-A58E-9A44F9967E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1.png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image" Target="../media/image81.png"/><Relationship Id="rId42" Type="http://schemas.openxmlformats.org/officeDocument/2006/relationships/image" Target="../media/image84.png"/><Relationship Id="rId47" Type="http://schemas.openxmlformats.org/officeDocument/2006/relationships/image" Target="../media/image88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image" Target="../media/image77.png"/><Relationship Id="rId38" Type="http://schemas.openxmlformats.org/officeDocument/2006/relationships/image" Target="../media/image80.png"/><Relationship Id="rId46" Type="http://schemas.openxmlformats.org/officeDocument/2006/relationships/image" Target="../media/image87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9.png"/><Relationship Id="rId41" Type="http://schemas.openxmlformats.org/officeDocument/2006/relationships/image" Target="../media/image83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image" Target="../media/image75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76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image" Target="../media/image72.png"/><Relationship Id="rId36" Type="http://schemas.openxmlformats.org/officeDocument/2006/relationships/image" Target="../media/image78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image" Target="../media/image74.png"/><Relationship Id="rId44" Type="http://schemas.openxmlformats.org/officeDocument/2006/relationships/image" Target="../media/image86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image" Target="../media/image69.png"/><Relationship Id="rId30" Type="http://schemas.openxmlformats.org/officeDocument/2006/relationships/image" Target="../media/image73.png"/><Relationship Id="rId35" Type="http://schemas.openxmlformats.org/officeDocument/2006/relationships/image" Target="../media/image70.png"/><Relationship Id="rId43" Type="http://schemas.openxmlformats.org/officeDocument/2006/relationships/image" Target="../media/image85.png"/><Relationship Id="rId48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1.png"/><Relationship Id="rId3" Type="http://schemas.openxmlformats.org/officeDocument/2006/relationships/tags" Target="../tags/tag173.xml"/><Relationship Id="rId21" Type="http://schemas.openxmlformats.org/officeDocument/2006/relationships/image" Target="../media/image84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image" Target="../media/image90.png"/><Relationship Id="rId25" Type="http://schemas.openxmlformats.org/officeDocument/2006/relationships/image" Target="../media/image81.png"/><Relationship Id="rId2" Type="http://schemas.openxmlformats.org/officeDocument/2006/relationships/tags" Target="../tags/tag172.xml"/><Relationship Id="rId16" Type="http://schemas.openxmlformats.org/officeDocument/2006/relationships/image" Target="../media/image63.png"/><Relationship Id="rId20" Type="http://schemas.openxmlformats.org/officeDocument/2006/relationships/image" Target="../media/image83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87.png"/><Relationship Id="rId5" Type="http://schemas.openxmlformats.org/officeDocument/2006/relationships/tags" Target="../tags/tag175.xml"/><Relationship Id="rId15" Type="http://schemas.openxmlformats.org/officeDocument/2006/relationships/image" Target="../media/image89.png"/><Relationship Id="rId23" Type="http://schemas.openxmlformats.org/officeDocument/2006/relationships/image" Target="../media/image86.png"/><Relationship Id="rId10" Type="http://schemas.openxmlformats.org/officeDocument/2006/relationships/tags" Target="../tags/tag180.xml"/><Relationship Id="rId19" Type="http://schemas.openxmlformats.org/officeDocument/2006/relationships/image" Target="../media/image82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88.png"/><Relationship Id="rId22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3" Type="http://schemas.openxmlformats.org/officeDocument/2006/relationships/tags" Target="../tags/tag185.xml"/><Relationship Id="rId21" Type="http://schemas.openxmlformats.org/officeDocument/2006/relationships/image" Target="../media/image96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image" Target="../media/image92.png"/><Relationship Id="rId25" Type="http://schemas.openxmlformats.org/officeDocument/2006/relationships/image" Target="../media/image99.png"/><Relationship Id="rId2" Type="http://schemas.openxmlformats.org/officeDocument/2006/relationships/tags" Target="../tags/tag184.xml"/><Relationship Id="rId16" Type="http://schemas.openxmlformats.org/officeDocument/2006/relationships/image" Target="../media/image8.png"/><Relationship Id="rId20" Type="http://schemas.openxmlformats.org/officeDocument/2006/relationships/image" Target="../media/image95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image" Target="../media/image98.png"/><Relationship Id="rId5" Type="http://schemas.openxmlformats.org/officeDocument/2006/relationships/tags" Target="../tags/tag18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7.png"/><Relationship Id="rId10" Type="http://schemas.openxmlformats.org/officeDocument/2006/relationships/tags" Target="../tags/tag192.xml"/><Relationship Id="rId19" Type="http://schemas.openxmlformats.org/officeDocument/2006/relationships/image" Target="../media/image94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26" Type="http://schemas.openxmlformats.org/officeDocument/2006/relationships/image" Target="../media/image105.png"/><Relationship Id="rId39" Type="http://schemas.openxmlformats.org/officeDocument/2006/relationships/image" Target="../media/image115.png"/><Relationship Id="rId3" Type="http://schemas.openxmlformats.org/officeDocument/2006/relationships/tags" Target="../tags/tag19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3.png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26.png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tags" Target="../tags/tag216.xml"/><Relationship Id="rId29" Type="http://schemas.openxmlformats.org/officeDocument/2006/relationships/image" Target="../media/image108.pn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4.png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23.png"/><Relationship Id="rId10" Type="http://schemas.openxmlformats.org/officeDocument/2006/relationships/tags" Target="../tags/tag206.xml"/><Relationship Id="rId19" Type="http://schemas.openxmlformats.org/officeDocument/2006/relationships/tags" Target="../tags/tag215.xml"/><Relationship Id="rId31" Type="http://schemas.openxmlformats.org/officeDocument/2006/relationships/image" Target="../media/image110.png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image" Target="../media/image117.png"/><Relationship Id="rId26" Type="http://schemas.openxmlformats.org/officeDocument/2006/relationships/image" Target="../media/image124.png"/><Relationship Id="rId3" Type="http://schemas.openxmlformats.org/officeDocument/2006/relationships/tags" Target="../tags/tag219.xml"/><Relationship Id="rId21" Type="http://schemas.openxmlformats.org/officeDocument/2006/relationships/image" Target="../media/image120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image" Target="../media/image116.png"/><Relationship Id="rId25" Type="http://schemas.openxmlformats.org/officeDocument/2006/relationships/image" Target="../media/image123.png"/><Relationship Id="rId2" Type="http://schemas.openxmlformats.org/officeDocument/2006/relationships/tags" Target="../tags/tag21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9.png"/><Relationship Id="rId29" Type="http://schemas.openxmlformats.org/officeDocument/2006/relationships/image" Target="../media/image127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image" Target="../media/image122.png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image" Target="../media/image21.png"/><Relationship Id="rId28" Type="http://schemas.openxmlformats.org/officeDocument/2006/relationships/image" Target="../media/image126.png"/><Relationship Id="rId10" Type="http://schemas.openxmlformats.org/officeDocument/2006/relationships/tags" Target="../tags/tag226.xml"/><Relationship Id="rId19" Type="http://schemas.openxmlformats.org/officeDocument/2006/relationships/image" Target="../media/image118.png"/><Relationship Id="rId31" Type="http://schemas.openxmlformats.org/officeDocument/2006/relationships/image" Target="../media/image26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121.png"/><Relationship Id="rId27" Type="http://schemas.openxmlformats.org/officeDocument/2006/relationships/image" Target="../media/image125.png"/><Relationship Id="rId30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image" Target="../media/image128.png"/><Relationship Id="rId18" Type="http://schemas.openxmlformats.org/officeDocument/2006/relationships/image" Target="../media/image26.png"/><Relationship Id="rId3" Type="http://schemas.openxmlformats.org/officeDocument/2006/relationships/tags" Target="../tags/tag234.xml"/><Relationship Id="rId21" Type="http://schemas.openxmlformats.org/officeDocument/2006/relationships/image" Target="../media/image135.png"/><Relationship Id="rId7" Type="http://schemas.openxmlformats.org/officeDocument/2006/relationships/tags" Target="../tags/tag238.xml"/><Relationship Id="rId12" Type="http://schemas.openxmlformats.org/officeDocument/2006/relationships/image" Target="../media/image21.png"/><Relationship Id="rId17" Type="http://schemas.openxmlformats.org/officeDocument/2006/relationships/image" Target="../media/image132.png"/><Relationship Id="rId2" Type="http://schemas.openxmlformats.org/officeDocument/2006/relationships/tags" Target="../tags/tag233.xml"/><Relationship Id="rId16" Type="http://schemas.openxmlformats.org/officeDocument/2006/relationships/image" Target="../media/image131.png"/><Relationship Id="rId20" Type="http://schemas.openxmlformats.org/officeDocument/2006/relationships/image" Target="../media/image134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6.xml"/><Relationship Id="rId15" Type="http://schemas.openxmlformats.org/officeDocument/2006/relationships/image" Target="../media/image130.png"/><Relationship Id="rId10" Type="http://schemas.openxmlformats.org/officeDocument/2006/relationships/tags" Target="../tags/tag241.xml"/><Relationship Id="rId19" Type="http://schemas.openxmlformats.org/officeDocument/2006/relationships/image" Target="../media/image133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1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image" Target="../media/image136.png"/><Relationship Id="rId26" Type="http://schemas.openxmlformats.org/officeDocument/2006/relationships/image" Target="../media/image21.png"/><Relationship Id="rId3" Type="http://schemas.openxmlformats.org/officeDocument/2006/relationships/tags" Target="../tags/tag244.xml"/><Relationship Id="rId21" Type="http://schemas.openxmlformats.org/officeDocument/2006/relationships/image" Target="../media/image139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3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image" Target="../media/image138.png"/><Relationship Id="rId29" Type="http://schemas.openxmlformats.org/officeDocument/2006/relationships/image" Target="../media/image26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142.png"/><Relationship Id="rId32" Type="http://schemas.openxmlformats.org/officeDocument/2006/relationships/image" Target="../media/image146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141.png"/><Relationship Id="rId28" Type="http://schemas.openxmlformats.org/officeDocument/2006/relationships/image" Target="../media/image114.png"/><Relationship Id="rId10" Type="http://schemas.openxmlformats.org/officeDocument/2006/relationships/tags" Target="../tags/tag251.xml"/><Relationship Id="rId19" Type="http://schemas.openxmlformats.org/officeDocument/2006/relationships/image" Target="../media/image137.png"/><Relationship Id="rId31" Type="http://schemas.openxmlformats.org/officeDocument/2006/relationships/image" Target="../media/image145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140.png"/><Relationship Id="rId27" Type="http://schemas.openxmlformats.org/officeDocument/2006/relationships/image" Target="../media/image23.png"/><Relationship Id="rId30" Type="http://schemas.openxmlformats.org/officeDocument/2006/relationships/image" Target="../media/image1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image" Target="../media/image147.png"/><Relationship Id="rId26" Type="http://schemas.openxmlformats.org/officeDocument/2006/relationships/image" Target="../media/image144.png"/><Relationship Id="rId3" Type="http://schemas.openxmlformats.org/officeDocument/2006/relationships/tags" Target="../tags/tag260.xml"/><Relationship Id="rId21" Type="http://schemas.openxmlformats.org/officeDocument/2006/relationships/image" Target="../media/image21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53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image" Target="../media/image149.png"/><Relationship Id="rId29" Type="http://schemas.openxmlformats.org/officeDocument/2006/relationships/image" Target="../media/image154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152.png"/><Relationship Id="rId32" Type="http://schemas.openxmlformats.org/officeDocument/2006/relationships/image" Target="../media/image9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image" Target="../media/image151.png"/><Relationship Id="rId28" Type="http://schemas.openxmlformats.org/officeDocument/2006/relationships/image" Target="../media/image146.png"/><Relationship Id="rId10" Type="http://schemas.openxmlformats.org/officeDocument/2006/relationships/tags" Target="../tags/tag267.xml"/><Relationship Id="rId19" Type="http://schemas.openxmlformats.org/officeDocument/2006/relationships/image" Target="../media/image148.png"/><Relationship Id="rId31" Type="http://schemas.openxmlformats.org/officeDocument/2006/relationships/image" Target="../media/image96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image" Target="../media/image150.png"/><Relationship Id="rId27" Type="http://schemas.openxmlformats.org/officeDocument/2006/relationships/image" Target="../media/image145.png"/><Relationship Id="rId30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image" Target="../media/image152.png"/><Relationship Id="rId3" Type="http://schemas.openxmlformats.org/officeDocument/2006/relationships/tags" Target="../tags/tag27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image" Target="../media/image151.png"/><Relationship Id="rId33" Type="http://schemas.openxmlformats.org/officeDocument/2006/relationships/image" Target="../media/image158.pn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image" Target="../media/image153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9.png"/><Relationship Id="rId32" Type="http://schemas.openxmlformats.org/officeDocument/2006/relationships/image" Target="../media/image157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image" Target="../media/image96.png"/><Relationship Id="rId28" Type="http://schemas.openxmlformats.org/officeDocument/2006/relationships/image" Target="../media/image150.png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image" Target="../media/image156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image" Target="../media/image95.png"/><Relationship Id="rId27" Type="http://schemas.openxmlformats.org/officeDocument/2006/relationships/image" Target="../media/image149.png"/><Relationship Id="rId30" Type="http://schemas.openxmlformats.org/officeDocument/2006/relationships/image" Target="../media/image1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image" Target="../media/image158.png"/><Relationship Id="rId39" Type="http://schemas.openxmlformats.org/officeDocument/2006/relationships/image" Target="../media/image163.png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34" Type="http://schemas.openxmlformats.org/officeDocument/2006/relationships/image" Target="../media/image153.png"/><Relationship Id="rId42" Type="http://schemas.openxmlformats.org/officeDocument/2006/relationships/image" Target="../media/image166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image" Target="../media/image157.png"/><Relationship Id="rId33" Type="http://schemas.openxmlformats.org/officeDocument/2006/relationships/image" Target="../media/image150.png"/><Relationship Id="rId38" Type="http://schemas.openxmlformats.org/officeDocument/2006/relationships/image" Target="../media/image162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29" Type="http://schemas.openxmlformats.org/officeDocument/2006/relationships/image" Target="../media/image95.png"/><Relationship Id="rId41" Type="http://schemas.openxmlformats.org/officeDocument/2006/relationships/image" Target="../media/image165.png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156.png"/><Relationship Id="rId32" Type="http://schemas.openxmlformats.org/officeDocument/2006/relationships/image" Target="../media/image149.png"/><Relationship Id="rId37" Type="http://schemas.openxmlformats.org/officeDocument/2006/relationships/image" Target="../media/image161.png"/><Relationship Id="rId40" Type="http://schemas.openxmlformats.org/officeDocument/2006/relationships/image" Target="../media/image164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155.png"/><Relationship Id="rId28" Type="http://schemas.openxmlformats.org/officeDocument/2006/relationships/image" Target="../media/image152.png"/><Relationship Id="rId36" Type="http://schemas.openxmlformats.org/officeDocument/2006/relationships/image" Target="../media/image160.png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31" Type="http://schemas.openxmlformats.org/officeDocument/2006/relationships/image" Target="../media/image9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51.png"/><Relationship Id="rId30" Type="http://schemas.openxmlformats.org/officeDocument/2006/relationships/image" Target="../media/image96.png"/><Relationship Id="rId35" Type="http://schemas.openxmlformats.org/officeDocument/2006/relationships/image" Target="../media/image159.png"/><Relationship Id="rId43" Type="http://schemas.openxmlformats.org/officeDocument/2006/relationships/image" Target="../media/image1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image" Target="../media/image171.png"/><Relationship Id="rId3" Type="http://schemas.openxmlformats.org/officeDocument/2006/relationships/tags" Target="../tags/tag317.xml"/><Relationship Id="rId21" Type="http://schemas.openxmlformats.org/officeDocument/2006/relationships/image" Target="../media/image156.png"/><Relationship Id="rId34" Type="http://schemas.openxmlformats.org/officeDocument/2006/relationships/image" Target="../media/image149.png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image" Target="../media/image157.png"/><Relationship Id="rId33" Type="http://schemas.openxmlformats.org/officeDocument/2006/relationships/image" Target="../media/image9.png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0" Type="http://schemas.openxmlformats.org/officeDocument/2006/relationships/image" Target="../media/image155.png"/><Relationship Id="rId29" Type="http://schemas.openxmlformats.org/officeDocument/2006/relationships/image" Target="../media/image151.png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image" Target="../media/image170.png"/><Relationship Id="rId32" Type="http://schemas.openxmlformats.org/officeDocument/2006/relationships/image" Target="../media/image96.png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image" Target="../media/image169.png"/><Relationship Id="rId28" Type="http://schemas.openxmlformats.org/officeDocument/2006/relationships/image" Target="../media/image158.png"/><Relationship Id="rId36" Type="http://schemas.openxmlformats.org/officeDocument/2006/relationships/image" Target="../media/image153.png"/><Relationship Id="rId10" Type="http://schemas.openxmlformats.org/officeDocument/2006/relationships/tags" Target="../tags/tag32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5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image" Target="../media/image168.png"/><Relationship Id="rId27" Type="http://schemas.openxmlformats.org/officeDocument/2006/relationships/image" Target="../media/image50.png"/><Relationship Id="rId30" Type="http://schemas.openxmlformats.org/officeDocument/2006/relationships/image" Target="../media/image152.png"/><Relationship Id="rId35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image" Target="../media/image156.png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image" Target="../media/image155.png"/><Relationship Id="rId17" Type="http://schemas.openxmlformats.org/officeDocument/2006/relationships/image" Target="../media/image173.png"/><Relationship Id="rId2" Type="http://schemas.openxmlformats.org/officeDocument/2006/relationships/tags" Target="../tags/tag334.xml"/><Relationship Id="rId16" Type="http://schemas.openxmlformats.org/officeDocument/2006/relationships/image" Target="../media/image172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7.xml"/><Relationship Id="rId15" Type="http://schemas.openxmlformats.org/officeDocument/2006/relationships/image" Target="../media/image158.png"/><Relationship Id="rId10" Type="http://schemas.openxmlformats.org/officeDocument/2006/relationships/tags" Target="../tags/tag342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image" Target="../media/image176.png"/><Relationship Id="rId26" Type="http://schemas.openxmlformats.org/officeDocument/2006/relationships/image" Target="../media/image157.png"/><Relationship Id="rId3" Type="http://schemas.openxmlformats.org/officeDocument/2006/relationships/tags" Target="../tags/tag345.xml"/><Relationship Id="rId21" Type="http://schemas.openxmlformats.org/officeDocument/2006/relationships/image" Target="../media/image179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image" Target="../media/image175.png"/><Relationship Id="rId25" Type="http://schemas.openxmlformats.org/officeDocument/2006/relationships/image" Target="../media/image156.png"/><Relationship Id="rId2" Type="http://schemas.openxmlformats.org/officeDocument/2006/relationships/tags" Target="../tags/tag344.xml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55.png"/><Relationship Id="rId5" Type="http://schemas.openxmlformats.org/officeDocument/2006/relationships/tags" Target="../tags/tag347.xml"/><Relationship Id="rId15" Type="http://schemas.openxmlformats.org/officeDocument/2006/relationships/image" Target="../media/image172.png"/><Relationship Id="rId23" Type="http://schemas.openxmlformats.org/officeDocument/2006/relationships/image" Target="../media/image173.png"/><Relationship Id="rId10" Type="http://schemas.openxmlformats.org/officeDocument/2006/relationships/tags" Target="../tags/tag352.xml"/><Relationship Id="rId19" Type="http://schemas.openxmlformats.org/officeDocument/2006/relationships/image" Target="../media/image177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0.png"/><Relationship Id="rId27" Type="http://schemas.openxmlformats.org/officeDocument/2006/relationships/image" Target="../media/image1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image" Target="../media/image180.png"/><Relationship Id="rId26" Type="http://schemas.openxmlformats.org/officeDocument/2006/relationships/image" Target="../media/image187.png"/><Relationship Id="rId3" Type="http://schemas.openxmlformats.org/officeDocument/2006/relationships/tags" Target="../tags/tag358.xml"/><Relationship Id="rId21" Type="http://schemas.openxmlformats.org/officeDocument/2006/relationships/image" Target="../media/image183.png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image" Target="../media/image172.png"/><Relationship Id="rId25" Type="http://schemas.openxmlformats.org/officeDocument/2006/relationships/image" Target="../media/image186.png"/><Relationship Id="rId2" Type="http://schemas.openxmlformats.org/officeDocument/2006/relationships/tags" Target="../tags/tag35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2.png"/><Relationship Id="rId29" Type="http://schemas.openxmlformats.org/officeDocument/2006/relationships/image" Target="../media/image156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image" Target="../media/image185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image" Target="../media/image184.png"/><Relationship Id="rId28" Type="http://schemas.openxmlformats.org/officeDocument/2006/relationships/image" Target="../media/image155.png"/><Relationship Id="rId10" Type="http://schemas.openxmlformats.org/officeDocument/2006/relationships/tags" Target="../tags/tag365.xml"/><Relationship Id="rId19" Type="http://schemas.openxmlformats.org/officeDocument/2006/relationships/image" Target="../media/image181.png"/><Relationship Id="rId31" Type="http://schemas.openxmlformats.org/officeDocument/2006/relationships/image" Target="../media/image158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image" Target="../media/image173.png"/><Relationship Id="rId27" Type="http://schemas.openxmlformats.org/officeDocument/2006/relationships/image" Target="../media/image188.png"/><Relationship Id="rId30" Type="http://schemas.openxmlformats.org/officeDocument/2006/relationships/image" Target="../media/image1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image" Target="../media/image190.png"/><Relationship Id="rId3" Type="http://schemas.openxmlformats.org/officeDocument/2006/relationships/tags" Target="../tags/tag373.xml"/><Relationship Id="rId21" Type="http://schemas.openxmlformats.org/officeDocument/2006/relationships/image" Target="../media/image172.png"/><Relationship Id="rId34" Type="http://schemas.openxmlformats.org/officeDocument/2006/relationships/image" Target="../media/image185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image" Target="../media/image189.png"/><Relationship Id="rId33" Type="http://schemas.openxmlformats.org/officeDocument/2006/relationships/image" Target="../media/image186.png"/><Relationship Id="rId38" Type="http://schemas.openxmlformats.org/officeDocument/2006/relationships/image" Target="../media/image194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82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image" Target="../media/image173.png"/><Relationship Id="rId32" Type="http://schemas.openxmlformats.org/officeDocument/2006/relationships/image" Target="../media/image184.png"/><Relationship Id="rId37" Type="http://schemas.openxmlformats.org/officeDocument/2006/relationships/image" Target="../media/image193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image" Target="../media/image181.png"/><Relationship Id="rId28" Type="http://schemas.openxmlformats.org/officeDocument/2006/relationships/image" Target="../media/image192.png"/><Relationship Id="rId36" Type="http://schemas.openxmlformats.org/officeDocument/2006/relationships/image" Target="../media/image187.png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image" Target="../media/image45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image" Target="../media/image180.png"/><Relationship Id="rId27" Type="http://schemas.openxmlformats.org/officeDocument/2006/relationships/image" Target="../media/image191.png"/><Relationship Id="rId30" Type="http://schemas.openxmlformats.org/officeDocument/2006/relationships/image" Target="../media/image183.png"/><Relationship Id="rId35" Type="http://schemas.openxmlformats.org/officeDocument/2006/relationships/image" Target="../media/image1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image" Target="../media/image173.png"/><Relationship Id="rId3" Type="http://schemas.openxmlformats.org/officeDocument/2006/relationships/tags" Target="../tags/tag392.xml"/><Relationship Id="rId21" Type="http://schemas.openxmlformats.org/officeDocument/2006/relationships/image" Target="../media/image190.png"/><Relationship Id="rId34" Type="http://schemas.openxmlformats.org/officeDocument/2006/relationships/image" Target="../media/image181.png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image" Target="../media/image194.png"/><Relationship Id="rId33" Type="http://schemas.openxmlformats.org/officeDocument/2006/relationships/image" Target="../media/image199.png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image" Target="../media/image189.png"/><Relationship Id="rId29" Type="http://schemas.openxmlformats.org/officeDocument/2006/relationships/image" Target="../media/image182.png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image" Target="../media/image193.png"/><Relationship Id="rId32" Type="http://schemas.openxmlformats.org/officeDocument/2006/relationships/image" Target="../media/image198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image" Target="../media/image45.png"/><Relationship Id="rId28" Type="http://schemas.openxmlformats.org/officeDocument/2006/relationships/image" Target="../media/image192.png"/><Relationship Id="rId36" Type="http://schemas.openxmlformats.org/officeDocument/2006/relationships/image" Target="../media/image185.png"/><Relationship Id="rId10" Type="http://schemas.openxmlformats.org/officeDocument/2006/relationships/tags" Target="../tags/tag3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7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image" Target="../media/image191.png"/><Relationship Id="rId27" Type="http://schemas.openxmlformats.org/officeDocument/2006/relationships/image" Target="../media/image195.png"/><Relationship Id="rId30" Type="http://schemas.openxmlformats.org/officeDocument/2006/relationships/image" Target="../media/image196.png"/><Relationship Id="rId35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image" Target="../media/image194.png"/><Relationship Id="rId3" Type="http://schemas.openxmlformats.org/officeDocument/2006/relationships/tags" Target="../tags/tag410.xml"/><Relationship Id="rId21" Type="http://schemas.openxmlformats.org/officeDocument/2006/relationships/image" Target="../media/image189.png"/><Relationship Id="rId34" Type="http://schemas.openxmlformats.org/officeDocument/2006/relationships/image" Target="../media/image199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image" Target="../media/image193.png"/><Relationship Id="rId33" Type="http://schemas.openxmlformats.org/officeDocument/2006/relationships/image" Target="../media/image198.png"/><Relationship Id="rId38" Type="http://schemas.openxmlformats.org/officeDocument/2006/relationships/image" Target="../media/image201.png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92.png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45.png"/><Relationship Id="rId32" Type="http://schemas.openxmlformats.org/officeDocument/2006/relationships/image" Target="../media/image197.png"/><Relationship Id="rId37" Type="http://schemas.openxmlformats.org/officeDocument/2006/relationships/image" Target="../media/image200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image" Target="../media/image191.png"/><Relationship Id="rId28" Type="http://schemas.openxmlformats.org/officeDocument/2006/relationships/image" Target="../media/image195.png"/><Relationship Id="rId36" Type="http://schemas.openxmlformats.org/officeDocument/2006/relationships/image" Target="../media/image185.png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image" Target="../media/image196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image" Target="../media/image190.png"/><Relationship Id="rId27" Type="http://schemas.openxmlformats.org/officeDocument/2006/relationships/image" Target="../media/image173.png"/><Relationship Id="rId30" Type="http://schemas.openxmlformats.org/officeDocument/2006/relationships/image" Target="../media/image182.png"/><Relationship Id="rId35" Type="http://schemas.openxmlformats.org/officeDocument/2006/relationships/image" Target="../media/image1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image" Target="../media/image201.png"/><Relationship Id="rId26" Type="http://schemas.openxmlformats.org/officeDocument/2006/relationships/image" Target="../media/image199.png"/><Relationship Id="rId3" Type="http://schemas.openxmlformats.org/officeDocument/2006/relationships/tags" Target="../tags/tag429.xml"/><Relationship Id="rId21" Type="http://schemas.openxmlformats.org/officeDocument/2006/relationships/image" Target="../media/image192.png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image" Target="../media/image200.png"/><Relationship Id="rId25" Type="http://schemas.openxmlformats.org/officeDocument/2006/relationships/image" Target="../media/image198.png"/><Relationship Id="rId2" Type="http://schemas.openxmlformats.org/officeDocument/2006/relationships/tags" Target="../tags/tag428.xml"/><Relationship Id="rId16" Type="http://schemas.openxmlformats.org/officeDocument/2006/relationships/image" Target="../media/image185.png"/><Relationship Id="rId20" Type="http://schemas.openxmlformats.org/officeDocument/2006/relationships/image" Target="../media/image195.pn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image" Target="../media/image197.png"/><Relationship Id="rId5" Type="http://schemas.openxmlformats.org/officeDocument/2006/relationships/tags" Target="../tags/tag431.xml"/><Relationship Id="rId15" Type="http://schemas.openxmlformats.org/officeDocument/2006/relationships/image" Target="../media/image183.png"/><Relationship Id="rId23" Type="http://schemas.openxmlformats.org/officeDocument/2006/relationships/image" Target="../media/image196.png"/><Relationship Id="rId10" Type="http://schemas.openxmlformats.org/officeDocument/2006/relationships/tags" Target="../tags/tag436.xml"/><Relationship Id="rId19" Type="http://schemas.openxmlformats.org/officeDocument/2006/relationships/image" Target="../media/image173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82.png"/><Relationship Id="rId27" Type="http://schemas.openxmlformats.org/officeDocument/2006/relationships/image" Target="../media/image1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image" Target="../media/image201.png"/><Relationship Id="rId26" Type="http://schemas.openxmlformats.org/officeDocument/2006/relationships/image" Target="../media/image182.png"/><Relationship Id="rId3" Type="http://schemas.openxmlformats.org/officeDocument/2006/relationships/tags" Target="../tags/tag442.xml"/><Relationship Id="rId21" Type="http://schemas.openxmlformats.org/officeDocument/2006/relationships/image" Target="../media/image203.png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image" Target="../media/image200.png"/><Relationship Id="rId25" Type="http://schemas.openxmlformats.org/officeDocument/2006/relationships/image" Target="../media/image195.png"/><Relationship Id="rId2" Type="http://schemas.openxmlformats.org/officeDocument/2006/relationships/tags" Target="../tags/tag44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02.png"/><Relationship Id="rId29" Type="http://schemas.openxmlformats.org/officeDocument/2006/relationships/image" Target="../media/image198.png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image" Target="../media/image173.png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image" Target="../media/image185.png"/><Relationship Id="rId28" Type="http://schemas.openxmlformats.org/officeDocument/2006/relationships/image" Target="../media/image197.png"/><Relationship Id="rId10" Type="http://schemas.openxmlformats.org/officeDocument/2006/relationships/tags" Target="../tags/tag449.xml"/><Relationship Id="rId19" Type="http://schemas.openxmlformats.org/officeDocument/2006/relationships/image" Target="../media/image180.png"/><Relationship Id="rId31" Type="http://schemas.openxmlformats.org/officeDocument/2006/relationships/image" Target="../media/image204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image" Target="../media/image183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7.png"/><Relationship Id="rId3" Type="http://schemas.openxmlformats.org/officeDocument/2006/relationships/tags" Target="../tags/tag457.xml"/><Relationship Id="rId21" Type="http://schemas.openxmlformats.org/officeDocument/2006/relationships/image" Target="../media/image200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image" Target="../media/image206.png"/><Relationship Id="rId33" Type="http://schemas.openxmlformats.org/officeDocument/2006/relationships/image" Target="../media/image210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image" Target="../media/image203.png"/><Relationship Id="rId29" Type="http://schemas.openxmlformats.org/officeDocument/2006/relationships/image" Target="../media/image209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image" Target="../media/image205.png"/><Relationship Id="rId32" Type="http://schemas.openxmlformats.org/officeDocument/2006/relationships/image" Target="../media/image79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image" Target="../media/image180.png"/><Relationship Id="rId28" Type="http://schemas.openxmlformats.org/officeDocument/2006/relationships/image" Target="../media/image182.png"/><Relationship Id="rId10" Type="http://schemas.openxmlformats.org/officeDocument/2006/relationships/tags" Target="../tags/tag464.xml"/><Relationship Id="rId19" Type="http://schemas.openxmlformats.org/officeDocument/2006/relationships/image" Target="../media/image202.png"/><Relationship Id="rId31" Type="http://schemas.openxmlformats.org/officeDocument/2006/relationships/image" Target="../media/image78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image" Target="../media/image201.png"/><Relationship Id="rId27" Type="http://schemas.openxmlformats.org/officeDocument/2006/relationships/image" Target="../media/image208.png"/><Relationship Id="rId30" Type="http://schemas.openxmlformats.org/officeDocument/2006/relationships/image" Target="../media/image2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14.png"/><Relationship Id="rId3" Type="http://schemas.openxmlformats.org/officeDocument/2006/relationships/tags" Target="../tags/tag14.xml"/><Relationship Id="rId21" Type="http://schemas.openxmlformats.org/officeDocument/2006/relationships/image" Target="../media/image2.png"/><Relationship Id="rId34" Type="http://schemas.openxmlformats.org/officeDocument/2006/relationships/image" Target="../media/image22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image" Target="../media/image19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26" Type="http://schemas.openxmlformats.org/officeDocument/2006/relationships/image" Target="../media/image208.png"/><Relationship Id="rId3" Type="http://schemas.openxmlformats.org/officeDocument/2006/relationships/tags" Target="../tags/tag474.xml"/><Relationship Id="rId21" Type="http://schemas.openxmlformats.org/officeDocument/2006/relationships/image" Target="../media/image203.png"/><Relationship Id="rId34" Type="http://schemas.openxmlformats.org/officeDocument/2006/relationships/image" Target="../media/image79.png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image" Target="../media/image207.png"/><Relationship Id="rId33" Type="http://schemas.openxmlformats.org/officeDocument/2006/relationships/image" Target="../media/image78.png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image" Target="../media/image202.png"/><Relationship Id="rId29" Type="http://schemas.openxmlformats.org/officeDocument/2006/relationships/image" Target="../media/image105.png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24" Type="http://schemas.openxmlformats.org/officeDocument/2006/relationships/image" Target="../media/image206.png"/><Relationship Id="rId32" Type="http://schemas.openxmlformats.org/officeDocument/2006/relationships/image" Target="../media/image204.png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23" Type="http://schemas.openxmlformats.org/officeDocument/2006/relationships/image" Target="../media/image205.png"/><Relationship Id="rId28" Type="http://schemas.openxmlformats.org/officeDocument/2006/relationships/image" Target="../media/image104.png"/><Relationship Id="rId10" Type="http://schemas.openxmlformats.org/officeDocument/2006/relationships/tags" Target="../tags/tag48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9.png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Relationship Id="rId22" Type="http://schemas.openxmlformats.org/officeDocument/2006/relationships/image" Target="../media/image180.png"/><Relationship Id="rId27" Type="http://schemas.openxmlformats.org/officeDocument/2006/relationships/image" Target="../media/image182.png"/><Relationship Id="rId30" Type="http://schemas.openxmlformats.org/officeDocument/2006/relationships/image" Target="../media/image210.png"/><Relationship Id="rId35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26" Type="http://schemas.openxmlformats.org/officeDocument/2006/relationships/image" Target="../media/image209.png"/><Relationship Id="rId3" Type="http://schemas.openxmlformats.org/officeDocument/2006/relationships/tags" Target="../tags/tag492.xml"/><Relationship Id="rId21" Type="http://schemas.openxmlformats.org/officeDocument/2006/relationships/image" Target="../media/image203.png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image" Target="../media/image210.png"/><Relationship Id="rId33" Type="http://schemas.openxmlformats.org/officeDocument/2006/relationships/image" Target="../media/image213.png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image" Target="../media/image202.png"/><Relationship Id="rId29" Type="http://schemas.openxmlformats.org/officeDocument/2006/relationships/image" Target="../media/image208.png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image" Target="../media/image205.png"/><Relationship Id="rId32" Type="http://schemas.openxmlformats.org/officeDocument/2006/relationships/image" Target="../media/image212.png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image" Target="../media/image180.png"/><Relationship Id="rId28" Type="http://schemas.openxmlformats.org/officeDocument/2006/relationships/image" Target="../media/image79.png"/><Relationship Id="rId10" Type="http://schemas.openxmlformats.org/officeDocument/2006/relationships/tags" Target="../tags/tag4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1.png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image" Target="../media/image204.png"/><Relationship Id="rId27" Type="http://schemas.openxmlformats.org/officeDocument/2006/relationships/image" Target="../media/image78.png"/><Relationship Id="rId30" Type="http://schemas.openxmlformats.org/officeDocument/2006/relationships/image" Target="../media/image1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image" Target="../media/image78.png"/><Relationship Id="rId3" Type="http://schemas.openxmlformats.org/officeDocument/2006/relationships/tags" Target="../tags/tag510.xml"/><Relationship Id="rId21" Type="http://schemas.openxmlformats.org/officeDocument/2006/relationships/image" Target="../media/image202.png"/><Relationship Id="rId34" Type="http://schemas.openxmlformats.org/officeDocument/2006/relationships/image" Target="../media/image212.png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image" Target="../media/image205.png"/><Relationship Id="rId33" Type="http://schemas.openxmlformats.org/officeDocument/2006/relationships/image" Target="../media/image211.png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9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image" Target="../media/image180.png"/><Relationship Id="rId32" Type="http://schemas.openxmlformats.org/officeDocument/2006/relationships/image" Target="../media/image214.png"/><Relationship Id="rId37" Type="http://schemas.openxmlformats.org/officeDocument/2006/relationships/image" Target="../media/image216.png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image" Target="../media/image204.png"/><Relationship Id="rId28" Type="http://schemas.openxmlformats.org/officeDocument/2006/relationships/image" Target="../media/image210.png"/><Relationship Id="rId36" Type="http://schemas.openxmlformats.org/officeDocument/2006/relationships/image" Target="../media/image215.png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image" Target="../media/image182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image" Target="../media/image203.png"/><Relationship Id="rId27" Type="http://schemas.openxmlformats.org/officeDocument/2006/relationships/image" Target="../media/image79.png"/><Relationship Id="rId30" Type="http://schemas.openxmlformats.org/officeDocument/2006/relationships/image" Target="../media/image208.png"/><Relationship Id="rId35" Type="http://schemas.openxmlformats.org/officeDocument/2006/relationships/image" Target="../media/image2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26" Type="http://schemas.openxmlformats.org/officeDocument/2006/relationships/image" Target="../media/image213.png"/><Relationship Id="rId39" Type="http://schemas.openxmlformats.org/officeDocument/2006/relationships/image" Target="../media/image220.png"/><Relationship Id="rId3" Type="http://schemas.openxmlformats.org/officeDocument/2006/relationships/tags" Target="../tags/tag529.xml"/><Relationship Id="rId21" Type="http://schemas.openxmlformats.org/officeDocument/2006/relationships/image" Target="../media/image208.png"/><Relationship Id="rId34" Type="http://schemas.openxmlformats.org/officeDocument/2006/relationships/image" Target="../media/image144.png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image" Target="../media/image212.png"/><Relationship Id="rId33" Type="http://schemas.openxmlformats.org/officeDocument/2006/relationships/image" Target="../media/image21.png"/><Relationship Id="rId38" Type="http://schemas.openxmlformats.org/officeDocument/2006/relationships/image" Target="../media/image219.png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5.png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image" Target="../media/image211.png"/><Relationship Id="rId32" Type="http://schemas.openxmlformats.org/officeDocument/2006/relationships/image" Target="../media/image209.png"/><Relationship Id="rId37" Type="http://schemas.openxmlformats.org/officeDocument/2006/relationships/image" Target="../media/image218.png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image" Target="../media/image214.png"/><Relationship Id="rId28" Type="http://schemas.openxmlformats.org/officeDocument/2006/relationships/image" Target="../media/image216.png"/><Relationship Id="rId36" Type="http://schemas.openxmlformats.org/officeDocument/2006/relationships/image" Target="../media/image146.png"/><Relationship Id="rId10" Type="http://schemas.openxmlformats.org/officeDocument/2006/relationships/tags" Target="../tags/tag536.xml"/><Relationship Id="rId19" Type="http://schemas.openxmlformats.org/officeDocument/2006/relationships/tags" Target="../tags/tag545.xml"/><Relationship Id="rId31" Type="http://schemas.openxmlformats.org/officeDocument/2006/relationships/image" Target="../media/image210.png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image" Target="../media/image182.png"/><Relationship Id="rId27" Type="http://schemas.openxmlformats.org/officeDocument/2006/relationships/image" Target="../media/image215.png"/><Relationship Id="rId30" Type="http://schemas.openxmlformats.org/officeDocument/2006/relationships/image" Target="../media/image217.png"/><Relationship Id="rId35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53.xml"/><Relationship Id="rId13" Type="http://schemas.openxmlformats.org/officeDocument/2006/relationships/tags" Target="../tags/tag558.xml"/><Relationship Id="rId18" Type="http://schemas.openxmlformats.org/officeDocument/2006/relationships/tags" Target="../tags/tag563.xml"/><Relationship Id="rId26" Type="http://schemas.openxmlformats.org/officeDocument/2006/relationships/image" Target="../media/image213.png"/><Relationship Id="rId39" Type="http://schemas.openxmlformats.org/officeDocument/2006/relationships/image" Target="../media/image221.png"/><Relationship Id="rId3" Type="http://schemas.openxmlformats.org/officeDocument/2006/relationships/tags" Target="../tags/tag548.xml"/><Relationship Id="rId21" Type="http://schemas.openxmlformats.org/officeDocument/2006/relationships/image" Target="../media/image208.png"/><Relationship Id="rId34" Type="http://schemas.openxmlformats.org/officeDocument/2006/relationships/image" Target="../media/image209.png"/><Relationship Id="rId7" Type="http://schemas.openxmlformats.org/officeDocument/2006/relationships/tags" Target="../tags/tag552.xml"/><Relationship Id="rId12" Type="http://schemas.openxmlformats.org/officeDocument/2006/relationships/tags" Target="../tags/tag557.xml"/><Relationship Id="rId17" Type="http://schemas.openxmlformats.org/officeDocument/2006/relationships/tags" Target="../tags/tag562.xml"/><Relationship Id="rId25" Type="http://schemas.openxmlformats.org/officeDocument/2006/relationships/image" Target="../media/image212.png"/><Relationship Id="rId33" Type="http://schemas.openxmlformats.org/officeDocument/2006/relationships/image" Target="../media/image210.png"/><Relationship Id="rId38" Type="http://schemas.openxmlformats.org/officeDocument/2006/relationships/image" Target="../media/image146.png"/><Relationship Id="rId2" Type="http://schemas.openxmlformats.org/officeDocument/2006/relationships/tags" Target="../tags/tag547.xml"/><Relationship Id="rId16" Type="http://schemas.openxmlformats.org/officeDocument/2006/relationships/tags" Target="../tags/tag56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5.png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24" Type="http://schemas.openxmlformats.org/officeDocument/2006/relationships/image" Target="../media/image211.png"/><Relationship Id="rId32" Type="http://schemas.openxmlformats.org/officeDocument/2006/relationships/image" Target="../media/image219.png"/><Relationship Id="rId37" Type="http://schemas.openxmlformats.org/officeDocument/2006/relationships/image" Target="../media/image145.png"/><Relationship Id="rId5" Type="http://schemas.openxmlformats.org/officeDocument/2006/relationships/tags" Target="../tags/tag550.xml"/><Relationship Id="rId15" Type="http://schemas.openxmlformats.org/officeDocument/2006/relationships/tags" Target="../tags/tag560.xml"/><Relationship Id="rId23" Type="http://schemas.openxmlformats.org/officeDocument/2006/relationships/image" Target="../media/image214.png"/><Relationship Id="rId28" Type="http://schemas.openxmlformats.org/officeDocument/2006/relationships/image" Target="../media/image216.png"/><Relationship Id="rId36" Type="http://schemas.openxmlformats.org/officeDocument/2006/relationships/image" Target="../media/image144.png"/><Relationship Id="rId10" Type="http://schemas.openxmlformats.org/officeDocument/2006/relationships/tags" Target="../tags/tag555.xml"/><Relationship Id="rId19" Type="http://schemas.openxmlformats.org/officeDocument/2006/relationships/tags" Target="../tags/tag564.xml"/><Relationship Id="rId31" Type="http://schemas.openxmlformats.org/officeDocument/2006/relationships/image" Target="../media/image217.png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image" Target="../media/image182.png"/><Relationship Id="rId27" Type="http://schemas.openxmlformats.org/officeDocument/2006/relationships/image" Target="../media/image215.png"/><Relationship Id="rId30" Type="http://schemas.openxmlformats.org/officeDocument/2006/relationships/image" Target="../media/image220.png"/><Relationship Id="rId35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image" Target="../media/image223.png"/><Relationship Id="rId18" Type="http://schemas.openxmlformats.org/officeDocument/2006/relationships/image" Target="../media/image182.png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image" Target="../media/image222.png"/><Relationship Id="rId17" Type="http://schemas.openxmlformats.org/officeDocument/2006/relationships/image" Target="../media/image226.png"/><Relationship Id="rId2" Type="http://schemas.openxmlformats.org/officeDocument/2006/relationships/tags" Target="../tags/tag566.xml"/><Relationship Id="rId16" Type="http://schemas.openxmlformats.org/officeDocument/2006/relationships/image" Target="../media/image225.png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image" Target="../media/image221.png"/><Relationship Id="rId5" Type="http://schemas.openxmlformats.org/officeDocument/2006/relationships/tags" Target="../tags/tag569.xml"/><Relationship Id="rId15" Type="http://schemas.openxmlformats.org/officeDocument/2006/relationships/image" Target="../media/image22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image" Target="../media/image2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tags" Target="../tags/tag58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9.png"/><Relationship Id="rId3" Type="http://schemas.openxmlformats.org/officeDocument/2006/relationships/tags" Target="../tags/tag576.xml"/><Relationship Id="rId21" Type="http://schemas.openxmlformats.org/officeDocument/2006/relationships/image" Target="../media/image223.png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image" Target="../media/image226.png"/><Relationship Id="rId33" Type="http://schemas.openxmlformats.org/officeDocument/2006/relationships/image" Target="../media/image204.png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image" Target="../media/image222.png"/><Relationship Id="rId29" Type="http://schemas.openxmlformats.org/officeDocument/2006/relationships/image" Target="../media/image78.png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image" Target="../media/image225.png"/><Relationship Id="rId32" Type="http://schemas.openxmlformats.org/officeDocument/2006/relationships/image" Target="../media/image203.png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image" Target="../media/image228.png"/><Relationship Id="rId28" Type="http://schemas.openxmlformats.org/officeDocument/2006/relationships/image" Target="../media/image231.png"/><Relationship Id="rId10" Type="http://schemas.openxmlformats.org/officeDocument/2006/relationships/tags" Target="../tags/tag583.xml"/><Relationship Id="rId19" Type="http://schemas.openxmlformats.org/officeDocument/2006/relationships/image" Target="../media/image221.png"/><Relationship Id="rId31" Type="http://schemas.openxmlformats.org/officeDocument/2006/relationships/image" Target="../media/image202.png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image" Target="../media/image227.png"/><Relationship Id="rId27" Type="http://schemas.openxmlformats.org/officeDocument/2006/relationships/image" Target="../media/image230.png"/><Relationship Id="rId30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image" Target="../media/image232.png"/><Relationship Id="rId26" Type="http://schemas.openxmlformats.org/officeDocument/2006/relationships/image" Target="../media/image239.png"/><Relationship Id="rId3" Type="http://schemas.openxmlformats.org/officeDocument/2006/relationships/tags" Target="../tags/tag593.xml"/><Relationship Id="rId21" Type="http://schemas.openxmlformats.org/officeDocument/2006/relationships/image" Target="../media/image234.png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8.png"/><Relationship Id="rId33" Type="http://schemas.openxmlformats.org/officeDocument/2006/relationships/image" Target="../media/image243.png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image" Target="../media/image233.png"/><Relationship Id="rId29" Type="http://schemas.openxmlformats.org/officeDocument/2006/relationships/image" Target="../media/image26.png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image" Target="../media/image237.png"/><Relationship Id="rId32" Type="http://schemas.openxmlformats.org/officeDocument/2006/relationships/image" Target="../media/image242.png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image" Target="../media/image236.png"/><Relationship Id="rId28" Type="http://schemas.openxmlformats.org/officeDocument/2006/relationships/image" Target="../media/image23.png"/><Relationship Id="rId10" Type="http://schemas.openxmlformats.org/officeDocument/2006/relationships/tags" Target="../tags/tag600.xml"/><Relationship Id="rId19" Type="http://schemas.openxmlformats.org/officeDocument/2006/relationships/image" Target="../media/image21.png"/><Relationship Id="rId31" Type="http://schemas.openxmlformats.org/officeDocument/2006/relationships/image" Target="../media/image241.png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Relationship Id="rId30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1.png"/><Relationship Id="rId3" Type="http://schemas.openxmlformats.org/officeDocument/2006/relationships/tags" Target="../tags/tag60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8.png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image" Target="../media/image147.png"/><Relationship Id="rId5" Type="http://schemas.openxmlformats.org/officeDocument/2006/relationships/tags" Target="../tags/tag611.xml"/><Relationship Id="rId10" Type="http://schemas.openxmlformats.org/officeDocument/2006/relationships/image" Target="../media/image153.png"/><Relationship Id="rId4" Type="http://schemas.openxmlformats.org/officeDocument/2006/relationships/tags" Target="../tags/tag610.xml"/><Relationship Id="rId9" Type="http://schemas.openxmlformats.org/officeDocument/2006/relationships/image" Target="../media/image1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12" Type="http://schemas.openxmlformats.org/officeDocument/2006/relationships/image" Target="../media/image244.png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image" Target="../media/image153.png"/><Relationship Id="rId5" Type="http://schemas.openxmlformats.org/officeDocument/2006/relationships/tags" Target="../tags/tag617.xml"/><Relationship Id="rId10" Type="http://schemas.openxmlformats.org/officeDocument/2006/relationships/image" Target="../media/image149.png"/><Relationship Id="rId4" Type="http://schemas.openxmlformats.org/officeDocument/2006/relationships/tags" Target="../tags/tag616.xml"/><Relationship Id="rId9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1.png"/><Relationship Id="rId3" Type="http://schemas.openxmlformats.org/officeDocument/2006/relationships/tags" Target="../tags/tag33.xml"/><Relationship Id="rId21" Type="http://schemas.openxmlformats.org/officeDocument/2006/relationships/image" Target="../media/image34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30.png"/><Relationship Id="rId25" Type="http://schemas.openxmlformats.org/officeDocument/2006/relationships/image" Target="../media/image37.png"/><Relationship Id="rId2" Type="http://schemas.openxmlformats.org/officeDocument/2006/relationships/tags" Target="../tags/tag3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36.png"/><Relationship Id="rId5" Type="http://schemas.openxmlformats.org/officeDocument/2006/relationships/tags" Target="../tags/tag35.xml"/><Relationship Id="rId15" Type="http://schemas.openxmlformats.org/officeDocument/2006/relationships/image" Target="../media/image28.png"/><Relationship Id="rId23" Type="http://schemas.openxmlformats.org/officeDocument/2006/relationships/image" Target="../media/image9.png"/><Relationship Id="rId10" Type="http://schemas.openxmlformats.org/officeDocument/2006/relationships/tags" Target="../tags/tag40.xml"/><Relationship Id="rId19" Type="http://schemas.openxmlformats.org/officeDocument/2006/relationships/image" Target="../media/image32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18" Type="http://schemas.openxmlformats.org/officeDocument/2006/relationships/image" Target="../media/image150.png"/><Relationship Id="rId26" Type="http://schemas.openxmlformats.org/officeDocument/2006/relationships/image" Target="../media/image251.png"/><Relationship Id="rId3" Type="http://schemas.openxmlformats.org/officeDocument/2006/relationships/tags" Target="../tags/tag622.xml"/><Relationship Id="rId21" Type="http://schemas.openxmlformats.org/officeDocument/2006/relationships/image" Target="../media/image246.png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50.png"/><Relationship Id="rId33" Type="http://schemas.openxmlformats.org/officeDocument/2006/relationships/image" Target="../media/image256.png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0" Type="http://schemas.openxmlformats.org/officeDocument/2006/relationships/image" Target="../media/image245.png"/><Relationship Id="rId29" Type="http://schemas.openxmlformats.org/officeDocument/2006/relationships/image" Target="../media/image254.png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24" Type="http://schemas.openxmlformats.org/officeDocument/2006/relationships/image" Target="../media/image249.png"/><Relationship Id="rId32" Type="http://schemas.openxmlformats.org/officeDocument/2006/relationships/image" Target="../media/image255.png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image" Target="../media/image248.png"/><Relationship Id="rId28" Type="http://schemas.openxmlformats.org/officeDocument/2006/relationships/image" Target="../media/image253.png"/><Relationship Id="rId10" Type="http://schemas.openxmlformats.org/officeDocument/2006/relationships/tags" Target="../tags/tag629.xml"/><Relationship Id="rId19" Type="http://schemas.openxmlformats.org/officeDocument/2006/relationships/image" Target="../media/image149.png"/><Relationship Id="rId31" Type="http://schemas.openxmlformats.org/officeDocument/2006/relationships/image" Target="../media/image153.png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image" Target="../media/image247.png"/><Relationship Id="rId27" Type="http://schemas.openxmlformats.org/officeDocument/2006/relationships/image" Target="../media/image252.png"/><Relationship Id="rId30" Type="http://schemas.openxmlformats.org/officeDocument/2006/relationships/image" Target="../media/image2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13" Type="http://schemas.openxmlformats.org/officeDocument/2006/relationships/tags" Target="../tags/tag648.xml"/><Relationship Id="rId18" Type="http://schemas.openxmlformats.org/officeDocument/2006/relationships/image" Target="../media/image244.png"/><Relationship Id="rId26" Type="http://schemas.openxmlformats.org/officeDocument/2006/relationships/image" Target="../media/image248.png"/><Relationship Id="rId3" Type="http://schemas.openxmlformats.org/officeDocument/2006/relationships/tags" Target="../tags/tag638.xml"/><Relationship Id="rId21" Type="http://schemas.openxmlformats.org/officeDocument/2006/relationships/image" Target="../media/image150.png"/><Relationship Id="rId7" Type="http://schemas.openxmlformats.org/officeDocument/2006/relationships/tags" Target="../tags/tag642.xml"/><Relationship Id="rId12" Type="http://schemas.openxmlformats.org/officeDocument/2006/relationships/tags" Target="../tags/tag64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47.png"/><Relationship Id="rId33" Type="http://schemas.openxmlformats.org/officeDocument/2006/relationships/image" Target="../media/image256.png"/><Relationship Id="rId2" Type="http://schemas.openxmlformats.org/officeDocument/2006/relationships/tags" Target="../tags/tag637.xml"/><Relationship Id="rId16" Type="http://schemas.openxmlformats.org/officeDocument/2006/relationships/tags" Target="../tags/tag651.xml"/><Relationship Id="rId20" Type="http://schemas.openxmlformats.org/officeDocument/2006/relationships/image" Target="../media/image252.png"/><Relationship Id="rId29" Type="http://schemas.openxmlformats.org/officeDocument/2006/relationships/image" Target="../media/image251.png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tags" Target="../tags/tag646.xml"/><Relationship Id="rId24" Type="http://schemas.openxmlformats.org/officeDocument/2006/relationships/image" Target="../media/image246.png"/><Relationship Id="rId32" Type="http://schemas.openxmlformats.org/officeDocument/2006/relationships/image" Target="../media/image255.png"/><Relationship Id="rId5" Type="http://schemas.openxmlformats.org/officeDocument/2006/relationships/tags" Target="../tags/tag640.xml"/><Relationship Id="rId15" Type="http://schemas.openxmlformats.org/officeDocument/2006/relationships/tags" Target="../tags/tag650.xml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10" Type="http://schemas.openxmlformats.org/officeDocument/2006/relationships/tags" Target="../tags/tag645.xml"/><Relationship Id="rId19" Type="http://schemas.openxmlformats.org/officeDocument/2006/relationships/image" Target="../media/image153.png"/><Relationship Id="rId31" Type="http://schemas.openxmlformats.org/officeDocument/2006/relationships/image" Target="../media/image253.png"/><Relationship Id="rId4" Type="http://schemas.openxmlformats.org/officeDocument/2006/relationships/tags" Target="../tags/tag639.xml"/><Relationship Id="rId9" Type="http://schemas.openxmlformats.org/officeDocument/2006/relationships/tags" Target="../tags/tag644.xml"/><Relationship Id="rId14" Type="http://schemas.openxmlformats.org/officeDocument/2006/relationships/tags" Target="../tags/tag649.xml"/><Relationship Id="rId22" Type="http://schemas.openxmlformats.org/officeDocument/2006/relationships/image" Target="../media/image149.png"/><Relationship Id="rId27" Type="http://schemas.openxmlformats.org/officeDocument/2006/relationships/image" Target="../media/image249.png"/><Relationship Id="rId30" Type="http://schemas.openxmlformats.org/officeDocument/2006/relationships/image" Target="../media/image2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59.xml"/><Relationship Id="rId13" Type="http://schemas.openxmlformats.org/officeDocument/2006/relationships/tags" Target="../tags/tag664.xml"/><Relationship Id="rId18" Type="http://schemas.openxmlformats.org/officeDocument/2006/relationships/tags" Target="../tags/tag669.xml"/><Relationship Id="rId26" Type="http://schemas.openxmlformats.org/officeDocument/2006/relationships/image" Target="../media/image244.png"/><Relationship Id="rId39" Type="http://schemas.openxmlformats.org/officeDocument/2006/relationships/image" Target="../media/image246.png"/><Relationship Id="rId3" Type="http://schemas.openxmlformats.org/officeDocument/2006/relationships/tags" Target="../tags/tag654.xml"/><Relationship Id="rId21" Type="http://schemas.openxmlformats.org/officeDocument/2006/relationships/tags" Target="../tags/tag672.xml"/><Relationship Id="rId34" Type="http://schemas.openxmlformats.org/officeDocument/2006/relationships/image" Target="../media/image260.png"/><Relationship Id="rId42" Type="http://schemas.openxmlformats.org/officeDocument/2006/relationships/image" Target="../media/image247.png"/><Relationship Id="rId47" Type="http://schemas.openxmlformats.org/officeDocument/2006/relationships/image" Target="../media/image26.png"/><Relationship Id="rId7" Type="http://schemas.openxmlformats.org/officeDocument/2006/relationships/tags" Target="../tags/tag658.xml"/><Relationship Id="rId12" Type="http://schemas.openxmlformats.org/officeDocument/2006/relationships/tags" Target="../tags/tag663.xml"/><Relationship Id="rId17" Type="http://schemas.openxmlformats.org/officeDocument/2006/relationships/tags" Target="../tags/tag66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59.png"/><Relationship Id="rId38" Type="http://schemas.openxmlformats.org/officeDocument/2006/relationships/image" Target="../media/image245.png"/><Relationship Id="rId46" Type="http://schemas.openxmlformats.org/officeDocument/2006/relationships/image" Target="../media/image256.png"/><Relationship Id="rId2" Type="http://schemas.openxmlformats.org/officeDocument/2006/relationships/tags" Target="../tags/tag653.xml"/><Relationship Id="rId16" Type="http://schemas.openxmlformats.org/officeDocument/2006/relationships/tags" Target="../tags/tag667.xml"/><Relationship Id="rId20" Type="http://schemas.openxmlformats.org/officeDocument/2006/relationships/tags" Target="../tags/tag671.xml"/><Relationship Id="rId29" Type="http://schemas.openxmlformats.org/officeDocument/2006/relationships/image" Target="../media/image150.png"/><Relationship Id="rId41" Type="http://schemas.openxmlformats.org/officeDocument/2006/relationships/image" Target="../media/image249.png"/><Relationship Id="rId1" Type="http://schemas.openxmlformats.org/officeDocument/2006/relationships/tags" Target="../tags/tag652.xml"/><Relationship Id="rId6" Type="http://schemas.openxmlformats.org/officeDocument/2006/relationships/tags" Target="../tags/tag657.xml"/><Relationship Id="rId11" Type="http://schemas.openxmlformats.org/officeDocument/2006/relationships/tags" Target="../tags/tag662.xml"/><Relationship Id="rId24" Type="http://schemas.openxmlformats.org/officeDocument/2006/relationships/tags" Target="../tags/tag675.xml"/><Relationship Id="rId32" Type="http://schemas.openxmlformats.org/officeDocument/2006/relationships/image" Target="../media/image258.png"/><Relationship Id="rId37" Type="http://schemas.openxmlformats.org/officeDocument/2006/relationships/image" Target="../media/image149.png"/><Relationship Id="rId40" Type="http://schemas.openxmlformats.org/officeDocument/2006/relationships/image" Target="../media/image248.png"/><Relationship Id="rId45" Type="http://schemas.openxmlformats.org/officeDocument/2006/relationships/image" Target="../media/image255.png"/><Relationship Id="rId5" Type="http://schemas.openxmlformats.org/officeDocument/2006/relationships/tags" Target="../tags/tag656.xml"/><Relationship Id="rId15" Type="http://schemas.openxmlformats.org/officeDocument/2006/relationships/tags" Target="../tags/tag666.xml"/><Relationship Id="rId23" Type="http://schemas.openxmlformats.org/officeDocument/2006/relationships/tags" Target="../tags/tag674.xml"/><Relationship Id="rId28" Type="http://schemas.openxmlformats.org/officeDocument/2006/relationships/image" Target="../media/image252.png"/><Relationship Id="rId36" Type="http://schemas.openxmlformats.org/officeDocument/2006/relationships/image" Target="../media/image262.png"/><Relationship Id="rId10" Type="http://schemas.openxmlformats.org/officeDocument/2006/relationships/tags" Target="../tags/tag661.xml"/><Relationship Id="rId19" Type="http://schemas.openxmlformats.org/officeDocument/2006/relationships/tags" Target="../tags/tag670.xml"/><Relationship Id="rId31" Type="http://schemas.openxmlformats.org/officeDocument/2006/relationships/image" Target="../media/image251.png"/><Relationship Id="rId44" Type="http://schemas.openxmlformats.org/officeDocument/2006/relationships/image" Target="../media/image264.png"/><Relationship Id="rId4" Type="http://schemas.openxmlformats.org/officeDocument/2006/relationships/tags" Target="../tags/tag655.xml"/><Relationship Id="rId9" Type="http://schemas.openxmlformats.org/officeDocument/2006/relationships/tags" Target="../tags/tag660.xml"/><Relationship Id="rId14" Type="http://schemas.openxmlformats.org/officeDocument/2006/relationships/tags" Target="../tags/tag665.xml"/><Relationship Id="rId22" Type="http://schemas.openxmlformats.org/officeDocument/2006/relationships/tags" Target="../tags/tag673.xml"/><Relationship Id="rId27" Type="http://schemas.openxmlformats.org/officeDocument/2006/relationships/image" Target="../media/image153.png"/><Relationship Id="rId30" Type="http://schemas.openxmlformats.org/officeDocument/2006/relationships/image" Target="../media/image250.png"/><Relationship Id="rId35" Type="http://schemas.openxmlformats.org/officeDocument/2006/relationships/image" Target="../media/image261.png"/><Relationship Id="rId43" Type="http://schemas.openxmlformats.org/officeDocument/2006/relationships/image" Target="../media/image2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image" Target="../media/image37.png"/><Relationship Id="rId3" Type="http://schemas.openxmlformats.org/officeDocument/2006/relationships/tags" Target="../tags/tag45.xml"/><Relationship Id="rId21" Type="http://schemas.openxmlformats.org/officeDocument/2006/relationships/image" Target="../media/image32.png"/><Relationship Id="rId34" Type="http://schemas.openxmlformats.org/officeDocument/2006/relationships/image" Target="../media/image39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36.png"/><Relationship Id="rId33" Type="http://schemas.openxmlformats.org/officeDocument/2006/relationships/image" Target="../media/image21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31.png"/><Relationship Id="rId29" Type="http://schemas.openxmlformats.org/officeDocument/2006/relationships/image" Target="../media/image2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9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34.png"/><Relationship Id="rId28" Type="http://schemas.openxmlformats.org/officeDocument/2006/relationships/image" Target="../media/image28.png"/><Relationship Id="rId36" Type="http://schemas.openxmlformats.org/officeDocument/2006/relationships/image" Target="../media/image41.png"/><Relationship Id="rId10" Type="http://schemas.openxmlformats.org/officeDocument/2006/relationships/tags" Target="../tags/tag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5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33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image" Target="../media/image21.png"/><Relationship Id="rId39" Type="http://schemas.openxmlformats.org/officeDocument/2006/relationships/image" Target="../media/image49.png"/><Relationship Id="rId3" Type="http://schemas.openxmlformats.org/officeDocument/2006/relationships/tags" Target="../tags/tag6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4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38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27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9.png"/><Relationship Id="rId32" Type="http://schemas.openxmlformats.org/officeDocument/2006/relationships/image" Target="../media/image28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42.png"/><Relationship Id="rId28" Type="http://schemas.openxmlformats.org/officeDocument/2006/relationships/image" Target="../media/image40.png"/><Relationship Id="rId36" Type="http://schemas.openxmlformats.org/officeDocument/2006/relationships/image" Target="../media/image46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image" Target="../media/image30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41.png"/><Relationship Id="rId27" Type="http://schemas.openxmlformats.org/officeDocument/2006/relationships/image" Target="../media/image39.png"/><Relationship Id="rId30" Type="http://schemas.openxmlformats.org/officeDocument/2006/relationships/image" Target="../media/image29.png"/><Relationship Id="rId35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image" Target="../media/image52.png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34" Type="http://schemas.openxmlformats.org/officeDocument/2006/relationships/image" Target="../media/image29.png"/><Relationship Id="rId42" Type="http://schemas.openxmlformats.org/officeDocument/2006/relationships/image" Target="../media/image4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image" Target="../media/image27.png"/><Relationship Id="rId38" Type="http://schemas.openxmlformats.org/officeDocument/2006/relationships/image" Target="../media/image51.png"/><Relationship Id="rId46" Type="http://schemas.openxmlformats.org/officeDocument/2006/relationships/image" Target="../media/image26.png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image" Target="../media/image38.png"/><Relationship Id="rId41" Type="http://schemas.openxmlformats.org/officeDocument/2006/relationships/image" Target="../media/image41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image" Target="../media/image40.png"/><Relationship Id="rId37" Type="http://schemas.openxmlformats.org/officeDocument/2006/relationships/image" Target="../media/image23.png"/><Relationship Id="rId40" Type="http://schemas.openxmlformats.org/officeDocument/2006/relationships/image" Target="../media/image53.png"/><Relationship Id="rId45" Type="http://schemas.openxmlformats.org/officeDocument/2006/relationships/image" Target="../media/image56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image" Target="../media/image9.png"/><Relationship Id="rId36" Type="http://schemas.openxmlformats.org/officeDocument/2006/relationships/image" Target="../media/image28.png"/><Relationship Id="rId49" Type="http://schemas.openxmlformats.org/officeDocument/2006/relationships/image" Target="../media/image59.png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image" Target="../media/image39.png"/><Relationship Id="rId44" Type="http://schemas.openxmlformats.org/officeDocument/2006/relationships/image" Target="../media/image55.png"/><Relationship Id="rId52" Type="http://schemas.openxmlformats.org/officeDocument/2006/relationships/image" Target="../media/image62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1.png"/><Relationship Id="rId35" Type="http://schemas.openxmlformats.org/officeDocument/2006/relationships/image" Target="../media/image30.png"/><Relationship Id="rId43" Type="http://schemas.openxmlformats.org/officeDocument/2006/relationships/image" Target="../media/image54.png"/><Relationship Id="rId48" Type="http://schemas.openxmlformats.org/officeDocument/2006/relationships/image" Target="../media/image58.png"/><Relationship Id="rId8" Type="http://schemas.openxmlformats.org/officeDocument/2006/relationships/tags" Target="../tags/tag88.xml"/><Relationship Id="rId51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image" Target="../media/image21.png"/><Relationship Id="rId26" Type="http://schemas.openxmlformats.org/officeDocument/2006/relationships/image" Target="../media/image63.png"/><Relationship Id="rId3" Type="http://schemas.openxmlformats.org/officeDocument/2006/relationships/tags" Target="../tags/tag109.xml"/><Relationship Id="rId21" Type="http://schemas.openxmlformats.org/officeDocument/2006/relationships/image" Target="../media/image9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image" Target="../media/image38.png"/><Relationship Id="rId25" Type="http://schemas.openxmlformats.org/officeDocument/2006/relationships/image" Target="../media/image30.png"/><Relationship Id="rId2" Type="http://schemas.openxmlformats.org/officeDocument/2006/relationships/tags" Target="../tags/tag10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0.png"/><Relationship Id="rId29" Type="http://schemas.openxmlformats.org/officeDocument/2006/relationships/image" Target="../media/image66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29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28.png"/><Relationship Id="rId28" Type="http://schemas.openxmlformats.org/officeDocument/2006/relationships/image" Target="../media/image65.png"/><Relationship Id="rId10" Type="http://schemas.openxmlformats.org/officeDocument/2006/relationships/tags" Target="../tags/tag116.xml"/><Relationship Id="rId19" Type="http://schemas.openxmlformats.org/officeDocument/2006/relationships/image" Target="../media/image39.png"/><Relationship Id="rId31" Type="http://schemas.openxmlformats.org/officeDocument/2006/relationships/image" Target="../media/image68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27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9.png"/><Relationship Id="rId39" Type="http://schemas.openxmlformats.org/officeDocument/2006/relationships/image" Target="../media/image76.png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34" Type="http://schemas.openxmlformats.org/officeDocument/2006/relationships/image" Target="../media/image71.png"/><Relationship Id="rId42" Type="http://schemas.openxmlformats.org/officeDocument/2006/relationships/image" Target="../media/image78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1.png"/><Relationship Id="rId38" Type="http://schemas.openxmlformats.org/officeDocument/2006/relationships/image" Target="../media/image75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image" Target="../media/image69.png"/><Relationship Id="rId41" Type="http://schemas.openxmlformats.org/officeDocument/2006/relationships/image" Target="../media/image77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image" Target="../media/image32.png"/><Relationship Id="rId37" Type="http://schemas.openxmlformats.org/officeDocument/2006/relationships/image" Target="../media/image74.png"/><Relationship Id="rId40" Type="http://schemas.openxmlformats.org/officeDocument/2006/relationships/image" Target="../media/image36.png"/><Relationship Id="rId45" Type="http://schemas.openxmlformats.org/officeDocument/2006/relationships/image" Target="../media/image81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image" Target="../media/image30.png"/><Relationship Id="rId36" Type="http://schemas.openxmlformats.org/officeDocument/2006/relationships/image" Target="../media/image73.png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image" Target="../media/image28.png"/><Relationship Id="rId44" Type="http://schemas.openxmlformats.org/officeDocument/2006/relationships/image" Target="../media/image80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image" Target="../media/image29.png"/><Relationship Id="rId30" Type="http://schemas.openxmlformats.org/officeDocument/2006/relationships/image" Target="../media/image70.png"/><Relationship Id="rId35" Type="http://schemas.openxmlformats.org/officeDocument/2006/relationships/image" Target="../media/image72.png"/><Relationship Id="rId43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1B06-A7C4-461B-A188-5E12A1080F58}" type="slidenum">
              <a:rPr lang="en-US"/>
              <a:pPr/>
              <a:t>1</a:t>
            </a:fld>
            <a:endParaRPr lang="en-US"/>
          </a:p>
        </p:txBody>
      </p:sp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The Spectral Theorem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121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570413"/>
            <a:ext cx="8805862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B8D-1067-412A-ADD0-69FB7CD312B2}" type="slidenum">
              <a:rPr lang="en-US"/>
              <a:pPr/>
              <a:t>10</a:t>
            </a:fld>
            <a:endParaRPr lang="en-US"/>
          </a:p>
        </p:txBody>
      </p:sp>
      <p:pic>
        <p:nvPicPr>
          <p:cNvPr id="733222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6788"/>
            <a:ext cx="5578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23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7788"/>
            <a:ext cx="8188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24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18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5432425"/>
            <a:ext cx="2401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19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89625"/>
            <a:ext cx="28559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20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29200"/>
            <a:ext cx="2413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21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5775325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86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822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88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30257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3189" name="Line 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3192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3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9530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4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6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4344988"/>
            <a:ext cx="2344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97" name="Picture 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97488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8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830888"/>
            <a:ext cx="207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9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6364288"/>
            <a:ext cx="1889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3200" name="Line 16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3202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00"/>
            <a:ext cx="6959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3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187450"/>
            <a:ext cx="37068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4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676400"/>
            <a:ext cx="463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5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723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6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05088"/>
            <a:ext cx="31130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7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3352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8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11475"/>
            <a:ext cx="3359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25" name="Picture 4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26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213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14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E92F-A61F-479E-929F-2BBDCE753116}" type="slidenum">
              <a:rPr lang="en-US"/>
              <a:pPr/>
              <a:t>11</a:t>
            </a:fld>
            <a:endParaRPr lang="en-US"/>
          </a:p>
        </p:txBody>
      </p:sp>
      <p:pic>
        <p:nvPicPr>
          <p:cNvPr id="73422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26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848" y="4311650"/>
            <a:ext cx="1304928" cy="302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421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748213"/>
            <a:ext cx="5086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127625"/>
            <a:ext cx="5086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13" name="Line 5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421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00"/>
            <a:ext cx="6959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187450"/>
            <a:ext cx="37068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676400"/>
            <a:ext cx="463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723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05088"/>
            <a:ext cx="31130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9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11475"/>
            <a:ext cx="3359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0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822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23" name="Rectangle 1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24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7352-408E-4E67-9F4B-1BA96D951DEE}" type="slidenum">
              <a:rPr lang="en-US"/>
              <a:pPr/>
              <a:t>12</a:t>
            </a:fld>
            <a:endParaRPr lang="en-US"/>
          </a:p>
        </p:txBody>
      </p:sp>
      <p:pic>
        <p:nvPicPr>
          <p:cNvPr id="735251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9300"/>
            <a:ext cx="6810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024063"/>
            <a:ext cx="7318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917825"/>
            <a:ext cx="69024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624263"/>
            <a:ext cx="6940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55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609600"/>
            <a:ext cx="8283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56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954088"/>
            <a:ext cx="86407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5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5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11488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5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41725"/>
            <a:ext cx="6810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382838"/>
            <a:ext cx="6883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4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983038"/>
            <a:ext cx="6883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5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8838"/>
            <a:ext cx="92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68888"/>
            <a:ext cx="77390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4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8780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5248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9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4FD-D027-4812-AC19-4EF759D4239C}" type="slidenum">
              <a:rPr lang="en-US"/>
              <a:pPr/>
              <a:t>13</a:t>
            </a:fld>
            <a:endParaRPr lang="en-US"/>
          </a:p>
        </p:txBody>
      </p:sp>
      <p:pic>
        <p:nvPicPr>
          <p:cNvPr id="7362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737100"/>
            <a:ext cx="507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18100"/>
            <a:ext cx="5526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78288"/>
            <a:ext cx="46926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348"/>
            <a:ext cx="7285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25463"/>
            <a:ext cx="4238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63" name="Line 7"/>
          <p:cNvSpPr>
            <a:spLocks noChangeShapeType="1"/>
          </p:cNvSpPr>
          <p:nvPr/>
        </p:nvSpPr>
        <p:spPr bwMode="auto">
          <a:xfrm>
            <a:off x="0" y="1011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26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1613"/>
            <a:ext cx="9652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833688"/>
            <a:ext cx="9652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66" name="Line 10"/>
          <p:cNvSpPr>
            <a:spLocks noChangeShapeType="1"/>
          </p:cNvSpPr>
          <p:nvPr/>
        </p:nvSpPr>
        <p:spPr bwMode="auto">
          <a:xfrm>
            <a:off x="6705600" y="2814638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67" name="Line 11"/>
          <p:cNvSpPr>
            <a:spLocks noChangeShapeType="1"/>
          </p:cNvSpPr>
          <p:nvPr/>
        </p:nvSpPr>
        <p:spPr bwMode="auto">
          <a:xfrm>
            <a:off x="1836738" y="4818063"/>
            <a:ext cx="19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68" name="Line 12"/>
          <p:cNvSpPr>
            <a:spLocks noChangeShapeType="1"/>
          </p:cNvSpPr>
          <p:nvPr/>
        </p:nvSpPr>
        <p:spPr bwMode="auto">
          <a:xfrm>
            <a:off x="3884613" y="4818063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69" name="Line 13"/>
          <p:cNvSpPr>
            <a:spLocks noChangeShapeType="1"/>
          </p:cNvSpPr>
          <p:nvPr/>
        </p:nvSpPr>
        <p:spPr bwMode="auto">
          <a:xfrm>
            <a:off x="1296988" y="4130675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0" name="Line 14"/>
          <p:cNvSpPr>
            <a:spLocks noChangeShapeType="1"/>
          </p:cNvSpPr>
          <p:nvPr/>
        </p:nvSpPr>
        <p:spPr bwMode="auto">
          <a:xfrm>
            <a:off x="3235325" y="4038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1" name="Line 15"/>
          <p:cNvSpPr>
            <a:spLocks noChangeShapeType="1"/>
          </p:cNvSpPr>
          <p:nvPr/>
        </p:nvSpPr>
        <p:spPr bwMode="auto">
          <a:xfrm>
            <a:off x="4313238" y="4130675"/>
            <a:ext cx="411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2" name="Line 16"/>
          <p:cNvSpPr>
            <a:spLocks noChangeShapeType="1"/>
          </p:cNvSpPr>
          <p:nvPr/>
        </p:nvSpPr>
        <p:spPr bwMode="auto">
          <a:xfrm>
            <a:off x="5310188" y="413067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3" name="Line 17"/>
          <p:cNvSpPr>
            <a:spLocks noChangeShapeType="1"/>
          </p:cNvSpPr>
          <p:nvPr/>
        </p:nvSpPr>
        <p:spPr bwMode="auto">
          <a:xfrm>
            <a:off x="5492750" y="4130675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4" name="Line 18"/>
          <p:cNvSpPr>
            <a:spLocks noChangeShapeType="1"/>
          </p:cNvSpPr>
          <p:nvPr/>
        </p:nvSpPr>
        <p:spPr bwMode="auto">
          <a:xfrm>
            <a:off x="5502275" y="5189538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5" name="Line 19"/>
          <p:cNvSpPr>
            <a:spLocks noChangeShapeType="1"/>
          </p:cNvSpPr>
          <p:nvPr/>
        </p:nvSpPr>
        <p:spPr bwMode="auto">
          <a:xfrm>
            <a:off x="5675313" y="5189538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6" name="Line 20"/>
          <p:cNvSpPr>
            <a:spLocks noChangeShapeType="1"/>
          </p:cNvSpPr>
          <p:nvPr/>
        </p:nvSpPr>
        <p:spPr bwMode="auto">
          <a:xfrm>
            <a:off x="6681788" y="51943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7" name="Line 21"/>
          <p:cNvSpPr>
            <a:spLocks noChangeShapeType="1"/>
          </p:cNvSpPr>
          <p:nvPr/>
        </p:nvSpPr>
        <p:spPr bwMode="auto">
          <a:xfrm>
            <a:off x="7521575" y="5194300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278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6461125"/>
            <a:ext cx="9652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79" name="Line 23"/>
          <p:cNvSpPr>
            <a:spLocks noChangeShapeType="1"/>
          </p:cNvSpPr>
          <p:nvPr/>
        </p:nvSpPr>
        <p:spPr bwMode="auto">
          <a:xfrm>
            <a:off x="2895600" y="642461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80" name="Line 24"/>
          <p:cNvSpPr>
            <a:spLocks noChangeShapeType="1"/>
          </p:cNvSpPr>
          <p:nvPr/>
        </p:nvSpPr>
        <p:spPr bwMode="auto">
          <a:xfrm>
            <a:off x="1882775" y="5816600"/>
            <a:ext cx="19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281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38813"/>
            <a:ext cx="308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82" name="Line 26"/>
          <p:cNvSpPr>
            <a:spLocks noChangeShapeType="1"/>
          </p:cNvSpPr>
          <p:nvPr/>
        </p:nvSpPr>
        <p:spPr bwMode="auto">
          <a:xfrm>
            <a:off x="1873250" y="5816600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283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3125"/>
            <a:ext cx="49387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84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228725"/>
            <a:ext cx="6869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85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85925"/>
            <a:ext cx="16652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86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609725"/>
            <a:ext cx="30654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6287" name="Line 31"/>
          <p:cNvSpPr>
            <a:spLocks noChangeShapeType="1"/>
          </p:cNvSpPr>
          <p:nvPr/>
        </p:nvSpPr>
        <p:spPr bwMode="auto">
          <a:xfrm>
            <a:off x="3738563" y="5816600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88" name="Line 32"/>
          <p:cNvSpPr>
            <a:spLocks noChangeShapeType="1"/>
          </p:cNvSpPr>
          <p:nvPr/>
        </p:nvSpPr>
        <p:spPr bwMode="auto">
          <a:xfrm>
            <a:off x="2887663" y="5816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89" name="Line 33"/>
          <p:cNvSpPr>
            <a:spLocks noChangeShapeType="1"/>
          </p:cNvSpPr>
          <p:nvPr/>
        </p:nvSpPr>
        <p:spPr bwMode="auto">
          <a:xfrm flipH="1">
            <a:off x="1219200" y="5738813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90" name="Line 34"/>
          <p:cNvSpPr>
            <a:spLocks noChangeShapeType="1"/>
          </p:cNvSpPr>
          <p:nvPr/>
        </p:nvSpPr>
        <p:spPr bwMode="auto">
          <a:xfrm flipH="1">
            <a:off x="3048000" y="5738813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309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49625"/>
            <a:ext cx="3519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6292" name="Line 36"/>
          <p:cNvSpPr>
            <a:spLocks noChangeShapeType="1"/>
          </p:cNvSpPr>
          <p:nvPr/>
        </p:nvSpPr>
        <p:spPr bwMode="auto">
          <a:xfrm>
            <a:off x="4011613" y="3406775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93" name="Line 37"/>
          <p:cNvSpPr>
            <a:spLocks noChangeShapeType="1"/>
          </p:cNvSpPr>
          <p:nvPr/>
        </p:nvSpPr>
        <p:spPr bwMode="auto">
          <a:xfrm>
            <a:off x="2147888" y="4038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94" name="Line 38"/>
          <p:cNvSpPr>
            <a:spLocks noChangeShapeType="1"/>
          </p:cNvSpPr>
          <p:nvPr/>
        </p:nvSpPr>
        <p:spPr bwMode="auto">
          <a:xfrm>
            <a:off x="2398713" y="4130675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95" name="Line 39"/>
          <p:cNvSpPr>
            <a:spLocks noChangeShapeType="1"/>
          </p:cNvSpPr>
          <p:nvPr/>
        </p:nvSpPr>
        <p:spPr bwMode="auto">
          <a:xfrm>
            <a:off x="3829050" y="5200650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305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16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08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8725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06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0663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07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759075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00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384925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301" name="Line 45"/>
          <p:cNvSpPr>
            <a:spLocks noChangeShapeType="1"/>
          </p:cNvSpPr>
          <p:nvPr/>
        </p:nvSpPr>
        <p:spPr bwMode="auto">
          <a:xfrm>
            <a:off x="5849938" y="4818063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302" name="Picture 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17875"/>
            <a:ext cx="3124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303" name="Rectangle 4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4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73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73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3" grpId="0" animBg="1"/>
      <p:bldP spid="736266" grpId="0" animBg="1"/>
      <p:bldP spid="736267" grpId="0" animBg="1"/>
      <p:bldP spid="736268" grpId="0" animBg="1"/>
      <p:bldP spid="736269" grpId="0" animBg="1"/>
      <p:bldP spid="736270" grpId="0" animBg="1"/>
      <p:bldP spid="736271" grpId="0" animBg="1"/>
      <p:bldP spid="736272" grpId="0" animBg="1"/>
      <p:bldP spid="736273" grpId="0" animBg="1"/>
      <p:bldP spid="736274" grpId="0" animBg="1"/>
      <p:bldP spid="736275" grpId="0" animBg="1"/>
      <p:bldP spid="736276" grpId="0" animBg="1"/>
      <p:bldP spid="736277" grpId="0" animBg="1"/>
      <p:bldP spid="736279" grpId="0" animBg="1"/>
      <p:bldP spid="736280" grpId="0" animBg="1"/>
      <p:bldP spid="736282" grpId="0" animBg="1"/>
      <p:bldP spid="736287" grpId="0" animBg="1"/>
      <p:bldP spid="736288" grpId="0" animBg="1"/>
      <p:bldP spid="736289" grpId="0" animBg="1"/>
      <p:bldP spid="736290" grpId="0" animBg="1"/>
      <p:bldP spid="736292" grpId="0" animBg="1"/>
      <p:bldP spid="736293" grpId="0" animBg="1"/>
      <p:bldP spid="736294" grpId="0" animBg="1"/>
      <p:bldP spid="736295" grpId="0" animBg="1"/>
      <p:bldP spid="7363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</p:spPr>
        <p:txBody>
          <a:bodyPr/>
          <a:lstStyle/>
          <a:p>
            <a:fld id="{4DD8026A-9191-4FBE-9D47-F2E70B745D6D}" type="slidenum">
              <a:rPr lang="en-US"/>
              <a:pPr/>
              <a:t>14</a:t>
            </a:fld>
            <a:endParaRPr lang="en-US"/>
          </a:p>
        </p:txBody>
      </p:sp>
      <p:sp>
        <p:nvSpPr>
          <p:cNvPr id="737283" name="Line 3"/>
          <p:cNvSpPr>
            <a:spLocks noChangeShapeType="1"/>
          </p:cNvSpPr>
          <p:nvPr/>
        </p:nvSpPr>
        <p:spPr bwMode="auto">
          <a:xfrm>
            <a:off x="0" y="1698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2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935038"/>
            <a:ext cx="67548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295400"/>
            <a:ext cx="497681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52400"/>
            <a:ext cx="5507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8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33400"/>
            <a:ext cx="36528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8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862138"/>
            <a:ext cx="57721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8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243138"/>
            <a:ext cx="4333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06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16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64150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9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64531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3" name="Line 13"/>
          <p:cNvSpPr>
            <a:spLocks noChangeShapeType="1"/>
          </p:cNvSpPr>
          <p:nvPr/>
        </p:nvSpPr>
        <p:spPr bwMode="auto">
          <a:xfrm flipV="1">
            <a:off x="2107504" y="4052170"/>
            <a:ext cx="1447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294" name="Line 14"/>
          <p:cNvSpPr>
            <a:spLocks noChangeShapeType="1"/>
          </p:cNvSpPr>
          <p:nvPr/>
        </p:nvSpPr>
        <p:spPr bwMode="auto">
          <a:xfrm flipV="1">
            <a:off x="6096000" y="4013548"/>
            <a:ext cx="1981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29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4495800"/>
            <a:ext cx="263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80" y="2819400"/>
            <a:ext cx="8722953" cy="4348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729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03825"/>
            <a:ext cx="8799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9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61025"/>
            <a:ext cx="6226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9" name="Line 19"/>
          <p:cNvSpPr>
            <a:spLocks noChangeShapeType="1"/>
          </p:cNvSpPr>
          <p:nvPr/>
        </p:nvSpPr>
        <p:spPr bwMode="auto">
          <a:xfrm>
            <a:off x="0" y="26892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00" name="Line 20"/>
          <p:cNvSpPr>
            <a:spLocks noChangeShapeType="1"/>
          </p:cNvSpPr>
          <p:nvPr/>
        </p:nvSpPr>
        <p:spPr bwMode="auto">
          <a:xfrm>
            <a:off x="0" y="34067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307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0713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02" name="Line 22"/>
          <p:cNvSpPr>
            <a:spLocks noChangeShapeType="1"/>
          </p:cNvSpPr>
          <p:nvPr/>
        </p:nvSpPr>
        <p:spPr bwMode="auto">
          <a:xfrm>
            <a:off x="0" y="50514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30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784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4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05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3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animBg="1"/>
      <p:bldP spid="737293" grpId="0" animBg="1"/>
      <p:bldP spid="737294" grpId="0" animBg="1"/>
      <p:bldP spid="737299" grpId="0" animBg="1"/>
      <p:bldP spid="737300" grpId="0" animBg="1"/>
      <p:bldP spid="7373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7F9A-E907-4C22-9250-A5A1FB77FD87}" type="slidenum">
              <a:rPr lang="en-US"/>
              <a:pPr/>
              <a:t>15</a:t>
            </a:fld>
            <a:endParaRPr lang="en-US"/>
          </a:p>
        </p:txBody>
      </p:sp>
      <p:pic>
        <p:nvPicPr>
          <p:cNvPr id="73831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16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30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52400"/>
            <a:ext cx="74374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554038"/>
            <a:ext cx="5791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773238"/>
            <a:ext cx="635793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629025"/>
            <a:ext cx="535463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9175"/>
            <a:ext cx="22891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594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595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1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260975"/>
            <a:ext cx="4333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6096000"/>
            <a:ext cx="1211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17" name="Rectangle 1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8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68B9-087E-4567-9E03-AD35E67EF069}" type="slidenum">
              <a:rPr lang="en-US"/>
              <a:pPr/>
              <a:t>16</a:t>
            </a:fld>
            <a:endParaRPr lang="en-US"/>
          </a:p>
        </p:txBody>
      </p:sp>
      <p:pic>
        <p:nvPicPr>
          <p:cNvPr id="7393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0"/>
            <a:ext cx="5597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9331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93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003425"/>
            <a:ext cx="5354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46475"/>
            <a:ext cx="132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60625"/>
            <a:ext cx="543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3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40116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5"/>
            <a:ext cx="174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3898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5870575"/>
            <a:ext cx="1852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16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5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0888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51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52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48213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4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52400"/>
            <a:ext cx="6699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3138"/>
            <a:ext cx="50149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73088"/>
            <a:ext cx="45989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9347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348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0A58-C6F9-4F65-8EC1-D2BD4957B3B8}" type="slidenum">
              <a:rPr lang="en-US"/>
              <a:pPr/>
              <a:t>17</a:t>
            </a:fld>
            <a:endParaRPr lang="en-US"/>
          </a:p>
        </p:txBody>
      </p:sp>
      <p:sp>
        <p:nvSpPr>
          <p:cNvPr id="740356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57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035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392488"/>
            <a:ext cx="72469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5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92538"/>
            <a:ext cx="4522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6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41963"/>
            <a:ext cx="5881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77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16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64238"/>
            <a:ext cx="5049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62" name="Line 10"/>
          <p:cNvSpPr>
            <a:spLocks noChangeShapeType="1"/>
          </p:cNvSpPr>
          <p:nvPr/>
        </p:nvSpPr>
        <p:spPr bwMode="auto">
          <a:xfrm>
            <a:off x="0" y="42878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0379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248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5263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6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765675"/>
            <a:ext cx="2968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8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4462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52400"/>
            <a:ext cx="6699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6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3138"/>
            <a:ext cx="50149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7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73088"/>
            <a:ext cx="45989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7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345238"/>
            <a:ext cx="2062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76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0388" name="Group 36"/>
          <p:cNvGrpSpPr>
            <a:grpSpLocks/>
          </p:cNvGrpSpPr>
          <p:nvPr/>
        </p:nvGrpSpPr>
        <p:grpSpPr bwMode="auto">
          <a:xfrm>
            <a:off x="152400" y="1677988"/>
            <a:ext cx="8915400" cy="1141412"/>
            <a:chOff x="96" y="144"/>
            <a:chExt cx="5616" cy="719"/>
          </a:xfrm>
        </p:grpSpPr>
        <p:pic>
          <p:nvPicPr>
            <p:cNvPr id="740385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384"/>
              <a:ext cx="521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86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601"/>
              <a:ext cx="544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87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12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7" grpId="0" animBg="1"/>
      <p:bldP spid="7403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32F6-74C4-482C-BB95-5D269620A928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759849" name="Group 41"/>
          <p:cNvGrpSpPr>
            <a:grpSpLocks/>
          </p:cNvGrpSpPr>
          <p:nvPr/>
        </p:nvGrpSpPr>
        <p:grpSpPr bwMode="auto">
          <a:xfrm>
            <a:off x="152400" y="1066800"/>
            <a:ext cx="8915400" cy="1141413"/>
            <a:chOff x="96" y="1057"/>
            <a:chExt cx="5616" cy="719"/>
          </a:xfrm>
        </p:grpSpPr>
        <p:pic>
          <p:nvPicPr>
            <p:cNvPr id="759850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297"/>
              <a:ext cx="521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51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514"/>
              <a:ext cx="544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52" name="Picture 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7"/>
              <a:ext cx="12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9844" name="Group 36"/>
          <p:cNvGrpSpPr>
            <a:grpSpLocks/>
          </p:cNvGrpSpPr>
          <p:nvPr/>
        </p:nvGrpSpPr>
        <p:grpSpPr bwMode="auto">
          <a:xfrm>
            <a:off x="762000" y="304800"/>
            <a:ext cx="7526338" cy="685800"/>
            <a:chOff x="480" y="2784"/>
            <a:chExt cx="4741" cy="432"/>
          </a:xfrm>
        </p:grpSpPr>
        <p:pic>
          <p:nvPicPr>
            <p:cNvPr id="759845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84"/>
              <a:ext cx="474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46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" y="3002"/>
              <a:ext cx="18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9826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7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9848" name="Group 40"/>
          <p:cNvGrpSpPr>
            <a:grpSpLocks/>
          </p:cNvGrpSpPr>
          <p:nvPr/>
        </p:nvGrpSpPr>
        <p:grpSpPr bwMode="auto">
          <a:xfrm>
            <a:off x="152400" y="1677988"/>
            <a:ext cx="8915400" cy="1141412"/>
            <a:chOff x="96" y="1057"/>
            <a:chExt cx="5616" cy="719"/>
          </a:xfrm>
        </p:grpSpPr>
        <p:pic>
          <p:nvPicPr>
            <p:cNvPr id="759829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297"/>
              <a:ext cx="521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30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514"/>
              <a:ext cx="544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31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7"/>
              <a:ext cx="12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9843" name="Group 35"/>
          <p:cNvGrpSpPr>
            <a:grpSpLocks/>
          </p:cNvGrpSpPr>
          <p:nvPr/>
        </p:nvGrpSpPr>
        <p:grpSpPr bwMode="auto">
          <a:xfrm>
            <a:off x="762000" y="4419600"/>
            <a:ext cx="7526338" cy="685800"/>
            <a:chOff x="480" y="2784"/>
            <a:chExt cx="4741" cy="432"/>
          </a:xfrm>
        </p:grpSpPr>
        <p:pic>
          <p:nvPicPr>
            <p:cNvPr id="759833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84"/>
              <a:ext cx="474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34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" y="3002"/>
              <a:ext cx="18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9853" name="Group 45"/>
          <p:cNvGrpSpPr>
            <a:grpSpLocks/>
          </p:cNvGrpSpPr>
          <p:nvPr/>
        </p:nvGrpSpPr>
        <p:grpSpPr bwMode="auto">
          <a:xfrm>
            <a:off x="381000" y="2306638"/>
            <a:ext cx="6643688" cy="1122362"/>
            <a:chOff x="240" y="3264"/>
            <a:chExt cx="4185" cy="707"/>
          </a:xfrm>
        </p:grpSpPr>
        <p:pic>
          <p:nvPicPr>
            <p:cNvPr id="759854" name="Picture 4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491"/>
              <a:ext cx="37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55" name="Picture 4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757"/>
              <a:ext cx="318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56" name="Picture 4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264"/>
              <a:ext cx="28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9847" name="Group 39"/>
          <p:cNvGrpSpPr>
            <a:grpSpLocks/>
          </p:cNvGrpSpPr>
          <p:nvPr/>
        </p:nvGrpSpPr>
        <p:grpSpPr bwMode="auto">
          <a:xfrm>
            <a:off x="381000" y="5181600"/>
            <a:ext cx="6643688" cy="1122363"/>
            <a:chOff x="240" y="3264"/>
            <a:chExt cx="4185" cy="707"/>
          </a:xfrm>
        </p:grpSpPr>
        <p:pic>
          <p:nvPicPr>
            <p:cNvPr id="759814" name="Picture 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491"/>
              <a:ext cx="37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16" name="Picture 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757"/>
              <a:ext cx="318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21" name="Picture 1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264"/>
              <a:ext cx="28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9857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00500"/>
            <a:ext cx="6902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58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746625"/>
            <a:ext cx="32527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59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5625"/>
            <a:ext cx="6429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60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4243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2086E-6 L -1.66667E-6 -0.58958 " pathEditMode="relative" ptsTypes="AA">
                                      <p:cBhvr>
                                        <p:cTn id="6" dur="500" fill="hold"/>
                                        <p:tgtEl>
                                          <p:spTgt spid="759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6257E-6 L -3.33333E-6 -0.08899 " pathEditMode="relative" ptsTypes="AA">
                                      <p:cBhvr>
                                        <p:cTn id="8" dur="500" fill="hold"/>
                                        <p:tgtEl>
                                          <p:spTgt spid="759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4925E-7 L 4.44444E-6 -0.42271 " pathEditMode="relative" ptsTypes="AA">
                                      <p:cBhvr>
                                        <p:cTn id="10" dur="500" fill="hold"/>
                                        <p:tgtEl>
                                          <p:spTgt spid="759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D9ED-6FC2-43FF-BB43-7509DDD986A8}" type="slidenum">
              <a:rPr lang="en-US"/>
              <a:pPr/>
              <a:t>19</a:t>
            </a:fld>
            <a:endParaRPr lang="en-US"/>
          </a:p>
        </p:txBody>
      </p:sp>
      <p:pic>
        <p:nvPicPr>
          <p:cNvPr id="7413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00500"/>
            <a:ext cx="6902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8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746625"/>
            <a:ext cx="32527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38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5625"/>
            <a:ext cx="6429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0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4243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1396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7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1403" name="Group 27"/>
          <p:cNvGrpSpPr>
            <a:grpSpLocks/>
          </p:cNvGrpSpPr>
          <p:nvPr/>
        </p:nvGrpSpPr>
        <p:grpSpPr bwMode="auto">
          <a:xfrm>
            <a:off x="762000" y="304800"/>
            <a:ext cx="7526338" cy="685800"/>
            <a:chOff x="480" y="2784"/>
            <a:chExt cx="4741" cy="432"/>
          </a:xfrm>
        </p:grpSpPr>
        <p:pic>
          <p:nvPicPr>
            <p:cNvPr id="741404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84"/>
              <a:ext cx="474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1405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" y="3002"/>
              <a:ext cx="18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1406" name="Group 30"/>
          <p:cNvGrpSpPr>
            <a:grpSpLocks/>
          </p:cNvGrpSpPr>
          <p:nvPr/>
        </p:nvGrpSpPr>
        <p:grpSpPr bwMode="auto">
          <a:xfrm>
            <a:off x="152400" y="1066800"/>
            <a:ext cx="8915400" cy="1141413"/>
            <a:chOff x="96" y="1057"/>
            <a:chExt cx="5616" cy="719"/>
          </a:xfrm>
        </p:grpSpPr>
        <p:pic>
          <p:nvPicPr>
            <p:cNvPr id="741407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297"/>
              <a:ext cx="521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1408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514"/>
              <a:ext cx="544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1409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7"/>
              <a:ext cx="12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1414" name="Group 38"/>
          <p:cNvGrpSpPr>
            <a:grpSpLocks/>
          </p:cNvGrpSpPr>
          <p:nvPr/>
        </p:nvGrpSpPr>
        <p:grpSpPr bwMode="auto">
          <a:xfrm>
            <a:off x="381000" y="2306638"/>
            <a:ext cx="6643688" cy="1122362"/>
            <a:chOff x="240" y="3264"/>
            <a:chExt cx="4185" cy="707"/>
          </a:xfrm>
        </p:grpSpPr>
        <p:pic>
          <p:nvPicPr>
            <p:cNvPr id="741415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491"/>
              <a:ext cx="37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1416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757"/>
              <a:ext cx="318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1417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264"/>
              <a:ext cx="28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1419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191125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21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5181600"/>
            <a:ext cx="1665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23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00650"/>
            <a:ext cx="15509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25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11813"/>
            <a:ext cx="5126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27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6054725"/>
            <a:ext cx="35750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38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54725"/>
            <a:ext cx="2043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44" name="Picture 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67375"/>
            <a:ext cx="2420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35" name="Picture 5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49963"/>
            <a:ext cx="14366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40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64404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1441" name="Line 65"/>
          <p:cNvSpPr>
            <a:spLocks noChangeShapeType="1"/>
          </p:cNvSpPr>
          <p:nvPr/>
        </p:nvSpPr>
        <p:spPr bwMode="auto">
          <a:xfrm flipV="1">
            <a:off x="1544638" y="2971800"/>
            <a:ext cx="13716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442" name="Line 66"/>
          <p:cNvSpPr>
            <a:spLocks noChangeShapeType="1"/>
          </p:cNvSpPr>
          <p:nvPr/>
        </p:nvSpPr>
        <p:spPr bwMode="auto">
          <a:xfrm flipV="1">
            <a:off x="4114800" y="1752600"/>
            <a:ext cx="762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443" name="Line 67"/>
          <p:cNvSpPr>
            <a:spLocks noChangeShapeType="1"/>
          </p:cNvSpPr>
          <p:nvPr/>
        </p:nvSpPr>
        <p:spPr bwMode="auto">
          <a:xfrm flipH="1">
            <a:off x="2057400" y="2147888"/>
            <a:ext cx="3276600" cy="3567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447" name="Line 71"/>
          <p:cNvSpPr>
            <a:spLocks noChangeShapeType="1"/>
          </p:cNvSpPr>
          <p:nvPr/>
        </p:nvSpPr>
        <p:spPr bwMode="auto">
          <a:xfrm flipH="1">
            <a:off x="2147888" y="5334000"/>
            <a:ext cx="438785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448" name="Line 72"/>
          <p:cNvSpPr>
            <a:spLocks noChangeShapeType="1"/>
          </p:cNvSpPr>
          <p:nvPr/>
        </p:nvSpPr>
        <p:spPr bwMode="auto">
          <a:xfrm flipH="1" flipV="1">
            <a:off x="5943600" y="5373688"/>
            <a:ext cx="593725" cy="4111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449" name="Line 73"/>
          <p:cNvSpPr>
            <a:spLocks noChangeShapeType="1"/>
          </p:cNvSpPr>
          <p:nvPr/>
        </p:nvSpPr>
        <p:spPr bwMode="auto">
          <a:xfrm flipH="1">
            <a:off x="1936750" y="5638800"/>
            <a:ext cx="219075" cy="511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450" name="Line 74"/>
          <p:cNvSpPr>
            <a:spLocks noChangeShapeType="1"/>
          </p:cNvSpPr>
          <p:nvPr/>
        </p:nvSpPr>
        <p:spPr bwMode="auto">
          <a:xfrm flipV="1">
            <a:off x="1295400" y="5029200"/>
            <a:ext cx="1981200" cy="1050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451" name="Line 75"/>
          <p:cNvSpPr>
            <a:spLocks noChangeShapeType="1"/>
          </p:cNvSpPr>
          <p:nvPr/>
        </p:nvSpPr>
        <p:spPr bwMode="auto">
          <a:xfrm flipH="1" flipV="1">
            <a:off x="4800600" y="5029200"/>
            <a:ext cx="15240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4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4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74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74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74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4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441" grpId="0" animBg="1"/>
      <p:bldP spid="741441" grpId="1" animBg="1"/>
      <p:bldP spid="741442" grpId="0" animBg="1"/>
      <p:bldP spid="741442" grpId="1" animBg="1"/>
      <p:bldP spid="741443" grpId="0" animBg="1"/>
      <p:bldP spid="741443" grpId="1" animBg="1"/>
      <p:bldP spid="741447" grpId="0" animBg="1"/>
      <p:bldP spid="741447" grpId="1" animBg="1"/>
      <p:bldP spid="741448" grpId="0" animBg="1"/>
      <p:bldP spid="741448" grpId="1" animBg="1"/>
      <p:bldP spid="741449" grpId="0" animBg="1"/>
      <p:bldP spid="741449" grpId="1" animBg="1"/>
      <p:bldP spid="741450" grpId="0" animBg="1"/>
      <p:bldP spid="7414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2FD1-1610-4F2A-BA73-5A634A88099A}" type="slidenum">
              <a:rPr lang="en-US"/>
              <a:pPr/>
              <a:t>2</a:t>
            </a:fld>
            <a:endParaRPr lang="en-US"/>
          </a:p>
        </p:txBody>
      </p:sp>
      <p:pic>
        <p:nvPicPr>
          <p:cNvPr id="7249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52400"/>
            <a:ext cx="4787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5013" name="Group 21"/>
          <p:cNvGrpSpPr>
            <a:grpSpLocks/>
          </p:cNvGrpSpPr>
          <p:nvPr/>
        </p:nvGrpSpPr>
        <p:grpSpPr bwMode="auto">
          <a:xfrm>
            <a:off x="609600" y="1900238"/>
            <a:ext cx="7772400" cy="766762"/>
            <a:chOff x="384" y="1197"/>
            <a:chExt cx="4896" cy="483"/>
          </a:xfrm>
        </p:grpSpPr>
        <p:pic>
          <p:nvPicPr>
            <p:cNvPr id="724996" name="Picture 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2"/>
              <a:ext cx="48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5012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" y="1197"/>
              <a:ext cx="27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4998" name="Group 6"/>
          <p:cNvGrpSpPr>
            <a:grpSpLocks/>
          </p:cNvGrpSpPr>
          <p:nvPr/>
        </p:nvGrpSpPr>
        <p:grpSpPr bwMode="auto">
          <a:xfrm>
            <a:off x="3276600" y="2667000"/>
            <a:ext cx="1865313" cy="762000"/>
            <a:chOff x="2064" y="1680"/>
            <a:chExt cx="1175" cy="480"/>
          </a:xfrm>
        </p:grpSpPr>
        <p:pic>
          <p:nvPicPr>
            <p:cNvPr id="724999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" y="1958"/>
              <a:ext cx="1097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5000" name="Rectangle 8"/>
            <p:cNvSpPr>
              <a:spLocks noChangeArrowheads="1"/>
            </p:cNvSpPr>
            <p:nvPr/>
          </p:nvSpPr>
          <p:spPr bwMode="auto">
            <a:xfrm>
              <a:off x="2064" y="1920"/>
              <a:ext cx="1175" cy="240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001" name="Line 9"/>
            <p:cNvSpPr>
              <a:spLocks noChangeShapeType="1"/>
            </p:cNvSpPr>
            <p:nvPr/>
          </p:nvSpPr>
          <p:spPr bwMode="auto">
            <a:xfrm flipH="1" flipV="1">
              <a:off x="2423" y="1680"/>
              <a:ext cx="24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500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4130675"/>
            <a:ext cx="44846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0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5221288"/>
            <a:ext cx="52038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1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35438"/>
            <a:ext cx="6810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11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26050"/>
            <a:ext cx="6810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0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69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5007" name="Rectangle 1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8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5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5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612B-F79C-46BF-93FC-947B838E8E98}" type="slidenum">
              <a:rPr lang="en-US"/>
              <a:pPr/>
              <a:t>20</a:t>
            </a:fld>
            <a:endParaRPr lang="en-US"/>
          </a:p>
        </p:txBody>
      </p:sp>
      <p:pic>
        <p:nvPicPr>
          <p:cNvPr id="7618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00500"/>
            <a:ext cx="6902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746625"/>
            <a:ext cx="32527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21388"/>
            <a:ext cx="5673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6383338"/>
            <a:ext cx="54276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038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5625"/>
            <a:ext cx="64293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57800"/>
            <a:ext cx="6505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1778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6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21388"/>
            <a:ext cx="1778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6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4243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1868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9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1870" name="Group 14"/>
          <p:cNvGrpSpPr>
            <a:grpSpLocks/>
          </p:cNvGrpSpPr>
          <p:nvPr/>
        </p:nvGrpSpPr>
        <p:grpSpPr bwMode="auto">
          <a:xfrm>
            <a:off x="762000" y="304800"/>
            <a:ext cx="7526338" cy="685800"/>
            <a:chOff x="480" y="2784"/>
            <a:chExt cx="4741" cy="432"/>
          </a:xfrm>
        </p:grpSpPr>
        <p:pic>
          <p:nvPicPr>
            <p:cNvPr id="761871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84"/>
              <a:ext cx="474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1872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" y="3002"/>
              <a:ext cx="18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1873" name="Group 17"/>
          <p:cNvGrpSpPr>
            <a:grpSpLocks/>
          </p:cNvGrpSpPr>
          <p:nvPr/>
        </p:nvGrpSpPr>
        <p:grpSpPr bwMode="auto">
          <a:xfrm>
            <a:off x="152400" y="1066800"/>
            <a:ext cx="8915400" cy="1141413"/>
            <a:chOff x="96" y="1057"/>
            <a:chExt cx="5616" cy="719"/>
          </a:xfrm>
        </p:grpSpPr>
        <p:pic>
          <p:nvPicPr>
            <p:cNvPr id="761874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297"/>
              <a:ext cx="521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875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514"/>
              <a:ext cx="544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876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7"/>
              <a:ext cx="12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1877" name="Group 21"/>
          <p:cNvGrpSpPr>
            <a:grpSpLocks/>
          </p:cNvGrpSpPr>
          <p:nvPr/>
        </p:nvGrpSpPr>
        <p:grpSpPr bwMode="auto">
          <a:xfrm>
            <a:off x="381000" y="2306638"/>
            <a:ext cx="6643688" cy="1122362"/>
            <a:chOff x="240" y="3264"/>
            <a:chExt cx="4185" cy="707"/>
          </a:xfrm>
        </p:grpSpPr>
        <p:pic>
          <p:nvPicPr>
            <p:cNvPr id="761878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491"/>
              <a:ext cx="37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879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757"/>
              <a:ext cx="318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1880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264"/>
              <a:ext cx="28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9779-3A5C-465A-A32F-3F385DAE2AC7}" type="slidenum">
              <a:rPr lang="en-US"/>
              <a:pPr/>
              <a:t>21</a:t>
            </a:fld>
            <a:endParaRPr lang="en-US"/>
          </a:p>
        </p:txBody>
      </p:sp>
      <p:sp>
        <p:nvSpPr>
          <p:cNvPr id="760852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53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855" name="Group 23"/>
          <p:cNvGrpSpPr>
            <a:grpSpLocks/>
          </p:cNvGrpSpPr>
          <p:nvPr/>
        </p:nvGrpSpPr>
        <p:grpSpPr bwMode="auto">
          <a:xfrm>
            <a:off x="381000" y="228600"/>
            <a:ext cx="7664450" cy="1524000"/>
            <a:chOff x="240" y="2256"/>
            <a:chExt cx="4828" cy="960"/>
          </a:xfrm>
        </p:grpSpPr>
        <p:pic>
          <p:nvPicPr>
            <p:cNvPr id="760856" name="Picture 2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20"/>
              <a:ext cx="43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57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" y="2990"/>
              <a:ext cx="204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0858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50"/>
              <a:ext cx="405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59" name="Picture 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56"/>
              <a:ext cx="27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0854" name="Group 22"/>
          <p:cNvGrpSpPr>
            <a:grpSpLocks/>
          </p:cNvGrpSpPr>
          <p:nvPr/>
        </p:nvGrpSpPr>
        <p:grpSpPr bwMode="auto">
          <a:xfrm>
            <a:off x="381000" y="3581400"/>
            <a:ext cx="7664450" cy="1524000"/>
            <a:chOff x="240" y="2256"/>
            <a:chExt cx="4828" cy="960"/>
          </a:xfrm>
        </p:grpSpPr>
        <p:pic>
          <p:nvPicPr>
            <p:cNvPr id="760836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20"/>
              <a:ext cx="43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38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" y="2990"/>
              <a:ext cx="204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0844" name="Picture 1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50"/>
              <a:ext cx="405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51" name="Picture 1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56"/>
              <a:ext cx="27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0860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057400"/>
            <a:ext cx="5030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61" name="Line 29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62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5188"/>
            <a:ext cx="2232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88876E-6 L 7.22222E-6 -0.48946 " pathEditMode="relative" ptsTypes="AA">
                                      <p:cBhvr>
                                        <p:cTn id="6" dur="500" fill="hold"/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4D0F-502E-4ECD-BB5F-D2D7BD181E70}" type="slidenum">
              <a:rPr lang="en-US"/>
              <a:pPr/>
              <a:t>22</a:t>
            </a:fld>
            <a:endParaRPr lang="en-US"/>
          </a:p>
        </p:txBody>
      </p:sp>
      <p:pic>
        <p:nvPicPr>
          <p:cNvPr id="7424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057400"/>
            <a:ext cx="5030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2406" name="Line 6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07" name="Line 7"/>
          <p:cNvSpPr>
            <a:spLocks noChangeShapeType="1"/>
          </p:cNvSpPr>
          <p:nvPr/>
        </p:nvSpPr>
        <p:spPr bwMode="auto">
          <a:xfrm>
            <a:off x="0" y="25955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240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822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75025"/>
            <a:ext cx="2686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60825"/>
            <a:ext cx="8793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22825"/>
            <a:ext cx="65246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4708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65825"/>
            <a:ext cx="2874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2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4338"/>
            <a:ext cx="1778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2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5188"/>
            <a:ext cx="2232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2417" name="Rectangle 17"/>
          <p:cNvSpPr>
            <a:spLocks noChangeArrowheads="1"/>
          </p:cNvSpPr>
          <p:nvPr/>
        </p:nvSpPr>
        <p:spPr bwMode="auto">
          <a:xfrm>
            <a:off x="5029200" y="2111375"/>
            <a:ext cx="762000" cy="411163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8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9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2423" name="Group 23"/>
          <p:cNvGrpSpPr>
            <a:grpSpLocks/>
          </p:cNvGrpSpPr>
          <p:nvPr/>
        </p:nvGrpSpPr>
        <p:grpSpPr bwMode="auto">
          <a:xfrm>
            <a:off x="381000" y="228600"/>
            <a:ext cx="7664450" cy="1524000"/>
            <a:chOff x="240" y="2256"/>
            <a:chExt cx="4828" cy="960"/>
          </a:xfrm>
        </p:grpSpPr>
        <p:pic>
          <p:nvPicPr>
            <p:cNvPr id="742424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20"/>
              <a:ext cx="43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2425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" y="2990"/>
              <a:ext cx="204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2426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50"/>
              <a:ext cx="405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2427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56"/>
              <a:ext cx="27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568F-77F4-4DEB-9818-2E6571470A42}" type="slidenum">
              <a:rPr lang="en-US"/>
              <a:pPr/>
              <a:t>23</a:t>
            </a:fld>
            <a:endParaRPr lang="en-US"/>
          </a:p>
        </p:txBody>
      </p:sp>
      <p:pic>
        <p:nvPicPr>
          <p:cNvPr id="74342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057400"/>
            <a:ext cx="5030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3430" name="Line 6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343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2613025"/>
            <a:ext cx="4803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3432" name="Line 8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33" name="Line 9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3454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6194425"/>
            <a:ext cx="74310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3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06938"/>
            <a:ext cx="57292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3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711825"/>
            <a:ext cx="64293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3437" name="Line 13"/>
          <p:cNvSpPr>
            <a:spLocks noChangeShapeType="1"/>
          </p:cNvSpPr>
          <p:nvPr/>
        </p:nvSpPr>
        <p:spPr bwMode="auto">
          <a:xfrm>
            <a:off x="0" y="2559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344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5188"/>
            <a:ext cx="2232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3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641725"/>
            <a:ext cx="4500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4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694363"/>
            <a:ext cx="1947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4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137025"/>
            <a:ext cx="5540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4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35550"/>
            <a:ext cx="1116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44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241675"/>
            <a:ext cx="4916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3445" name="Rectangle 2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46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3449" name="Group 25"/>
          <p:cNvGrpSpPr>
            <a:grpSpLocks/>
          </p:cNvGrpSpPr>
          <p:nvPr/>
        </p:nvGrpSpPr>
        <p:grpSpPr bwMode="auto">
          <a:xfrm>
            <a:off x="381000" y="228600"/>
            <a:ext cx="7664450" cy="1524000"/>
            <a:chOff x="240" y="2256"/>
            <a:chExt cx="4828" cy="960"/>
          </a:xfrm>
        </p:grpSpPr>
        <p:pic>
          <p:nvPicPr>
            <p:cNvPr id="743450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20"/>
              <a:ext cx="43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51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" y="2990"/>
              <a:ext cx="204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52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50"/>
              <a:ext cx="405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53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56"/>
              <a:ext cx="27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32" grpId="0" animBg="1"/>
      <p:bldP spid="7434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</p:spPr>
        <p:txBody>
          <a:bodyPr/>
          <a:lstStyle/>
          <a:p>
            <a:fld id="{08072743-28EE-4BF3-A3EB-DEAD7B35DDE2}" type="slidenum">
              <a:rPr lang="en-US"/>
              <a:pPr/>
              <a:t>24</a:t>
            </a:fld>
            <a:endParaRPr lang="en-US"/>
          </a:p>
        </p:txBody>
      </p:sp>
      <p:pic>
        <p:nvPicPr>
          <p:cNvPr id="7444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057400"/>
            <a:ext cx="5030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4452" name="Line 4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44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2613025"/>
            <a:ext cx="4803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4454" name="Line 6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55" name="Line 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445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6194425"/>
            <a:ext cx="74310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76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5188"/>
            <a:ext cx="2232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006475"/>
            <a:ext cx="4292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14350"/>
            <a:ext cx="32718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73075"/>
            <a:ext cx="2968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0025"/>
            <a:ext cx="74501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06938"/>
            <a:ext cx="57292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711825"/>
            <a:ext cx="64293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4463" name="Line 15"/>
          <p:cNvSpPr>
            <a:spLocks noChangeShapeType="1"/>
          </p:cNvSpPr>
          <p:nvPr/>
        </p:nvSpPr>
        <p:spPr bwMode="auto">
          <a:xfrm>
            <a:off x="0" y="2559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446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54927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641725"/>
            <a:ext cx="4500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137025"/>
            <a:ext cx="5540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7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694363"/>
            <a:ext cx="1947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241675"/>
            <a:ext cx="4916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9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35550"/>
            <a:ext cx="1116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4470" name="Group 22"/>
          <p:cNvGrpSpPr>
            <a:grpSpLocks/>
          </p:cNvGrpSpPr>
          <p:nvPr/>
        </p:nvGrpSpPr>
        <p:grpSpPr bwMode="auto">
          <a:xfrm>
            <a:off x="1092200" y="69850"/>
            <a:ext cx="5886450" cy="384175"/>
            <a:chOff x="688" y="44"/>
            <a:chExt cx="3708" cy="242"/>
          </a:xfrm>
        </p:grpSpPr>
        <p:pic>
          <p:nvPicPr>
            <p:cNvPr id="744471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48"/>
              <a:ext cx="17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4472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44"/>
              <a:ext cx="13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4473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56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4474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75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006475"/>
            <a:ext cx="4292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14350"/>
            <a:ext cx="32718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73075"/>
            <a:ext cx="2968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54927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092200" y="69850"/>
            <a:ext cx="5886450" cy="384175"/>
            <a:chOff x="688" y="44"/>
            <a:chExt cx="3708" cy="242"/>
          </a:xfrm>
        </p:grpSpPr>
        <p:pic>
          <p:nvPicPr>
            <p:cNvPr id="22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48"/>
              <a:ext cx="17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44"/>
              <a:ext cx="13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56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3F32-6641-4819-91D5-656E4D1424C5}" type="slidenum">
              <a:rPr lang="en-US"/>
              <a:pPr/>
              <a:t>25</a:t>
            </a:fld>
            <a:endParaRPr lang="en-US"/>
          </a:p>
        </p:txBody>
      </p:sp>
      <p:pic>
        <p:nvPicPr>
          <p:cNvPr id="74548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5188"/>
            <a:ext cx="2232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75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057400"/>
            <a:ext cx="5030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5476" name="Line 4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547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0025"/>
            <a:ext cx="74501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78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06938"/>
            <a:ext cx="57292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9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40188"/>
            <a:ext cx="9461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0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040188"/>
            <a:ext cx="9080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1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42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2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298825"/>
            <a:ext cx="75644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5483" name="Line 11"/>
          <p:cNvSpPr>
            <a:spLocks noChangeShapeType="1"/>
          </p:cNvSpPr>
          <p:nvPr/>
        </p:nvSpPr>
        <p:spPr bwMode="auto">
          <a:xfrm>
            <a:off x="0" y="2559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5484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5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6194425"/>
            <a:ext cx="74310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711825"/>
            <a:ext cx="64293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694363"/>
            <a:ext cx="1947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006475"/>
            <a:ext cx="4292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14350"/>
            <a:ext cx="32718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73075"/>
            <a:ext cx="2968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54927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092200" y="69850"/>
            <a:ext cx="5886450" cy="384175"/>
            <a:chOff x="688" y="44"/>
            <a:chExt cx="3708" cy="242"/>
          </a:xfrm>
        </p:grpSpPr>
        <p:pic>
          <p:nvPicPr>
            <p:cNvPr id="22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48"/>
              <a:ext cx="17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44"/>
              <a:ext cx="13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56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</p:spPr>
        <p:txBody>
          <a:bodyPr/>
          <a:lstStyle/>
          <a:p>
            <a:fld id="{6AC03F32-6641-4819-91D5-656E4D1424C5}" type="slidenum">
              <a:rPr lang="en-US"/>
              <a:pPr/>
              <a:t>26</a:t>
            </a:fld>
            <a:endParaRPr lang="en-US"/>
          </a:p>
        </p:txBody>
      </p:sp>
      <p:pic>
        <p:nvPicPr>
          <p:cNvPr id="74548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5188"/>
            <a:ext cx="2232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75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057400"/>
            <a:ext cx="5030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5476" name="Line 4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547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0025"/>
            <a:ext cx="74501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78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06938"/>
            <a:ext cx="57292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9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40188"/>
            <a:ext cx="9461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0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040188"/>
            <a:ext cx="9080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1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42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2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298825"/>
            <a:ext cx="75644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5483" name="Line 11"/>
          <p:cNvSpPr>
            <a:spLocks noChangeShapeType="1"/>
          </p:cNvSpPr>
          <p:nvPr/>
        </p:nvSpPr>
        <p:spPr bwMode="auto">
          <a:xfrm>
            <a:off x="0" y="2559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5484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5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711825"/>
            <a:ext cx="64293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694363"/>
            <a:ext cx="1947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290" y="6338015"/>
            <a:ext cx="945396" cy="264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997" y="6312074"/>
            <a:ext cx="4575951" cy="340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45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711825"/>
            <a:ext cx="64293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694363"/>
            <a:ext cx="1947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290" y="6338015"/>
            <a:ext cx="945396" cy="264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997" y="6312074"/>
            <a:ext cx="4575951" cy="340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3F32-6641-4819-91D5-656E4D1424C5}" type="slidenum">
              <a:rPr lang="en-US"/>
              <a:pPr/>
              <a:t>27</a:t>
            </a:fld>
            <a:endParaRPr lang="en-US"/>
          </a:p>
        </p:txBody>
      </p:sp>
      <p:pic>
        <p:nvPicPr>
          <p:cNvPr id="74548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5188"/>
            <a:ext cx="2232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75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057400"/>
            <a:ext cx="5030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5476" name="Line 4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547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0025"/>
            <a:ext cx="74501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78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06938"/>
            <a:ext cx="57292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9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40188"/>
            <a:ext cx="9461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0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040188"/>
            <a:ext cx="9080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1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42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2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298825"/>
            <a:ext cx="75644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5483" name="Line 11"/>
          <p:cNvSpPr>
            <a:spLocks noChangeShapeType="1"/>
          </p:cNvSpPr>
          <p:nvPr/>
        </p:nvSpPr>
        <p:spPr bwMode="auto">
          <a:xfrm>
            <a:off x="0" y="2559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5484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5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548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76200"/>
            <a:ext cx="4803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5488" name="Line 1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290" y="6338015"/>
            <a:ext cx="945396" cy="264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997" y="6312074"/>
            <a:ext cx="4575951" cy="340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</p:spPr>
        <p:txBody>
          <a:bodyPr/>
          <a:lstStyle/>
          <a:p>
            <a:fld id="{EC583CD0-2F7A-4016-AD35-714173351E64}" type="slidenum">
              <a:rPr lang="en-US"/>
              <a:pPr/>
              <a:t>28</a:t>
            </a:fld>
            <a:endParaRPr lang="en-US"/>
          </a:p>
        </p:txBody>
      </p:sp>
      <p:pic>
        <p:nvPicPr>
          <p:cNvPr id="74649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76200"/>
            <a:ext cx="4803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499" name="Line 3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2698" y="672230"/>
            <a:ext cx="6599968" cy="434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6513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86" y="1167530"/>
            <a:ext cx="5540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19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0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711825"/>
            <a:ext cx="64293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694363"/>
            <a:ext cx="1947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5188"/>
            <a:ext cx="2232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057400"/>
            <a:ext cx="5030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06938"/>
            <a:ext cx="57292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40188"/>
            <a:ext cx="9461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040188"/>
            <a:ext cx="9080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42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298825"/>
            <a:ext cx="75644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0" y="2559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727075"/>
            <a:ext cx="1701864" cy="283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2698" y="672230"/>
            <a:ext cx="6599968" cy="434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86" y="1167530"/>
            <a:ext cx="5540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290" y="6338015"/>
            <a:ext cx="945396" cy="264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997" y="6312074"/>
            <a:ext cx="4575951" cy="340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</p:spPr>
        <p:txBody>
          <a:bodyPr/>
          <a:lstStyle/>
          <a:p>
            <a:fld id="{EC583CD0-2F7A-4016-AD35-714173351E64}" type="slidenum">
              <a:rPr lang="en-US"/>
              <a:pPr/>
              <a:t>29</a:t>
            </a:fld>
            <a:endParaRPr lang="en-US"/>
          </a:p>
        </p:txBody>
      </p:sp>
      <p:pic>
        <p:nvPicPr>
          <p:cNvPr id="74649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76200"/>
            <a:ext cx="4803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499" name="Line 3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00" name="Line 4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650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9675"/>
            <a:ext cx="238283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5030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9088"/>
            <a:ext cx="2552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4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68875"/>
            <a:ext cx="223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5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648200"/>
            <a:ext cx="5729287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35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727075"/>
            <a:ext cx="1701864" cy="283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651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20980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2098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7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55428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8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8768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19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0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09" name="Picture 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1175"/>
            <a:ext cx="1720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5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B6A0-A2E2-43B2-9B7D-330283DB9A4C}" type="slidenum">
              <a:rPr lang="en-US"/>
              <a:pPr/>
              <a:t>3</a:t>
            </a:fld>
            <a:endParaRPr lang="en-US"/>
          </a:p>
        </p:txBody>
      </p:sp>
      <p:pic>
        <p:nvPicPr>
          <p:cNvPr id="726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76200"/>
            <a:ext cx="4787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22" name="Line 6"/>
          <p:cNvSpPr>
            <a:spLocks noChangeShapeType="1"/>
          </p:cNvSpPr>
          <p:nvPr/>
        </p:nvSpPr>
        <p:spPr bwMode="auto">
          <a:xfrm flipV="1"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6060" name="Group 44"/>
          <p:cNvGrpSpPr>
            <a:grpSpLocks/>
          </p:cNvGrpSpPr>
          <p:nvPr/>
        </p:nvGrpSpPr>
        <p:grpSpPr bwMode="auto">
          <a:xfrm>
            <a:off x="457200" y="536575"/>
            <a:ext cx="7550150" cy="758825"/>
            <a:chOff x="288" y="338"/>
            <a:chExt cx="4756" cy="478"/>
          </a:xfrm>
        </p:grpSpPr>
        <p:pic>
          <p:nvPicPr>
            <p:cNvPr id="726026" name="Picture 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338"/>
              <a:ext cx="343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27" name="Picture 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8"/>
              <a:ext cx="475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6054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191000"/>
            <a:ext cx="8056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5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105400"/>
            <a:ext cx="7866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6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999163"/>
            <a:ext cx="8150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8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5486400"/>
            <a:ext cx="7091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9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572000"/>
            <a:ext cx="7602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7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380163"/>
            <a:ext cx="733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9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936875"/>
            <a:ext cx="6750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7563"/>
            <a:ext cx="41036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50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740150"/>
            <a:ext cx="7337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536825"/>
            <a:ext cx="41036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35" name="Line 19"/>
          <p:cNvSpPr>
            <a:spLocks noChangeShapeType="1"/>
          </p:cNvSpPr>
          <p:nvPr/>
        </p:nvSpPr>
        <p:spPr bwMode="auto">
          <a:xfrm flipV="1">
            <a:off x="0" y="3276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36" name="Line 20"/>
          <p:cNvSpPr>
            <a:spLocks noChangeShapeType="1"/>
          </p:cNvSpPr>
          <p:nvPr/>
        </p:nvSpPr>
        <p:spPr bwMode="auto">
          <a:xfrm flipV="1"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37" name="Line 21"/>
          <p:cNvSpPr>
            <a:spLocks noChangeShapeType="1"/>
          </p:cNvSpPr>
          <p:nvPr/>
        </p:nvSpPr>
        <p:spPr bwMode="auto">
          <a:xfrm flipV="1">
            <a:off x="0" y="500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38" name="Line 22"/>
          <p:cNvSpPr>
            <a:spLocks noChangeShapeType="1"/>
          </p:cNvSpPr>
          <p:nvPr/>
        </p:nvSpPr>
        <p:spPr bwMode="auto">
          <a:xfrm flipV="1"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39" name="Line 23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6046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667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8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514600"/>
            <a:ext cx="2117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7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522413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71600" y="1447800"/>
            <a:ext cx="7696200" cy="873125"/>
            <a:chOff x="1371600" y="1447800"/>
            <a:chExt cx="7696200" cy="873125"/>
          </a:xfrm>
        </p:grpSpPr>
        <p:pic>
          <p:nvPicPr>
            <p:cNvPr id="726019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905000"/>
              <a:ext cx="4862513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20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447800"/>
              <a:ext cx="5468938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4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1939925"/>
              <a:ext cx="96520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6044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45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6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6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2" grpId="0" animBg="1"/>
      <p:bldP spid="726035" grpId="0" animBg="1"/>
      <p:bldP spid="726036" grpId="0" animBg="1"/>
      <p:bldP spid="726037" grpId="0" animBg="1"/>
      <p:bldP spid="726038" grpId="0" animBg="1"/>
      <p:bldP spid="7260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2698" y="672230"/>
            <a:ext cx="6599968" cy="434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86" y="1167530"/>
            <a:ext cx="5540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CD0-2F7A-4016-AD35-714173351E64}" type="slidenum">
              <a:rPr lang="en-US"/>
              <a:pPr/>
              <a:t>30</a:t>
            </a:fld>
            <a:endParaRPr lang="en-US"/>
          </a:p>
        </p:txBody>
      </p:sp>
      <p:pic>
        <p:nvPicPr>
          <p:cNvPr id="74649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76200"/>
            <a:ext cx="4803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499" name="Line 3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00" name="Line 4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65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9675"/>
            <a:ext cx="238283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5030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9088"/>
            <a:ext cx="2552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68875"/>
            <a:ext cx="223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648200"/>
            <a:ext cx="5729287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70563"/>
            <a:ext cx="7285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154738"/>
            <a:ext cx="4238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08" name="Line 12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650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1175"/>
            <a:ext cx="1720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35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727075"/>
            <a:ext cx="1701864" cy="283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651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20980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2098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7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55428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18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8768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19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0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21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864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0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2698" y="672230"/>
            <a:ext cx="6599968" cy="434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86" y="1167530"/>
            <a:ext cx="5540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727075"/>
            <a:ext cx="1701864" cy="283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0257-9C93-415E-9C61-556194AAAD8B}" type="slidenum">
              <a:rPr lang="en-US"/>
              <a:pPr/>
              <a:t>31</a:t>
            </a:fld>
            <a:endParaRPr lang="en-US"/>
          </a:p>
        </p:txBody>
      </p:sp>
      <p:pic>
        <p:nvPicPr>
          <p:cNvPr id="76288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76200"/>
            <a:ext cx="4803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2883" name="Line 3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884" name="Line 4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288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9675"/>
            <a:ext cx="238283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1175"/>
            <a:ext cx="1720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35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20980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90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2098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90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55428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90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8768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2903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4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2907" name="Group 27"/>
          <p:cNvGrpSpPr>
            <a:grpSpLocks/>
          </p:cNvGrpSpPr>
          <p:nvPr/>
        </p:nvGrpSpPr>
        <p:grpSpPr bwMode="auto">
          <a:xfrm>
            <a:off x="304800" y="3463925"/>
            <a:ext cx="8458200" cy="889000"/>
            <a:chOff x="192" y="2182"/>
            <a:chExt cx="5328" cy="560"/>
          </a:xfrm>
        </p:grpSpPr>
        <p:pic>
          <p:nvPicPr>
            <p:cNvPr id="762905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389"/>
              <a:ext cx="14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2906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" y="2182"/>
              <a:ext cx="3609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2908" name="Group 28"/>
          <p:cNvGrpSpPr>
            <a:grpSpLocks/>
          </p:cNvGrpSpPr>
          <p:nvPr/>
        </p:nvGrpSpPr>
        <p:grpSpPr bwMode="auto">
          <a:xfrm>
            <a:off x="304800" y="4648200"/>
            <a:ext cx="8458200" cy="889000"/>
            <a:chOff x="192" y="2928"/>
            <a:chExt cx="5328" cy="560"/>
          </a:xfrm>
        </p:grpSpPr>
        <p:pic>
          <p:nvPicPr>
            <p:cNvPr id="762888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30"/>
              <a:ext cx="14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2889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" y="2928"/>
              <a:ext cx="3609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2909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52975"/>
            <a:ext cx="55403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910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05313"/>
            <a:ext cx="5654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3377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6.00232E-6 L 6.66667E-6 -0.16685 " pathEditMode="relative" ptsTypes="AA">
                                      <p:cBhvr>
                                        <p:cTn id="6" dur="500" fill="hold"/>
                                        <p:tgtEl>
                                          <p:spTgt spid="762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2698" y="672230"/>
            <a:ext cx="6599968" cy="434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86" y="1167530"/>
            <a:ext cx="5540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727075"/>
            <a:ext cx="1701864" cy="283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1AEB-EA74-4E9D-882D-20BA649ABCAC}" type="slidenum">
              <a:rPr lang="en-US"/>
              <a:pPr/>
              <a:t>32</a:t>
            </a:fld>
            <a:endParaRPr lang="en-US"/>
          </a:p>
        </p:txBody>
      </p:sp>
      <p:pic>
        <p:nvPicPr>
          <p:cNvPr id="74752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76200"/>
            <a:ext cx="4803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3" name="Line 3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24" name="Line 4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9675"/>
            <a:ext cx="238283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20980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2098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8768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1175"/>
            <a:ext cx="1720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35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2538"/>
            <a:ext cx="223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463925"/>
            <a:ext cx="5729287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3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27638"/>
            <a:ext cx="3649663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4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52975"/>
            <a:ext cx="55403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5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05313"/>
            <a:ext cx="5654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4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3377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7539" name="Group 19"/>
          <p:cNvGrpSpPr>
            <a:grpSpLocks/>
          </p:cNvGrpSpPr>
          <p:nvPr/>
        </p:nvGrpSpPr>
        <p:grpSpPr bwMode="auto">
          <a:xfrm>
            <a:off x="4298950" y="5227638"/>
            <a:ext cx="4616450" cy="1001712"/>
            <a:chOff x="2678" y="3648"/>
            <a:chExt cx="2908" cy="631"/>
          </a:xfrm>
        </p:grpSpPr>
        <p:pic>
          <p:nvPicPr>
            <p:cNvPr id="747540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648"/>
              <a:ext cx="246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541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3888"/>
              <a:ext cx="25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754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55428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44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5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A70E-B2C3-40BF-BBA5-0BD107B1269A}" type="slidenum">
              <a:rPr lang="en-US"/>
              <a:pPr/>
              <a:t>33</a:t>
            </a:fld>
            <a:endParaRPr lang="en-US"/>
          </a:p>
        </p:txBody>
      </p:sp>
      <p:pic>
        <p:nvPicPr>
          <p:cNvPr id="748566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2538"/>
            <a:ext cx="223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67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463925"/>
            <a:ext cx="5729287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6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27638"/>
            <a:ext cx="3649663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6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52975"/>
            <a:ext cx="55403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70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05313"/>
            <a:ext cx="5654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1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3377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8572" name="Group 28"/>
          <p:cNvGrpSpPr>
            <a:grpSpLocks/>
          </p:cNvGrpSpPr>
          <p:nvPr/>
        </p:nvGrpSpPr>
        <p:grpSpPr bwMode="auto">
          <a:xfrm>
            <a:off x="4298950" y="5227638"/>
            <a:ext cx="4616450" cy="1001712"/>
            <a:chOff x="2678" y="3648"/>
            <a:chExt cx="2908" cy="631"/>
          </a:xfrm>
        </p:grpSpPr>
        <p:pic>
          <p:nvPicPr>
            <p:cNvPr id="748573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648"/>
              <a:ext cx="246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8574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3888"/>
              <a:ext cx="25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8575" name="Rectangle 3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576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46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9675"/>
            <a:ext cx="238283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8549" name="Line 5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855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38455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1175"/>
            <a:ext cx="1720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35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04800" y="52192"/>
            <a:ext cx="7796213" cy="1143000"/>
            <a:chOff x="304800" y="52192"/>
            <a:chExt cx="7796213" cy="1143000"/>
          </a:xfrm>
        </p:grpSpPr>
        <p:pic>
          <p:nvPicPr>
            <p:cNvPr id="24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6955"/>
              <a:ext cx="927100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52192"/>
              <a:ext cx="66992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72930"/>
              <a:ext cx="5014913" cy="32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575" y="472880"/>
              <a:ext cx="4598988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0" y="122024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257800" y="1295400"/>
            <a:ext cx="3476625" cy="1001713"/>
            <a:chOff x="5257800" y="1295400"/>
            <a:chExt cx="3476625" cy="1001713"/>
          </a:xfrm>
        </p:grpSpPr>
        <p:pic>
          <p:nvPicPr>
            <p:cNvPr id="748551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550" y="1295400"/>
              <a:ext cx="1285875" cy="100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8556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524000"/>
              <a:ext cx="1909763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8550" name="Picture 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066544"/>
            <a:ext cx="26241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280748" y="1905000"/>
            <a:ext cx="304800" cy="303625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9" grpId="0" animBg="1"/>
      <p:bldP spid="28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A70E-B2C3-40BF-BBA5-0BD107B1269A}" type="slidenum">
              <a:rPr lang="en-US"/>
              <a:pPr/>
              <a:t>34</a:t>
            </a:fld>
            <a:endParaRPr lang="en-US"/>
          </a:p>
        </p:txBody>
      </p:sp>
      <p:pic>
        <p:nvPicPr>
          <p:cNvPr id="748566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2538"/>
            <a:ext cx="223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67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463925"/>
            <a:ext cx="5729287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6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27638"/>
            <a:ext cx="3649663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6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52975"/>
            <a:ext cx="55403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70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05313"/>
            <a:ext cx="5654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1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3377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8572" name="Group 28"/>
          <p:cNvGrpSpPr>
            <a:grpSpLocks/>
          </p:cNvGrpSpPr>
          <p:nvPr/>
        </p:nvGrpSpPr>
        <p:grpSpPr bwMode="auto">
          <a:xfrm>
            <a:off x="4298950" y="5227638"/>
            <a:ext cx="4616450" cy="1001712"/>
            <a:chOff x="2678" y="3648"/>
            <a:chExt cx="2908" cy="631"/>
          </a:xfrm>
        </p:grpSpPr>
        <p:pic>
          <p:nvPicPr>
            <p:cNvPr id="748573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648"/>
              <a:ext cx="246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8574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3888"/>
              <a:ext cx="25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8575" name="Rectangle 3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576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46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9675"/>
            <a:ext cx="238283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8549" name="Line 5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8550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066544"/>
            <a:ext cx="26241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38455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1909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1175"/>
            <a:ext cx="1720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355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04800" y="52192"/>
            <a:ext cx="7796213" cy="1143000"/>
            <a:chOff x="304800" y="52192"/>
            <a:chExt cx="7796213" cy="1143000"/>
          </a:xfrm>
        </p:grpSpPr>
        <p:pic>
          <p:nvPicPr>
            <p:cNvPr id="24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6955"/>
              <a:ext cx="927100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52192"/>
              <a:ext cx="66992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72930"/>
              <a:ext cx="5014913" cy="32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575" y="472880"/>
              <a:ext cx="4598988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0" y="122024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5400"/>
            <a:ext cx="128587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2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99F7-80B4-4EAF-B3CF-0CB7F1ED0E1E}" type="slidenum">
              <a:rPr lang="en-US"/>
              <a:pPr/>
              <a:t>35</a:t>
            </a:fld>
            <a:endParaRPr lang="en-US"/>
          </a:p>
        </p:txBody>
      </p:sp>
      <p:sp>
        <p:nvSpPr>
          <p:cNvPr id="758795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796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8800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5400"/>
            <a:ext cx="128587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0240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338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4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1175"/>
            <a:ext cx="1720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68575"/>
            <a:ext cx="1512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8810" name="Group 26"/>
          <p:cNvGrpSpPr>
            <a:grpSpLocks/>
          </p:cNvGrpSpPr>
          <p:nvPr/>
        </p:nvGrpSpPr>
        <p:grpSpPr bwMode="auto">
          <a:xfrm>
            <a:off x="4384675" y="990600"/>
            <a:ext cx="949325" cy="609600"/>
            <a:chOff x="2762" y="624"/>
            <a:chExt cx="598" cy="384"/>
          </a:xfrm>
        </p:grpSpPr>
        <p:pic>
          <p:nvPicPr>
            <p:cNvPr id="758811" name="Picture 2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624"/>
              <a:ext cx="31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8812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0671">
              <a:off x="3074" y="877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881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21250"/>
            <a:ext cx="57292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87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463925"/>
            <a:ext cx="5729287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53187E-7 L -0.39097 -0.358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58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-179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5875E-6 L -0.38576 -0.428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-214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1321E-6 L -0.06164 0.2081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0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AF87-8D97-4BFE-8027-838ABF19E0C7}" type="slidenum">
              <a:rPr lang="en-US"/>
              <a:pPr/>
              <a:t>36</a:t>
            </a:fld>
            <a:endParaRPr lang="en-US"/>
          </a:p>
        </p:txBody>
      </p:sp>
      <p:sp>
        <p:nvSpPr>
          <p:cNvPr id="750594" name="Line 2"/>
          <p:cNvSpPr>
            <a:spLocks noChangeShapeType="1"/>
          </p:cNvSpPr>
          <p:nvPr/>
        </p:nvSpPr>
        <p:spPr bwMode="auto">
          <a:xfrm>
            <a:off x="0" y="35496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059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5400"/>
            <a:ext cx="128587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59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0240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59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338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2000"/>
            <a:ext cx="16827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2238"/>
            <a:ext cx="31956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0602" name="Group 10"/>
          <p:cNvGrpSpPr>
            <a:grpSpLocks/>
          </p:cNvGrpSpPr>
          <p:nvPr/>
        </p:nvGrpSpPr>
        <p:grpSpPr bwMode="auto">
          <a:xfrm>
            <a:off x="4384675" y="990600"/>
            <a:ext cx="949325" cy="609600"/>
            <a:chOff x="2762" y="624"/>
            <a:chExt cx="598" cy="384"/>
          </a:xfrm>
        </p:grpSpPr>
        <p:pic>
          <p:nvPicPr>
            <p:cNvPr id="750603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624"/>
              <a:ext cx="31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0604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0671">
              <a:off x="3074" y="877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060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6813"/>
            <a:ext cx="1209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71800"/>
            <a:ext cx="6959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0607" name="Line 15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061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828800"/>
            <a:ext cx="187166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9906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9906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88" y="141128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194468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0618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619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" y="3721100"/>
            <a:ext cx="8497866" cy="930275"/>
            <a:chOff x="304800" y="672230"/>
            <a:chExt cx="8497866" cy="930275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2698" y="672230"/>
              <a:ext cx="6599968" cy="4345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886" y="1167530"/>
              <a:ext cx="5540375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727075"/>
              <a:ext cx="1701864" cy="2836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Smiley Face 2"/>
          <p:cNvSpPr/>
          <p:nvPr/>
        </p:nvSpPr>
        <p:spPr bwMode="auto">
          <a:xfrm>
            <a:off x="3962400" y="5181600"/>
            <a:ext cx="914400" cy="914400"/>
          </a:xfrm>
          <a:prstGeom prst="smileyFac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4" grpId="0" animBg="1"/>
      <p:bldP spid="750607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3F77-6EFE-4748-BAF3-006BEF0158B2}" type="slidenum">
              <a:rPr lang="en-US"/>
              <a:pPr/>
              <a:t>37</a:t>
            </a:fld>
            <a:endParaRPr lang="en-US"/>
          </a:p>
        </p:txBody>
      </p:sp>
      <p:sp>
        <p:nvSpPr>
          <p:cNvPr id="751619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16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76200"/>
            <a:ext cx="30273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963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2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6888"/>
            <a:ext cx="67183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6938"/>
            <a:ext cx="54879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2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371600"/>
            <a:ext cx="340677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2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713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2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820988"/>
            <a:ext cx="59801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49958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2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53853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2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4343400"/>
            <a:ext cx="40497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3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3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880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1926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3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581400"/>
            <a:ext cx="64722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94425"/>
            <a:ext cx="4806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3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92700"/>
            <a:ext cx="70770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1635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36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EB84-A992-4643-B553-BFF64013ABE7}" type="slidenum">
              <a:rPr lang="en-US"/>
              <a:pPr/>
              <a:t>38</a:t>
            </a:fld>
            <a:endParaRPr lang="en-US"/>
          </a:p>
        </p:txBody>
      </p:sp>
      <p:pic>
        <p:nvPicPr>
          <p:cNvPr id="7536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16638"/>
            <a:ext cx="5049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3669" name="Line 5"/>
          <p:cNvSpPr>
            <a:spLocks noChangeShapeType="1"/>
          </p:cNvSpPr>
          <p:nvPr/>
        </p:nvSpPr>
        <p:spPr bwMode="auto">
          <a:xfrm>
            <a:off x="0" y="4765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367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94363"/>
            <a:ext cx="5881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92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4462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687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8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3696" name="Group 32"/>
          <p:cNvGrpSpPr>
            <a:grpSpLocks/>
          </p:cNvGrpSpPr>
          <p:nvPr/>
        </p:nvGrpSpPr>
        <p:grpSpPr bwMode="auto">
          <a:xfrm>
            <a:off x="304800" y="3392488"/>
            <a:ext cx="8453438" cy="777875"/>
            <a:chOff x="192" y="2137"/>
            <a:chExt cx="5325" cy="490"/>
          </a:xfrm>
        </p:grpSpPr>
        <p:pic>
          <p:nvPicPr>
            <p:cNvPr id="753693" name="Picture 2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" y="2137"/>
              <a:ext cx="456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694" name="Picture 3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9"/>
              <a:ext cx="28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3695" name="Picture 3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37"/>
              <a:ext cx="58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9" grpId="0" animBg="1"/>
      <p:bldP spid="75366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9DB8-C9D1-4CCB-BC80-7A3C0097F05D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754705" name="Group 17"/>
          <p:cNvGrpSpPr>
            <a:grpSpLocks/>
          </p:cNvGrpSpPr>
          <p:nvPr/>
        </p:nvGrpSpPr>
        <p:grpSpPr bwMode="auto">
          <a:xfrm>
            <a:off x="109538" y="117475"/>
            <a:ext cx="6915150" cy="1157288"/>
            <a:chOff x="69" y="74"/>
            <a:chExt cx="4356" cy="729"/>
          </a:xfrm>
        </p:grpSpPr>
        <p:pic>
          <p:nvPicPr>
            <p:cNvPr id="754691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589"/>
              <a:ext cx="318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4692" name="Picture 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23"/>
              <a:ext cx="37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03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74"/>
              <a:ext cx="28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4694" name="Group 6"/>
          <p:cNvGrpSpPr>
            <a:grpSpLocks/>
          </p:cNvGrpSpPr>
          <p:nvPr/>
        </p:nvGrpSpPr>
        <p:grpSpPr bwMode="auto">
          <a:xfrm>
            <a:off x="1143000" y="5694363"/>
            <a:ext cx="5881688" cy="762000"/>
            <a:chOff x="720" y="3587"/>
            <a:chExt cx="3705" cy="480"/>
          </a:xfrm>
        </p:grpSpPr>
        <p:pic>
          <p:nvPicPr>
            <p:cNvPr id="754695" name="Picture 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53"/>
              <a:ext cx="318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4696" name="Picture 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587"/>
              <a:ext cx="37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4702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4462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4698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4706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80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4700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701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2726 -0.735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36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2.22222E-6 -0.74445 " pathEditMode="relative" ptsTypes="AA">
                                      <p:cBhvr>
                                        <p:cTn id="8" dur="500" fill="hold"/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9F9-713D-4C0F-AD18-5C861C3C714B}" type="slidenum">
              <a:rPr lang="en-US"/>
              <a:pPr/>
              <a:t>4</a:t>
            </a:fld>
            <a:endParaRPr lang="en-US"/>
          </a:p>
        </p:txBody>
      </p:sp>
      <p:pic>
        <p:nvPicPr>
          <p:cNvPr id="7270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7564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9600" y="1066800"/>
            <a:ext cx="8207375" cy="1295400"/>
            <a:chOff x="609600" y="1066800"/>
            <a:chExt cx="8207375" cy="1295400"/>
          </a:xfrm>
        </p:grpSpPr>
        <p:pic>
          <p:nvPicPr>
            <p:cNvPr id="727043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066800"/>
              <a:ext cx="64293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44" name="Picture 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470025"/>
              <a:ext cx="82073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45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965325"/>
              <a:ext cx="3706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7047" name="Rectangle 7"/>
            <p:cNvSpPr>
              <a:spLocks noChangeArrowheads="1"/>
            </p:cNvSpPr>
            <p:nvPr/>
          </p:nvSpPr>
          <p:spPr bwMode="auto">
            <a:xfrm>
              <a:off x="4332288" y="1435100"/>
              <a:ext cx="593725" cy="457200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800" y="4102100"/>
            <a:ext cx="7904163" cy="850900"/>
            <a:chOff x="685800" y="4102100"/>
            <a:chExt cx="7904163" cy="850900"/>
          </a:xfrm>
        </p:grpSpPr>
        <p:pic>
          <p:nvPicPr>
            <p:cNvPr id="727046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537075"/>
              <a:ext cx="7904163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48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4102100"/>
              <a:ext cx="554037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704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221288"/>
            <a:ext cx="665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0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2925"/>
            <a:ext cx="8169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03925"/>
            <a:ext cx="279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100513"/>
            <a:ext cx="23256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3038"/>
            <a:ext cx="1154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55" name="Rectangle 1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6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986-13E1-4FE9-91BC-682AA95E1D31}" type="slidenum">
              <a:rPr lang="en-US"/>
              <a:pPr/>
              <a:t>40</a:t>
            </a:fld>
            <a:endParaRPr lang="en-US"/>
          </a:p>
        </p:txBody>
      </p:sp>
      <p:pic>
        <p:nvPicPr>
          <p:cNvPr id="7557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5038"/>
            <a:ext cx="5049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2763"/>
            <a:ext cx="5881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0342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5370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1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19550"/>
            <a:ext cx="7621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1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4150"/>
            <a:ext cx="72612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2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62350"/>
            <a:ext cx="6335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2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400550"/>
            <a:ext cx="4462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4781550"/>
            <a:ext cx="28559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5723" name="Line 11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572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480175"/>
            <a:ext cx="1663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5725" name="Rectangle 13"/>
          <p:cNvSpPr>
            <a:spLocks noChangeArrowheads="1"/>
          </p:cNvSpPr>
          <p:nvPr/>
        </p:nvSpPr>
        <p:spPr bwMode="auto">
          <a:xfrm>
            <a:off x="701675" y="6453188"/>
            <a:ext cx="1736725" cy="328612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572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40413"/>
            <a:ext cx="1663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410200"/>
            <a:ext cx="19478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80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3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7475"/>
            <a:ext cx="4462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3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200400"/>
            <a:ext cx="209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366963"/>
            <a:ext cx="22320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5732" name="Line 20"/>
          <p:cNvSpPr>
            <a:spLocks noChangeShapeType="1"/>
          </p:cNvSpPr>
          <p:nvPr/>
        </p:nvSpPr>
        <p:spPr bwMode="auto">
          <a:xfrm flipV="1">
            <a:off x="1570038" y="6248400"/>
            <a:ext cx="92075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33" name="Rectangle 21"/>
          <p:cNvSpPr>
            <a:spLocks noChangeArrowheads="1"/>
          </p:cNvSpPr>
          <p:nvPr/>
        </p:nvSpPr>
        <p:spPr bwMode="auto">
          <a:xfrm>
            <a:off x="1260475" y="5803900"/>
            <a:ext cx="1389063" cy="430213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34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3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013548" y="5422857"/>
            <a:ext cx="972980" cy="303625"/>
            <a:chOff x="4013548" y="5422857"/>
            <a:chExt cx="972980" cy="30362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4013548" y="5422857"/>
              <a:ext cx="304800" cy="30362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681728" y="5422857"/>
              <a:ext cx="304800" cy="30362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75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25" grpId="0" animBg="1"/>
      <p:bldP spid="755732" grpId="0" animBg="1"/>
      <p:bldP spid="7557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C51A-3F6B-4C04-A210-EB1B6319923D}" type="slidenum">
              <a:rPr lang="en-US"/>
              <a:pPr/>
              <a:t>41</a:t>
            </a:fld>
            <a:endParaRPr lang="en-US"/>
          </a:p>
        </p:txBody>
      </p:sp>
      <p:pic>
        <p:nvPicPr>
          <p:cNvPr id="756764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80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5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7475"/>
            <a:ext cx="4462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480175"/>
            <a:ext cx="1663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6761" name="Rectangle 25"/>
          <p:cNvSpPr>
            <a:spLocks noChangeArrowheads="1"/>
          </p:cNvSpPr>
          <p:nvPr/>
        </p:nvSpPr>
        <p:spPr bwMode="auto">
          <a:xfrm>
            <a:off x="701675" y="6453188"/>
            <a:ext cx="1736725" cy="328612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2" name="Line 26"/>
          <p:cNvSpPr>
            <a:spLocks noChangeShapeType="1"/>
          </p:cNvSpPr>
          <p:nvPr/>
        </p:nvSpPr>
        <p:spPr bwMode="auto">
          <a:xfrm flipV="1">
            <a:off x="1570038" y="6248400"/>
            <a:ext cx="92075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63" name="Rectangle 2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3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5038"/>
            <a:ext cx="5049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3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2763"/>
            <a:ext cx="5881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0342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1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5370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2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19550"/>
            <a:ext cx="7621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3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4150"/>
            <a:ext cx="72612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4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62350"/>
            <a:ext cx="6335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5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400550"/>
            <a:ext cx="4462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46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4781550"/>
            <a:ext cx="28559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6747" name="Line 11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6748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410200"/>
            <a:ext cx="20240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49" name="Picture 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40413"/>
            <a:ext cx="1663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6753" name="Rectangle 17"/>
          <p:cNvSpPr>
            <a:spLocks noChangeArrowheads="1"/>
          </p:cNvSpPr>
          <p:nvPr/>
        </p:nvSpPr>
        <p:spPr bwMode="auto">
          <a:xfrm>
            <a:off x="1260475" y="5803900"/>
            <a:ext cx="1389063" cy="430213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5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200400"/>
            <a:ext cx="209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57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366963"/>
            <a:ext cx="22320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6759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3DF5-22C9-4FD2-B3F6-D0D112F83571}" type="slidenum">
              <a:rPr lang="en-US"/>
              <a:pPr/>
              <a:t>42</a:t>
            </a:fld>
            <a:endParaRPr lang="en-US"/>
          </a:p>
        </p:txBody>
      </p:sp>
      <p:pic>
        <p:nvPicPr>
          <p:cNvPr id="757806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80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07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7475"/>
            <a:ext cx="4462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02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480175"/>
            <a:ext cx="1663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03" name="Rectangle 43"/>
          <p:cNvSpPr>
            <a:spLocks noChangeArrowheads="1"/>
          </p:cNvSpPr>
          <p:nvPr/>
        </p:nvSpPr>
        <p:spPr bwMode="auto">
          <a:xfrm>
            <a:off x="701675" y="6453188"/>
            <a:ext cx="1736725" cy="328612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4" name="Line 44"/>
          <p:cNvSpPr>
            <a:spLocks noChangeShapeType="1"/>
          </p:cNvSpPr>
          <p:nvPr/>
        </p:nvSpPr>
        <p:spPr bwMode="auto">
          <a:xfrm flipV="1">
            <a:off x="1570038" y="6248400"/>
            <a:ext cx="92075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5" name="Rectangle 4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76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5038"/>
            <a:ext cx="5049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400550"/>
            <a:ext cx="4462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4781550"/>
            <a:ext cx="28559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65" name="Line 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76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410200"/>
            <a:ext cx="20240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30888"/>
            <a:ext cx="1778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02288"/>
            <a:ext cx="2703513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5016500"/>
            <a:ext cx="13239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72" name="Rectangle 12"/>
          <p:cNvSpPr>
            <a:spLocks noChangeArrowheads="1"/>
          </p:cNvSpPr>
          <p:nvPr/>
        </p:nvSpPr>
        <p:spPr bwMode="auto">
          <a:xfrm>
            <a:off x="4892675" y="4968875"/>
            <a:ext cx="1431925" cy="365125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3" name="Line 13"/>
          <p:cNvSpPr>
            <a:spLocks noChangeShapeType="1"/>
          </p:cNvSpPr>
          <p:nvPr/>
        </p:nvSpPr>
        <p:spPr bwMode="auto">
          <a:xfrm>
            <a:off x="5715000" y="5334000"/>
            <a:ext cx="3048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77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49763"/>
            <a:ext cx="226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2763"/>
            <a:ext cx="5881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7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0342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7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5370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7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4150"/>
            <a:ext cx="72612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7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62350"/>
            <a:ext cx="6335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80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19550"/>
            <a:ext cx="7621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81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54563"/>
            <a:ext cx="1824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82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54600"/>
            <a:ext cx="2260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83" name="Rectangle 23"/>
          <p:cNvSpPr>
            <a:spLocks noChangeArrowheads="1"/>
          </p:cNvSpPr>
          <p:nvPr/>
        </p:nvSpPr>
        <p:spPr bwMode="auto">
          <a:xfrm>
            <a:off x="6629400" y="4419600"/>
            <a:ext cx="2376488" cy="931863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4" name="Line 24"/>
          <p:cNvSpPr>
            <a:spLocks noChangeShapeType="1"/>
          </p:cNvSpPr>
          <p:nvPr/>
        </p:nvSpPr>
        <p:spPr bwMode="auto">
          <a:xfrm flipH="1">
            <a:off x="8034338" y="5356225"/>
            <a:ext cx="347662" cy="246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786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241925"/>
            <a:ext cx="15509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87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475288"/>
            <a:ext cx="19224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88" name="Rectangle 28"/>
          <p:cNvSpPr>
            <a:spLocks noChangeAspect="1" noChangeArrowheads="1"/>
          </p:cNvSpPr>
          <p:nvPr/>
        </p:nvSpPr>
        <p:spPr bwMode="auto">
          <a:xfrm>
            <a:off x="152400" y="5181600"/>
            <a:ext cx="2020888" cy="566738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9" name="Line 29"/>
          <p:cNvSpPr>
            <a:spLocks noChangeShapeType="1"/>
          </p:cNvSpPr>
          <p:nvPr/>
        </p:nvSpPr>
        <p:spPr bwMode="auto">
          <a:xfrm>
            <a:off x="685800" y="5748338"/>
            <a:ext cx="557213" cy="1952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0" name="Line 30"/>
          <p:cNvSpPr>
            <a:spLocks noChangeShapeType="1"/>
          </p:cNvSpPr>
          <p:nvPr/>
        </p:nvSpPr>
        <p:spPr bwMode="auto">
          <a:xfrm flipV="1">
            <a:off x="685800" y="2286000"/>
            <a:ext cx="990600" cy="2895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1" name="Rectangle 31"/>
          <p:cNvSpPr>
            <a:spLocks noChangeArrowheads="1"/>
          </p:cNvSpPr>
          <p:nvPr/>
        </p:nvSpPr>
        <p:spPr bwMode="auto">
          <a:xfrm>
            <a:off x="1260475" y="5803900"/>
            <a:ext cx="1389063" cy="430213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794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200400"/>
            <a:ext cx="209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5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366963"/>
            <a:ext cx="22320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6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308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8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799" name="Group 39"/>
          <p:cNvGrpSpPr>
            <a:grpSpLocks/>
          </p:cNvGrpSpPr>
          <p:nvPr/>
        </p:nvGrpSpPr>
        <p:grpSpPr bwMode="auto">
          <a:xfrm>
            <a:off x="8077200" y="3124200"/>
            <a:ext cx="914400" cy="914400"/>
            <a:chOff x="4853" y="1680"/>
            <a:chExt cx="576" cy="576"/>
          </a:xfrm>
        </p:grpSpPr>
        <p:sp>
          <p:nvSpPr>
            <p:cNvPr id="757800" name="AutoShape 4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01" name="Text Box 4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5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5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5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75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2" grpId="0" animBg="1"/>
      <p:bldP spid="757773" grpId="0" animBg="1"/>
      <p:bldP spid="757783" grpId="0" animBg="1"/>
      <p:bldP spid="757784" grpId="0" animBg="1"/>
      <p:bldP spid="757788" grpId="0" animBg="1"/>
      <p:bldP spid="757789" grpId="0" animBg="1"/>
      <p:bldP spid="7577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B381-5474-4CAE-AB0D-29EF197F3795}" type="slidenum">
              <a:rPr lang="en-US"/>
              <a:pPr/>
              <a:t>5</a:t>
            </a:fld>
            <a:endParaRPr lang="en-US"/>
          </a:p>
        </p:txBody>
      </p:sp>
      <p:pic>
        <p:nvPicPr>
          <p:cNvPr id="72808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37075"/>
            <a:ext cx="79041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4102100"/>
            <a:ext cx="5540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0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221288"/>
            <a:ext cx="665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9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2925"/>
            <a:ext cx="8169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100513"/>
            <a:ext cx="23256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3038"/>
            <a:ext cx="1154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66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7564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67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29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68" name="Picture 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0025"/>
            <a:ext cx="820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69" name="Picture 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65325"/>
            <a:ext cx="370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8071" name="Rectangle 7"/>
          <p:cNvSpPr>
            <a:spLocks noChangeArrowheads="1"/>
          </p:cNvSpPr>
          <p:nvPr/>
        </p:nvSpPr>
        <p:spPr bwMode="auto">
          <a:xfrm>
            <a:off x="4332288" y="1435100"/>
            <a:ext cx="593725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8075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03925"/>
            <a:ext cx="279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6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000375"/>
            <a:ext cx="45418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5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3025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574925"/>
            <a:ext cx="308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94075"/>
            <a:ext cx="4579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8083" name="Group 19"/>
          <p:cNvGrpSpPr>
            <a:grpSpLocks/>
          </p:cNvGrpSpPr>
          <p:nvPr/>
        </p:nvGrpSpPr>
        <p:grpSpPr bwMode="auto">
          <a:xfrm>
            <a:off x="6853238" y="3324225"/>
            <a:ext cx="1554162" cy="485775"/>
            <a:chOff x="4685" y="1725"/>
            <a:chExt cx="979" cy="306"/>
          </a:xfrm>
        </p:grpSpPr>
        <p:pic>
          <p:nvPicPr>
            <p:cNvPr id="728084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1725"/>
              <a:ext cx="9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085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" y="1872"/>
              <a:ext cx="66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8086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87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D025-F3FC-4FDD-AC95-196009A5FAD3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729122" name="Group 34"/>
          <p:cNvGrpSpPr>
            <a:grpSpLocks/>
          </p:cNvGrpSpPr>
          <p:nvPr/>
        </p:nvGrpSpPr>
        <p:grpSpPr bwMode="auto">
          <a:xfrm>
            <a:off x="6853238" y="3324225"/>
            <a:ext cx="1554162" cy="485775"/>
            <a:chOff x="4685" y="1725"/>
            <a:chExt cx="979" cy="306"/>
          </a:xfrm>
        </p:grpSpPr>
        <p:pic>
          <p:nvPicPr>
            <p:cNvPr id="729123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1725"/>
              <a:ext cx="9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9124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" y="1872"/>
              <a:ext cx="66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91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000375"/>
            <a:ext cx="45418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7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3025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8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574925"/>
            <a:ext cx="308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9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94075"/>
            <a:ext cx="4579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0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7564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1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0025"/>
            <a:ext cx="820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2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65325"/>
            <a:ext cx="370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3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29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9094" name="Rectangle 6"/>
          <p:cNvSpPr>
            <a:spLocks noChangeArrowheads="1"/>
          </p:cNvSpPr>
          <p:nvPr/>
        </p:nvSpPr>
        <p:spPr bwMode="auto">
          <a:xfrm>
            <a:off x="4332288" y="1435100"/>
            <a:ext cx="593725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9096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325938"/>
            <a:ext cx="63579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7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22713"/>
            <a:ext cx="59420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9098" name="Line 10"/>
          <p:cNvSpPr>
            <a:spLocks noChangeShapeType="1"/>
          </p:cNvSpPr>
          <p:nvPr/>
        </p:nvSpPr>
        <p:spPr bwMode="auto">
          <a:xfrm>
            <a:off x="1828800" y="5638800"/>
            <a:ext cx="7315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910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430688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21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21238"/>
            <a:ext cx="19288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0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791200"/>
            <a:ext cx="26003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0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4800600"/>
            <a:ext cx="5354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08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64213"/>
            <a:ext cx="5715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09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7361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9113" name="Rectangle 2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14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9120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1125"/>
            <a:ext cx="1778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6E8C-9C69-43FA-996C-2C611DFFCF24}" type="slidenum">
              <a:rPr lang="en-US"/>
              <a:pPr/>
              <a:t>7</a:t>
            </a:fld>
            <a:endParaRPr lang="en-US"/>
          </a:p>
        </p:txBody>
      </p:sp>
      <p:pic>
        <p:nvPicPr>
          <p:cNvPr id="730152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4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000375"/>
            <a:ext cx="45418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49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3025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50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574925"/>
            <a:ext cx="308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51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94075"/>
            <a:ext cx="4579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14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7564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5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0025"/>
            <a:ext cx="820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6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65325"/>
            <a:ext cx="370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117" name="Rectangle 5"/>
          <p:cNvSpPr>
            <a:spLocks noChangeArrowheads="1"/>
          </p:cNvSpPr>
          <p:nvPr/>
        </p:nvSpPr>
        <p:spPr bwMode="auto">
          <a:xfrm>
            <a:off x="4332288" y="1435100"/>
            <a:ext cx="593725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0119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29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53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21150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2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94425"/>
            <a:ext cx="22510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3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98925"/>
            <a:ext cx="2497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3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98925"/>
            <a:ext cx="236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132" name="Line 20"/>
          <p:cNvSpPr>
            <a:spLocks noChangeShapeType="1"/>
          </p:cNvSpPr>
          <p:nvPr/>
        </p:nvSpPr>
        <p:spPr bwMode="auto">
          <a:xfrm flipV="1">
            <a:off x="7083425" y="2284413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33" name="Line 21"/>
          <p:cNvSpPr>
            <a:spLocks noChangeShapeType="1"/>
          </p:cNvSpPr>
          <p:nvPr/>
        </p:nvSpPr>
        <p:spPr bwMode="auto">
          <a:xfrm flipV="1">
            <a:off x="7924800" y="2284413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34" name="Line 22"/>
          <p:cNvSpPr>
            <a:spLocks noChangeShapeType="1"/>
          </p:cNvSpPr>
          <p:nvPr/>
        </p:nvSpPr>
        <p:spPr bwMode="auto">
          <a:xfrm flipV="1">
            <a:off x="6672263" y="23622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35" name="Line 23"/>
          <p:cNvSpPr>
            <a:spLocks noChangeShapeType="1"/>
          </p:cNvSpPr>
          <p:nvPr/>
        </p:nvSpPr>
        <p:spPr bwMode="auto">
          <a:xfrm flipH="1" flipV="1">
            <a:off x="4876800" y="2362200"/>
            <a:ext cx="3810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36" name="Line 24"/>
          <p:cNvSpPr>
            <a:spLocks noChangeShapeType="1"/>
          </p:cNvSpPr>
          <p:nvPr/>
        </p:nvSpPr>
        <p:spPr bwMode="auto">
          <a:xfrm flipV="1">
            <a:off x="5257800" y="2284413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46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47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0154" name="Group 42"/>
          <p:cNvGrpSpPr>
            <a:grpSpLocks/>
          </p:cNvGrpSpPr>
          <p:nvPr/>
        </p:nvGrpSpPr>
        <p:grpSpPr bwMode="auto">
          <a:xfrm>
            <a:off x="6853238" y="3324225"/>
            <a:ext cx="1554162" cy="485775"/>
            <a:chOff x="4685" y="1725"/>
            <a:chExt cx="979" cy="306"/>
          </a:xfrm>
        </p:grpSpPr>
        <p:pic>
          <p:nvPicPr>
            <p:cNvPr id="730155" name="Picture 4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1725"/>
              <a:ext cx="9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0156" name="Picture 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" y="1872"/>
              <a:ext cx="66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108602" y="2438400"/>
            <a:ext cx="908050" cy="769457"/>
            <a:chOff x="7278688" y="4195762"/>
            <a:chExt cx="908050" cy="769457"/>
          </a:xfrm>
        </p:grpSpPr>
        <p:pic>
          <p:nvPicPr>
            <p:cNvPr id="38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688" y="4195762"/>
              <a:ext cx="908050" cy="223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6956" y="4448523"/>
              <a:ext cx="553101" cy="2236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5261" y="4702175"/>
              <a:ext cx="776492" cy="2630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30123" name="Picture 1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626903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6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4651375"/>
            <a:ext cx="4408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7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5165725"/>
            <a:ext cx="41068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8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680075"/>
            <a:ext cx="2989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141" name="Line 29"/>
          <p:cNvSpPr>
            <a:spLocks noChangeShapeType="1"/>
          </p:cNvSpPr>
          <p:nvPr/>
        </p:nvSpPr>
        <p:spPr bwMode="auto">
          <a:xfrm flipH="1">
            <a:off x="2743200" y="609600"/>
            <a:ext cx="5562600" cy="548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0142" name="Group 30"/>
          <p:cNvGrpSpPr>
            <a:grpSpLocks/>
          </p:cNvGrpSpPr>
          <p:nvPr/>
        </p:nvGrpSpPr>
        <p:grpSpPr bwMode="auto">
          <a:xfrm>
            <a:off x="6858000" y="2514600"/>
            <a:ext cx="908050" cy="757238"/>
            <a:chOff x="4489" y="1923"/>
            <a:chExt cx="572" cy="477"/>
          </a:xfrm>
        </p:grpSpPr>
        <p:pic>
          <p:nvPicPr>
            <p:cNvPr id="730143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1923"/>
              <a:ext cx="572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0144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" y="2074"/>
              <a:ext cx="365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0145" name="Picture 3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" y="2242"/>
              <a:ext cx="48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0140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6019800"/>
            <a:ext cx="188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7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73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73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500"/>
                                        <p:tgtEl>
                                          <p:spTgt spid="73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73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73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2" dur="500"/>
                                        <p:tgtEl>
                                          <p:spTgt spid="730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32" grpId="0" animBg="1"/>
      <p:bldP spid="730132" grpId="1" animBg="1"/>
      <p:bldP spid="730133" grpId="0" animBg="1"/>
      <p:bldP spid="730133" grpId="1" animBg="1"/>
      <p:bldP spid="730134" grpId="0" animBg="1"/>
      <p:bldP spid="730134" grpId="1" animBg="1"/>
      <p:bldP spid="730135" grpId="0" animBg="1"/>
      <p:bldP spid="730135" grpId="1" animBg="1"/>
      <p:bldP spid="730136" grpId="0" animBg="1"/>
      <p:bldP spid="730136" grpId="1" animBg="1"/>
      <p:bldP spid="730141" grpId="0" animBg="1"/>
      <p:bldP spid="7301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4AB8-67BF-4881-BA4F-94DF233C1C11}" type="slidenum">
              <a:rPr lang="en-US"/>
              <a:pPr/>
              <a:t>8</a:t>
            </a:fld>
            <a:endParaRPr lang="en-US"/>
          </a:p>
        </p:txBody>
      </p:sp>
      <p:pic>
        <p:nvPicPr>
          <p:cNvPr id="73115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000375"/>
            <a:ext cx="45418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58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3025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5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574925"/>
            <a:ext cx="308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6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94075"/>
            <a:ext cx="4579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5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38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7564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39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29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40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0025"/>
            <a:ext cx="820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41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65325"/>
            <a:ext cx="370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1143" name="Rectangle 7"/>
          <p:cNvSpPr>
            <a:spLocks noChangeArrowheads="1"/>
          </p:cNvSpPr>
          <p:nvPr/>
        </p:nvSpPr>
        <p:spPr bwMode="auto">
          <a:xfrm>
            <a:off x="4332288" y="1435100"/>
            <a:ext cx="593725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4268788"/>
            <a:ext cx="1304928" cy="302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1162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5638800"/>
            <a:ext cx="21367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46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689475"/>
            <a:ext cx="5710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2911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5105400"/>
            <a:ext cx="2781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6003925"/>
            <a:ext cx="431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1154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5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4E70-E773-4FBC-9793-03E06BC5B174}" type="slidenum">
              <a:rPr lang="en-US"/>
              <a:pPr/>
              <a:t>9</a:t>
            </a:fld>
            <a:endParaRPr lang="en-US"/>
          </a:p>
        </p:txBody>
      </p:sp>
      <p:pic>
        <p:nvPicPr>
          <p:cNvPr id="732190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0025"/>
            <a:ext cx="820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65325"/>
            <a:ext cx="370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2164" name="Rectangle 4"/>
          <p:cNvSpPr>
            <a:spLocks noChangeArrowheads="1"/>
          </p:cNvSpPr>
          <p:nvPr/>
        </p:nvSpPr>
        <p:spPr bwMode="auto">
          <a:xfrm>
            <a:off x="4332288" y="1435100"/>
            <a:ext cx="593725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21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6788"/>
            <a:ext cx="5578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30257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29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85800" y="2516188"/>
            <a:ext cx="7904163" cy="850900"/>
            <a:chOff x="685800" y="2516188"/>
            <a:chExt cx="7904163" cy="850900"/>
          </a:xfrm>
        </p:grpSpPr>
        <p:pic>
          <p:nvPicPr>
            <p:cNvPr id="732168" name="Picture 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225" y="2516188"/>
              <a:ext cx="554037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2169" name="Picture 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951163"/>
              <a:ext cx="7904163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217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4344988"/>
            <a:ext cx="2344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2172" name="Line 12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219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7788"/>
            <a:ext cx="8188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7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5432425"/>
            <a:ext cx="2401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89625"/>
            <a:ext cx="28559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29200"/>
            <a:ext cx="2413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3352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9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3256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92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94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5775325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8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8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9530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83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84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97488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85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830888"/>
            <a:ext cx="207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86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6364288"/>
            <a:ext cx="1889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87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822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2188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189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7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114&quot;&gt;&lt;property id=&quot;20148&quot; value=&quot;5&quot;/&gt;&lt;property id=&quot;20300&quot; value=&quot;Slide 1&quot;/&gt;&lt;property id=&quot;20307&quot; value=&quot;553&quot;/&gt;&lt;/object&gt;&lt;object type=&quot;3&quot; unique_id=&quot;12652&quot;&gt;&lt;property id=&quot;20148&quot; value=&quot;5&quot;/&gt;&lt;property id=&quot;20300&quot; value=&quot;Slide 2&quot;/&gt;&lt;property id=&quot;20307&quot; value=&quot;585&quot;/&gt;&lt;/object&gt;&lt;object type=&quot;3&quot; unique_id=&quot;12653&quot;&gt;&lt;property id=&quot;20148&quot; value=&quot;5&quot;/&gt;&lt;property id=&quot;20300&quot; value=&quot;Slide 3&quot;/&gt;&lt;property id=&quot;20307&quot; value=&quot;586&quot;/&gt;&lt;/object&gt;&lt;object type=&quot;3&quot; unique_id=&quot;12654&quot;&gt;&lt;property id=&quot;20148&quot; value=&quot;5&quot;/&gt;&lt;property id=&quot;20300&quot; value=&quot;Slide 4&quot;/&gt;&lt;property id=&quot;20307&quot; value=&quot;587&quot;/&gt;&lt;/object&gt;&lt;object type=&quot;3&quot; unique_id=&quot;12655&quot;&gt;&lt;property id=&quot;20148&quot; value=&quot;5&quot;/&gt;&lt;property id=&quot;20300&quot; value=&quot;Slide 5&quot;/&gt;&lt;property id=&quot;20307&quot; value=&quot;588&quot;/&gt;&lt;/object&gt;&lt;object type=&quot;3&quot; unique_id=&quot;12656&quot;&gt;&lt;property id=&quot;20148&quot; value=&quot;5&quot;/&gt;&lt;property id=&quot;20300&quot; value=&quot;Slide 6&quot;/&gt;&lt;property id=&quot;20307&quot; value=&quot;589&quot;/&gt;&lt;/object&gt;&lt;object type=&quot;3&quot; unique_id=&quot;12657&quot;&gt;&lt;property id=&quot;20148&quot; value=&quot;5&quot;/&gt;&lt;property id=&quot;20300&quot; value=&quot;Slide 7&quot;/&gt;&lt;property id=&quot;20307&quot; value=&quot;590&quot;/&gt;&lt;/object&gt;&lt;object type=&quot;3&quot; unique_id=&quot;12658&quot;&gt;&lt;property id=&quot;20148&quot; value=&quot;5&quot;/&gt;&lt;property id=&quot;20300&quot; value=&quot;Slide 8&quot;/&gt;&lt;property id=&quot;20307&quot; value=&quot;591&quot;/&gt;&lt;/object&gt;&lt;object type=&quot;3&quot; unique_id=&quot;12659&quot;&gt;&lt;property id=&quot;20148&quot; value=&quot;5&quot;/&gt;&lt;property id=&quot;20300&quot; value=&quot;Slide 9&quot;/&gt;&lt;property id=&quot;20307&quot; value=&quot;592&quot;/&gt;&lt;/object&gt;&lt;object type=&quot;3&quot; unique_id=&quot;12660&quot;&gt;&lt;property id=&quot;20148&quot; value=&quot;5&quot;/&gt;&lt;property id=&quot;20300&quot; value=&quot;Slide 10&quot;/&gt;&lt;property id=&quot;20307&quot; value=&quot;593&quot;/&gt;&lt;/object&gt;&lt;object type=&quot;3&quot; unique_id=&quot;12661&quot;&gt;&lt;property id=&quot;20148&quot; value=&quot;5&quot;/&gt;&lt;property id=&quot;20300&quot; value=&quot;Slide 11&quot;/&gt;&lt;property id=&quot;20307&quot; value=&quot;594&quot;/&gt;&lt;/object&gt;&lt;object type=&quot;3&quot; unique_id=&quot;12662&quot;&gt;&lt;property id=&quot;20148&quot; value=&quot;5&quot;/&gt;&lt;property id=&quot;20300&quot; value=&quot;Slide 12&quot;/&gt;&lt;property id=&quot;20307&quot; value=&quot;595&quot;/&gt;&lt;/object&gt;&lt;object type=&quot;3&quot; unique_id=&quot;12663&quot;&gt;&lt;property id=&quot;20148&quot; value=&quot;5&quot;/&gt;&lt;property id=&quot;20300&quot; value=&quot;Slide 13&quot;/&gt;&lt;property id=&quot;20307&quot; value=&quot;596&quot;/&gt;&lt;/object&gt;&lt;object type=&quot;3&quot; unique_id=&quot;12664&quot;&gt;&lt;property id=&quot;20148&quot; value=&quot;5&quot;/&gt;&lt;property id=&quot;20300&quot; value=&quot;Slide 14&quot;/&gt;&lt;property id=&quot;20307&quot; value=&quot;597&quot;/&gt;&lt;/object&gt;&lt;object type=&quot;3&quot; unique_id=&quot;12665&quot;&gt;&lt;property id=&quot;20148&quot; value=&quot;5&quot;/&gt;&lt;property id=&quot;20300&quot; value=&quot;Slide 15&quot;/&gt;&lt;property id=&quot;20307&quot; value=&quot;598&quot;/&gt;&lt;/object&gt;&lt;object type=&quot;3&quot; unique_id=&quot;12666&quot;&gt;&lt;property id=&quot;20148&quot; value=&quot;5&quot;/&gt;&lt;property id=&quot;20300&quot; value=&quot;Slide 16&quot;/&gt;&lt;property id=&quot;20307&quot; value=&quot;599&quot;/&gt;&lt;/object&gt;&lt;object type=&quot;3&quot; unique_id=&quot;12667&quot;&gt;&lt;property id=&quot;20148&quot; value=&quot;5&quot;/&gt;&lt;property id=&quot;20300&quot; value=&quot;Slide 17&quot;/&gt;&lt;property id=&quot;20307&quot; value=&quot;600&quot;/&gt;&lt;/object&gt;&lt;object type=&quot;3&quot; unique_id=&quot;12668&quot;&gt;&lt;property id=&quot;20148&quot; value=&quot;5&quot;/&gt;&lt;property id=&quot;20300&quot; value=&quot;Slide 19&quot;/&gt;&lt;property id=&quot;20307&quot; value=&quot;601&quot;/&gt;&lt;/object&gt;&lt;object type=&quot;3&quot; unique_id=&quot;12669&quot;&gt;&lt;property id=&quot;20148&quot; value=&quot;5&quot;/&gt;&lt;property id=&quot;20300&quot; value=&quot;Slide 22&quot;/&gt;&lt;property id=&quot;20307&quot; value=&quot;602&quot;/&gt;&lt;/object&gt;&lt;object type=&quot;3&quot; unique_id=&quot;12670&quot;&gt;&lt;property id=&quot;20148&quot; value=&quot;5&quot;/&gt;&lt;property id=&quot;20300&quot; value=&quot;Slide 23&quot;/&gt;&lt;property id=&quot;20307&quot; value=&quot;603&quot;/&gt;&lt;/object&gt;&lt;object type=&quot;3&quot; unique_id=&quot;12671&quot;&gt;&lt;property id=&quot;20148&quot; value=&quot;5&quot;/&gt;&lt;property id=&quot;20300&quot; value=&quot;Slide 24&quot;/&gt;&lt;property id=&quot;20307&quot; value=&quot;604&quot;/&gt;&lt;/object&gt;&lt;object type=&quot;3&quot; unique_id=&quot;12672&quot;&gt;&lt;property id=&quot;20148&quot; value=&quot;5&quot;/&gt;&lt;property id=&quot;20300&quot; value=&quot;Slide 25&quot;/&gt;&lt;property id=&quot;20307&quot; value=&quot;605&quot;/&gt;&lt;/object&gt;&lt;object type=&quot;3&quot; unique_id=&quot;12673&quot;&gt;&lt;property id=&quot;20148&quot; value=&quot;5&quot;/&gt;&lt;property id=&quot;20300&quot; value=&quot;Slide 26&quot;/&gt;&lt;property id=&quot;20307&quot; value=&quot;606&quot;/&gt;&lt;/object&gt;&lt;object type=&quot;3&quot; unique_id=&quot;12674&quot;&gt;&lt;property id=&quot;20148&quot; value=&quot;5&quot;/&gt;&lt;property id=&quot;20300&quot; value=&quot;Slide 28&quot;/&gt;&lt;property id=&quot;20307&quot; value=&quot;607&quot;/&gt;&lt;/object&gt;&lt;object type=&quot;3&quot; unique_id=&quot;12675&quot;&gt;&lt;property id=&quot;20148&quot; value=&quot;5&quot;/&gt;&lt;property id=&quot;20300&quot; value=&quot;Slide 29&quot;/&gt;&lt;property id=&quot;20307&quot; value=&quot;608&quot;/&gt;&lt;/object&gt;&lt;object type=&quot;3&quot; unique_id=&quot;12676&quot;&gt;&lt;property id=&quot;20148&quot; value=&quot;5&quot;/&gt;&lt;property id=&quot;20300&quot; value=&quot;Slide 30&quot;/&gt;&lt;property id=&quot;20307&quot; value=&quot;609&quot;/&gt;&lt;/object&gt;&lt;object type=&quot;3&quot; unique_id=&quot;12677&quot;&gt;&lt;property id=&quot;20148&quot; value=&quot;5&quot;/&gt;&lt;property id=&quot;20300&quot; value=&quot;Slide 32&quot;/&gt;&lt;property id=&quot;20307&quot; value=&quot;610&quot;/&gt;&lt;/object&gt;&lt;object type=&quot;3&quot; unique_id=&quot;12678&quot;&gt;&lt;property id=&quot;20148&quot; value=&quot;5&quot;/&gt;&lt;property id=&quot;20300&quot; value=&quot;Slide 33&quot;/&gt;&lt;property id=&quot;20307&quot; value=&quot;611&quot;/&gt;&lt;/object&gt;&lt;object type=&quot;3&quot; unique_id=&quot;12680&quot;&gt;&lt;property id=&quot;20148&quot; value=&quot;5&quot;/&gt;&lt;property id=&quot;20300&quot; value=&quot;Slide 34&quot;/&gt;&lt;property id=&quot;20307&quot; value=&quot;613&quot;/&gt;&lt;/object&gt;&lt;object type=&quot;3&quot; unique_id=&quot;12681&quot;&gt;&lt;property id=&quot;20148&quot; value=&quot;5&quot;/&gt;&lt;property id=&quot;20300&quot; value=&quot;Slide 35&quot;/&gt;&lt;property id=&quot;20307&quot; value=&quot;614&quot;/&gt;&lt;/object&gt;&lt;object type=&quot;3&quot; unique_id=&quot;12682&quot;&gt;&lt;property id=&quot;20148&quot; value=&quot;5&quot;/&gt;&lt;property id=&quot;20300&quot; value=&quot;Slide 36&quot;/&gt;&lt;property id=&quot;20307&quot; value=&quot;615&quot;/&gt;&lt;/object&gt;&lt;object type=&quot;3&quot; unique_id=&quot;12683&quot;&gt;&lt;property id=&quot;20148&quot; value=&quot;5&quot;/&gt;&lt;property id=&quot;20300&quot; value=&quot;Slide 37&quot;/&gt;&lt;property id=&quot;20307&quot; value=&quot;616&quot;/&gt;&lt;/object&gt;&lt;object type=&quot;3&quot; unique_id=&quot;12684&quot;&gt;&lt;property id=&quot;20148&quot; value=&quot;5&quot;/&gt;&lt;property id=&quot;20300&quot; value=&quot;Slide 38&quot;/&gt;&lt;property id=&quot;20307&quot; value=&quot;617&quot;/&gt;&lt;/object&gt;&lt;object type=&quot;3&quot; unique_id=&quot;13118&quot;&gt;&lt;property id=&quot;20148&quot; value=&quot;5&quot;/&gt;&lt;property id=&quot;20300&quot; value=&quot;Slide 31&quot;/&gt;&lt;property id=&quot;20307&quot; value=&quot;618&quot;/&gt;&lt;/object&gt;&lt;object type=&quot;3&quot; unique_id=&quot;13452&quot;&gt;&lt;property id=&quot;20148&quot; value=&quot;5&quot;/&gt;&lt;property id=&quot;20300&quot; value=&quot;Slide 18&quot;/&gt;&lt;property id=&quot;20307&quot; value=&quot;619&quot;/&gt;&lt;/object&gt;&lt;object type=&quot;3&quot; unique_id=&quot;13453&quot;&gt;&lt;property id=&quot;20148&quot; value=&quot;5&quot;/&gt;&lt;property id=&quot;20300&quot; value=&quot;Slide 21&quot;/&gt;&lt;property id=&quot;20307&quot; value=&quot;620&quot;/&gt;&lt;/object&gt;&lt;object type=&quot;3&quot; unique_id=&quot;13644&quot;&gt;&lt;property id=&quot;20148&quot; value=&quot;5&quot;/&gt;&lt;property id=&quot;20300&quot; value=&quot;Slide 20&quot;/&gt;&lt;property id=&quot;20307&quot; value=&quot;621&quot;/&gt;&lt;/object&gt;&lt;object type=&quot;3&quot; unique_id=&quot;13684&quot;&gt;&lt;property id=&quot;20148&quot; value=&quot;5&quot;/&gt;&lt;property id=&quot;20300&quot; value=&quot;Slide 27&quot;/&gt;&lt;property id=&quot;20307&quot; value=&quot;62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matrix $R\in{\mathbb R}^{n\times n}$&#10;{\color[rgb]{0,.8,0}s.t.}~$RR^t=R^tR=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58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S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7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tS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epl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56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v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5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L_X(v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motiv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165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then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88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S$ is symmetr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1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,S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9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{\bf{\color{blue}orthogonal matrix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25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Q_S\circ L_X=Q_{X^tS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5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hange of variables for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123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ymmetric matrix $S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4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quadratic form&#10;$Q_S:{\mathbb R}^n\to{\mathbb R}$&#10;is def'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4"/>
  <p:tag name="PICTUREFILESIZE" val="3306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S(v)=(L_S(v))\cdot 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68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roduce a matrix $N$ such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2222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iven $S$ and 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4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Rotations and reflec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1883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_S\circ L_X=Q_N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17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N=X^tSX$, {\color{red}not} $XSX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514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quadratic form&#10;$Q_S:{\mathbb R}^n\to{\mathbb R}$&#10;is def'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4"/>
  <p:tag name="PICTUREFILESIZE" val="3306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S(v)=(L_S(v))\cdot 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6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quadratic form&#10;$Q:{\mathbb R}^n\to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257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=\left[\matrix{&#10;a&amp;0&amp;0\cr0&amp;b&amp;0\cr0&amp;0&amp;c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386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ymmetric matrix $S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4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Q=Q_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4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{\color{blue}diagonal}} {\color[rgb]{0,.8,0}if}&#10;${\color[rgb]{0,.8,0}\exists}$a diagonal matrix&#10;$D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34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in.~transf.~$L:{\mathbb R}^n\to{\mathbb R}^n$&#10;is {\bf{\color{blue}orthogonal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995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D(x,y,z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89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x^2+by^2+c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85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cross-term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178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(easily studied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417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olar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76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in.~transf.~$L:{\mathbb R}^n\to{\mathbb R}^n$&#10;is a {\bf{\color{blue}rotation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696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agonal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7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quadratic forms&#10;$Q:{\mathbb R}^n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5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unique symmetric&#10;$S\in{\mathbb R}^{n\times n}$&#10;{\color[rgb]{0,.8,0}s.t.}~$Q=Q_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37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quadratic form&#10;$Q:{\mathbb R}^n\to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257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{\color{blue}diagonal}} {\color[rgb]{0,.8,0}if}&#10;${\color[rgb]{0,.8,0}\exists}$a diagonal matrix&#10;$D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345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D(x,y,z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8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in.~transf.~$L:{\mathbb R}^n\to{\mathbb R}^n$&#10;is a {\bf{\color{blue}reflection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2832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x^2+by^2+c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85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cross-term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178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agonal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75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=\left[\matrix{&#10;a&amp;0&amp;0\cr0&amp;b&amp;0\cr0&amp;0&amp;c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386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Q=Q_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4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=L_M$ {\color[rgb]{0,.8,0}for some} rotation&#10;$M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86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w,x,y,z)=5w^2-2x^2+4y^2+\pi 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593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=4x^2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98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=4x^2+2y^2-x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3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w,x,y,z)=5w^2-2x^2+4y^2+\pi w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4"/>
  <p:tag name="PICTUREFILESIZE" val="2665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matrix has $\pi/2$ in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76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(easily studied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417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1,3)$ and $(3,1)$ ent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89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=L_M$ {\color[rgb]{0,.8,0}for some} orthogonal&#10;$M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28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ognize whether a giv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2101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quadratic form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217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w,x,y,z)=5w^2-2x^2+4y^2+\pi 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593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=4x^2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98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=4x^2+2y^2-x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33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w,x,y,z)=5w^2-2x^2+4y^2+\pi w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4"/>
  <p:tag name="PICTUREFILESIZE" val="266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=L_M$ {\color[rgb]{0,.8,0}for some} reflection&#10;$M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885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matrix has $\pi/2$ in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76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1,3)$ and $(3,1)$ ent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89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agonal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75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$ is t-equivalent to a dia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946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exists}$rotation $C$&#10;{\color[rgb]{0,.8,0}s.t.}~$C^{-1}MC$ is diag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$ is conjugate to a dia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791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$M$ is&#10;{\bf{\color{blue}rotationally diagonalizabl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92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{\color[rgb]{0,.8,0}\exists}$rotation $C$&#10;{\color[rgb]{0,.8,0}s.t.}~$C^tMC$ is diagonal and re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373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determinant $1$&#10;called a {\bf{\color{blue}rota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474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via a rotation matrix (on the right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4"/>
  <p:tag name="PICTUREFILESIZE" val="2742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via a rotation matrix (on the right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4"/>
  <p:tag name="PICTUREFILESIZE" val="274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 = symmetr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305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To prove this, we'll need some&#10;prerequisites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3487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(v\cdot v)=(zv)\cdot v=(Pv)\cdot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610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v\cdot (Pv)=v\cdot (zv)=z(v\cdot 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1696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v=Pv=Pv=zv=z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0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&#10;{\color{blue}S}{\color{red}p}{\color{yellow}e}{\color[rgb]{0,.8,0}c}{\color{red}t}{\color{blue}r}{\color[rgb]{0,.8,0}a}{\color{yellow}l}&#10;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737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 ortho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57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alues of a symmetric (real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85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trix are always re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773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\in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69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=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291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=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29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(v\cdot v)=z(v\cdot 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066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[rgb]{0,.8,0}assume} that $Pv=z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792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$ be a symmetric (real) matrix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4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z\in{\mathbb C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57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\in{\mathbb C}^{n\times1}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7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determinant $-1$&#10;called a {\bf{\color{blue}reflec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650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\ne0$, {\color[rgb]{0,.8,0}so} $v\cdot v\n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4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dot product in ${\mathbb C}^{n\times 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88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ame characteristic polynomial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7"/>
  <p:tag name="PICTUREFILESIZE" val="2673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the same eigenvalu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998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A,B\in{\mathbb R}^{n\times n}$ are conjugat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6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 ortho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57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A$ and $B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51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an invertible&#10;$C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53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B=CAC^{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35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(B-\lambda I)=&#10;\det(C(A-\lambda I)C^{-1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516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\det(C)][\det(A-\lambda I)][\det(C^{-1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1"/>
  <p:tag name="PICTUREFILESIZE" val="2924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det(A-\lambda 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063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det(C)][\det(C^{-1})]=\det(CC^{-1})=\det(I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48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et(A-\lambda I)$, $\det(B-\lambda I)$&#10;have the same roo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328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, $B$&#10;have the same eigenvalu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246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alues of an upper trianglu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3"/>
  <p:tag name="PICTUREFILESIZE" val="2914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trix are its diagonal entri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6"/>
  <p:tag name="PICTUREFILESIZE" val="2355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t\left(&#10;\left[\matrix{a&amp;b&amp;c\cr0&amp;d&amp;e\cr0&amp;0&amp;f}\right]&#10;-\lambda&#10;\left[\matrix{1&amp;0&amp;0\cr0&amp;1&amp;0\cr0&amp;0&amp;1}\right]&#10;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5614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det&#10;\left[\matrix{&#10;a-\lambda&amp;b&amp;c\cr&#10;0&amp;d-\lambda&amp;e&#10;\cr0&amp;0&amp;f-\lambda&#10;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323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alu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047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 ($3\times 3$ cas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9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7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a-\lambda)(d-\lambda)(f-\lambd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438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, $d$,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46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R^{-1}PR)^t=(R^tPR)^t=&#10;R^tP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027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\in{\mathbb R}^{n\times n}$ be symmetr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84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^t=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22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\in{\mathbb R}^{n\times n}$ be orthog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267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{-1}PR$ is symmetri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551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t=R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66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R^{-1}PR)^t=R^{-1}P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366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R^{-1}P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66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jugation of a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656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yields a symmetric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95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an ortho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922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rotationally diagonalizable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95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symmetric (and real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83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det(RR^t)=\det(I)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887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The {\color{red}MOST IMPORTANT}&#10;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n linear algebr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20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jugation of a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656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yields a symmetric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95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an ortho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92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det(R)]^2=[\det(R)][\det(R^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751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Proof lat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39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$M$ is&#10;{\bf{\color{blue}rotationally diagonalizabl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92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{\color[rgb]{0,.8,0}\exists}$rotation $C$&#10;{\color[rgb]{0,.8,0}s.t.}~$C^tMC$ is diagonal and re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373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n\to{\mathbb R}$ be a&#10;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2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\circ R$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483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$a rotation&#10;$R:{\mathbb R}^n\to{\mathbb R}^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241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95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The {\color{red}MOST IMPORTANT}&#10;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n linear algebr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20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$M$ is&#10;{\bf{\color{blue}rotationally diagonalizabl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92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{\color[rgb]{0,.8,0}\exists}$rotation $C$&#10;{\color[rgb]{0,.8,0}s.t.}~$C^tMC$ is diagonal and re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373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The {\color{red}MOST IMPORTANT}&#10;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R$ is an orthogonal matrix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94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n linear algebr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20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$M$ is&#10;{\bf{\color{blue}rotationally diagonalizabl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92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{\color[rgb]{0,.8,0}\exists}$rotation $C$&#10;{\color[rgb]{0,.8,0}s.t.}~$C^tMC$ is diagonal and re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373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n\to{\mathbb R}$ be a&#10;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22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\circ R$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483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$a rotation&#10;$R:{\mathbb R}^n\to{\mathbb R}^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241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95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:=[Q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9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Rotations and reflec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188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 either} $\det(R)=1$ {\color[rgb]{0,.8,0}or} $\det(R)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753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=Q_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9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^tMC$ is diagonal and re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227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_{C^tMC}$ is diag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736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_M\circ L_C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88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:=L_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10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\circ R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17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hange of variables for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123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$M$ is&#10;{\bf{\color{blue}rotationally diagonalizabl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92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{\color[rgb]{0,.8,0}\exists}$rotation $C$&#10;{\color[rgb]{0,.8,0}s.t.}~$C^tMC$ is diagonal and re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373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The {\color{red}MOST IMPORTANT}&#10;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n linear algebr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20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n\to{\mathbb R}$ be a&#10;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22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\circ R$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483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y quadr.~form is equival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309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one that is easily studi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162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an be made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78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adratic forms&#10;$Q,Q':{\mathbb R}^n\to{\mathbb R}$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2"/>
  <p:tag name="PICTUREFILESIZE" val="2720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$a rotation&#10;$R:{\mathbb R}^n\to{\mathbb R}^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241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fter chg.~of var., any quad.~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2553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95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$M$ is&#10;{\bf{\color{blue}rotationally diagonalizabl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92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{\color[rgb]{0,.8,0}\exists}$rotation $C$&#10;{\color[rgb]{0,.8,0}s.t.}~$C^tMC$ is diagonal and re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37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equivalent}} {\color[rgb]{0,.8,0}if}&#10;${\color[rgb]{0,.8,0}\exists}$invertible linear&#10;$L:{\mathbb R}^n\to{\mathbb R}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83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The {\color{red}MOST IMPORTANT}&#10;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n linear algebr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20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$x^2+4xy+2y^2=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88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lic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4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n\to{\mathbb R}$ be a&#10;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2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\circ R$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483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$a rotation&#10;$R:{\mathbb R}^n\to{\mathbb R}^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241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95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n\to{\mathbb R}$ be a&#10;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2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Q'=Q\circ L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00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\circ R$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483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$a rotation&#10;$R:{\mathbb R}^n\to{\mathbb R}^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241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95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$x^2+4xy+2y^2=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882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ing $ax^2+by^2=c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95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latively eas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43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mixed term $4xy$ is the troublemaker te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39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pectral theorem says we c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558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et rid of it, by rotating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78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pecifically, 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5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lic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4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n\to{\mathbb R}$ be a&#10;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22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\circ R$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483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$a rotation&#10;$R:{\mathbb R}^n\to{\mathbb R}^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241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95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$x^2+4xy+2y^2=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882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: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15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D:=Q\circ R$,&#10;{\color[rgb]{0,.8,0}so} $D(x,y)=ax^2+by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750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olar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76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$ can also be described explicit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560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lic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4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exists$}a rotation&#10;$R:{\mathbb R}^2\to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56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{\color[rgb]{0,.8,0}wher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19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(Q\circ R)(x,y)=&#10;ax^2+by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36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wher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76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the&#10;{\color{blue}S}{\color{red}p}{\color{yellow}e}{\color[rgb]{0,.8,0}c}{\color{red}t}{\color{blue}r}{\color[rgb]{0,.8,0}a}{\color{yellow}l}&#10;{\color[rgb]{0,.8,0}Corollary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2099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n\to{\mathbb R}$ be a&#10;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22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\circ R$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483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$a rotation&#10;$R:{\mathbb R}^n\to{\mathbb R}^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24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95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$x^2+4xy+2y^2=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882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: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15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D:=Q\circ R$,&#10;{\color[rgb]{0,.8,0}so} $D(x,y)=ax^2+by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750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lic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4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{Q=2\}=R(\{D=2\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610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(x,y)\in\{Q=2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452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x,y)\in\{D=2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3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ax^2+by^2=2$, then {\color[rgb]{1,0,1}rotate} by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030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unique symmetric&#10;$S\in{\mathbb R}^{n\times n}$&#10;{\color[rgb]{0,.8,0}s.t.}~$Q=Q_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37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$ can also be described explicit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560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exists$}a rotation&#10;$R:{\mathbb R}^2\to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5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(Q\circ R)(x,y)=&#10;ax^2+by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36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{\color[rgb]{0,.8,0}wher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19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the&#10;{\color{blue}S}{\color{red}p}{\color{yellow}e}{\color[rgb]{0,.8,0}c}{\color{red}t}{\color{blue}r}{\color[rgb]{0,.8,0}a}{\color{yellow}l}&#10;{\color[rgb]{0,.8,0}Corollary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2099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wher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76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R(x,y)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326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99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quadratic forms&#10;$Q:{\mathbb R}^n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5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{Q=2\}=R(\{D=2\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610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(x,y)\in\{Q=2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452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x,y)\in\{D=2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3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lic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4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x^2+4xy+2y^2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32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ax^2+by^2=2$, then {\color[rgb]{1,0,1}rotate} by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030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&g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17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&l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$ is distance-preserv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895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ymmetric matrix $S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41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of $x^2+4xy+2y^2=2$ is an hyperbol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7"/>
  <p:tag name="PICTUREFILESIZE" val="3272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of $ax^2+by^2=2$ is an hyperbol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005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D:=Q\circ R$,&#10;{\color[rgb]{0,.8,0}so} $D(x,y)=ax^2+by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750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$ can also be described explicit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560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{\color[rgb]{0,.8,0}wher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19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R(x,y)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326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99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{Q=2\}=R(\{D=2\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610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(x,y)\in\{Q=2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45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quadratic form&#10;$Q_S:{\mathbb R}^n\to{\mathbb R}$&#10;is def'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4"/>
  <p:tag name="PICTUREFILESIZE" val="3306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x,y)\in\{D=2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3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lic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4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x^2+4xy+2y^2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32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ax^2+by^2=2$, then {\color[rgb]{1,0,1}rotate} by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030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&g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17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&l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08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of $x^2+4xy+2y^2=2$ is an hyperbol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7"/>
  <p:tag name="PICTUREFILESIZE" val="3272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of $ax^2+by^2=2$ is an hyperbol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005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S(v)=(L_S(v))\cdot 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68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$ can also be described explicit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560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{\color[rgb]{0,.8,0}wher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1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$R$, $a$ and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7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R(x,y)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326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99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$ can also be described explicit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560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{\color[rgb]{0,.8,0}wher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19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unique symmetric&#10;$S\in{\mathbb R}^{n\times n}$&#10;{\color[rgb]{0,.8,0}s.t.}~$Q=Q_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37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$R$, $a$ and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7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lic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4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x^2+4xy+2y^2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32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ax^2+by^2=2$, then {\color[rgb]{1,0,1}rotate} by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030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&g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17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&l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08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of $x^2+4xy+2y^2=2$ is an hyperbol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7"/>
  <p:tag name="PICTUREFILESIZE" val="3272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of $ax^2+by^2=2$ is an hyperbol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005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: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1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quadratic forms&#10;$Q:{\mathbb R}^n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5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$R$, $a$ and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7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: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15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rotation&#10;$R:{\mathbb R}^2\to{\mathbb R}^2$ and&#10;$a,b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2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(Q\circ R)(x,y)=&#10;ax^2+b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24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$ can also be described explicit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560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{\color[rgb]{0,.8,0}wher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19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lic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4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x^2+4xy+2y^2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32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adratic forms&#10;$Q,Q':{\mathbb R}^n\to{\mathbb R}$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2"/>
  <p:tag name="PICTUREFILESIZE" val="2720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&g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17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&l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08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of $x^2+4xy+2y^2=2$ is an hyperbol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7"/>
  <p:tag name="PICTUREFILESIZE" val="3272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of $ax^2+by^2=2$ is an hyperbol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005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e see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3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rotation&#10;$R:{\mathbb R}^2\to{\mathbb R}^2$ and&#10;$a,b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2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(Q\circ R)(x,y)=&#10;ax^2+b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24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find $R$, $a$ and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7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: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1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equivalent}} {\color[rgb]{0,.8,0}if}&#10;${\color[rgb]{0,.8,0}\exists}$invertible linear&#10;$L:{\mathbb R}^n\to{\mathbb R}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83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\left[\matrix{1&amp;2\cr2&amp;2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06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P(\lambda)=(1-\lambda)(2-\lambda)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648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lambda^2-3\lambda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770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alu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39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P(x,y)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60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e see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3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Q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62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rotation&#10;$R:{\mathbb R}^2\to{\mathbb R}^2$ and&#10;$a,b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2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(Q\circ R)(x,y)=&#10;ax^2+b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24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: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15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\left[\matrix{1&amp;2\cr2&amp;2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06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P(\lambda)=(1-\lambda)(2-\lambda)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648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lambda^2-3\lambda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770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alu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39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olar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76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igenvalues of a symmetric (real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850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atrix are always re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773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Q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62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P(x,y)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60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e see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3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rotation&#10;$R:{\mathbb R}^2\to{\mathbb R}^2$ and&#10;$a,b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2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(Q\circ R)(x,y)=&#10;ax^2+b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24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e see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3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: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15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\left[\matrix{1&amp;2\cr2&amp;2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06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Q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62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P(x,y)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60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$ is dot-product-preserv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166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hange of variables for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123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{R_0}(1,0)$ is an $a$-eigenvecto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35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rotation matrix $R_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72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alu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39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alu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39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rotation&#10;$R:{\mathbb R}^2\to{\mathbb R}^2$ and&#10;$a,b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2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(Q\circ R)(x,y)=&#10;ax^2+b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24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ymmetric matrix $S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41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e see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3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(x,y):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15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\left[\matrix{1&amp;2\cr2&amp;2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06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Q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62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P(x,y)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60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alu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39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quadratic form&#10;$Q_S:{\mathbb R}^n\to{\mathbb R}$&#10;is def'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4"/>
  <p:tag name="PICTUREFILESIZE" val="3306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R_0\left[\matrix{1\cr0}\right]&#10;=aR_0\left[\matrix{1\cr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2471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{R_0}(1,0)$ is an $a$-eigenvecto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35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rotation matrix $R_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72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0^{-1}PR_0\left[\matrix{1\cr0}\right]&#10;=a\left[\matrix{1\cr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2597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1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alu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39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R_0\left[\matrix{1\cr0}\right]&#10;=aR_0\left[\matrix{1\cr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247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S(v)=(L_S(v))\cdot 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68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{R_0}(1,0)$ is an $a$-eigenvecto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35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rotation matrix $R_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72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\left[\matrix{1&amp;2\cr2&amp;2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06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0^{-1}PR_0\in\left[\matrix{a&amp;*\cr0&amp;*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2091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Q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62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P(x,y)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60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eigenvalues: $a$,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09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a&amp;0\cr0&amp;*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60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0^{-1}PR_0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4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Q'=Q\circ L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00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jugation of a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656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yields a symmetric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95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an ortho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922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0^{-1}PR_0\left[\matrix{1\cr0}\right]&#10;=a\left[\matrix{1\cr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2597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1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igenvalu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39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R_0\left[\matrix{1\cr0}\right]&#10;=aR_0\left[\matrix{1\cr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2471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{R_0}(1,0)$ is an $a$-eigenvecto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35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S$ is symmetr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16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rotation matrix $R_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72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P:=\left[\matrix{1&amp;2\cr2&amp;2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06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eigenvalues: $a$,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09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0^{-1}PR_0\in\left[\matrix{a&amp;*\cr0&amp;*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2091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0^{-1}PR_0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41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Q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62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P(x,y)=x^2+4xy+2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60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a&amp;0\cr0&amp;b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91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jugation of a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656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yields a symmetric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95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an ortho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922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0^{-1}PR_0\left[\matrix{1\cr0}\right]&#10;=a\left[\matrix{1\cr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2597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1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a&amp;0\cr0&amp;b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91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0^{-1}PR_0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12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P(x,y)=Q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559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Q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62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_P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854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,S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90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a=\frac{3+\sqrt{17}}{2}}$&#10;and&#10;$\displaystyle{b=\frac{3-\sqrt{17}}{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93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28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a&amp;0\cr0&amp;b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91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_0^{-1}PR_0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12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_P(x,y)=Q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559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:=L_{R_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641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Q\circ R=Q_P\circ L_{R_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320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Q_{D_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0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Q_S\circ L_X=Q_{X^tS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5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Q\circ R)(x,y)=Q_{D_0}(x,y)=ax^2+b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3031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Q_{R_0^tPR_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986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rotation&#10;$R:{\mathbb R}^2\to{\mathbb R}^2$ and&#10;$a,b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2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(Q\circ R)(x,y)=&#10;ax^2+b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3247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e see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3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2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motiv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165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direct sum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211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819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320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$C=\left[\matrix{A&amp;0\cr0&amp;B}\right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173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A$, $B$ 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7"/>
  <p:tag name="PICTUREFILESIZE" val="2970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 is 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538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rotations $X$ and $Y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09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Z:=\left[\matrix{X&amp;0\cr0&amp;Y}\right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8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then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88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Z$ is a r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67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{-1}AX$ and $Y^{-1}BY$ are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535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Z^{-1}CZ$ is diag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657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Z^{-1}CZ=&#10;\left[\matrix{X^{-1}AX&amp;0\cr0&amp;Y^{-1}BY}\right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326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rotationally diagonalizable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95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symmetric (and real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833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 (in the $3\times3$ case,&#10;given the $2\times2$ cas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88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S$ is symmetr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16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\in{\mathbb R}^{3\times3}$&#10;be a symmetric 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24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&#10;be an eigenvalue of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89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 rotation matrix {\color[rgb]{0,.8,0}s.t.}~$Re_1=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670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\in{\mathbb R}^{3\times1}$&#10;be an $a$-eigenvector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960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1\in{\mathbb R}^{3\times1}$&#10;have entries $1,0,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09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Re_1=Sv=av=aR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449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{-1}SRe_1=a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072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ymmetr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80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{-1}SR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694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&#10;a&amp;*&amp;*\cr0&amp;*&amp;*\cr0&amp;*&amp;*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307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 (in the $3\times3$ case,&#10;given the $2\times2$ cas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88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|v|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735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a\in{\mathbb R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816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 (in the $3\times3$ case,&#10;given the $2\times2$ cas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88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ymmetr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80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,S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90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\in{\mathbb R}^{3\times3}$&#10;be a symmetric 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24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eigenvalue of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89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 rotation matrix {\color[rgb]{0,.8,0}s.t.}~$Re_1=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670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\in{\mathbb R}^{3\times1}$&#10;be an $a$-eigenvector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960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1\in{\mathbb R}^{3\times1}$&#10;have entries $1,0,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09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Re_1=Sv=av=aR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449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{-1}SRe_1=a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072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&#10;a&amp;0&amp;0\cr0&amp;*&amp;*\cr0&amp;*&amp;*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451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{-1}SR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694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Q_S\circ L_X=Q_{X^tS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5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|v|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735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a\in{\mathbb R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816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 (in the $3\times3$ case,&#10;given the $2\times2$ cas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88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&#10;{\color{blue}S}{\color{red}p}{\color{yellow}e}{\color[rgb]{0,.8,0}c}{\color{red}t}{\color{blue}r}{\color[rgb]{0,.8,0}a}{\color{yellow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51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ymmetr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80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tationally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2174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Re_1=Sv=av=aR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449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{-1}SRe_1=a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072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&#10;a&amp;0&amp;0\cr0&amp;b&amp;c\cr0&amp;c&amp;d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640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^{-1}SR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67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hange of variables for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123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a]\oplus\left[\matrix{b&amp;c\cr c&amp;d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762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923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ymmetric, s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91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ymmetric (real)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84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\in{\mathbb R}^{3\times3}$&#10;be a symmetric 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24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n eigenvalue of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89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\in{\mathbb R}^{3\times1}$&#10;be an $a$-eigenvector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960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1\in{\mathbb R}^{3\times1}$&#10;have entries $1,0,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09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 rotation matrix {\color[rgb]{0,.8,0}s.t.}~$Re_1=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670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otation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74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quadratic form&#10;$Q_S:{\mathbb R}^n\to{\mathbb R}$&#10;is def'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4"/>
  <p:tag name="PICTUREFILESIZE" val="3306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agonaliz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44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otation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74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agonaliz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44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|v|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735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a\in{\mathbb R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816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S(v)=(L_S(v))\cdot 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68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ymmetric matrix $S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4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4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ir matrices are ``t-equivalent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376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adratic forms are equival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4"/>
  <p:tag name="PICTUREFILESIZE" val="2428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on the right)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280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,S'\in{\mathbb R}^{n\times n}$ are&#10;{\color{blue}t-equivalen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2269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$S$ and $S'$ are&#10;{\color{blue}t-equivalent via}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507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0,.8,0}\exists}$invertible&#10;$X\in{\mathbb R}^{n\times n}$&#10;{\color[rgb]{0,.8,0}s.t.}~$S'=X^tS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74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motiv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16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then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8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S$ is symmetr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1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,S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90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Q_S\circ L_X=Q_{X^tS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5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hange of variables for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312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quadratic form&#10;$Q_S:{\mathbb R}^n\to{\mathbb R}$&#10;is def'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4"/>
  <p:tag name="PICTUREFILESIZE" val="330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S(v)=(L_S(v))\cdot 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68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ymmetric matrix $S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4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al squ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3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Q_{X^tSX}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077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Q_S(L_X(v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4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Q_S\circ L_X)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244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L_S(L_X(v))]\cdot[L_X(v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982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L_{X^t}(L_S(L_X(v))]\cdot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34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L_{X^tSX}(v)]\cdot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49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02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epl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56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48</Words>
  <Application>Microsoft Office PowerPoint</Application>
  <PresentationFormat>On-screen Show (4:3)</PresentationFormat>
  <Paragraphs>45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155</cp:revision>
  <dcterms:created xsi:type="dcterms:W3CDTF">2008-09-20T13:53:10Z</dcterms:created>
  <dcterms:modified xsi:type="dcterms:W3CDTF">2011-11-23T15:25:31Z</dcterms:modified>
</cp:coreProperties>
</file>