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1342" r:id="rId2"/>
    <p:sldId id="1289" r:id="rId3"/>
    <p:sldId id="1290" r:id="rId4"/>
    <p:sldId id="1291" r:id="rId5"/>
    <p:sldId id="1292" r:id="rId6"/>
    <p:sldId id="1293" r:id="rId7"/>
    <p:sldId id="1294" r:id="rId8"/>
    <p:sldId id="1295" r:id="rId9"/>
    <p:sldId id="1296" r:id="rId10"/>
    <p:sldId id="1297" r:id="rId11"/>
    <p:sldId id="1298" r:id="rId12"/>
    <p:sldId id="1299" r:id="rId13"/>
    <p:sldId id="1300" r:id="rId14"/>
    <p:sldId id="1301" r:id="rId15"/>
    <p:sldId id="1302" r:id="rId16"/>
    <p:sldId id="1303" r:id="rId17"/>
    <p:sldId id="1304" r:id="rId18"/>
    <p:sldId id="1305" r:id="rId19"/>
    <p:sldId id="1306" r:id="rId20"/>
    <p:sldId id="1307" r:id="rId21"/>
    <p:sldId id="1308" r:id="rId22"/>
    <p:sldId id="1309" r:id="rId23"/>
    <p:sldId id="1310" r:id="rId24"/>
    <p:sldId id="1311" r:id="rId25"/>
    <p:sldId id="1312" r:id="rId26"/>
    <p:sldId id="1313" r:id="rId27"/>
    <p:sldId id="1314" r:id="rId28"/>
    <p:sldId id="1315" r:id="rId29"/>
    <p:sldId id="1316" r:id="rId30"/>
    <p:sldId id="1317" r:id="rId31"/>
    <p:sldId id="1318" r:id="rId32"/>
    <p:sldId id="1319" r:id="rId33"/>
    <p:sldId id="1320" r:id="rId34"/>
    <p:sldId id="1321" r:id="rId35"/>
    <p:sldId id="1322" r:id="rId36"/>
    <p:sldId id="1323" r:id="rId37"/>
    <p:sldId id="1324" r:id="rId38"/>
    <p:sldId id="1325" r:id="rId39"/>
    <p:sldId id="1326" r:id="rId40"/>
    <p:sldId id="1327" r:id="rId41"/>
    <p:sldId id="1328" r:id="rId42"/>
    <p:sldId id="1329" r:id="rId43"/>
    <p:sldId id="1330" r:id="rId44"/>
    <p:sldId id="1331" r:id="rId45"/>
    <p:sldId id="1332" r:id="rId46"/>
    <p:sldId id="1333" r:id="rId47"/>
    <p:sldId id="1334" r:id="rId48"/>
    <p:sldId id="1335" r:id="rId49"/>
    <p:sldId id="1336" r:id="rId50"/>
    <p:sldId id="1337" r:id="rId51"/>
    <p:sldId id="1338" r:id="rId52"/>
    <p:sldId id="1339" r:id="rId53"/>
    <p:sldId id="1340" r:id="rId54"/>
    <p:sldId id="1341" r:id="rId55"/>
  </p:sldIdLst>
  <p:sldSz cx="9144000" cy="6858000" type="screen4x3"/>
  <p:notesSz cx="7315200" cy="96012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1493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628BCFD-F107-4B04-B03C-7819C33FC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8F40-8540-452D-8328-2942B3769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78569-D631-4271-91DF-2EFFAA79F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1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FE38D-3A62-41EB-8284-D104E2C1A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F81BD-53C8-4E22-97FA-4B5C48653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1192A-8E3D-4E5B-A461-DB8D648F6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4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227CE-9A70-499A-962A-90B1B9C36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6D19A-CEF4-4CBB-9876-58ED430D6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27AA-009B-49F3-A953-D37D713DF2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C581-DA61-409A-BFAB-A415503F4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C5DB-1B68-4C6F-A858-4A9F3A3F6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3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C1689-83CA-470A-893D-775C18742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0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54D82-F4A3-410E-980E-E09A687041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image" Target="../media/image38.png"/><Relationship Id="rId26" Type="http://schemas.openxmlformats.org/officeDocument/2006/relationships/image" Target="../media/image45.png"/><Relationship Id="rId3" Type="http://schemas.openxmlformats.org/officeDocument/2006/relationships/tags" Target="../tags/tag112.xml"/><Relationship Id="rId21" Type="http://schemas.openxmlformats.org/officeDocument/2006/relationships/image" Target="../media/image32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50.png"/><Relationship Id="rId25" Type="http://schemas.openxmlformats.org/officeDocument/2006/relationships/image" Target="../media/image53.png"/><Relationship Id="rId2" Type="http://schemas.openxmlformats.org/officeDocument/2006/relationships/tags" Target="../tags/tag111.xml"/><Relationship Id="rId16" Type="http://schemas.openxmlformats.org/officeDocument/2006/relationships/image" Target="../media/image49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47.png"/><Relationship Id="rId5" Type="http://schemas.openxmlformats.org/officeDocument/2006/relationships/tags" Target="../tags/tag11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6.png"/><Relationship Id="rId28" Type="http://schemas.openxmlformats.org/officeDocument/2006/relationships/image" Target="../media/image55.png"/><Relationship Id="rId10" Type="http://schemas.openxmlformats.org/officeDocument/2006/relationships/tags" Target="../tags/tag119.xml"/><Relationship Id="rId19" Type="http://schemas.openxmlformats.org/officeDocument/2006/relationships/image" Target="../media/image40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33.png"/><Relationship Id="rId27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image" Target="../media/image56.png"/><Relationship Id="rId26" Type="http://schemas.openxmlformats.org/officeDocument/2006/relationships/image" Target="../media/image45.png"/><Relationship Id="rId3" Type="http://schemas.openxmlformats.org/officeDocument/2006/relationships/tags" Target="../tags/tag126.xml"/><Relationship Id="rId21" Type="http://schemas.openxmlformats.org/officeDocument/2006/relationships/image" Target="../media/image32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53.png"/><Relationship Id="rId25" Type="http://schemas.openxmlformats.org/officeDocument/2006/relationships/image" Target="../media/image47.png"/><Relationship Id="rId2" Type="http://schemas.openxmlformats.org/officeDocument/2006/relationships/tags" Target="../tags/tag12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0.png"/><Relationship Id="rId29" Type="http://schemas.openxmlformats.org/officeDocument/2006/relationships/image" Target="../media/image57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46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38.png"/><Relationship Id="rId28" Type="http://schemas.openxmlformats.org/officeDocument/2006/relationships/image" Target="../media/image40.png"/><Relationship Id="rId10" Type="http://schemas.openxmlformats.org/officeDocument/2006/relationships/tags" Target="../tags/tag133.xml"/><Relationship Id="rId19" Type="http://schemas.openxmlformats.org/officeDocument/2006/relationships/image" Target="../media/image49.png"/><Relationship Id="rId31" Type="http://schemas.openxmlformats.org/officeDocument/2006/relationships/image" Target="../media/image59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33.png"/><Relationship Id="rId27" Type="http://schemas.openxmlformats.org/officeDocument/2006/relationships/image" Target="../media/image48.png"/><Relationship Id="rId30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56.png"/><Relationship Id="rId26" Type="http://schemas.openxmlformats.org/officeDocument/2006/relationships/image" Target="../media/image38.png"/><Relationship Id="rId3" Type="http://schemas.openxmlformats.org/officeDocument/2006/relationships/tags" Target="../tags/tag141.xml"/><Relationship Id="rId21" Type="http://schemas.openxmlformats.org/officeDocument/2006/relationships/image" Target="../media/image49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3.png"/><Relationship Id="rId33" Type="http://schemas.openxmlformats.org/officeDocument/2006/relationships/image" Target="../media/image60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image" Target="../media/image53.png"/><Relationship Id="rId29" Type="http://schemas.openxmlformats.org/officeDocument/2006/relationships/image" Target="../media/image58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57.png"/><Relationship Id="rId28" Type="http://schemas.openxmlformats.org/officeDocument/2006/relationships/image" Target="../media/image47.png"/><Relationship Id="rId10" Type="http://schemas.openxmlformats.org/officeDocument/2006/relationships/tags" Target="../tags/tag148.xml"/><Relationship Id="rId19" Type="http://schemas.openxmlformats.org/officeDocument/2006/relationships/image" Target="../media/image59.png"/><Relationship Id="rId31" Type="http://schemas.openxmlformats.org/officeDocument/2006/relationships/image" Target="../media/image48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50.png"/><Relationship Id="rId27" Type="http://schemas.openxmlformats.org/officeDocument/2006/relationships/image" Target="../media/image46.png"/><Relationship Id="rId30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image" Target="../media/image59.png"/><Relationship Id="rId26" Type="http://schemas.openxmlformats.org/officeDocument/2006/relationships/image" Target="../media/image57.png"/><Relationship Id="rId3" Type="http://schemas.openxmlformats.org/officeDocument/2006/relationships/tags" Target="../tags/tag157.xml"/><Relationship Id="rId21" Type="http://schemas.openxmlformats.org/officeDocument/2006/relationships/image" Target="../media/image50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56.png"/><Relationship Id="rId25" Type="http://schemas.openxmlformats.org/officeDocument/2006/relationships/image" Target="../media/image48.png"/><Relationship Id="rId2" Type="http://schemas.openxmlformats.org/officeDocument/2006/relationships/tags" Target="../tags/tag15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9.png"/><Relationship Id="rId29" Type="http://schemas.openxmlformats.org/officeDocument/2006/relationships/image" Target="../media/image40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38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47.png"/><Relationship Id="rId28" Type="http://schemas.openxmlformats.org/officeDocument/2006/relationships/image" Target="../media/image31.png"/><Relationship Id="rId10" Type="http://schemas.openxmlformats.org/officeDocument/2006/relationships/tags" Target="../tags/tag164.xml"/><Relationship Id="rId19" Type="http://schemas.openxmlformats.org/officeDocument/2006/relationships/image" Target="../media/image53.png"/><Relationship Id="rId31" Type="http://schemas.openxmlformats.org/officeDocument/2006/relationships/image" Target="../media/image33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46.png"/><Relationship Id="rId27" Type="http://schemas.openxmlformats.org/officeDocument/2006/relationships/image" Target="../media/image60.png"/><Relationship Id="rId30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image" Target="../media/image59.png"/><Relationship Id="rId26" Type="http://schemas.openxmlformats.org/officeDocument/2006/relationships/image" Target="../media/image57.png"/><Relationship Id="rId3" Type="http://schemas.openxmlformats.org/officeDocument/2006/relationships/tags" Target="../tags/tag172.xml"/><Relationship Id="rId21" Type="http://schemas.openxmlformats.org/officeDocument/2006/relationships/image" Target="../media/image50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56.png"/><Relationship Id="rId25" Type="http://schemas.openxmlformats.org/officeDocument/2006/relationships/image" Target="../media/image48.png"/><Relationship Id="rId2" Type="http://schemas.openxmlformats.org/officeDocument/2006/relationships/tags" Target="../tags/tag17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9.png"/><Relationship Id="rId29" Type="http://schemas.openxmlformats.org/officeDocument/2006/relationships/image" Target="../media/image33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38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47.png"/><Relationship Id="rId28" Type="http://schemas.openxmlformats.org/officeDocument/2006/relationships/image" Target="../media/image31.png"/><Relationship Id="rId10" Type="http://schemas.openxmlformats.org/officeDocument/2006/relationships/tags" Target="../tags/tag179.xml"/><Relationship Id="rId19" Type="http://schemas.openxmlformats.org/officeDocument/2006/relationships/image" Target="../media/image53.png"/><Relationship Id="rId31" Type="http://schemas.openxmlformats.org/officeDocument/2006/relationships/image" Target="../media/image61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46.png"/><Relationship Id="rId27" Type="http://schemas.openxmlformats.org/officeDocument/2006/relationships/image" Target="../media/image60.png"/><Relationship Id="rId30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53.png"/><Relationship Id="rId39" Type="http://schemas.openxmlformats.org/officeDocument/2006/relationships/image" Target="../media/image33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63.png"/><Relationship Id="rId42" Type="http://schemas.openxmlformats.org/officeDocument/2006/relationships/image" Target="../media/image61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59.png"/><Relationship Id="rId33" Type="http://schemas.openxmlformats.org/officeDocument/2006/relationships/image" Target="../media/image62.png"/><Relationship Id="rId38" Type="http://schemas.openxmlformats.org/officeDocument/2006/relationships/image" Target="../media/image31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46.png"/><Relationship Id="rId41" Type="http://schemas.openxmlformats.org/officeDocument/2006/relationships/image" Target="../media/image65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56.png"/><Relationship Id="rId32" Type="http://schemas.openxmlformats.org/officeDocument/2006/relationships/image" Target="../media/image48.png"/><Relationship Id="rId37" Type="http://schemas.openxmlformats.org/officeDocument/2006/relationships/image" Target="../media/image60.png"/><Relationship Id="rId40" Type="http://schemas.openxmlformats.org/officeDocument/2006/relationships/image" Target="../media/image40.png"/><Relationship Id="rId45" Type="http://schemas.openxmlformats.org/officeDocument/2006/relationships/image" Target="../media/image68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0.png"/><Relationship Id="rId36" Type="http://schemas.openxmlformats.org/officeDocument/2006/relationships/image" Target="../media/image57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38.png"/><Relationship Id="rId44" Type="http://schemas.openxmlformats.org/officeDocument/2006/relationships/image" Target="../media/image67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image" Target="../media/image49.png"/><Relationship Id="rId30" Type="http://schemas.openxmlformats.org/officeDocument/2006/relationships/image" Target="../media/image47.png"/><Relationship Id="rId35" Type="http://schemas.openxmlformats.org/officeDocument/2006/relationships/image" Target="../media/image64.png"/><Relationship Id="rId43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image" Target="../media/image50.png"/><Relationship Id="rId39" Type="http://schemas.openxmlformats.org/officeDocument/2006/relationships/image" Target="../media/image69.png"/><Relationship Id="rId3" Type="http://schemas.openxmlformats.org/officeDocument/2006/relationships/tags" Target="../tags/tag20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1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image" Target="../media/image49.png"/><Relationship Id="rId33" Type="http://schemas.openxmlformats.org/officeDocument/2006/relationships/image" Target="../media/image67.png"/><Relationship Id="rId38" Type="http://schemas.openxmlformats.org/officeDocument/2006/relationships/image" Target="../media/image40.pn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image" Target="../media/image62.png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image" Target="../media/image53.png"/><Relationship Id="rId32" Type="http://schemas.openxmlformats.org/officeDocument/2006/relationships/image" Target="../media/image64.png"/><Relationship Id="rId37" Type="http://schemas.openxmlformats.org/officeDocument/2006/relationships/image" Target="../media/image38.png"/><Relationship Id="rId40" Type="http://schemas.openxmlformats.org/officeDocument/2006/relationships/image" Target="../media/image70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image" Target="../media/image59.png"/><Relationship Id="rId28" Type="http://schemas.openxmlformats.org/officeDocument/2006/relationships/image" Target="../media/image47.png"/><Relationship Id="rId36" Type="http://schemas.openxmlformats.org/officeDocument/2006/relationships/image" Target="../media/image68.pn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image" Target="../media/image63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image" Target="../media/image56.png"/><Relationship Id="rId27" Type="http://schemas.openxmlformats.org/officeDocument/2006/relationships/image" Target="../media/image46.png"/><Relationship Id="rId30" Type="http://schemas.openxmlformats.org/officeDocument/2006/relationships/image" Target="../media/image48.png"/><Relationship Id="rId35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73.png"/><Relationship Id="rId39" Type="http://schemas.openxmlformats.org/officeDocument/2006/relationships/image" Target="../media/image84.png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34" Type="http://schemas.openxmlformats.org/officeDocument/2006/relationships/image" Target="../media/image79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72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image" Target="../media/image47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71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85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6.png"/><Relationship Id="rId36" Type="http://schemas.openxmlformats.org/officeDocument/2006/relationships/image" Target="../media/image81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image" Target="../media/image76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image" Target="../media/image74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51.xml"/><Relationship Id="rId7" Type="http://schemas.openxmlformats.org/officeDocument/2006/relationships/image" Target="../media/image72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3.xml"/><Relationship Id="rId10" Type="http://schemas.openxmlformats.org/officeDocument/2006/relationships/image" Target="../media/image45.png"/><Relationship Id="rId4" Type="http://schemas.openxmlformats.org/officeDocument/2006/relationships/tags" Target="../tags/tag252.xml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32.png"/><Relationship Id="rId39" Type="http://schemas.openxmlformats.org/officeDocument/2006/relationships/image" Target="../media/image91.png"/><Relationship Id="rId3" Type="http://schemas.openxmlformats.org/officeDocument/2006/relationships/tags" Target="../tags/tag256.xml"/><Relationship Id="rId21" Type="http://schemas.openxmlformats.org/officeDocument/2006/relationships/tags" Target="../tags/tag274.xml"/><Relationship Id="rId34" Type="http://schemas.openxmlformats.org/officeDocument/2006/relationships/image" Target="../media/image87.png"/><Relationship Id="rId42" Type="http://schemas.openxmlformats.org/officeDocument/2006/relationships/image" Target="../media/image94.png"/><Relationship Id="rId47" Type="http://schemas.openxmlformats.org/officeDocument/2006/relationships/image" Target="../media/image48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2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29" Type="http://schemas.openxmlformats.org/officeDocument/2006/relationships/image" Target="../media/image47.png"/><Relationship Id="rId41" Type="http://schemas.openxmlformats.org/officeDocument/2006/relationships/image" Target="../media/image93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tags" Target="../tags/tag277.xml"/><Relationship Id="rId32" Type="http://schemas.openxmlformats.org/officeDocument/2006/relationships/image" Target="../media/image86.png"/><Relationship Id="rId37" Type="http://schemas.openxmlformats.org/officeDocument/2006/relationships/image" Target="../media/image62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tags" Target="../tags/tag276.xml"/><Relationship Id="rId28" Type="http://schemas.openxmlformats.org/officeDocument/2006/relationships/image" Target="../media/image46.png"/><Relationship Id="rId36" Type="http://schemas.openxmlformats.org/officeDocument/2006/relationships/image" Target="../media/image89.png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image" Target="../media/image58.png"/><Relationship Id="rId44" Type="http://schemas.openxmlformats.org/officeDocument/2006/relationships/image" Target="../media/image96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image" Target="../media/image33.png"/><Relationship Id="rId30" Type="http://schemas.openxmlformats.org/officeDocument/2006/relationships/image" Target="../media/image45.png"/><Relationship Id="rId35" Type="http://schemas.openxmlformats.org/officeDocument/2006/relationships/image" Target="../media/image88.png"/><Relationship Id="rId43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87.png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34" Type="http://schemas.openxmlformats.org/officeDocument/2006/relationships/image" Target="../media/image47.png"/><Relationship Id="rId42" Type="http://schemas.openxmlformats.org/officeDocument/2006/relationships/image" Target="../media/image72.png"/><Relationship Id="rId47" Type="http://schemas.openxmlformats.org/officeDocument/2006/relationships/image" Target="../media/image86.png"/><Relationship Id="rId50" Type="http://schemas.openxmlformats.org/officeDocument/2006/relationships/image" Target="../media/image101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33" Type="http://schemas.openxmlformats.org/officeDocument/2006/relationships/image" Target="../media/image46.png"/><Relationship Id="rId38" Type="http://schemas.openxmlformats.org/officeDocument/2006/relationships/image" Target="../media/image88.png"/><Relationship Id="rId46" Type="http://schemas.openxmlformats.org/officeDocument/2006/relationships/image" Target="../media/image97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image" Target="../media/image98.png"/><Relationship Id="rId41" Type="http://schemas.openxmlformats.org/officeDocument/2006/relationships/image" Target="../media/image89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32" Type="http://schemas.openxmlformats.org/officeDocument/2006/relationships/image" Target="../media/image33.png"/><Relationship Id="rId37" Type="http://schemas.openxmlformats.org/officeDocument/2006/relationships/image" Target="../media/image99.png"/><Relationship Id="rId40" Type="http://schemas.openxmlformats.org/officeDocument/2006/relationships/image" Target="../media/image62.png"/><Relationship Id="rId45" Type="http://schemas.openxmlformats.org/officeDocument/2006/relationships/image" Target="../media/image100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image" Target="../media/image96.png"/><Relationship Id="rId36" Type="http://schemas.openxmlformats.org/officeDocument/2006/relationships/image" Target="../media/image45.png"/><Relationship Id="rId49" Type="http://schemas.openxmlformats.org/officeDocument/2006/relationships/image" Target="../media/image91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image" Target="../media/image32.png"/><Relationship Id="rId44" Type="http://schemas.openxmlformats.org/officeDocument/2006/relationships/image" Target="../media/image94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image" Target="../media/image92.png"/><Relationship Id="rId30" Type="http://schemas.openxmlformats.org/officeDocument/2006/relationships/image" Target="../media/image90.png"/><Relationship Id="rId35" Type="http://schemas.openxmlformats.org/officeDocument/2006/relationships/image" Target="../media/image58.png"/><Relationship Id="rId43" Type="http://schemas.openxmlformats.org/officeDocument/2006/relationships/image" Target="../media/image95.png"/><Relationship Id="rId48" Type="http://schemas.openxmlformats.org/officeDocument/2006/relationships/image" Target="../media/image48.png"/><Relationship Id="rId8" Type="http://schemas.openxmlformats.org/officeDocument/2006/relationships/tags" Target="../tags/tag28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image" Target="../media/image39.png"/><Relationship Id="rId18" Type="http://schemas.openxmlformats.org/officeDocument/2006/relationships/image" Target="../media/image33.png"/><Relationship Id="rId3" Type="http://schemas.openxmlformats.org/officeDocument/2006/relationships/tags" Target="../tags/tag305.xml"/><Relationship Id="rId21" Type="http://schemas.openxmlformats.org/officeDocument/2006/relationships/image" Target="../media/image104.png"/><Relationship Id="rId7" Type="http://schemas.openxmlformats.org/officeDocument/2006/relationships/tags" Target="../tags/tag30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.png"/><Relationship Id="rId2" Type="http://schemas.openxmlformats.org/officeDocument/2006/relationships/tags" Target="../tags/tag304.xml"/><Relationship Id="rId16" Type="http://schemas.openxmlformats.org/officeDocument/2006/relationships/image" Target="../media/image31.png"/><Relationship Id="rId20" Type="http://schemas.openxmlformats.org/officeDocument/2006/relationships/image" Target="../media/image103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image" Target="../media/image99.png"/><Relationship Id="rId23" Type="http://schemas.openxmlformats.org/officeDocument/2006/relationships/image" Target="../media/image105.png"/><Relationship Id="rId10" Type="http://schemas.openxmlformats.org/officeDocument/2006/relationships/tags" Target="../tags/tag312.xml"/><Relationship Id="rId19" Type="http://schemas.openxmlformats.org/officeDocument/2006/relationships/image" Target="../media/image102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image" Target="../media/image40.png"/><Relationship Id="rId2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4.png"/><Relationship Id="rId3" Type="http://schemas.openxmlformats.org/officeDocument/2006/relationships/tags" Target="../tags/tag316.xml"/><Relationship Id="rId21" Type="http://schemas.openxmlformats.org/officeDocument/2006/relationships/image" Target="../media/image32.png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image" Target="../media/image103.png"/><Relationship Id="rId25" Type="http://schemas.openxmlformats.org/officeDocument/2006/relationships/image" Target="../media/image39.png"/><Relationship Id="rId2" Type="http://schemas.openxmlformats.org/officeDocument/2006/relationships/tags" Target="../tags/tag315.xml"/><Relationship Id="rId16" Type="http://schemas.openxmlformats.org/officeDocument/2006/relationships/image" Target="../media/image102.png"/><Relationship Id="rId20" Type="http://schemas.openxmlformats.org/officeDocument/2006/relationships/image" Target="../media/image105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image" Target="../media/image53.png"/><Relationship Id="rId5" Type="http://schemas.openxmlformats.org/officeDocument/2006/relationships/tags" Target="../tags/tag318.xml"/><Relationship Id="rId15" Type="http://schemas.openxmlformats.org/officeDocument/2006/relationships/image" Target="../media/image99.png"/><Relationship Id="rId23" Type="http://schemas.openxmlformats.org/officeDocument/2006/relationships/image" Target="../media/image31.png"/><Relationship Id="rId10" Type="http://schemas.openxmlformats.org/officeDocument/2006/relationships/tags" Target="../tags/tag323.xml"/><Relationship Id="rId19" Type="http://schemas.openxmlformats.org/officeDocument/2006/relationships/image" Target="../media/image49.pn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image" Target="../media/image40.png"/><Relationship Id="rId2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9.png"/><Relationship Id="rId3" Type="http://schemas.openxmlformats.org/officeDocument/2006/relationships/tags" Target="../tags/tag328.xml"/><Relationship Id="rId21" Type="http://schemas.openxmlformats.org/officeDocument/2006/relationships/image" Target="../media/image33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image" Target="../media/image105.png"/><Relationship Id="rId25" Type="http://schemas.openxmlformats.org/officeDocument/2006/relationships/image" Target="../media/image56.png"/><Relationship Id="rId2" Type="http://schemas.openxmlformats.org/officeDocument/2006/relationships/tags" Target="../tags/tag327.xml"/><Relationship Id="rId16" Type="http://schemas.openxmlformats.org/officeDocument/2006/relationships/image" Target="../media/image49.png"/><Relationship Id="rId20" Type="http://schemas.openxmlformats.org/officeDocument/2006/relationships/image" Target="../media/image32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06.png"/><Relationship Id="rId5" Type="http://schemas.openxmlformats.org/officeDocument/2006/relationships/tags" Target="../tags/tag330.xml"/><Relationship Id="rId15" Type="http://schemas.openxmlformats.org/officeDocument/2006/relationships/image" Target="../media/image99.png"/><Relationship Id="rId23" Type="http://schemas.openxmlformats.org/officeDocument/2006/relationships/image" Target="../media/image54.png"/><Relationship Id="rId10" Type="http://schemas.openxmlformats.org/officeDocument/2006/relationships/tags" Target="../tags/tag335.xml"/><Relationship Id="rId19" Type="http://schemas.openxmlformats.org/officeDocument/2006/relationships/image" Target="../media/image31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image" Target="../media/image40.png"/><Relationship Id="rId2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image" Target="../media/image56.png"/><Relationship Id="rId26" Type="http://schemas.openxmlformats.org/officeDocument/2006/relationships/image" Target="../media/image31.png"/><Relationship Id="rId3" Type="http://schemas.openxmlformats.org/officeDocument/2006/relationships/tags" Target="../tags/tag340.xml"/><Relationship Id="rId21" Type="http://schemas.openxmlformats.org/officeDocument/2006/relationships/image" Target="../media/image39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image" Target="../media/image53.png"/><Relationship Id="rId25" Type="http://schemas.openxmlformats.org/officeDocument/2006/relationships/image" Target="../media/image107.png"/><Relationship Id="rId2" Type="http://schemas.openxmlformats.org/officeDocument/2006/relationships/tags" Target="../tags/tag339.xml"/><Relationship Id="rId16" Type="http://schemas.openxmlformats.org/officeDocument/2006/relationships/image" Target="../media/image99.png"/><Relationship Id="rId20" Type="http://schemas.openxmlformats.org/officeDocument/2006/relationships/image" Target="../media/image105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image" Target="../media/image33.png"/><Relationship Id="rId5" Type="http://schemas.openxmlformats.org/officeDocument/2006/relationships/tags" Target="../tags/tag342.xml"/><Relationship Id="rId15" Type="http://schemas.openxmlformats.org/officeDocument/2006/relationships/image" Target="../media/image40.png"/><Relationship Id="rId23" Type="http://schemas.openxmlformats.org/officeDocument/2006/relationships/image" Target="../media/image32.png"/><Relationship Id="rId10" Type="http://schemas.openxmlformats.org/officeDocument/2006/relationships/tags" Target="../tags/tag347.xml"/><Relationship Id="rId19" Type="http://schemas.openxmlformats.org/officeDocument/2006/relationships/image" Target="../media/image49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image" Target="../media/image49.png"/><Relationship Id="rId39" Type="http://schemas.openxmlformats.org/officeDocument/2006/relationships/image" Target="../media/image113.png"/><Relationship Id="rId3" Type="http://schemas.openxmlformats.org/officeDocument/2006/relationships/tags" Target="../tags/tag35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2.png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image" Target="../media/image56.png"/><Relationship Id="rId33" Type="http://schemas.openxmlformats.org/officeDocument/2006/relationships/image" Target="../media/image109.png"/><Relationship Id="rId38" Type="http://schemas.openxmlformats.org/officeDocument/2006/relationships/image" Target="../media/image112.png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29" Type="http://schemas.openxmlformats.org/officeDocument/2006/relationships/image" Target="../media/image57.png"/><Relationship Id="rId41" Type="http://schemas.openxmlformats.org/officeDocument/2006/relationships/image" Target="../media/image68.png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image" Target="../media/image53.png"/><Relationship Id="rId32" Type="http://schemas.openxmlformats.org/officeDocument/2006/relationships/image" Target="../media/image62.png"/><Relationship Id="rId37" Type="http://schemas.openxmlformats.org/officeDocument/2006/relationships/image" Target="../media/image111.png"/><Relationship Id="rId40" Type="http://schemas.openxmlformats.org/officeDocument/2006/relationships/image" Target="../media/image31.png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image" Target="../media/image99.png"/><Relationship Id="rId28" Type="http://schemas.openxmlformats.org/officeDocument/2006/relationships/image" Target="../media/image39.png"/><Relationship Id="rId36" Type="http://schemas.openxmlformats.org/officeDocument/2006/relationships/image" Target="../media/image110.png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31" Type="http://schemas.openxmlformats.org/officeDocument/2006/relationships/image" Target="../media/image107.png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image" Target="../media/image4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image" Target="../media/image57.png"/><Relationship Id="rId3" Type="http://schemas.openxmlformats.org/officeDocument/2006/relationships/tags" Target="../tags/tag373.xml"/><Relationship Id="rId21" Type="http://schemas.openxmlformats.org/officeDocument/2006/relationships/image" Target="../media/image108.png"/><Relationship Id="rId34" Type="http://schemas.openxmlformats.org/officeDocument/2006/relationships/image" Target="../media/image107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image" Target="../media/image105.png"/><Relationship Id="rId33" Type="http://schemas.openxmlformats.org/officeDocument/2006/relationships/image" Target="../media/image111.png"/><Relationship Id="rId38" Type="http://schemas.openxmlformats.org/officeDocument/2006/relationships/image" Target="../media/image70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8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49.png"/><Relationship Id="rId32" Type="http://schemas.openxmlformats.org/officeDocument/2006/relationships/image" Target="../media/image109.png"/><Relationship Id="rId37" Type="http://schemas.openxmlformats.org/officeDocument/2006/relationships/image" Target="../media/image31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56.png"/><Relationship Id="rId28" Type="http://schemas.openxmlformats.org/officeDocument/2006/relationships/image" Target="../media/image39.png"/><Relationship Id="rId36" Type="http://schemas.openxmlformats.org/officeDocument/2006/relationships/image" Target="../media/image33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image" Target="../media/image62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53.png"/><Relationship Id="rId27" Type="http://schemas.openxmlformats.org/officeDocument/2006/relationships/image" Target="../media/image110.png"/><Relationship Id="rId30" Type="http://schemas.openxmlformats.org/officeDocument/2006/relationships/image" Target="../media/image114.png"/><Relationship Id="rId35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image" Target="../media/image88.png"/><Relationship Id="rId39" Type="http://schemas.openxmlformats.org/officeDocument/2006/relationships/image" Target="../media/image97.png"/><Relationship Id="rId3" Type="http://schemas.openxmlformats.org/officeDocument/2006/relationships/tags" Target="../tags/tag392.xml"/><Relationship Id="rId21" Type="http://schemas.openxmlformats.org/officeDocument/2006/relationships/tags" Target="../tags/tag410.xml"/><Relationship Id="rId34" Type="http://schemas.openxmlformats.org/officeDocument/2006/relationships/image" Target="../media/image62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image" Target="../media/image33.png"/><Relationship Id="rId33" Type="http://schemas.openxmlformats.org/officeDocument/2006/relationships/image" Target="../media/image117.png"/><Relationship Id="rId38" Type="http://schemas.openxmlformats.org/officeDocument/2006/relationships/image" Target="../media/image119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tags" Target="../tags/tag409.xml"/><Relationship Id="rId29" Type="http://schemas.openxmlformats.org/officeDocument/2006/relationships/image" Target="../media/image116.png"/><Relationship Id="rId41" Type="http://schemas.openxmlformats.org/officeDocument/2006/relationships/image" Target="../media/image121.png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32.png"/><Relationship Id="rId32" Type="http://schemas.openxmlformats.org/officeDocument/2006/relationships/image" Target="../media/image31.png"/><Relationship Id="rId37" Type="http://schemas.openxmlformats.org/officeDocument/2006/relationships/image" Target="../media/image39.png"/><Relationship Id="rId40" Type="http://schemas.openxmlformats.org/officeDocument/2006/relationships/image" Target="../media/image120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115.png"/><Relationship Id="rId28" Type="http://schemas.openxmlformats.org/officeDocument/2006/relationships/image" Target="../media/image89.png"/><Relationship Id="rId36" Type="http://schemas.openxmlformats.org/officeDocument/2006/relationships/image" Target="../media/image96.png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image" Target="../media/image86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2.png"/><Relationship Id="rId30" Type="http://schemas.openxmlformats.org/officeDocument/2006/relationships/image" Target="../media/image87.png"/><Relationship Id="rId35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image" Target="../media/image118.png"/><Relationship Id="rId39" Type="http://schemas.openxmlformats.org/officeDocument/2006/relationships/image" Target="../media/image97.png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34" Type="http://schemas.openxmlformats.org/officeDocument/2006/relationships/image" Target="../media/image32.png"/><Relationship Id="rId42" Type="http://schemas.openxmlformats.org/officeDocument/2006/relationships/image" Target="../media/image31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image" Target="../media/image62.png"/><Relationship Id="rId33" Type="http://schemas.openxmlformats.org/officeDocument/2006/relationships/image" Target="../media/image121.png"/><Relationship Id="rId38" Type="http://schemas.openxmlformats.org/officeDocument/2006/relationships/image" Target="../media/image88.png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29" Type="http://schemas.openxmlformats.org/officeDocument/2006/relationships/image" Target="../media/image89.png"/><Relationship Id="rId41" Type="http://schemas.openxmlformats.org/officeDocument/2006/relationships/image" Target="../media/image123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122.png"/><Relationship Id="rId32" Type="http://schemas.openxmlformats.org/officeDocument/2006/relationships/image" Target="../media/image96.png"/><Relationship Id="rId37" Type="http://schemas.openxmlformats.org/officeDocument/2006/relationships/image" Target="../media/image117.png"/><Relationship Id="rId40" Type="http://schemas.openxmlformats.org/officeDocument/2006/relationships/image" Target="../media/image99.png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image" Target="../media/image39.png"/><Relationship Id="rId28" Type="http://schemas.openxmlformats.org/officeDocument/2006/relationships/image" Target="../media/image72.png"/><Relationship Id="rId36" Type="http://schemas.openxmlformats.org/officeDocument/2006/relationships/image" Target="../media/image86.png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image" Target="../media/image87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0.png"/><Relationship Id="rId30" Type="http://schemas.openxmlformats.org/officeDocument/2006/relationships/image" Target="../media/image116.png"/><Relationship Id="rId35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image" Target="../media/image132.png"/><Relationship Id="rId3" Type="http://schemas.openxmlformats.org/officeDocument/2006/relationships/tags" Target="../tags/tag434.xml"/><Relationship Id="rId21" Type="http://schemas.openxmlformats.org/officeDocument/2006/relationships/tags" Target="../tags/tag452.xml"/><Relationship Id="rId34" Type="http://schemas.openxmlformats.org/officeDocument/2006/relationships/image" Target="../media/image127.png"/><Relationship Id="rId42" Type="http://schemas.openxmlformats.org/officeDocument/2006/relationships/image" Target="../media/image135.png"/><Relationship Id="rId47" Type="http://schemas.openxmlformats.org/officeDocument/2006/relationships/image" Target="../media/image140.png"/><Relationship Id="rId50" Type="http://schemas.openxmlformats.org/officeDocument/2006/relationships/image" Target="../media/image143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image" Target="../media/image126.png"/><Relationship Id="rId38" Type="http://schemas.openxmlformats.org/officeDocument/2006/relationships/image" Target="../media/image131.png"/><Relationship Id="rId46" Type="http://schemas.openxmlformats.org/officeDocument/2006/relationships/image" Target="../media/image139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image" Target="../media/image33.png"/><Relationship Id="rId41" Type="http://schemas.openxmlformats.org/officeDocument/2006/relationships/image" Target="../media/image134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image" Target="../media/image125.png"/><Relationship Id="rId37" Type="http://schemas.openxmlformats.org/officeDocument/2006/relationships/image" Target="../media/image130.png"/><Relationship Id="rId40" Type="http://schemas.openxmlformats.org/officeDocument/2006/relationships/image" Target="../media/image133.png"/><Relationship Id="rId45" Type="http://schemas.openxmlformats.org/officeDocument/2006/relationships/image" Target="../media/image138.png"/><Relationship Id="rId53" Type="http://schemas.openxmlformats.org/officeDocument/2006/relationships/image" Target="../media/image31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image" Target="../media/image32.png"/><Relationship Id="rId36" Type="http://schemas.openxmlformats.org/officeDocument/2006/relationships/image" Target="../media/image129.png"/><Relationship Id="rId49" Type="http://schemas.openxmlformats.org/officeDocument/2006/relationships/image" Target="../media/image142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image" Target="../media/image124.png"/><Relationship Id="rId44" Type="http://schemas.openxmlformats.org/officeDocument/2006/relationships/image" Target="../media/image137.png"/><Relationship Id="rId52" Type="http://schemas.openxmlformats.org/officeDocument/2006/relationships/image" Target="../media/image145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9.png"/><Relationship Id="rId35" Type="http://schemas.openxmlformats.org/officeDocument/2006/relationships/image" Target="../media/image128.png"/><Relationship Id="rId43" Type="http://schemas.openxmlformats.org/officeDocument/2006/relationships/image" Target="../media/image136.png"/><Relationship Id="rId48" Type="http://schemas.openxmlformats.org/officeDocument/2006/relationships/image" Target="../media/image141.png"/><Relationship Id="rId8" Type="http://schemas.openxmlformats.org/officeDocument/2006/relationships/tags" Target="../tags/tag439.xml"/><Relationship Id="rId51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tags" Target="../tags/tag8.xml"/><Relationship Id="rId21" Type="http://schemas.openxmlformats.org/officeDocument/2006/relationships/image" Target="../media/image9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12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tags" Target="../tags/tag15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image" Target="../media/image148.png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12" Type="http://schemas.openxmlformats.org/officeDocument/2006/relationships/image" Target="../media/image32.png"/><Relationship Id="rId17" Type="http://schemas.openxmlformats.org/officeDocument/2006/relationships/image" Target="../media/image150.png"/><Relationship Id="rId2" Type="http://schemas.openxmlformats.org/officeDocument/2006/relationships/tags" Target="../tags/tag459.xml"/><Relationship Id="rId16" Type="http://schemas.openxmlformats.org/officeDocument/2006/relationships/image" Target="../media/image38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image" Target="../media/image147.png"/><Relationship Id="rId5" Type="http://schemas.openxmlformats.org/officeDocument/2006/relationships/tags" Target="../tags/tag462.xml"/><Relationship Id="rId15" Type="http://schemas.openxmlformats.org/officeDocument/2006/relationships/image" Target="../media/image149.png"/><Relationship Id="rId10" Type="http://schemas.openxmlformats.org/officeDocument/2006/relationships/image" Target="../media/image146.png"/><Relationship Id="rId4" Type="http://schemas.openxmlformats.org/officeDocument/2006/relationships/tags" Target="../tags/tag46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image" Target="../media/image149.png"/><Relationship Id="rId3" Type="http://schemas.openxmlformats.org/officeDocument/2006/relationships/tags" Target="../tags/tag468.xml"/><Relationship Id="rId21" Type="http://schemas.openxmlformats.org/officeDocument/2006/relationships/image" Target="../media/image151.png"/><Relationship Id="rId34" Type="http://schemas.openxmlformats.org/officeDocument/2006/relationships/image" Target="../media/image155.png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image" Target="../media/image148.png"/><Relationship Id="rId33" Type="http://schemas.openxmlformats.org/officeDocument/2006/relationships/image" Target="../media/image154.png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image" Target="../media/image62.png"/><Relationship Id="rId29" Type="http://schemas.openxmlformats.org/officeDocument/2006/relationships/image" Target="../media/image31.png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image" Target="../media/image32.png"/><Relationship Id="rId32" Type="http://schemas.openxmlformats.org/officeDocument/2006/relationships/image" Target="../media/image110.png"/><Relationship Id="rId37" Type="http://schemas.openxmlformats.org/officeDocument/2006/relationships/image" Target="../media/image158.png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36" Type="http://schemas.openxmlformats.org/officeDocument/2006/relationships/image" Target="../media/image157.png"/><Relationship Id="rId10" Type="http://schemas.openxmlformats.org/officeDocument/2006/relationships/tags" Target="../tags/tag4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7.png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image" Target="../media/image146.png"/><Relationship Id="rId27" Type="http://schemas.openxmlformats.org/officeDocument/2006/relationships/image" Target="../media/image38.png"/><Relationship Id="rId30" Type="http://schemas.openxmlformats.org/officeDocument/2006/relationships/image" Target="../media/image153.png"/><Relationship Id="rId35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image" Target="../media/image57.png"/><Relationship Id="rId39" Type="http://schemas.openxmlformats.org/officeDocument/2006/relationships/image" Target="../media/image153.png"/><Relationship Id="rId3" Type="http://schemas.openxmlformats.org/officeDocument/2006/relationships/tags" Target="../tags/tag486.xml"/><Relationship Id="rId21" Type="http://schemas.openxmlformats.org/officeDocument/2006/relationships/tags" Target="../tags/tag504.xml"/><Relationship Id="rId34" Type="http://schemas.openxmlformats.org/officeDocument/2006/relationships/image" Target="../media/image159.png"/><Relationship Id="rId42" Type="http://schemas.openxmlformats.org/officeDocument/2006/relationships/image" Target="../media/image161.png"/><Relationship Id="rId47" Type="http://schemas.openxmlformats.org/officeDocument/2006/relationships/image" Target="../media/image165.png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4.png"/><Relationship Id="rId38" Type="http://schemas.openxmlformats.org/officeDocument/2006/relationships/image" Target="../media/image157.png"/><Relationship Id="rId46" Type="http://schemas.openxmlformats.org/officeDocument/2006/relationships/image" Target="../media/image164.png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29" Type="http://schemas.openxmlformats.org/officeDocument/2006/relationships/image" Target="../media/image147.png"/><Relationship Id="rId41" Type="http://schemas.openxmlformats.org/officeDocument/2006/relationships/image" Target="../media/image160.png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image" Target="../media/image155.png"/><Relationship Id="rId37" Type="http://schemas.openxmlformats.org/officeDocument/2006/relationships/image" Target="../media/image156.png"/><Relationship Id="rId40" Type="http://schemas.openxmlformats.org/officeDocument/2006/relationships/image" Target="../media/image151.png"/><Relationship Id="rId45" Type="http://schemas.openxmlformats.org/officeDocument/2006/relationships/image" Target="../media/image149.png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image" Target="../media/image146.png"/><Relationship Id="rId36" Type="http://schemas.openxmlformats.org/officeDocument/2006/relationships/image" Target="../media/image62.png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image" Target="../media/image148.png"/><Relationship Id="rId44" Type="http://schemas.openxmlformats.org/officeDocument/2006/relationships/image" Target="../media/image163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image" Target="../media/image110.png"/><Relationship Id="rId30" Type="http://schemas.openxmlformats.org/officeDocument/2006/relationships/image" Target="../media/image32.png"/><Relationship Id="rId35" Type="http://schemas.openxmlformats.org/officeDocument/2006/relationships/image" Target="../media/image158.png"/><Relationship Id="rId43" Type="http://schemas.openxmlformats.org/officeDocument/2006/relationships/image" Target="../media/image162.png"/><Relationship Id="rId48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image" Target="../media/image154.png"/><Relationship Id="rId18" Type="http://schemas.openxmlformats.org/officeDocument/2006/relationships/image" Target="../media/image165.png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image" Target="../media/image57.png"/><Relationship Id="rId17" Type="http://schemas.openxmlformats.org/officeDocument/2006/relationships/image" Target="../media/image164.png"/><Relationship Id="rId2" Type="http://schemas.openxmlformats.org/officeDocument/2006/relationships/tags" Target="../tags/tag509.xml"/><Relationship Id="rId16" Type="http://schemas.openxmlformats.org/officeDocument/2006/relationships/image" Target="../media/image166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image" Target="../media/image148.png"/><Relationship Id="rId5" Type="http://schemas.openxmlformats.org/officeDocument/2006/relationships/tags" Target="../tags/tag512.xml"/><Relationship Id="rId15" Type="http://schemas.openxmlformats.org/officeDocument/2006/relationships/image" Target="../media/image15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7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image" Target="../media/image168.png"/><Relationship Id="rId39" Type="http://schemas.openxmlformats.org/officeDocument/2006/relationships/image" Target="../media/image164.png"/><Relationship Id="rId3" Type="http://schemas.openxmlformats.org/officeDocument/2006/relationships/tags" Target="../tags/tag519.xml"/><Relationship Id="rId21" Type="http://schemas.openxmlformats.org/officeDocument/2006/relationships/tags" Target="../tags/tag537.xml"/><Relationship Id="rId34" Type="http://schemas.openxmlformats.org/officeDocument/2006/relationships/image" Target="../media/image173.png"/><Relationship Id="rId42" Type="http://schemas.openxmlformats.org/officeDocument/2006/relationships/image" Target="../media/image176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110.png"/><Relationship Id="rId33" Type="http://schemas.openxmlformats.org/officeDocument/2006/relationships/image" Target="../media/image62.png"/><Relationship Id="rId38" Type="http://schemas.openxmlformats.org/officeDocument/2006/relationships/image" Target="../media/image166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29" Type="http://schemas.openxmlformats.org/officeDocument/2006/relationships/image" Target="../media/image46.png"/><Relationship Id="rId41" Type="http://schemas.openxmlformats.org/officeDocument/2006/relationships/image" Target="../media/image175.png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148.png"/><Relationship Id="rId32" Type="http://schemas.openxmlformats.org/officeDocument/2006/relationships/image" Target="../media/image172.png"/><Relationship Id="rId37" Type="http://schemas.openxmlformats.org/officeDocument/2006/relationships/image" Target="../media/image159.png"/><Relationship Id="rId40" Type="http://schemas.openxmlformats.org/officeDocument/2006/relationships/image" Target="../media/image165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0.png"/><Relationship Id="rId36" Type="http://schemas.openxmlformats.org/officeDocument/2006/relationships/image" Target="../media/image174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image" Target="../media/image171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image" Target="../media/image169.png"/><Relationship Id="rId30" Type="http://schemas.openxmlformats.org/officeDocument/2006/relationships/image" Target="../media/image47.png"/><Relationship Id="rId35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image" Target="../media/image174.png"/><Relationship Id="rId39" Type="http://schemas.openxmlformats.org/officeDocument/2006/relationships/image" Target="../media/image148.png"/><Relationship Id="rId3" Type="http://schemas.openxmlformats.org/officeDocument/2006/relationships/tags" Target="../tags/tag541.xml"/><Relationship Id="rId21" Type="http://schemas.openxmlformats.org/officeDocument/2006/relationships/tags" Target="../tags/tag559.xml"/><Relationship Id="rId34" Type="http://schemas.openxmlformats.org/officeDocument/2006/relationships/image" Target="../media/image172.png"/><Relationship Id="rId42" Type="http://schemas.openxmlformats.org/officeDocument/2006/relationships/image" Target="../media/image164.png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image" Target="../media/image62.png"/><Relationship Id="rId33" Type="http://schemas.openxmlformats.org/officeDocument/2006/relationships/image" Target="../media/image171.png"/><Relationship Id="rId38" Type="http://schemas.openxmlformats.org/officeDocument/2006/relationships/image" Target="../media/image57.png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tags" Target="../tags/tag558.xml"/><Relationship Id="rId29" Type="http://schemas.openxmlformats.org/officeDocument/2006/relationships/image" Target="../media/image175.png"/><Relationship Id="rId41" Type="http://schemas.openxmlformats.org/officeDocument/2006/relationships/image" Target="../media/image166.png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image" Target="../media/image176.png"/><Relationship Id="rId32" Type="http://schemas.openxmlformats.org/officeDocument/2006/relationships/image" Target="../media/image47.png"/><Relationship Id="rId37" Type="http://schemas.openxmlformats.org/officeDocument/2006/relationships/image" Target="../media/image177.png"/><Relationship Id="rId40" Type="http://schemas.openxmlformats.org/officeDocument/2006/relationships/image" Target="../media/image170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8.png"/><Relationship Id="rId36" Type="http://schemas.openxmlformats.org/officeDocument/2006/relationships/image" Target="../media/image159.png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image" Target="../media/image46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image" Target="../media/image110.png"/><Relationship Id="rId30" Type="http://schemas.openxmlformats.org/officeDocument/2006/relationships/image" Target="../media/image169.png"/><Relationship Id="rId35" Type="http://schemas.openxmlformats.org/officeDocument/2006/relationships/image" Target="../media/image160.png"/><Relationship Id="rId43" Type="http://schemas.openxmlformats.org/officeDocument/2006/relationships/image" Target="../media/image1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26" Type="http://schemas.openxmlformats.org/officeDocument/2006/relationships/image" Target="../media/image169.png"/><Relationship Id="rId39" Type="http://schemas.openxmlformats.org/officeDocument/2006/relationships/image" Target="../media/image164.png"/><Relationship Id="rId3" Type="http://schemas.openxmlformats.org/officeDocument/2006/relationships/tags" Target="../tags/tag563.xml"/><Relationship Id="rId21" Type="http://schemas.openxmlformats.org/officeDocument/2006/relationships/tags" Target="../tags/tag581.xml"/><Relationship Id="rId34" Type="http://schemas.openxmlformats.org/officeDocument/2006/relationships/image" Target="../media/image174.png"/><Relationship Id="rId42" Type="http://schemas.openxmlformats.org/officeDocument/2006/relationships/image" Target="../media/image178.png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image" Target="../media/image175.png"/><Relationship Id="rId33" Type="http://schemas.openxmlformats.org/officeDocument/2006/relationships/image" Target="../media/image57.png"/><Relationship Id="rId38" Type="http://schemas.openxmlformats.org/officeDocument/2006/relationships/image" Target="../media/image166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tags" Target="../tags/tag580.xml"/><Relationship Id="rId29" Type="http://schemas.openxmlformats.org/officeDocument/2006/relationships/image" Target="../media/image171.png"/><Relationship Id="rId41" Type="http://schemas.openxmlformats.org/officeDocument/2006/relationships/image" Target="../media/image16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image" Target="../media/image110.png"/><Relationship Id="rId32" Type="http://schemas.openxmlformats.org/officeDocument/2006/relationships/image" Target="../media/image177.png"/><Relationship Id="rId37" Type="http://schemas.openxmlformats.org/officeDocument/2006/relationships/image" Target="../media/image160.png"/><Relationship Id="rId40" Type="http://schemas.openxmlformats.org/officeDocument/2006/relationships/image" Target="../media/image165.png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7.png"/><Relationship Id="rId36" Type="http://schemas.openxmlformats.org/officeDocument/2006/relationships/image" Target="../media/image170.png"/><Relationship Id="rId10" Type="http://schemas.openxmlformats.org/officeDocument/2006/relationships/tags" Target="../tags/tag570.xml"/><Relationship Id="rId19" Type="http://schemas.openxmlformats.org/officeDocument/2006/relationships/tags" Target="../tags/tag579.xml"/><Relationship Id="rId31" Type="http://schemas.openxmlformats.org/officeDocument/2006/relationships/image" Target="../media/image159.png"/><Relationship Id="rId44" Type="http://schemas.openxmlformats.org/officeDocument/2006/relationships/image" Target="../media/image168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image" Target="../media/image46.png"/><Relationship Id="rId30" Type="http://schemas.openxmlformats.org/officeDocument/2006/relationships/image" Target="../media/image172.png"/><Relationship Id="rId35" Type="http://schemas.openxmlformats.org/officeDocument/2006/relationships/image" Target="../media/image148.png"/><Relationship Id="rId43" Type="http://schemas.openxmlformats.org/officeDocument/2006/relationships/image" Target="../media/image1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image" Target="../media/image169.png"/><Relationship Id="rId39" Type="http://schemas.openxmlformats.org/officeDocument/2006/relationships/image" Target="../media/image164.png"/><Relationship Id="rId3" Type="http://schemas.openxmlformats.org/officeDocument/2006/relationships/tags" Target="../tags/tag585.xml"/><Relationship Id="rId21" Type="http://schemas.openxmlformats.org/officeDocument/2006/relationships/tags" Target="../tags/tag603.xml"/><Relationship Id="rId34" Type="http://schemas.openxmlformats.org/officeDocument/2006/relationships/image" Target="../media/image148.png"/><Relationship Id="rId42" Type="http://schemas.openxmlformats.org/officeDocument/2006/relationships/image" Target="../media/image16.png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image" Target="../media/image175.png"/><Relationship Id="rId33" Type="http://schemas.openxmlformats.org/officeDocument/2006/relationships/image" Target="../media/image174.png"/><Relationship Id="rId38" Type="http://schemas.openxmlformats.org/officeDocument/2006/relationships/image" Target="../media/image166.png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image" Target="../media/image171.png"/><Relationship Id="rId41" Type="http://schemas.openxmlformats.org/officeDocument/2006/relationships/image" Target="../media/image168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image" Target="../media/image110.png"/><Relationship Id="rId32" Type="http://schemas.openxmlformats.org/officeDocument/2006/relationships/image" Target="../media/image57.png"/><Relationship Id="rId37" Type="http://schemas.openxmlformats.org/officeDocument/2006/relationships/image" Target="../media/image159.png"/><Relationship Id="rId40" Type="http://schemas.openxmlformats.org/officeDocument/2006/relationships/image" Target="../media/image165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7.png"/><Relationship Id="rId36" Type="http://schemas.openxmlformats.org/officeDocument/2006/relationships/image" Target="../media/image160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image" Target="../media/image177.png"/><Relationship Id="rId44" Type="http://schemas.openxmlformats.org/officeDocument/2006/relationships/image" Target="../media/image180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image" Target="../media/image46.png"/><Relationship Id="rId30" Type="http://schemas.openxmlformats.org/officeDocument/2006/relationships/image" Target="../media/image172.png"/><Relationship Id="rId35" Type="http://schemas.openxmlformats.org/officeDocument/2006/relationships/image" Target="../media/image170.png"/><Relationship Id="rId43" Type="http://schemas.openxmlformats.org/officeDocument/2006/relationships/image" Target="../media/image1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12.xml"/><Relationship Id="rId13" Type="http://schemas.openxmlformats.org/officeDocument/2006/relationships/tags" Target="../tags/tag617.xml"/><Relationship Id="rId18" Type="http://schemas.openxmlformats.org/officeDocument/2006/relationships/tags" Target="../tags/tag622.xml"/><Relationship Id="rId26" Type="http://schemas.openxmlformats.org/officeDocument/2006/relationships/image" Target="../media/image169.png"/><Relationship Id="rId39" Type="http://schemas.openxmlformats.org/officeDocument/2006/relationships/image" Target="../media/image164.png"/><Relationship Id="rId3" Type="http://schemas.openxmlformats.org/officeDocument/2006/relationships/tags" Target="../tags/tag607.xml"/><Relationship Id="rId21" Type="http://schemas.openxmlformats.org/officeDocument/2006/relationships/tags" Target="../tags/tag625.xml"/><Relationship Id="rId34" Type="http://schemas.openxmlformats.org/officeDocument/2006/relationships/image" Target="../media/image148.png"/><Relationship Id="rId42" Type="http://schemas.openxmlformats.org/officeDocument/2006/relationships/image" Target="../media/image181.png"/><Relationship Id="rId7" Type="http://schemas.openxmlformats.org/officeDocument/2006/relationships/tags" Target="../tags/tag611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25" Type="http://schemas.openxmlformats.org/officeDocument/2006/relationships/image" Target="../media/image175.png"/><Relationship Id="rId33" Type="http://schemas.openxmlformats.org/officeDocument/2006/relationships/image" Target="../media/image174.png"/><Relationship Id="rId38" Type="http://schemas.openxmlformats.org/officeDocument/2006/relationships/image" Target="../media/image166.png"/><Relationship Id="rId2" Type="http://schemas.openxmlformats.org/officeDocument/2006/relationships/tags" Target="../tags/tag606.xml"/><Relationship Id="rId16" Type="http://schemas.openxmlformats.org/officeDocument/2006/relationships/tags" Target="../tags/tag620.xml"/><Relationship Id="rId20" Type="http://schemas.openxmlformats.org/officeDocument/2006/relationships/tags" Target="../tags/tag624.xml"/><Relationship Id="rId29" Type="http://schemas.openxmlformats.org/officeDocument/2006/relationships/image" Target="../media/image171.png"/><Relationship Id="rId41" Type="http://schemas.openxmlformats.org/officeDocument/2006/relationships/image" Target="../media/image168.png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11" Type="http://schemas.openxmlformats.org/officeDocument/2006/relationships/tags" Target="../tags/tag615.xml"/><Relationship Id="rId24" Type="http://schemas.openxmlformats.org/officeDocument/2006/relationships/image" Target="../media/image110.png"/><Relationship Id="rId32" Type="http://schemas.openxmlformats.org/officeDocument/2006/relationships/image" Target="../media/image57.png"/><Relationship Id="rId37" Type="http://schemas.openxmlformats.org/officeDocument/2006/relationships/image" Target="../media/image159.png"/><Relationship Id="rId40" Type="http://schemas.openxmlformats.org/officeDocument/2006/relationships/image" Target="../media/image165.png"/><Relationship Id="rId5" Type="http://schemas.openxmlformats.org/officeDocument/2006/relationships/tags" Target="../tags/tag609.xml"/><Relationship Id="rId15" Type="http://schemas.openxmlformats.org/officeDocument/2006/relationships/tags" Target="../tags/tag61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7.png"/><Relationship Id="rId36" Type="http://schemas.openxmlformats.org/officeDocument/2006/relationships/image" Target="../media/image160.png"/><Relationship Id="rId10" Type="http://schemas.openxmlformats.org/officeDocument/2006/relationships/tags" Target="../tags/tag614.xml"/><Relationship Id="rId19" Type="http://schemas.openxmlformats.org/officeDocument/2006/relationships/tags" Target="../tags/tag623.xml"/><Relationship Id="rId31" Type="http://schemas.openxmlformats.org/officeDocument/2006/relationships/image" Target="../media/image177.png"/><Relationship Id="rId44" Type="http://schemas.openxmlformats.org/officeDocument/2006/relationships/image" Target="../media/image179.png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tags" Target="../tags/tag618.xml"/><Relationship Id="rId22" Type="http://schemas.openxmlformats.org/officeDocument/2006/relationships/tags" Target="../tags/tag626.xml"/><Relationship Id="rId27" Type="http://schemas.openxmlformats.org/officeDocument/2006/relationships/image" Target="../media/image46.png"/><Relationship Id="rId30" Type="http://schemas.openxmlformats.org/officeDocument/2006/relationships/image" Target="../media/image172.png"/><Relationship Id="rId35" Type="http://schemas.openxmlformats.org/officeDocument/2006/relationships/image" Target="../media/image170.png"/><Relationship Id="rId4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26" Type="http://schemas.openxmlformats.org/officeDocument/2006/relationships/image" Target="../media/image175.png"/><Relationship Id="rId39" Type="http://schemas.openxmlformats.org/officeDocument/2006/relationships/image" Target="../media/image166.png"/><Relationship Id="rId3" Type="http://schemas.openxmlformats.org/officeDocument/2006/relationships/tags" Target="../tags/tag629.xml"/><Relationship Id="rId21" Type="http://schemas.openxmlformats.org/officeDocument/2006/relationships/tags" Target="../tags/tag647.xml"/><Relationship Id="rId34" Type="http://schemas.openxmlformats.org/officeDocument/2006/relationships/image" Target="../media/image174.png"/><Relationship Id="rId42" Type="http://schemas.openxmlformats.org/officeDocument/2006/relationships/image" Target="../media/image16.png"/><Relationship Id="rId7" Type="http://schemas.openxmlformats.org/officeDocument/2006/relationships/tags" Target="../tags/tag633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25" Type="http://schemas.openxmlformats.org/officeDocument/2006/relationships/image" Target="../media/image110.png"/><Relationship Id="rId33" Type="http://schemas.openxmlformats.org/officeDocument/2006/relationships/image" Target="../media/image57.png"/><Relationship Id="rId38" Type="http://schemas.openxmlformats.org/officeDocument/2006/relationships/image" Target="../media/image159.png"/><Relationship Id="rId2" Type="http://schemas.openxmlformats.org/officeDocument/2006/relationships/tags" Target="../tags/tag628.xml"/><Relationship Id="rId16" Type="http://schemas.openxmlformats.org/officeDocument/2006/relationships/tags" Target="../tags/tag642.xml"/><Relationship Id="rId20" Type="http://schemas.openxmlformats.org/officeDocument/2006/relationships/tags" Target="../tags/tag646.xml"/><Relationship Id="rId29" Type="http://schemas.openxmlformats.org/officeDocument/2006/relationships/image" Target="../media/image47.png"/><Relationship Id="rId41" Type="http://schemas.openxmlformats.org/officeDocument/2006/relationships/image" Target="../media/image183.png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24" Type="http://schemas.openxmlformats.org/officeDocument/2006/relationships/image" Target="../media/image182.png"/><Relationship Id="rId32" Type="http://schemas.openxmlformats.org/officeDocument/2006/relationships/image" Target="../media/image177.png"/><Relationship Id="rId37" Type="http://schemas.openxmlformats.org/officeDocument/2006/relationships/image" Target="../media/image160.png"/><Relationship Id="rId40" Type="http://schemas.openxmlformats.org/officeDocument/2006/relationships/image" Target="../media/image168.png"/><Relationship Id="rId5" Type="http://schemas.openxmlformats.org/officeDocument/2006/relationships/tags" Target="../tags/tag631.xml"/><Relationship Id="rId15" Type="http://schemas.openxmlformats.org/officeDocument/2006/relationships/tags" Target="../tags/tag64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6.png"/><Relationship Id="rId36" Type="http://schemas.openxmlformats.org/officeDocument/2006/relationships/image" Target="../media/image170.png"/><Relationship Id="rId10" Type="http://schemas.openxmlformats.org/officeDocument/2006/relationships/tags" Target="../tags/tag636.xml"/><Relationship Id="rId19" Type="http://schemas.openxmlformats.org/officeDocument/2006/relationships/tags" Target="../tags/tag645.xml"/><Relationship Id="rId31" Type="http://schemas.openxmlformats.org/officeDocument/2006/relationships/image" Target="../media/image172.png"/><Relationship Id="rId44" Type="http://schemas.openxmlformats.org/officeDocument/2006/relationships/image" Target="../media/image181.png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4" Type="http://schemas.openxmlformats.org/officeDocument/2006/relationships/tags" Target="../tags/tag640.xml"/><Relationship Id="rId22" Type="http://schemas.openxmlformats.org/officeDocument/2006/relationships/tags" Target="../tags/tag648.xml"/><Relationship Id="rId27" Type="http://schemas.openxmlformats.org/officeDocument/2006/relationships/image" Target="../media/image169.png"/><Relationship Id="rId30" Type="http://schemas.openxmlformats.org/officeDocument/2006/relationships/image" Target="../media/image171.png"/><Relationship Id="rId35" Type="http://schemas.openxmlformats.org/officeDocument/2006/relationships/image" Target="../media/image148.png"/><Relationship Id="rId43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8.png"/><Relationship Id="rId26" Type="http://schemas.openxmlformats.org/officeDocument/2006/relationships/image" Target="../media/image14.png"/><Relationship Id="rId3" Type="http://schemas.openxmlformats.org/officeDocument/2006/relationships/tags" Target="../tags/tag23.xml"/><Relationship Id="rId21" Type="http://schemas.openxmlformats.org/officeDocument/2006/relationships/image" Target="../media/image21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7.png"/><Relationship Id="rId25" Type="http://schemas.openxmlformats.org/officeDocument/2006/relationships/image" Target="../media/image12.png"/><Relationship Id="rId2" Type="http://schemas.openxmlformats.org/officeDocument/2006/relationships/tags" Target="../tags/tag2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20.png"/><Relationship Id="rId29" Type="http://schemas.openxmlformats.org/officeDocument/2006/relationships/image" Target="../media/image1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13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tags" Target="../tags/tag30.xml"/><Relationship Id="rId19" Type="http://schemas.openxmlformats.org/officeDocument/2006/relationships/image" Target="../media/image9.png"/><Relationship Id="rId31" Type="http://schemas.openxmlformats.org/officeDocument/2006/relationships/image" Target="../media/image19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image" Target="../media/image57.png"/><Relationship Id="rId39" Type="http://schemas.openxmlformats.org/officeDocument/2006/relationships/image" Target="../media/image183.png"/><Relationship Id="rId3" Type="http://schemas.openxmlformats.org/officeDocument/2006/relationships/tags" Target="../tags/tag65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2.png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image" Target="../media/image148.png"/><Relationship Id="rId33" Type="http://schemas.openxmlformats.org/officeDocument/2006/relationships/image" Target="../media/image184.png"/><Relationship Id="rId38" Type="http://schemas.openxmlformats.org/officeDocument/2006/relationships/image" Target="../media/image31.png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image" Target="../media/image154.png"/><Relationship Id="rId41" Type="http://schemas.openxmlformats.org/officeDocument/2006/relationships/image" Target="../media/image153.png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image" Target="../media/image32.png"/><Relationship Id="rId32" Type="http://schemas.openxmlformats.org/officeDocument/2006/relationships/image" Target="../media/image149.png"/><Relationship Id="rId37" Type="http://schemas.openxmlformats.org/officeDocument/2006/relationships/image" Target="../media/image182.png"/><Relationship Id="rId40" Type="http://schemas.openxmlformats.org/officeDocument/2006/relationships/image" Target="../media/image185.png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image" Target="../media/image147.png"/><Relationship Id="rId28" Type="http://schemas.openxmlformats.org/officeDocument/2006/relationships/image" Target="../media/image155.png"/><Relationship Id="rId36" Type="http://schemas.openxmlformats.org/officeDocument/2006/relationships/image" Target="../media/image166.png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image" Target="../media/image158.png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image" Target="../media/image146.png"/><Relationship Id="rId27" Type="http://schemas.openxmlformats.org/officeDocument/2006/relationships/image" Target="../media/image110.png"/><Relationship Id="rId30" Type="http://schemas.openxmlformats.org/officeDocument/2006/relationships/image" Target="../media/image159.png"/><Relationship Id="rId35" Type="http://schemas.openxmlformats.org/officeDocument/2006/relationships/image" Target="../media/image1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13" Type="http://schemas.openxmlformats.org/officeDocument/2006/relationships/tags" Target="../tags/tag681.xml"/><Relationship Id="rId18" Type="http://schemas.openxmlformats.org/officeDocument/2006/relationships/image" Target="../media/image32.png"/><Relationship Id="rId26" Type="http://schemas.openxmlformats.org/officeDocument/2006/relationships/image" Target="../media/image151.png"/><Relationship Id="rId3" Type="http://schemas.openxmlformats.org/officeDocument/2006/relationships/tags" Target="../tags/tag671.xml"/><Relationship Id="rId21" Type="http://schemas.openxmlformats.org/officeDocument/2006/relationships/image" Target="../media/image110.png"/><Relationship Id="rId7" Type="http://schemas.openxmlformats.org/officeDocument/2006/relationships/tags" Target="../tags/tag675.xml"/><Relationship Id="rId12" Type="http://schemas.openxmlformats.org/officeDocument/2006/relationships/tags" Target="../tags/tag680.xml"/><Relationship Id="rId17" Type="http://schemas.openxmlformats.org/officeDocument/2006/relationships/image" Target="../media/image147.png"/><Relationship Id="rId25" Type="http://schemas.openxmlformats.org/officeDocument/2006/relationships/image" Target="../media/image31.png"/><Relationship Id="rId2" Type="http://schemas.openxmlformats.org/officeDocument/2006/relationships/tags" Target="../tags/tag670.xml"/><Relationship Id="rId16" Type="http://schemas.openxmlformats.org/officeDocument/2006/relationships/image" Target="../media/image146.png"/><Relationship Id="rId20" Type="http://schemas.openxmlformats.org/officeDocument/2006/relationships/image" Target="../media/image57.png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tags" Target="../tags/tag679.xml"/><Relationship Id="rId24" Type="http://schemas.openxmlformats.org/officeDocument/2006/relationships/image" Target="../media/image149.png"/><Relationship Id="rId5" Type="http://schemas.openxmlformats.org/officeDocument/2006/relationships/tags" Target="../tags/tag67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4.png"/><Relationship Id="rId10" Type="http://schemas.openxmlformats.org/officeDocument/2006/relationships/tags" Target="../tags/tag678.xml"/><Relationship Id="rId19" Type="http://schemas.openxmlformats.org/officeDocument/2006/relationships/image" Target="../media/image148.png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tags" Target="../tags/tag682.xml"/><Relationship Id="rId22" Type="http://schemas.openxmlformats.org/officeDocument/2006/relationships/image" Target="../media/image155.png"/><Relationship Id="rId27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image" Target="../media/image32.png"/><Relationship Id="rId26" Type="http://schemas.openxmlformats.org/officeDocument/2006/relationships/image" Target="../media/image151.png"/><Relationship Id="rId3" Type="http://schemas.openxmlformats.org/officeDocument/2006/relationships/tags" Target="../tags/tag685.xml"/><Relationship Id="rId21" Type="http://schemas.openxmlformats.org/officeDocument/2006/relationships/image" Target="../media/image117.png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image" Target="../media/image147.png"/><Relationship Id="rId25" Type="http://schemas.openxmlformats.org/officeDocument/2006/relationships/image" Target="../media/image62.png"/><Relationship Id="rId2" Type="http://schemas.openxmlformats.org/officeDocument/2006/relationships/tags" Target="../tags/tag684.xml"/><Relationship Id="rId16" Type="http://schemas.openxmlformats.org/officeDocument/2006/relationships/image" Target="../media/image146.png"/><Relationship Id="rId20" Type="http://schemas.openxmlformats.org/officeDocument/2006/relationships/image" Target="../media/image86.png"/><Relationship Id="rId29" Type="http://schemas.openxmlformats.org/officeDocument/2006/relationships/image" Target="../media/image189.png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image" Target="../media/image31.png"/><Relationship Id="rId5" Type="http://schemas.openxmlformats.org/officeDocument/2006/relationships/tags" Target="../tags/tag68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87.png"/><Relationship Id="rId28" Type="http://schemas.openxmlformats.org/officeDocument/2006/relationships/image" Target="../media/image188.png"/><Relationship Id="rId10" Type="http://schemas.openxmlformats.org/officeDocument/2006/relationships/tags" Target="../tags/tag692.xml"/><Relationship Id="rId19" Type="http://schemas.openxmlformats.org/officeDocument/2006/relationships/image" Target="../media/image148.png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image" Target="../media/image186.png"/><Relationship Id="rId27" Type="http://schemas.openxmlformats.org/officeDocument/2006/relationships/image" Target="../media/image1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13" Type="http://schemas.openxmlformats.org/officeDocument/2006/relationships/image" Target="../media/image32.png"/><Relationship Id="rId18" Type="http://schemas.openxmlformats.org/officeDocument/2006/relationships/image" Target="../media/image38.png"/><Relationship Id="rId3" Type="http://schemas.openxmlformats.org/officeDocument/2006/relationships/tags" Target="../tags/tag699.xml"/><Relationship Id="rId7" Type="http://schemas.openxmlformats.org/officeDocument/2006/relationships/tags" Target="../tags/tag703.xml"/><Relationship Id="rId12" Type="http://schemas.openxmlformats.org/officeDocument/2006/relationships/image" Target="../media/image147.png"/><Relationship Id="rId17" Type="http://schemas.openxmlformats.org/officeDocument/2006/relationships/image" Target="../media/image149.png"/><Relationship Id="rId2" Type="http://schemas.openxmlformats.org/officeDocument/2006/relationships/tags" Target="../tags/tag698.xml"/><Relationship Id="rId16" Type="http://schemas.openxmlformats.org/officeDocument/2006/relationships/image" Target="../media/image151.png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11" Type="http://schemas.openxmlformats.org/officeDocument/2006/relationships/image" Target="../media/image146.png"/><Relationship Id="rId5" Type="http://schemas.openxmlformats.org/officeDocument/2006/relationships/tags" Target="../tags/tag701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0.png"/><Relationship Id="rId4" Type="http://schemas.openxmlformats.org/officeDocument/2006/relationships/tags" Target="../tags/tag700.xml"/><Relationship Id="rId9" Type="http://schemas.openxmlformats.org/officeDocument/2006/relationships/tags" Target="../tags/tag705.xml"/><Relationship Id="rId14" Type="http://schemas.openxmlformats.org/officeDocument/2006/relationships/image" Target="../media/image1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13.xml"/><Relationship Id="rId13" Type="http://schemas.openxmlformats.org/officeDocument/2006/relationships/image" Target="../media/image147.png"/><Relationship Id="rId18" Type="http://schemas.openxmlformats.org/officeDocument/2006/relationships/image" Target="../media/image38.png"/><Relationship Id="rId3" Type="http://schemas.openxmlformats.org/officeDocument/2006/relationships/tags" Target="../tags/tag708.xml"/><Relationship Id="rId7" Type="http://schemas.openxmlformats.org/officeDocument/2006/relationships/tags" Target="../tags/tag712.xml"/><Relationship Id="rId12" Type="http://schemas.openxmlformats.org/officeDocument/2006/relationships/image" Target="../media/image146.png"/><Relationship Id="rId17" Type="http://schemas.openxmlformats.org/officeDocument/2006/relationships/image" Target="../media/image149.png"/><Relationship Id="rId2" Type="http://schemas.openxmlformats.org/officeDocument/2006/relationships/tags" Target="../tags/tag707.xml"/><Relationship Id="rId16" Type="http://schemas.openxmlformats.org/officeDocument/2006/relationships/image" Target="../media/image31.png"/><Relationship Id="rId1" Type="http://schemas.openxmlformats.org/officeDocument/2006/relationships/tags" Target="../tags/tag706.xml"/><Relationship Id="rId6" Type="http://schemas.openxmlformats.org/officeDocument/2006/relationships/tags" Target="../tags/tag711.xml"/><Relationship Id="rId11" Type="http://schemas.openxmlformats.org/officeDocument/2006/relationships/image" Target="../media/image191.png"/><Relationship Id="rId5" Type="http://schemas.openxmlformats.org/officeDocument/2006/relationships/tags" Target="../tags/tag710.xml"/><Relationship Id="rId15" Type="http://schemas.openxmlformats.org/officeDocument/2006/relationships/image" Target="../media/image14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0.png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13" Type="http://schemas.openxmlformats.org/officeDocument/2006/relationships/tags" Target="../tags/tag727.xml"/><Relationship Id="rId18" Type="http://schemas.openxmlformats.org/officeDocument/2006/relationships/image" Target="../media/image32.png"/><Relationship Id="rId26" Type="http://schemas.openxmlformats.org/officeDocument/2006/relationships/image" Target="../media/image195.png"/><Relationship Id="rId3" Type="http://schemas.openxmlformats.org/officeDocument/2006/relationships/tags" Target="../tags/tag717.xml"/><Relationship Id="rId21" Type="http://schemas.openxmlformats.org/officeDocument/2006/relationships/image" Target="../media/image192.png"/><Relationship Id="rId7" Type="http://schemas.openxmlformats.org/officeDocument/2006/relationships/tags" Target="../tags/tag721.xml"/><Relationship Id="rId12" Type="http://schemas.openxmlformats.org/officeDocument/2006/relationships/tags" Target="../tags/tag726.xml"/><Relationship Id="rId17" Type="http://schemas.openxmlformats.org/officeDocument/2006/relationships/image" Target="../media/image147.png"/><Relationship Id="rId25" Type="http://schemas.openxmlformats.org/officeDocument/2006/relationships/image" Target="../media/image38.png"/><Relationship Id="rId2" Type="http://schemas.openxmlformats.org/officeDocument/2006/relationships/tags" Target="../tags/tag716.xml"/><Relationship Id="rId16" Type="http://schemas.openxmlformats.org/officeDocument/2006/relationships/image" Target="../media/image146.png"/><Relationship Id="rId20" Type="http://schemas.openxmlformats.org/officeDocument/2006/relationships/image" Target="../media/image31.png"/><Relationship Id="rId29" Type="http://schemas.openxmlformats.org/officeDocument/2006/relationships/image" Target="../media/image197.png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tags" Target="../tags/tag725.xml"/><Relationship Id="rId24" Type="http://schemas.openxmlformats.org/officeDocument/2006/relationships/image" Target="../media/image149.png"/><Relationship Id="rId5" Type="http://schemas.openxmlformats.org/officeDocument/2006/relationships/tags" Target="../tags/tag7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4.png"/><Relationship Id="rId28" Type="http://schemas.openxmlformats.org/officeDocument/2006/relationships/image" Target="../media/image196.png"/><Relationship Id="rId10" Type="http://schemas.openxmlformats.org/officeDocument/2006/relationships/tags" Target="../tags/tag724.xml"/><Relationship Id="rId19" Type="http://schemas.openxmlformats.org/officeDocument/2006/relationships/image" Target="../media/image148.png"/><Relationship Id="rId4" Type="http://schemas.openxmlformats.org/officeDocument/2006/relationships/tags" Target="../tags/tag718.xml"/><Relationship Id="rId9" Type="http://schemas.openxmlformats.org/officeDocument/2006/relationships/tags" Target="../tags/tag723.xml"/><Relationship Id="rId14" Type="http://schemas.openxmlformats.org/officeDocument/2006/relationships/tags" Target="../tags/tag728.xml"/><Relationship Id="rId22" Type="http://schemas.openxmlformats.org/officeDocument/2006/relationships/image" Target="../media/image193.png"/><Relationship Id="rId27" Type="http://schemas.openxmlformats.org/officeDocument/2006/relationships/image" Target="../media/image1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36.xml"/><Relationship Id="rId13" Type="http://schemas.openxmlformats.org/officeDocument/2006/relationships/tags" Target="../tags/tag741.xml"/><Relationship Id="rId18" Type="http://schemas.openxmlformats.org/officeDocument/2006/relationships/tags" Target="../tags/tag746.xml"/><Relationship Id="rId26" Type="http://schemas.openxmlformats.org/officeDocument/2006/relationships/image" Target="../media/image192.png"/><Relationship Id="rId39" Type="http://schemas.openxmlformats.org/officeDocument/2006/relationships/image" Target="../media/image205.png"/><Relationship Id="rId3" Type="http://schemas.openxmlformats.org/officeDocument/2006/relationships/tags" Target="../tags/tag731.xml"/><Relationship Id="rId21" Type="http://schemas.openxmlformats.org/officeDocument/2006/relationships/tags" Target="../tags/tag749.xml"/><Relationship Id="rId34" Type="http://schemas.openxmlformats.org/officeDocument/2006/relationships/image" Target="../media/image201.png"/><Relationship Id="rId7" Type="http://schemas.openxmlformats.org/officeDocument/2006/relationships/tags" Target="../tags/tag735.xml"/><Relationship Id="rId12" Type="http://schemas.openxmlformats.org/officeDocument/2006/relationships/tags" Target="../tags/tag740.xml"/><Relationship Id="rId17" Type="http://schemas.openxmlformats.org/officeDocument/2006/relationships/tags" Target="../tags/tag745.xml"/><Relationship Id="rId25" Type="http://schemas.openxmlformats.org/officeDocument/2006/relationships/image" Target="../media/image38.png"/><Relationship Id="rId33" Type="http://schemas.openxmlformats.org/officeDocument/2006/relationships/image" Target="../media/image200.png"/><Relationship Id="rId38" Type="http://schemas.openxmlformats.org/officeDocument/2006/relationships/image" Target="../media/image194.png"/><Relationship Id="rId2" Type="http://schemas.openxmlformats.org/officeDocument/2006/relationships/tags" Target="../tags/tag730.xml"/><Relationship Id="rId16" Type="http://schemas.openxmlformats.org/officeDocument/2006/relationships/tags" Target="../tags/tag744.xml"/><Relationship Id="rId20" Type="http://schemas.openxmlformats.org/officeDocument/2006/relationships/tags" Target="../tags/tag748.xml"/><Relationship Id="rId29" Type="http://schemas.openxmlformats.org/officeDocument/2006/relationships/image" Target="../media/image191.png"/><Relationship Id="rId41" Type="http://schemas.openxmlformats.org/officeDocument/2006/relationships/image" Target="../media/image207.png"/><Relationship Id="rId1" Type="http://schemas.openxmlformats.org/officeDocument/2006/relationships/tags" Target="../tags/tag729.xml"/><Relationship Id="rId6" Type="http://schemas.openxmlformats.org/officeDocument/2006/relationships/tags" Target="../tags/tag734.xml"/><Relationship Id="rId11" Type="http://schemas.openxmlformats.org/officeDocument/2006/relationships/tags" Target="../tags/tag739.xml"/><Relationship Id="rId24" Type="http://schemas.openxmlformats.org/officeDocument/2006/relationships/image" Target="../media/image149.png"/><Relationship Id="rId32" Type="http://schemas.openxmlformats.org/officeDocument/2006/relationships/image" Target="../media/image199.png"/><Relationship Id="rId37" Type="http://schemas.openxmlformats.org/officeDocument/2006/relationships/image" Target="../media/image204.png"/><Relationship Id="rId40" Type="http://schemas.openxmlformats.org/officeDocument/2006/relationships/image" Target="../media/image206.png"/><Relationship Id="rId5" Type="http://schemas.openxmlformats.org/officeDocument/2006/relationships/tags" Target="../tags/tag733.xml"/><Relationship Id="rId15" Type="http://schemas.openxmlformats.org/officeDocument/2006/relationships/tags" Target="../tags/tag743.xml"/><Relationship Id="rId23" Type="http://schemas.openxmlformats.org/officeDocument/2006/relationships/image" Target="../media/image197.png"/><Relationship Id="rId28" Type="http://schemas.openxmlformats.org/officeDocument/2006/relationships/image" Target="../media/image195.png"/><Relationship Id="rId36" Type="http://schemas.openxmlformats.org/officeDocument/2006/relationships/image" Target="../media/image203.png"/><Relationship Id="rId10" Type="http://schemas.openxmlformats.org/officeDocument/2006/relationships/tags" Target="../tags/tag738.xml"/><Relationship Id="rId19" Type="http://schemas.openxmlformats.org/officeDocument/2006/relationships/tags" Target="../tags/tag747.xml"/><Relationship Id="rId31" Type="http://schemas.openxmlformats.org/officeDocument/2006/relationships/image" Target="../media/image196.png"/><Relationship Id="rId4" Type="http://schemas.openxmlformats.org/officeDocument/2006/relationships/tags" Target="../tags/tag732.xml"/><Relationship Id="rId9" Type="http://schemas.openxmlformats.org/officeDocument/2006/relationships/tags" Target="../tags/tag737.xml"/><Relationship Id="rId14" Type="http://schemas.openxmlformats.org/officeDocument/2006/relationships/tags" Target="../tags/tag74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3.png"/><Relationship Id="rId30" Type="http://schemas.openxmlformats.org/officeDocument/2006/relationships/image" Target="../media/image198.png"/><Relationship Id="rId35" Type="http://schemas.openxmlformats.org/officeDocument/2006/relationships/image" Target="../media/image20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18" Type="http://schemas.openxmlformats.org/officeDocument/2006/relationships/tags" Target="../tags/tag767.xml"/><Relationship Id="rId26" Type="http://schemas.openxmlformats.org/officeDocument/2006/relationships/image" Target="../media/image198.png"/><Relationship Id="rId39" Type="http://schemas.openxmlformats.org/officeDocument/2006/relationships/image" Target="../media/image213.png"/><Relationship Id="rId3" Type="http://schemas.openxmlformats.org/officeDocument/2006/relationships/tags" Target="../tags/tag75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9.png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5" Type="http://schemas.openxmlformats.org/officeDocument/2006/relationships/image" Target="../media/image195.png"/><Relationship Id="rId33" Type="http://schemas.openxmlformats.org/officeDocument/2006/relationships/image" Target="../media/image200.png"/><Relationship Id="rId38" Type="http://schemas.openxmlformats.org/officeDocument/2006/relationships/image" Target="../media/image212.png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0" Type="http://schemas.openxmlformats.org/officeDocument/2006/relationships/tags" Target="../tags/tag769.xml"/><Relationship Id="rId29" Type="http://schemas.openxmlformats.org/officeDocument/2006/relationships/image" Target="../media/image206.png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24" Type="http://schemas.openxmlformats.org/officeDocument/2006/relationships/image" Target="../media/image191.png"/><Relationship Id="rId32" Type="http://schemas.openxmlformats.org/officeDocument/2006/relationships/image" Target="../media/image202.png"/><Relationship Id="rId37" Type="http://schemas.openxmlformats.org/officeDocument/2006/relationships/image" Target="../media/image211.png"/><Relationship Id="rId5" Type="http://schemas.openxmlformats.org/officeDocument/2006/relationships/tags" Target="../tags/tag754.xml"/><Relationship Id="rId15" Type="http://schemas.openxmlformats.org/officeDocument/2006/relationships/tags" Target="../tags/tag764.xml"/><Relationship Id="rId23" Type="http://schemas.openxmlformats.org/officeDocument/2006/relationships/image" Target="../media/image38.png"/><Relationship Id="rId28" Type="http://schemas.openxmlformats.org/officeDocument/2006/relationships/image" Target="../media/image203.png"/><Relationship Id="rId36" Type="http://schemas.openxmlformats.org/officeDocument/2006/relationships/image" Target="../media/image210.png"/><Relationship Id="rId10" Type="http://schemas.openxmlformats.org/officeDocument/2006/relationships/tags" Target="../tags/tag759.xml"/><Relationship Id="rId19" Type="http://schemas.openxmlformats.org/officeDocument/2006/relationships/tags" Target="../tags/tag768.xml"/><Relationship Id="rId31" Type="http://schemas.openxmlformats.org/officeDocument/2006/relationships/image" Target="../media/image201.png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tags" Target="../tags/tag763.xml"/><Relationship Id="rId22" Type="http://schemas.openxmlformats.org/officeDocument/2006/relationships/image" Target="../media/image149.png"/><Relationship Id="rId27" Type="http://schemas.openxmlformats.org/officeDocument/2006/relationships/image" Target="../media/image208.png"/><Relationship Id="rId30" Type="http://schemas.openxmlformats.org/officeDocument/2006/relationships/image" Target="../media/image207.png"/><Relationship Id="rId35" Type="http://schemas.openxmlformats.org/officeDocument/2006/relationships/image" Target="../media/image19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13" Type="http://schemas.openxmlformats.org/officeDocument/2006/relationships/tags" Target="../tags/tag782.xml"/><Relationship Id="rId18" Type="http://schemas.openxmlformats.org/officeDocument/2006/relationships/tags" Target="../tags/tag787.xml"/><Relationship Id="rId26" Type="http://schemas.openxmlformats.org/officeDocument/2006/relationships/image" Target="../media/image191.png"/><Relationship Id="rId39" Type="http://schemas.openxmlformats.org/officeDocument/2006/relationships/image" Target="../media/image212.png"/><Relationship Id="rId3" Type="http://schemas.openxmlformats.org/officeDocument/2006/relationships/tags" Target="../tags/tag772.xml"/><Relationship Id="rId21" Type="http://schemas.openxmlformats.org/officeDocument/2006/relationships/tags" Target="../tags/tag790.xml"/><Relationship Id="rId34" Type="http://schemas.openxmlformats.org/officeDocument/2006/relationships/image" Target="../media/image217.png"/><Relationship Id="rId7" Type="http://schemas.openxmlformats.org/officeDocument/2006/relationships/tags" Target="../tags/tag776.xml"/><Relationship Id="rId12" Type="http://schemas.openxmlformats.org/officeDocument/2006/relationships/tags" Target="../tags/tag781.xml"/><Relationship Id="rId17" Type="http://schemas.openxmlformats.org/officeDocument/2006/relationships/tags" Target="../tags/tag786.xml"/><Relationship Id="rId25" Type="http://schemas.openxmlformats.org/officeDocument/2006/relationships/image" Target="../media/image38.png"/><Relationship Id="rId33" Type="http://schemas.openxmlformats.org/officeDocument/2006/relationships/image" Target="../media/image216.png"/><Relationship Id="rId38" Type="http://schemas.openxmlformats.org/officeDocument/2006/relationships/image" Target="../media/image208.png"/><Relationship Id="rId2" Type="http://schemas.openxmlformats.org/officeDocument/2006/relationships/tags" Target="../tags/tag771.xml"/><Relationship Id="rId16" Type="http://schemas.openxmlformats.org/officeDocument/2006/relationships/tags" Target="../tags/tag785.xml"/><Relationship Id="rId20" Type="http://schemas.openxmlformats.org/officeDocument/2006/relationships/tags" Target="../tags/tag789.xml"/><Relationship Id="rId29" Type="http://schemas.openxmlformats.org/officeDocument/2006/relationships/image" Target="../media/image195.png"/><Relationship Id="rId41" Type="http://schemas.openxmlformats.org/officeDocument/2006/relationships/image" Target="../media/image219.png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tags" Target="../tags/tag780.xml"/><Relationship Id="rId24" Type="http://schemas.openxmlformats.org/officeDocument/2006/relationships/image" Target="../media/image149.png"/><Relationship Id="rId32" Type="http://schemas.openxmlformats.org/officeDocument/2006/relationships/image" Target="../media/image215.png"/><Relationship Id="rId37" Type="http://schemas.openxmlformats.org/officeDocument/2006/relationships/image" Target="../media/image218.png"/><Relationship Id="rId40" Type="http://schemas.openxmlformats.org/officeDocument/2006/relationships/image" Target="../media/image213.png"/><Relationship Id="rId5" Type="http://schemas.openxmlformats.org/officeDocument/2006/relationships/tags" Target="../tags/tag774.xml"/><Relationship Id="rId15" Type="http://schemas.openxmlformats.org/officeDocument/2006/relationships/tags" Target="../tags/tag784.xml"/><Relationship Id="rId23" Type="http://schemas.openxmlformats.org/officeDocument/2006/relationships/image" Target="../media/image193.png"/><Relationship Id="rId28" Type="http://schemas.openxmlformats.org/officeDocument/2006/relationships/image" Target="../media/image196.png"/><Relationship Id="rId36" Type="http://schemas.openxmlformats.org/officeDocument/2006/relationships/image" Target="../media/image211.png"/><Relationship Id="rId10" Type="http://schemas.openxmlformats.org/officeDocument/2006/relationships/tags" Target="../tags/tag779.xml"/><Relationship Id="rId19" Type="http://schemas.openxmlformats.org/officeDocument/2006/relationships/tags" Target="../tags/tag788.xml"/><Relationship Id="rId31" Type="http://schemas.openxmlformats.org/officeDocument/2006/relationships/image" Target="../media/image214.png"/><Relationship Id="rId4" Type="http://schemas.openxmlformats.org/officeDocument/2006/relationships/tags" Target="../tags/tag773.xml"/><Relationship Id="rId9" Type="http://schemas.openxmlformats.org/officeDocument/2006/relationships/tags" Target="../tags/tag778.xml"/><Relationship Id="rId14" Type="http://schemas.openxmlformats.org/officeDocument/2006/relationships/tags" Target="../tags/tag78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9.png"/><Relationship Id="rId30" Type="http://schemas.openxmlformats.org/officeDocument/2006/relationships/image" Target="../media/image198.png"/><Relationship Id="rId35" Type="http://schemas.openxmlformats.org/officeDocument/2006/relationships/image" Target="../media/image2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98.xml"/><Relationship Id="rId13" Type="http://schemas.openxmlformats.org/officeDocument/2006/relationships/tags" Target="../tags/tag803.xml"/><Relationship Id="rId18" Type="http://schemas.openxmlformats.org/officeDocument/2006/relationships/tags" Target="../tags/tag808.xml"/><Relationship Id="rId26" Type="http://schemas.openxmlformats.org/officeDocument/2006/relationships/image" Target="../media/image191.png"/><Relationship Id="rId39" Type="http://schemas.openxmlformats.org/officeDocument/2006/relationships/image" Target="../media/image222.png"/><Relationship Id="rId3" Type="http://schemas.openxmlformats.org/officeDocument/2006/relationships/tags" Target="../tags/tag793.xml"/><Relationship Id="rId21" Type="http://schemas.openxmlformats.org/officeDocument/2006/relationships/tags" Target="../tags/tag811.xml"/><Relationship Id="rId34" Type="http://schemas.openxmlformats.org/officeDocument/2006/relationships/image" Target="../media/image211.png"/><Relationship Id="rId7" Type="http://schemas.openxmlformats.org/officeDocument/2006/relationships/tags" Target="../tags/tag797.xml"/><Relationship Id="rId12" Type="http://schemas.openxmlformats.org/officeDocument/2006/relationships/tags" Target="../tags/tag802.xml"/><Relationship Id="rId17" Type="http://schemas.openxmlformats.org/officeDocument/2006/relationships/tags" Target="../tags/tag807.xml"/><Relationship Id="rId25" Type="http://schemas.openxmlformats.org/officeDocument/2006/relationships/image" Target="../media/image38.png"/><Relationship Id="rId33" Type="http://schemas.openxmlformats.org/officeDocument/2006/relationships/image" Target="../media/image210.png"/><Relationship Id="rId38" Type="http://schemas.openxmlformats.org/officeDocument/2006/relationships/image" Target="../media/image221.png"/><Relationship Id="rId2" Type="http://schemas.openxmlformats.org/officeDocument/2006/relationships/tags" Target="../tags/tag792.xml"/><Relationship Id="rId16" Type="http://schemas.openxmlformats.org/officeDocument/2006/relationships/tags" Target="../tags/tag806.xml"/><Relationship Id="rId20" Type="http://schemas.openxmlformats.org/officeDocument/2006/relationships/tags" Target="../tags/tag810.xml"/><Relationship Id="rId29" Type="http://schemas.openxmlformats.org/officeDocument/2006/relationships/image" Target="../media/image214.png"/><Relationship Id="rId41" Type="http://schemas.openxmlformats.org/officeDocument/2006/relationships/image" Target="../media/image223.png"/><Relationship Id="rId1" Type="http://schemas.openxmlformats.org/officeDocument/2006/relationships/tags" Target="../tags/tag791.xml"/><Relationship Id="rId6" Type="http://schemas.openxmlformats.org/officeDocument/2006/relationships/tags" Target="../tags/tag796.xml"/><Relationship Id="rId11" Type="http://schemas.openxmlformats.org/officeDocument/2006/relationships/tags" Target="../tags/tag801.xml"/><Relationship Id="rId24" Type="http://schemas.openxmlformats.org/officeDocument/2006/relationships/image" Target="../media/image149.png"/><Relationship Id="rId32" Type="http://schemas.openxmlformats.org/officeDocument/2006/relationships/image" Target="../media/image208.png"/><Relationship Id="rId37" Type="http://schemas.openxmlformats.org/officeDocument/2006/relationships/image" Target="../media/image220.png"/><Relationship Id="rId40" Type="http://schemas.openxmlformats.org/officeDocument/2006/relationships/image" Target="../media/image200.png"/><Relationship Id="rId5" Type="http://schemas.openxmlformats.org/officeDocument/2006/relationships/tags" Target="../tags/tag795.xml"/><Relationship Id="rId15" Type="http://schemas.openxmlformats.org/officeDocument/2006/relationships/tags" Target="../tags/tag805.xml"/><Relationship Id="rId23" Type="http://schemas.openxmlformats.org/officeDocument/2006/relationships/image" Target="../media/image193.png"/><Relationship Id="rId28" Type="http://schemas.openxmlformats.org/officeDocument/2006/relationships/image" Target="../media/image198.png"/><Relationship Id="rId36" Type="http://schemas.openxmlformats.org/officeDocument/2006/relationships/image" Target="../media/image212.png"/><Relationship Id="rId10" Type="http://schemas.openxmlformats.org/officeDocument/2006/relationships/tags" Target="../tags/tag800.xml"/><Relationship Id="rId19" Type="http://schemas.openxmlformats.org/officeDocument/2006/relationships/tags" Target="../tags/tag809.xml"/><Relationship Id="rId31" Type="http://schemas.openxmlformats.org/officeDocument/2006/relationships/image" Target="../media/image217.png"/><Relationship Id="rId4" Type="http://schemas.openxmlformats.org/officeDocument/2006/relationships/tags" Target="../tags/tag794.xml"/><Relationship Id="rId9" Type="http://schemas.openxmlformats.org/officeDocument/2006/relationships/tags" Target="../tags/tag799.xml"/><Relationship Id="rId14" Type="http://schemas.openxmlformats.org/officeDocument/2006/relationships/tags" Target="../tags/tag80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5.png"/><Relationship Id="rId30" Type="http://schemas.openxmlformats.org/officeDocument/2006/relationships/image" Target="../media/image216.png"/><Relationship Id="rId35" Type="http://schemas.openxmlformats.org/officeDocument/2006/relationships/image" Target="../media/image2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10.png"/><Relationship Id="rId3" Type="http://schemas.openxmlformats.org/officeDocument/2006/relationships/tags" Target="../tags/tag38.xml"/><Relationship Id="rId21" Type="http://schemas.openxmlformats.org/officeDocument/2006/relationships/image" Target="../media/image8.png"/><Relationship Id="rId34" Type="http://schemas.openxmlformats.org/officeDocument/2006/relationships/image" Target="../media/image17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23.png"/><Relationship Id="rId33" Type="http://schemas.openxmlformats.org/officeDocument/2006/relationships/image" Target="../media/image16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7.png"/><Relationship Id="rId29" Type="http://schemas.openxmlformats.org/officeDocument/2006/relationships/image" Target="../media/image24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1.png"/><Relationship Id="rId32" Type="http://schemas.openxmlformats.org/officeDocument/2006/relationships/image" Target="../media/image15.png"/><Relationship Id="rId37" Type="http://schemas.openxmlformats.org/officeDocument/2006/relationships/image" Target="../media/image5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22.png"/><Relationship Id="rId28" Type="http://schemas.openxmlformats.org/officeDocument/2006/relationships/image" Target="../media/image13.png"/><Relationship Id="rId36" Type="http://schemas.openxmlformats.org/officeDocument/2006/relationships/image" Target="../media/image19.png"/><Relationship Id="rId10" Type="http://schemas.openxmlformats.org/officeDocument/2006/relationships/tags" Target="../tags/tag45.xml"/><Relationship Id="rId19" Type="http://schemas.openxmlformats.org/officeDocument/2006/relationships/slideLayout" Target="../slideLayouts/slideLayout1.xml"/><Relationship Id="rId31" Type="http://schemas.openxmlformats.org/officeDocument/2006/relationships/image" Target="../media/image14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9.png"/><Relationship Id="rId27" Type="http://schemas.openxmlformats.org/officeDocument/2006/relationships/image" Target="../media/image11.png"/><Relationship Id="rId30" Type="http://schemas.openxmlformats.org/officeDocument/2006/relationships/image" Target="../media/image12.png"/><Relationship Id="rId35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824.xml"/><Relationship Id="rId18" Type="http://schemas.openxmlformats.org/officeDocument/2006/relationships/tags" Target="../tags/tag829.xml"/><Relationship Id="rId26" Type="http://schemas.openxmlformats.org/officeDocument/2006/relationships/tags" Target="../tags/tag837.xml"/><Relationship Id="rId39" Type="http://schemas.openxmlformats.org/officeDocument/2006/relationships/image" Target="../media/image226.png"/><Relationship Id="rId3" Type="http://schemas.openxmlformats.org/officeDocument/2006/relationships/tags" Target="../tags/tag814.xml"/><Relationship Id="rId21" Type="http://schemas.openxmlformats.org/officeDocument/2006/relationships/tags" Target="../tags/tag832.xml"/><Relationship Id="rId34" Type="http://schemas.openxmlformats.org/officeDocument/2006/relationships/tags" Target="../tags/tag845.xml"/><Relationship Id="rId42" Type="http://schemas.openxmlformats.org/officeDocument/2006/relationships/image" Target="../media/image228.png"/><Relationship Id="rId47" Type="http://schemas.openxmlformats.org/officeDocument/2006/relationships/image" Target="../media/image233.png"/><Relationship Id="rId50" Type="http://schemas.openxmlformats.org/officeDocument/2006/relationships/image" Target="../media/image236.png"/><Relationship Id="rId7" Type="http://schemas.openxmlformats.org/officeDocument/2006/relationships/tags" Target="../tags/tag818.xml"/><Relationship Id="rId12" Type="http://schemas.openxmlformats.org/officeDocument/2006/relationships/tags" Target="../tags/tag823.xml"/><Relationship Id="rId17" Type="http://schemas.openxmlformats.org/officeDocument/2006/relationships/tags" Target="../tags/tag828.xml"/><Relationship Id="rId25" Type="http://schemas.openxmlformats.org/officeDocument/2006/relationships/tags" Target="../tags/tag836.xml"/><Relationship Id="rId33" Type="http://schemas.openxmlformats.org/officeDocument/2006/relationships/tags" Target="../tags/tag844.xml"/><Relationship Id="rId38" Type="http://schemas.openxmlformats.org/officeDocument/2006/relationships/image" Target="../media/image225.png"/><Relationship Id="rId46" Type="http://schemas.openxmlformats.org/officeDocument/2006/relationships/image" Target="../media/image232.png"/><Relationship Id="rId2" Type="http://schemas.openxmlformats.org/officeDocument/2006/relationships/tags" Target="../tags/tag813.xml"/><Relationship Id="rId16" Type="http://schemas.openxmlformats.org/officeDocument/2006/relationships/tags" Target="../tags/tag827.xml"/><Relationship Id="rId20" Type="http://schemas.openxmlformats.org/officeDocument/2006/relationships/tags" Target="../tags/tag831.xml"/><Relationship Id="rId29" Type="http://schemas.openxmlformats.org/officeDocument/2006/relationships/tags" Target="../tags/tag840.xml"/><Relationship Id="rId41" Type="http://schemas.openxmlformats.org/officeDocument/2006/relationships/image" Target="../media/image227.png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11" Type="http://schemas.openxmlformats.org/officeDocument/2006/relationships/tags" Target="../tags/tag822.xml"/><Relationship Id="rId24" Type="http://schemas.openxmlformats.org/officeDocument/2006/relationships/tags" Target="../tags/tag835.xml"/><Relationship Id="rId32" Type="http://schemas.openxmlformats.org/officeDocument/2006/relationships/tags" Target="../tags/tag843.xml"/><Relationship Id="rId37" Type="http://schemas.openxmlformats.org/officeDocument/2006/relationships/image" Target="../media/image224.png"/><Relationship Id="rId40" Type="http://schemas.openxmlformats.org/officeDocument/2006/relationships/image" Target="../media/image38.png"/><Relationship Id="rId45" Type="http://schemas.openxmlformats.org/officeDocument/2006/relationships/image" Target="../media/image231.png"/><Relationship Id="rId5" Type="http://schemas.openxmlformats.org/officeDocument/2006/relationships/tags" Target="../tags/tag816.xml"/><Relationship Id="rId15" Type="http://schemas.openxmlformats.org/officeDocument/2006/relationships/tags" Target="../tags/tag826.xml"/><Relationship Id="rId23" Type="http://schemas.openxmlformats.org/officeDocument/2006/relationships/tags" Target="../tags/tag834.xml"/><Relationship Id="rId28" Type="http://schemas.openxmlformats.org/officeDocument/2006/relationships/tags" Target="../tags/tag83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35.png"/><Relationship Id="rId10" Type="http://schemas.openxmlformats.org/officeDocument/2006/relationships/tags" Target="../tags/tag821.xml"/><Relationship Id="rId19" Type="http://schemas.openxmlformats.org/officeDocument/2006/relationships/tags" Target="../tags/tag830.xml"/><Relationship Id="rId31" Type="http://schemas.openxmlformats.org/officeDocument/2006/relationships/tags" Target="../tags/tag842.xml"/><Relationship Id="rId44" Type="http://schemas.openxmlformats.org/officeDocument/2006/relationships/image" Target="../media/image230.png"/><Relationship Id="rId4" Type="http://schemas.openxmlformats.org/officeDocument/2006/relationships/tags" Target="../tags/tag815.xml"/><Relationship Id="rId9" Type="http://schemas.openxmlformats.org/officeDocument/2006/relationships/tags" Target="../tags/tag820.xml"/><Relationship Id="rId14" Type="http://schemas.openxmlformats.org/officeDocument/2006/relationships/tags" Target="../tags/tag825.xml"/><Relationship Id="rId22" Type="http://schemas.openxmlformats.org/officeDocument/2006/relationships/tags" Target="../tags/tag833.xml"/><Relationship Id="rId27" Type="http://schemas.openxmlformats.org/officeDocument/2006/relationships/tags" Target="../tags/tag838.xml"/><Relationship Id="rId30" Type="http://schemas.openxmlformats.org/officeDocument/2006/relationships/tags" Target="../tags/tag841.xml"/><Relationship Id="rId35" Type="http://schemas.openxmlformats.org/officeDocument/2006/relationships/tags" Target="../tags/tag846.xml"/><Relationship Id="rId43" Type="http://schemas.openxmlformats.org/officeDocument/2006/relationships/image" Target="../media/image229.png"/><Relationship Id="rId48" Type="http://schemas.openxmlformats.org/officeDocument/2006/relationships/image" Target="../media/image234.png"/><Relationship Id="rId8" Type="http://schemas.openxmlformats.org/officeDocument/2006/relationships/tags" Target="../tags/tag819.xml"/><Relationship Id="rId51" Type="http://schemas.openxmlformats.org/officeDocument/2006/relationships/image" Target="../media/image23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54.xml"/><Relationship Id="rId13" Type="http://schemas.openxmlformats.org/officeDocument/2006/relationships/tags" Target="../tags/tag859.xml"/><Relationship Id="rId18" Type="http://schemas.openxmlformats.org/officeDocument/2006/relationships/image" Target="../media/image224.png"/><Relationship Id="rId26" Type="http://schemas.openxmlformats.org/officeDocument/2006/relationships/image" Target="../media/image229.png"/><Relationship Id="rId3" Type="http://schemas.openxmlformats.org/officeDocument/2006/relationships/tags" Target="../tags/tag849.xml"/><Relationship Id="rId21" Type="http://schemas.openxmlformats.org/officeDocument/2006/relationships/image" Target="../media/image38.png"/><Relationship Id="rId7" Type="http://schemas.openxmlformats.org/officeDocument/2006/relationships/tags" Target="../tags/tag853.xml"/><Relationship Id="rId12" Type="http://schemas.openxmlformats.org/officeDocument/2006/relationships/tags" Target="../tags/tag85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8.png"/><Relationship Id="rId2" Type="http://schemas.openxmlformats.org/officeDocument/2006/relationships/tags" Target="../tags/tag848.xml"/><Relationship Id="rId16" Type="http://schemas.openxmlformats.org/officeDocument/2006/relationships/tags" Target="../tags/tag862.xml"/><Relationship Id="rId20" Type="http://schemas.openxmlformats.org/officeDocument/2006/relationships/image" Target="../media/image226.png"/><Relationship Id="rId29" Type="http://schemas.openxmlformats.org/officeDocument/2006/relationships/image" Target="../media/image232.png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24" Type="http://schemas.openxmlformats.org/officeDocument/2006/relationships/image" Target="../media/image237.png"/><Relationship Id="rId5" Type="http://schemas.openxmlformats.org/officeDocument/2006/relationships/tags" Target="../tags/tag851.xml"/><Relationship Id="rId15" Type="http://schemas.openxmlformats.org/officeDocument/2006/relationships/tags" Target="../tags/tag861.xml"/><Relationship Id="rId23" Type="http://schemas.openxmlformats.org/officeDocument/2006/relationships/image" Target="../media/image234.png"/><Relationship Id="rId28" Type="http://schemas.openxmlformats.org/officeDocument/2006/relationships/image" Target="../media/image231.png"/><Relationship Id="rId10" Type="http://schemas.openxmlformats.org/officeDocument/2006/relationships/tags" Target="../tags/tag856.xml"/><Relationship Id="rId19" Type="http://schemas.openxmlformats.org/officeDocument/2006/relationships/image" Target="../media/image225.png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tags" Target="../tags/tag860.xml"/><Relationship Id="rId22" Type="http://schemas.openxmlformats.org/officeDocument/2006/relationships/image" Target="../media/image227.png"/><Relationship Id="rId27" Type="http://schemas.openxmlformats.org/officeDocument/2006/relationships/image" Target="../media/image236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875.xml"/><Relationship Id="rId18" Type="http://schemas.openxmlformats.org/officeDocument/2006/relationships/tags" Target="../tags/tag880.xml"/><Relationship Id="rId26" Type="http://schemas.openxmlformats.org/officeDocument/2006/relationships/tags" Target="../tags/tag888.xml"/><Relationship Id="rId39" Type="http://schemas.openxmlformats.org/officeDocument/2006/relationships/image" Target="../media/image238.png"/><Relationship Id="rId21" Type="http://schemas.openxmlformats.org/officeDocument/2006/relationships/tags" Target="../tags/tag883.xml"/><Relationship Id="rId34" Type="http://schemas.openxmlformats.org/officeDocument/2006/relationships/tags" Target="../tags/tag896.xml"/><Relationship Id="rId42" Type="http://schemas.openxmlformats.org/officeDocument/2006/relationships/image" Target="../media/image241.png"/><Relationship Id="rId47" Type="http://schemas.openxmlformats.org/officeDocument/2006/relationships/image" Target="../media/image246.png"/><Relationship Id="rId50" Type="http://schemas.openxmlformats.org/officeDocument/2006/relationships/image" Target="../media/image236.png"/><Relationship Id="rId55" Type="http://schemas.openxmlformats.org/officeDocument/2006/relationships/image" Target="../media/image248.png"/><Relationship Id="rId63" Type="http://schemas.openxmlformats.org/officeDocument/2006/relationships/image" Target="../media/image227.png"/><Relationship Id="rId7" Type="http://schemas.openxmlformats.org/officeDocument/2006/relationships/tags" Target="../tags/tag869.xml"/><Relationship Id="rId2" Type="http://schemas.openxmlformats.org/officeDocument/2006/relationships/tags" Target="../tags/tag864.xml"/><Relationship Id="rId16" Type="http://schemas.openxmlformats.org/officeDocument/2006/relationships/tags" Target="../tags/tag878.xml"/><Relationship Id="rId29" Type="http://schemas.openxmlformats.org/officeDocument/2006/relationships/tags" Target="../tags/tag891.xml"/><Relationship Id="rId1" Type="http://schemas.openxmlformats.org/officeDocument/2006/relationships/tags" Target="../tags/tag863.xml"/><Relationship Id="rId6" Type="http://schemas.openxmlformats.org/officeDocument/2006/relationships/tags" Target="../tags/tag868.xml"/><Relationship Id="rId11" Type="http://schemas.openxmlformats.org/officeDocument/2006/relationships/tags" Target="../tags/tag873.xml"/><Relationship Id="rId24" Type="http://schemas.openxmlformats.org/officeDocument/2006/relationships/tags" Target="../tags/tag886.xml"/><Relationship Id="rId32" Type="http://schemas.openxmlformats.org/officeDocument/2006/relationships/tags" Target="../tags/tag894.xml"/><Relationship Id="rId37" Type="http://schemas.openxmlformats.org/officeDocument/2006/relationships/tags" Target="../tags/tag899.xml"/><Relationship Id="rId40" Type="http://schemas.openxmlformats.org/officeDocument/2006/relationships/image" Target="../media/image239.png"/><Relationship Id="rId45" Type="http://schemas.openxmlformats.org/officeDocument/2006/relationships/image" Target="../media/image244.png"/><Relationship Id="rId53" Type="http://schemas.openxmlformats.org/officeDocument/2006/relationships/image" Target="../media/image237.png"/><Relationship Id="rId58" Type="http://schemas.openxmlformats.org/officeDocument/2006/relationships/image" Target="../media/image251.png"/><Relationship Id="rId66" Type="http://schemas.openxmlformats.org/officeDocument/2006/relationships/image" Target="../media/image231.png"/><Relationship Id="rId5" Type="http://schemas.openxmlformats.org/officeDocument/2006/relationships/tags" Target="../tags/tag867.xml"/><Relationship Id="rId15" Type="http://schemas.openxmlformats.org/officeDocument/2006/relationships/tags" Target="../tags/tag877.xml"/><Relationship Id="rId23" Type="http://schemas.openxmlformats.org/officeDocument/2006/relationships/tags" Target="../tags/tag885.xml"/><Relationship Id="rId28" Type="http://schemas.openxmlformats.org/officeDocument/2006/relationships/tags" Target="../tags/tag890.xml"/><Relationship Id="rId36" Type="http://schemas.openxmlformats.org/officeDocument/2006/relationships/tags" Target="../tags/tag898.xml"/><Relationship Id="rId49" Type="http://schemas.openxmlformats.org/officeDocument/2006/relationships/image" Target="../media/image38.png"/><Relationship Id="rId57" Type="http://schemas.openxmlformats.org/officeDocument/2006/relationships/image" Target="../media/image250.png"/><Relationship Id="rId61" Type="http://schemas.openxmlformats.org/officeDocument/2006/relationships/image" Target="../media/image254.png"/><Relationship Id="rId10" Type="http://schemas.openxmlformats.org/officeDocument/2006/relationships/tags" Target="../tags/tag872.xml"/><Relationship Id="rId19" Type="http://schemas.openxmlformats.org/officeDocument/2006/relationships/tags" Target="../tags/tag881.xml"/><Relationship Id="rId31" Type="http://schemas.openxmlformats.org/officeDocument/2006/relationships/tags" Target="../tags/tag893.xml"/><Relationship Id="rId44" Type="http://schemas.openxmlformats.org/officeDocument/2006/relationships/image" Target="../media/image243.png"/><Relationship Id="rId52" Type="http://schemas.openxmlformats.org/officeDocument/2006/relationships/image" Target="../media/image234.png"/><Relationship Id="rId60" Type="http://schemas.openxmlformats.org/officeDocument/2006/relationships/image" Target="../media/image253.png"/><Relationship Id="rId65" Type="http://schemas.openxmlformats.org/officeDocument/2006/relationships/image" Target="../media/image229.png"/><Relationship Id="rId4" Type="http://schemas.openxmlformats.org/officeDocument/2006/relationships/tags" Target="../tags/tag866.xml"/><Relationship Id="rId9" Type="http://schemas.openxmlformats.org/officeDocument/2006/relationships/tags" Target="../tags/tag871.xml"/><Relationship Id="rId14" Type="http://schemas.openxmlformats.org/officeDocument/2006/relationships/tags" Target="../tags/tag876.xml"/><Relationship Id="rId22" Type="http://schemas.openxmlformats.org/officeDocument/2006/relationships/tags" Target="../tags/tag884.xml"/><Relationship Id="rId27" Type="http://schemas.openxmlformats.org/officeDocument/2006/relationships/tags" Target="../tags/tag889.xml"/><Relationship Id="rId30" Type="http://schemas.openxmlformats.org/officeDocument/2006/relationships/tags" Target="../tags/tag892.xml"/><Relationship Id="rId35" Type="http://schemas.openxmlformats.org/officeDocument/2006/relationships/tags" Target="../tags/tag897.xml"/><Relationship Id="rId43" Type="http://schemas.openxmlformats.org/officeDocument/2006/relationships/image" Target="../media/image242.png"/><Relationship Id="rId48" Type="http://schemas.openxmlformats.org/officeDocument/2006/relationships/image" Target="../media/image224.png"/><Relationship Id="rId56" Type="http://schemas.openxmlformats.org/officeDocument/2006/relationships/image" Target="../media/image249.png"/><Relationship Id="rId64" Type="http://schemas.openxmlformats.org/officeDocument/2006/relationships/image" Target="../media/image228.png"/><Relationship Id="rId8" Type="http://schemas.openxmlformats.org/officeDocument/2006/relationships/tags" Target="../tags/tag870.xml"/><Relationship Id="rId51" Type="http://schemas.openxmlformats.org/officeDocument/2006/relationships/image" Target="../media/image226.png"/><Relationship Id="rId3" Type="http://schemas.openxmlformats.org/officeDocument/2006/relationships/tags" Target="../tags/tag865.xml"/><Relationship Id="rId12" Type="http://schemas.openxmlformats.org/officeDocument/2006/relationships/tags" Target="../tags/tag874.xml"/><Relationship Id="rId17" Type="http://schemas.openxmlformats.org/officeDocument/2006/relationships/tags" Target="../tags/tag879.xml"/><Relationship Id="rId25" Type="http://schemas.openxmlformats.org/officeDocument/2006/relationships/tags" Target="../tags/tag887.xml"/><Relationship Id="rId33" Type="http://schemas.openxmlformats.org/officeDocument/2006/relationships/tags" Target="../tags/tag895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245.png"/><Relationship Id="rId59" Type="http://schemas.openxmlformats.org/officeDocument/2006/relationships/image" Target="../media/image252.png"/><Relationship Id="rId67" Type="http://schemas.openxmlformats.org/officeDocument/2006/relationships/image" Target="../media/image232.png"/><Relationship Id="rId20" Type="http://schemas.openxmlformats.org/officeDocument/2006/relationships/tags" Target="../tags/tag882.xml"/><Relationship Id="rId41" Type="http://schemas.openxmlformats.org/officeDocument/2006/relationships/image" Target="../media/image240.png"/><Relationship Id="rId54" Type="http://schemas.openxmlformats.org/officeDocument/2006/relationships/image" Target="../media/image247.png"/><Relationship Id="rId62" Type="http://schemas.openxmlformats.org/officeDocument/2006/relationships/image" Target="../media/image225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912.xml"/><Relationship Id="rId18" Type="http://schemas.openxmlformats.org/officeDocument/2006/relationships/tags" Target="../tags/tag917.xml"/><Relationship Id="rId26" Type="http://schemas.openxmlformats.org/officeDocument/2006/relationships/tags" Target="../tags/tag925.xml"/><Relationship Id="rId39" Type="http://schemas.openxmlformats.org/officeDocument/2006/relationships/tags" Target="../tags/tag938.xml"/><Relationship Id="rId21" Type="http://schemas.openxmlformats.org/officeDocument/2006/relationships/tags" Target="../tags/tag920.xml"/><Relationship Id="rId34" Type="http://schemas.openxmlformats.org/officeDocument/2006/relationships/tags" Target="../tags/tag933.xml"/><Relationship Id="rId42" Type="http://schemas.openxmlformats.org/officeDocument/2006/relationships/tags" Target="../tags/tag941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42.png"/><Relationship Id="rId55" Type="http://schemas.openxmlformats.org/officeDocument/2006/relationships/image" Target="../media/image249.png"/><Relationship Id="rId63" Type="http://schemas.openxmlformats.org/officeDocument/2006/relationships/image" Target="../media/image256.png"/><Relationship Id="rId68" Type="http://schemas.openxmlformats.org/officeDocument/2006/relationships/image" Target="../media/image226.png"/><Relationship Id="rId76" Type="http://schemas.openxmlformats.org/officeDocument/2006/relationships/image" Target="../media/image231.png"/><Relationship Id="rId7" Type="http://schemas.openxmlformats.org/officeDocument/2006/relationships/tags" Target="../tags/tag906.xml"/><Relationship Id="rId71" Type="http://schemas.openxmlformats.org/officeDocument/2006/relationships/image" Target="../media/image225.png"/><Relationship Id="rId2" Type="http://schemas.openxmlformats.org/officeDocument/2006/relationships/tags" Target="../tags/tag901.xml"/><Relationship Id="rId16" Type="http://schemas.openxmlformats.org/officeDocument/2006/relationships/tags" Target="../tags/tag915.xml"/><Relationship Id="rId29" Type="http://schemas.openxmlformats.org/officeDocument/2006/relationships/tags" Target="../tags/tag928.xml"/><Relationship Id="rId11" Type="http://schemas.openxmlformats.org/officeDocument/2006/relationships/tags" Target="../tags/tag910.xml"/><Relationship Id="rId24" Type="http://schemas.openxmlformats.org/officeDocument/2006/relationships/tags" Target="../tags/tag923.xml"/><Relationship Id="rId32" Type="http://schemas.openxmlformats.org/officeDocument/2006/relationships/tags" Target="../tags/tag931.xml"/><Relationship Id="rId37" Type="http://schemas.openxmlformats.org/officeDocument/2006/relationships/tags" Target="../tags/tag936.xml"/><Relationship Id="rId40" Type="http://schemas.openxmlformats.org/officeDocument/2006/relationships/tags" Target="../tags/tag939.xml"/><Relationship Id="rId45" Type="http://schemas.openxmlformats.org/officeDocument/2006/relationships/tags" Target="../tags/tag944.xml"/><Relationship Id="rId53" Type="http://schemas.openxmlformats.org/officeDocument/2006/relationships/image" Target="../media/image245.png"/><Relationship Id="rId58" Type="http://schemas.openxmlformats.org/officeDocument/2006/relationships/image" Target="../media/image252.png"/><Relationship Id="rId66" Type="http://schemas.openxmlformats.org/officeDocument/2006/relationships/image" Target="../media/image259.png"/><Relationship Id="rId74" Type="http://schemas.openxmlformats.org/officeDocument/2006/relationships/image" Target="../media/image229.png"/><Relationship Id="rId5" Type="http://schemas.openxmlformats.org/officeDocument/2006/relationships/tags" Target="../tags/tag904.xml"/><Relationship Id="rId15" Type="http://schemas.openxmlformats.org/officeDocument/2006/relationships/tags" Target="../tags/tag914.xml"/><Relationship Id="rId23" Type="http://schemas.openxmlformats.org/officeDocument/2006/relationships/tags" Target="../tags/tag922.xml"/><Relationship Id="rId28" Type="http://schemas.openxmlformats.org/officeDocument/2006/relationships/tags" Target="../tags/tag927.xml"/><Relationship Id="rId36" Type="http://schemas.openxmlformats.org/officeDocument/2006/relationships/tags" Target="../tags/tag935.xml"/><Relationship Id="rId49" Type="http://schemas.openxmlformats.org/officeDocument/2006/relationships/image" Target="../media/image241.png"/><Relationship Id="rId57" Type="http://schemas.openxmlformats.org/officeDocument/2006/relationships/image" Target="../media/image251.png"/><Relationship Id="rId61" Type="http://schemas.openxmlformats.org/officeDocument/2006/relationships/image" Target="../media/image38.png"/><Relationship Id="rId10" Type="http://schemas.openxmlformats.org/officeDocument/2006/relationships/tags" Target="../tags/tag909.xml"/><Relationship Id="rId19" Type="http://schemas.openxmlformats.org/officeDocument/2006/relationships/tags" Target="../tags/tag918.xml"/><Relationship Id="rId31" Type="http://schemas.openxmlformats.org/officeDocument/2006/relationships/tags" Target="../tags/tag930.xml"/><Relationship Id="rId44" Type="http://schemas.openxmlformats.org/officeDocument/2006/relationships/tags" Target="../tags/tag943.xml"/><Relationship Id="rId52" Type="http://schemas.openxmlformats.org/officeDocument/2006/relationships/image" Target="../media/image244.png"/><Relationship Id="rId60" Type="http://schemas.openxmlformats.org/officeDocument/2006/relationships/image" Target="../media/image254.png"/><Relationship Id="rId65" Type="http://schemas.openxmlformats.org/officeDocument/2006/relationships/image" Target="../media/image258.png"/><Relationship Id="rId73" Type="http://schemas.openxmlformats.org/officeDocument/2006/relationships/image" Target="../media/image228.png"/><Relationship Id="rId78" Type="http://schemas.openxmlformats.org/officeDocument/2006/relationships/image" Target="../media/image143.png"/><Relationship Id="rId4" Type="http://schemas.openxmlformats.org/officeDocument/2006/relationships/tags" Target="../tags/tag903.xml"/><Relationship Id="rId9" Type="http://schemas.openxmlformats.org/officeDocument/2006/relationships/tags" Target="../tags/tag908.xml"/><Relationship Id="rId14" Type="http://schemas.openxmlformats.org/officeDocument/2006/relationships/tags" Target="../tags/tag913.xml"/><Relationship Id="rId22" Type="http://schemas.openxmlformats.org/officeDocument/2006/relationships/tags" Target="../tags/tag921.xml"/><Relationship Id="rId27" Type="http://schemas.openxmlformats.org/officeDocument/2006/relationships/tags" Target="../tags/tag926.xml"/><Relationship Id="rId30" Type="http://schemas.openxmlformats.org/officeDocument/2006/relationships/tags" Target="../tags/tag929.xml"/><Relationship Id="rId35" Type="http://schemas.openxmlformats.org/officeDocument/2006/relationships/tags" Target="../tags/tag934.xml"/><Relationship Id="rId43" Type="http://schemas.openxmlformats.org/officeDocument/2006/relationships/tags" Target="../tags/tag942.xml"/><Relationship Id="rId48" Type="http://schemas.openxmlformats.org/officeDocument/2006/relationships/image" Target="../media/image240.png"/><Relationship Id="rId56" Type="http://schemas.openxmlformats.org/officeDocument/2006/relationships/image" Target="../media/image250.png"/><Relationship Id="rId64" Type="http://schemas.openxmlformats.org/officeDocument/2006/relationships/image" Target="../media/image257.png"/><Relationship Id="rId69" Type="http://schemas.openxmlformats.org/officeDocument/2006/relationships/image" Target="../media/image234.png"/><Relationship Id="rId77" Type="http://schemas.openxmlformats.org/officeDocument/2006/relationships/image" Target="../media/image232.png"/><Relationship Id="rId8" Type="http://schemas.openxmlformats.org/officeDocument/2006/relationships/tags" Target="../tags/tag907.xml"/><Relationship Id="rId51" Type="http://schemas.openxmlformats.org/officeDocument/2006/relationships/image" Target="../media/image243.png"/><Relationship Id="rId72" Type="http://schemas.openxmlformats.org/officeDocument/2006/relationships/image" Target="../media/image227.png"/><Relationship Id="rId3" Type="http://schemas.openxmlformats.org/officeDocument/2006/relationships/tags" Target="../tags/tag902.xml"/><Relationship Id="rId12" Type="http://schemas.openxmlformats.org/officeDocument/2006/relationships/tags" Target="../tags/tag911.xml"/><Relationship Id="rId17" Type="http://schemas.openxmlformats.org/officeDocument/2006/relationships/tags" Target="../tags/tag916.xml"/><Relationship Id="rId25" Type="http://schemas.openxmlformats.org/officeDocument/2006/relationships/tags" Target="../tags/tag924.xml"/><Relationship Id="rId33" Type="http://schemas.openxmlformats.org/officeDocument/2006/relationships/tags" Target="../tags/tag932.xml"/><Relationship Id="rId38" Type="http://schemas.openxmlformats.org/officeDocument/2006/relationships/tags" Target="../tags/tag937.xml"/><Relationship Id="rId46" Type="http://schemas.openxmlformats.org/officeDocument/2006/relationships/tags" Target="../tags/tag945.xml"/><Relationship Id="rId59" Type="http://schemas.openxmlformats.org/officeDocument/2006/relationships/image" Target="../media/image253.png"/><Relationship Id="rId67" Type="http://schemas.openxmlformats.org/officeDocument/2006/relationships/image" Target="../media/image224.png"/><Relationship Id="rId20" Type="http://schemas.openxmlformats.org/officeDocument/2006/relationships/tags" Target="../tags/tag919.xml"/><Relationship Id="rId41" Type="http://schemas.openxmlformats.org/officeDocument/2006/relationships/tags" Target="../tags/tag940.xml"/><Relationship Id="rId54" Type="http://schemas.openxmlformats.org/officeDocument/2006/relationships/image" Target="../media/image246.png"/><Relationship Id="rId62" Type="http://schemas.openxmlformats.org/officeDocument/2006/relationships/image" Target="../media/image255.png"/><Relationship Id="rId70" Type="http://schemas.openxmlformats.org/officeDocument/2006/relationships/image" Target="../media/image237.png"/><Relationship Id="rId75" Type="http://schemas.openxmlformats.org/officeDocument/2006/relationships/image" Target="../media/image236.png"/><Relationship Id="rId1" Type="http://schemas.openxmlformats.org/officeDocument/2006/relationships/tags" Target="../tags/tag900.xml"/><Relationship Id="rId6" Type="http://schemas.openxmlformats.org/officeDocument/2006/relationships/tags" Target="../tags/tag90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image" Target="../media/image260.png"/><Relationship Id="rId39" Type="http://schemas.openxmlformats.org/officeDocument/2006/relationships/image" Target="../media/image273.png"/><Relationship Id="rId3" Type="http://schemas.openxmlformats.org/officeDocument/2006/relationships/tags" Target="../tags/tag948.xml"/><Relationship Id="rId21" Type="http://schemas.openxmlformats.org/officeDocument/2006/relationships/tags" Target="../tags/tag966.xml"/><Relationship Id="rId34" Type="http://schemas.openxmlformats.org/officeDocument/2006/relationships/image" Target="../media/image268.png"/><Relationship Id="rId42" Type="http://schemas.openxmlformats.org/officeDocument/2006/relationships/image" Target="../media/image276.png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67.png"/><Relationship Id="rId38" Type="http://schemas.openxmlformats.org/officeDocument/2006/relationships/image" Target="../media/image272.png"/><Relationship Id="rId46" Type="http://schemas.openxmlformats.org/officeDocument/2006/relationships/image" Target="../media/image280.png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tags" Target="../tags/tag965.xml"/><Relationship Id="rId29" Type="http://schemas.openxmlformats.org/officeDocument/2006/relationships/image" Target="../media/image263.png"/><Relationship Id="rId41" Type="http://schemas.openxmlformats.org/officeDocument/2006/relationships/image" Target="../media/image275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tags" Target="../tags/tag969.xml"/><Relationship Id="rId32" Type="http://schemas.openxmlformats.org/officeDocument/2006/relationships/image" Target="../media/image266.png"/><Relationship Id="rId37" Type="http://schemas.openxmlformats.org/officeDocument/2006/relationships/image" Target="../media/image271.png"/><Relationship Id="rId40" Type="http://schemas.openxmlformats.org/officeDocument/2006/relationships/image" Target="../media/image274.png"/><Relationship Id="rId45" Type="http://schemas.openxmlformats.org/officeDocument/2006/relationships/image" Target="../media/image279.png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tags" Target="../tags/tag968.xml"/><Relationship Id="rId28" Type="http://schemas.openxmlformats.org/officeDocument/2006/relationships/image" Target="../media/image262.png"/><Relationship Id="rId36" Type="http://schemas.openxmlformats.org/officeDocument/2006/relationships/image" Target="../media/image270.png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image" Target="../media/image265.png"/><Relationship Id="rId44" Type="http://schemas.openxmlformats.org/officeDocument/2006/relationships/image" Target="../media/image278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tags" Target="../tags/tag967.xml"/><Relationship Id="rId27" Type="http://schemas.openxmlformats.org/officeDocument/2006/relationships/image" Target="../media/image261.png"/><Relationship Id="rId30" Type="http://schemas.openxmlformats.org/officeDocument/2006/relationships/image" Target="../media/image264.png"/><Relationship Id="rId35" Type="http://schemas.openxmlformats.org/officeDocument/2006/relationships/image" Target="../media/image269.png"/><Relationship Id="rId43" Type="http://schemas.openxmlformats.org/officeDocument/2006/relationships/image" Target="../media/image2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28.png"/><Relationship Id="rId3" Type="http://schemas.openxmlformats.org/officeDocument/2006/relationships/tags" Target="../tags/tag56.xml"/><Relationship Id="rId21" Type="http://schemas.openxmlformats.org/officeDocument/2006/relationships/image" Target="../media/image8.png"/><Relationship Id="rId34" Type="http://schemas.openxmlformats.org/officeDocument/2006/relationships/image" Target="../media/image17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7.png"/><Relationship Id="rId33" Type="http://schemas.openxmlformats.org/officeDocument/2006/relationships/image" Target="../media/image16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7.png"/><Relationship Id="rId29" Type="http://schemas.openxmlformats.org/officeDocument/2006/relationships/image" Target="../media/image2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26.png"/><Relationship Id="rId32" Type="http://schemas.openxmlformats.org/officeDocument/2006/relationships/image" Target="../media/image15.png"/><Relationship Id="rId37" Type="http://schemas.openxmlformats.org/officeDocument/2006/relationships/image" Target="../media/image30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25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1.xml"/><Relationship Id="rId31" Type="http://schemas.openxmlformats.org/officeDocument/2006/relationships/image" Target="../media/image14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9.png"/><Relationship Id="rId27" Type="http://schemas.openxmlformats.org/officeDocument/2006/relationships/image" Target="../media/image10.png"/><Relationship Id="rId30" Type="http://schemas.openxmlformats.org/officeDocument/2006/relationships/image" Target="../media/image12.png"/><Relationship Id="rId35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tags" Target="../tags/tag74.xml"/><Relationship Id="rId21" Type="http://schemas.openxmlformats.org/officeDocument/2006/relationships/image" Target="../media/image36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tags" Target="../tags/tag7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39.png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81.xml"/><Relationship Id="rId19" Type="http://schemas.openxmlformats.org/officeDocument/2006/relationships/image" Target="../media/image34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7.png"/><Relationship Id="rId3" Type="http://schemas.openxmlformats.org/officeDocument/2006/relationships/tags" Target="../tags/tag88.xml"/><Relationship Id="rId21" Type="http://schemas.openxmlformats.org/officeDocument/2006/relationships/image" Target="../media/image40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46.png"/><Relationship Id="rId2" Type="http://schemas.openxmlformats.org/officeDocument/2006/relationships/tags" Target="../tags/tag87.xml"/><Relationship Id="rId16" Type="http://schemas.openxmlformats.org/officeDocument/2006/relationships/image" Target="../media/image33.png"/><Relationship Id="rId20" Type="http://schemas.openxmlformats.org/officeDocument/2006/relationships/image" Target="../media/image48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32.png"/><Relationship Id="rId10" Type="http://schemas.openxmlformats.org/officeDocument/2006/relationships/tags" Target="../tags/tag95.xml"/><Relationship Id="rId19" Type="http://schemas.openxmlformats.org/officeDocument/2006/relationships/image" Target="../media/image3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5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6.png"/><Relationship Id="rId3" Type="http://schemas.openxmlformats.org/officeDocument/2006/relationships/tags" Target="../tags/tag100.xml"/><Relationship Id="rId21" Type="http://schemas.openxmlformats.org/officeDocument/2006/relationships/image" Target="../media/image48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38.png"/><Relationship Id="rId25" Type="http://schemas.openxmlformats.org/officeDocument/2006/relationships/image" Target="../media/image52.png"/><Relationship Id="rId2" Type="http://schemas.openxmlformats.org/officeDocument/2006/relationships/tags" Target="../tags/tag99.xml"/><Relationship Id="rId16" Type="http://schemas.openxmlformats.org/officeDocument/2006/relationships/image" Target="../media/image33.png"/><Relationship Id="rId20" Type="http://schemas.openxmlformats.org/officeDocument/2006/relationships/image" Target="../media/image49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51.png"/><Relationship Id="rId5" Type="http://schemas.openxmlformats.org/officeDocument/2006/relationships/tags" Target="../tags/tag102.xml"/><Relationship Id="rId15" Type="http://schemas.openxmlformats.org/officeDocument/2006/relationships/image" Target="../media/image32.png"/><Relationship Id="rId23" Type="http://schemas.openxmlformats.org/officeDocument/2006/relationships/image" Target="../media/image50.png"/><Relationship Id="rId10" Type="http://schemas.openxmlformats.org/officeDocument/2006/relationships/tags" Target="../tags/tag107.xml"/><Relationship Id="rId19" Type="http://schemas.openxmlformats.org/officeDocument/2006/relationships/image" Target="../media/image47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45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60CB-D93D-4350-B596-28FACAAFEDBF}" type="slidenum">
              <a:rPr lang="en-US"/>
              <a:pPr/>
              <a:t>1</a:t>
            </a:fld>
            <a:endParaRPr lang="en-US"/>
          </a:p>
        </p:txBody>
      </p:sp>
      <p:sp>
        <p:nvSpPr>
          <p:cNvPr id="204083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Multivariable change of variables</a:t>
            </a:r>
          </a:p>
        </p:txBody>
      </p:sp>
      <p:sp>
        <p:nvSpPr>
          <p:cNvPr id="2040835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36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7BC8-9B8D-4DAB-9F57-8A7A6D9174C7}" type="slidenum">
              <a:rPr lang="en-US"/>
              <a:pPr/>
              <a:t>10</a:t>
            </a:fld>
            <a:endParaRPr lang="en-US"/>
          </a:p>
        </p:txBody>
      </p:sp>
      <p:pic>
        <p:nvPicPr>
          <p:cNvPr id="1994786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478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475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6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475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475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475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4758" name="Line 6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475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4760" name="Line 8"/>
          <p:cNvSpPr>
            <a:spLocks noChangeShapeType="1"/>
          </p:cNvSpPr>
          <p:nvPr/>
        </p:nvSpPr>
        <p:spPr bwMode="auto">
          <a:xfrm>
            <a:off x="2057400" y="88582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61" name="Oval 9"/>
          <p:cNvSpPr>
            <a:spLocks noChangeAspect="1" noChangeArrowheads="1"/>
          </p:cNvSpPr>
          <p:nvPr/>
        </p:nvSpPr>
        <p:spPr bwMode="auto">
          <a:xfrm>
            <a:off x="1981200" y="83820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62" name="Oval 10"/>
          <p:cNvSpPr>
            <a:spLocks noChangeAspect="1" noChangeArrowheads="1"/>
          </p:cNvSpPr>
          <p:nvPr/>
        </p:nvSpPr>
        <p:spPr bwMode="auto">
          <a:xfrm>
            <a:off x="3633788" y="83820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476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476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81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4765" name="Line 13"/>
          <p:cNvSpPr>
            <a:spLocks noChangeShapeType="1"/>
          </p:cNvSpPr>
          <p:nvPr/>
        </p:nvSpPr>
        <p:spPr bwMode="auto">
          <a:xfrm>
            <a:off x="2286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66" name="Line 14"/>
          <p:cNvSpPr>
            <a:spLocks noChangeShapeType="1"/>
          </p:cNvSpPr>
          <p:nvPr/>
        </p:nvSpPr>
        <p:spPr bwMode="auto">
          <a:xfrm>
            <a:off x="25908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67" name="Line 15"/>
          <p:cNvSpPr>
            <a:spLocks noChangeShapeType="1"/>
          </p:cNvSpPr>
          <p:nvPr/>
        </p:nvSpPr>
        <p:spPr bwMode="auto">
          <a:xfrm>
            <a:off x="27432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68" name="Line 16"/>
          <p:cNvSpPr>
            <a:spLocks noChangeShapeType="1"/>
          </p:cNvSpPr>
          <p:nvPr/>
        </p:nvSpPr>
        <p:spPr bwMode="auto">
          <a:xfrm>
            <a:off x="3048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69" name="Line 17"/>
          <p:cNvSpPr>
            <a:spLocks noChangeShapeType="1"/>
          </p:cNvSpPr>
          <p:nvPr/>
        </p:nvSpPr>
        <p:spPr bwMode="auto">
          <a:xfrm>
            <a:off x="3429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478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477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1801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4773" name="Oval 21"/>
          <p:cNvSpPr>
            <a:spLocks noChangeAspect="1" noChangeArrowheads="1"/>
          </p:cNvSpPr>
          <p:nvPr/>
        </p:nvSpPr>
        <p:spPr bwMode="auto">
          <a:xfrm>
            <a:off x="2133600" y="858838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74" name="Oval 22"/>
          <p:cNvSpPr>
            <a:spLocks noChangeAspect="1" noChangeArrowheads="1"/>
          </p:cNvSpPr>
          <p:nvPr/>
        </p:nvSpPr>
        <p:spPr bwMode="auto">
          <a:xfrm>
            <a:off x="2451100" y="858838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75" name="Oval 23"/>
          <p:cNvSpPr>
            <a:spLocks noChangeAspect="1" noChangeArrowheads="1"/>
          </p:cNvSpPr>
          <p:nvPr/>
        </p:nvSpPr>
        <p:spPr bwMode="auto">
          <a:xfrm>
            <a:off x="2622550" y="858838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76" name="Oval 24"/>
          <p:cNvSpPr>
            <a:spLocks noChangeAspect="1" noChangeArrowheads="1"/>
          </p:cNvSpPr>
          <p:nvPr/>
        </p:nvSpPr>
        <p:spPr bwMode="auto">
          <a:xfrm>
            <a:off x="3136900" y="858838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77" name="Oval 25"/>
          <p:cNvSpPr>
            <a:spLocks noChangeAspect="1" noChangeArrowheads="1"/>
          </p:cNvSpPr>
          <p:nvPr/>
        </p:nvSpPr>
        <p:spPr bwMode="auto">
          <a:xfrm>
            <a:off x="3517900" y="858838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78" name="Oval 26"/>
          <p:cNvSpPr>
            <a:spLocks noChangeAspect="1" noChangeArrowheads="1"/>
          </p:cNvSpPr>
          <p:nvPr/>
        </p:nvSpPr>
        <p:spPr bwMode="auto">
          <a:xfrm>
            <a:off x="2841625" y="858838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4792" name="Group 40"/>
          <p:cNvGrpSpPr>
            <a:grpSpLocks/>
          </p:cNvGrpSpPr>
          <p:nvPr/>
        </p:nvGrpSpPr>
        <p:grpSpPr bwMode="auto">
          <a:xfrm>
            <a:off x="1084263" y="4429125"/>
            <a:ext cx="4127500" cy="676275"/>
            <a:chOff x="683" y="2790"/>
            <a:chExt cx="2600" cy="426"/>
          </a:xfrm>
        </p:grpSpPr>
        <p:pic>
          <p:nvPicPr>
            <p:cNvPr id="1994791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790"/>
              <a:ext cx="252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4790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009"/>
              <a:ext cx="250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94789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7417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4784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85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9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9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9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9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9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4773" grpId="0" animBg="1"/>
      <p:bldP spid="1994774" grpId="0" animBg="1"/>
      <p:bldP spid="1994775" grpId="0" animBg="1"/>
      <p:bldP spid="1994776" grpId="0" animBg="1"/>
      <p:bldP spid="1994777" grpId="0" animBg="1"/>
      <p:bldP spid="19947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F79B-C4A5-4E46-ACBD-480E9E293732}" type="slidenum">
              <a:rPr lang="en-US"/>
              <a:pPr/>
              <a:t>11</a:t>
            </a:fld>
            <a:endParaRPr lang="en-US"/>
          </a:p>
        </p:txBody>
      </p:sp>
      <p:pic>
        <p:nvPicPr>
          <p:cNvPr id="1995805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580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7417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580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580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577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5780" name="Line 4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578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578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6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5783" name="Line 7"/>
          <p:cNvSpPr>
            <a:spLocks noChangeShapeType="1"/>
          </p:cNvSpPr>
          <p:nvPr/>
        </p:nvSpPr>
        <p:spPr bwMode="auto">
          <a:xfrm>
            <a:off x="2057400" y="88582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5784" name="Oval 8"/>
          <p:cNvSpPr>
            <a:spLocks noChangeAspect="1" noChangeArrowheads="1"/>
          </p:cNvSpPr>
          <p:nvPr/>
        </p:nvSpPr>
        <p:spPr bwMode="auto">
          <a:xfrm>
            <a:off x="1981200" y="83820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5785" name="Oval 9"/>
          <p:cNvSpPr>
            <a:spLocks noChangeAspect="1" noChangeArrowheads="1"/>
          </p:cNvSpPr>
          <p:nvPr/>
        </p:nvSpPr>
        <p:spPr bwMode="auto">
          <a:xfrm>
            <a:off x="3633788" y="83820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578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578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81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5788" name="Line 12"/>
          <p:cNvSpPr>
            <a:spLocks noChangeShapeType="1"/>
          </p:cNvSpPr>
          <p:nvPr/>
        </p:nvSpPr>
        <p:spPr bwMode="auto">
          <a:xfrm>
            <a:off x="27432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5789" name="Line 13"/>
          <p:cNvSpPr>
            <a:spLocks noChangeShapeType="1"/>
          </p:cNvSpPr>
          <p:nvPr/>
        </p:nvSpPr>
        <p:spPr bwMode="auto">
          <a:xfrm>
            <a:off x="3048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579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1801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579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5793" name="Oval 17"/>
          <p:cNvSpPr>
            <a:spLocks noChangeAspect="1" noChangeArrowheads="1"/>
          </p:cNvSpPr>
          <p:nvPr/>
        </p:nvSpPr>
        <p:spPr bwMode="auto">
          <a:xfrm>
            <a:off x="2841625" y="84931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579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5796" name="Group 20"/>
          <p:cNvGrpSpPr>
            <a:grpSpLocks/>
          </p:cNvGrpSpPr>
          <p:nvPr/>
        </p:nvGrpSpPr>
        <p:grpSpPr bwMode="auto">
          <a:xfrm>
            <a:off x="2706688" y="228600"/>
            <a:ext cx="395287" cy="533400"/>
            <a:chOff x="1705" y="144"/>
            <a:chExt cx="249" cy="336"/>
          </a:xfrm>
        </p:grpSpPr>
        <p:pic>
          <p:nvPicPr>
            <p:cNvPr id="1995797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144"/>
              <a:ext cx="24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5798" name="Picture 22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71"/>
              <a:ext cx="20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9580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7650"/>
            <a:ext cx="26527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580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5802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5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5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FF1-098B-4A0F-B91E-50699EBAF9BF}" type="slidenum">
              <a:rPr lang="en-US"/>
              <a:pPr/>
              <a:t>12</a:t>
            </a:fld>
            <a:endParaRPr lang="en-US"/>
          </a:p>
        </p:txBody>
      </p:sp>
      <p:pic>
        <p:nvPicPr>
          <p:cNvPr id="1996833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7417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834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7650"/>
            <a:ext cx="26527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832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830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83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80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28600"/>
            <a:ext cx="395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0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05" name="Line 5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6806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07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6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08" name="Line 8"/>
          <p:cNvSpPr>
            <a:spLocks noChangeShapeType="1"/>
          </p:cNvSpPr>
          <p:nvPr/>
        </p:nvSpPr>
        <p:spPr bwMode="auto">
          <a:xfrm>
            <a:off x="2057400" y="88582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09" name="Oval 9"/>
          <p:cNvSpPr>
            <a:spLocks noChangeAspect="1" noChangeArrowheads="1"/>
          </p:cNvSpPr>
          <p:nvPr/>
        </p:nvSpPr>
        <p:spPr bwMode="auto">
          <a:xfrm>
            <a:off x="1981200" y="83820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10" name="Oval 10"/>
          <p:cNvSpPr>
            <a:spLocks noChangeAspect="1" noChangeArrowheads="1"/>
          </p:cNvSpPr>
          <p:nvPr/>
        </p:nvSpPr>
        <p:spPr bwMode="auto">
          <a:xfrm>
            <a:off x="3633788" y="83820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681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1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81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13" name="Line 13"/>
          <p:cNvSpPr>
            <a:spLocks noChangeShapeType="1"/>
          </p:cNvSpPr>
          <p:nvPr/>
        </p:nvSpPr>
        <p:spPr bwMode="auto">
          <a:xfrm>
            <a:off x="27432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14" name="Line 14"/>
          <p:cNvSpPr>
            <a:spLocks noChangeShapeType="1"/>
          </p:cNvSpPr>
          <p:nvPr/>
        </p:nvSpPr>
        <p:spPr bwMode="auto">
          <a:xfrm>
            <a:off x="3048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15" name="Oval 15"/>
          <p:cNvSpPr>
            <a:spLocks noChangeAspect="1" noChangeArrowheads="1"/>
          </p:cNvSpPr>
          <p:nvPr/>
        </p:nvSpPr>
        <p:spPr bwMode="auto">
          <a:xfrm>
            <a:off x="2841625" y="84931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6817" name="Picture 17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8963"/>
            <a:ext cx="32861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1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1801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2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2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67000" y="931863"/>
            <a:ext cx="381000" cy="973137"/>
            <a:chOff x="2667000" y="931863"/>
            <a:chExt cx="381000" cy="973137"/>
          </a:xfrm>
        </p:grpSpPr>
        <p:sp>
          <p:nvSpPr>
            <p:cNvPr id="1996821" name="Line 21"/>
            <p:cNvSpPr>
              <a:spLocks noChangeShapeType="1"/>
            </p:cNvSpPr>
            <p:nvPr/>
          </p:nvSpPr>
          <p:spPr bwMode="auto">
            <a:xfrm flipV="1">
              <a:off x="2870200" y="931863"/>
              <a:ext cx="0" cy="585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96824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1581150"/>
              <a:ext cx="263525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96825" name="Rectangle 25"/>
            <p:cNvSpPr>
              <a:spLocks noChangeArrowheads="1"/>
            </p:cNvSpPr>
            <p:nvPr/>
          </p:nvSpPr>
          <p:spPr bwMode="auto">
            <a:xfrm>
              <a:off x="2667000" y="1524000"/>
              <a:ext cx="381000" cy="381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6828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29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CAAB-EDE9-46F3-BF4C-4E7041080FBF}" type="slidenum">
              <a:rPr lang="en-US"/>
              <a:pPr/>
              <a:t>13</a:t>
            </a:fld>
            <a:endParaRPr lang="en-US"/>
          </a:p>
        </p:txBody>
      </p:sp>
      <p:pic>
        <p:nvPicPr>
          <p:cNvPr id="1997863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7417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864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7650"/>
            <a:ext cx="26527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862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860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861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7827" name="Line 3"/>
          <p:cNvSpPr>
            <a:spLocks noChangeShapeType="1"/>
          </p:cNvSpPr>
          <p:nvPr/>
        </p:nvSpPr>
        <p:spPr bwMode="auto">
          <a:xfrm>
            <a:off x="37338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28" name="Line 4"/>
          <p:cNvSpPr>
            <a:spLocks noChangeShapeType="1"/>
          </p:cNvSpPr>
          <p:nvPr/>
        </p:nvSpPr>
        <p:spPr bwMode="auto">
          <a:xfrm>
            <a:off x="8382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29" name="Line 5"/>
          <p:cNvSpPr>
            <a:spLocks noChangeShapeType="1"/>
          </p:cNvSpPr>
          <p:nvPr/>
        </p:nvSpPr>
        <p:spPr bwMode="auto">
          <a:xfrm>
            <a:off x="2057400" y="213677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30" name="Oval 6"/>
          <p:cNvSpPr>
            <a:spLocks noChangeAspect="1" noChangeArrowheads="1"/>
          </p:cNvSpPr>
          <p:nvPr/>
        </p:nvSpPr>
        <p:spPr bwMode="auto">
          <a:xfrm>
            <a:off x="1981200" y="208915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31" name="Oval 7"/>
          <p:cNvSpPr>
            <a:spLocks noChangeAspect="1" noChangeArrowheads="1"/>
          </p:cNvSpPr>
          <p:nvPr/>
        </p:nvSpPr>
        <p:spPr bwMode="auto">
          <a:xfrm>
            <a:off x="3633788" y="208915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78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118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78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78911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7834" name="Line 10"/>
          <p:cNvSpPr>
            <a:spLocks noChangeShapeType="1"/>
          </p:cNvSpPr>
          <p:nvPr/>
        </p:nvSpPr>
        <p:spPr bwMode="auto">
          <a:xfrm>
            <a:off x="27432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35" name="Line 11"/>
          <p:cNvSpPr>
            <a:spLocks noChangeShapeType="1"/>
          </p:cNvSpPr>
          <p:nvPr/>
        </p:nvSpPr>
        <p:spPr bwMode="auto">
          <a:xfrm>
            <a:off x="30480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36" name="Oval 12"/>
          <p:cNvSpPr>
            <a:spLocks noChangeAspect="1" noChangeArrowheads="1"/>
          </p:cNvSpPr>
          <p:nvPr/>
        </p:nvSpPr>
        <p:spPr bwMode="auto">
          <a:xfrm>
            <a:off x="2841625" y="210026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40" name="Line 16"/>
          <p:cNvSpPr>
            <a:spLocks noChangeShapeType="1"/>
          </p:cNvSpPr>
          <p:nvPr/>
        </p:nvSpPr>
        <p:spPr bwMode="auto">
          <a:xfrm flipV="1">
            <a:off x="1295400" y="2286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41" name="Line 17"/>
          <p:cNvSpPr>
            <a:spLocks noChangeShapeType="1"/>
          </p:cNvSpPr>
          <p:nvPr/>
        </p:nvSpPr>
        <p:spPr bwMode="auto">
          <a:xfrm flipV="1">
            <a:off x="2870200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784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6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784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784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3952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7845" name="Line 21"/>
          <p:cNvSpPr>
            <a:spLocks noChangeShapeType="1"/>
          </p:cNvSpPr>
          <p:nvPr/>
        </p:nvSpPr>
        <p:spPr bwMode="auto">
          <a:xfrm flipH="1">
            <a:off x="2870200" y="1295400"/>
            <a:ext cx="1590675" cy="4302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784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209800"/>
            <a:ext cx="2635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784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79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784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7849" name="Group 25"/>
          <p:cNvGrpSpPr>
            <a:grpSpLocks/>
          </p:cNvGrpSpPr>
          <p:nvPr/>
        </p:nvGrpSpPr>
        <p:grpSpPr bwMode="auto">
          <a:xfrm>
            <a:off x="4451350" y="1066800"/>
            <a:ext cx="2220913" cy="493713"/>
            <a:chOff x="2804" y="672"/>
            <a:chExt cx="1399" cy="311"/>
          </a:xfrm>
        </p:grpSpPr>
        <p:sp>
          <p:nvSpPr>
            <p:cNvPr id="1997850" name="Rectangle 26"/>
            <p:cNvSpPr>
              <a:spLocks noChangeArrowheads="1"/>
            </p:cNvSpPr>
            <p:nvPr/>
          </p:nvSpPr>
          <p:spPr bwMode="auto">
            <a:xfrm>
              <a:off x="2804" y="672"/>
              <a:ext cx="1399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9785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721"/>
              <a:ext cx="133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9785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9906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7853" name="Group 29"/>
          <p:cNvGrpSpPr>
            <a:grpSpLocks/>
          </p:cNvGrpSpPr>
          <p:nvPr/>
        </p:nvGrpSpPr>
        <p:grpSpPr bwMode="auto">
          <a:xfrm>
            <a:off x="1981200" y="965200"/>
            <a:ext cx="1752600" cy="533400"/>
            <a:chOff x="1248" y="608"/>
            <a:chExt cx="1104" cy="336"/>
          </a:xfrm>
        </p:grpSpPr>
        <p:sp>
          <p:nvSpPr>
            <p:cNvPr id="1997854" name="Freeform 30"/>
            <p:cNvSpPr>
              <a:spLocks/>
            </p:cNvSpPr>
            <p:nvPr/>
          </p:nvSpPr>
          <p:spPr bwMode="auto">
            <a:xfrm>
              <a:off x="1266" y="608"/>
              <a:ext cx="1036" cy="336"/>
            </a:xfrm>
            <a:custGeom>
              <a:avLst/>
              <a:gdLst>
                <a:gd name="T0" fmla="*/ 0 w 1200"/>
                <a:gd name="T1" fmla="*/ 208 h 336"/>
                <a:gd name="T2" fmla="*/ 288 w 1200"/>
                <a:gd name="T3" fmla="*/ 16 h 336"/>
                <a:gd name="T4" fmla="*/ 480 w 1200"/>
                <a:gd name="T5" fmla="*/ 112 h 336"/>
                <a:gd name="T6" fmla="*/ 768 w 1200"/>
                <a:gd name="T7" fmla="*/ 304 h 336"/>
                <a:gd name="T8" fmla="*/ 1008 w 1200"/>
                <a:gd name="T9" fmla="*/ 304 h 336"/>
                <a:gd name="T10" fmla="*/ 1200 w 1200"/>
                <a:gd name="T11" fmla="*/ 20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0" h="336">
                  <a:moveTo>
                    <a:pt x="0" y="208"/>
                  </a:moveTo>
                  <a:cubicBezTo>
                    <a:pt x="104" y="120"/>
                    <a:pt x="208" y="32"/>
                    <a:pt x="288" y="16"/>
                  </a:cubicBezTo>
                  <a:cubicBezTo>
                    <a:pt x="368" y="0"/>
                    <a:pt x="400" y="64"/>
                    <a:pt x="480" y="112"/>
                  </a:cubicBezTo>
                  <a:cubicBezTo>
                    <a:pt x="560" y="160"/>
                    <a:pt x="680" y="272"/>
                    <a:pt x="768" y="304"/>
                  </a:cubicBezTo>
                  <a:cubicBezTo>
                    <a:pt x="856" y="336"/>
                    <a:pt x="936" y="320"/>
                    <a:pt x="1008" y="304"/>
                  </a:cubicBezTo>
                  <a:cubicBezTo>
                    <a:pt x="1080" y="288"/>
                    <a:pt x="1168" y="216"/>
                    <a:pt x="1200" y="20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855" name="Oval 31"/>
            <p:cNvSpPr>
              <a:spLocks noChangeAspect="1" noChangeArrowheads="1"/>
            </p:cNvSpPr>
            <p:nvPr/>
          </p:nvSpPr>
          <p:spPr bwMode="auto">
            <a:xfrm>
              <a:off x="1248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856" name="Oval 32"/>
            <p:cNvSpPr>
              <a:spLocks noChangeAspect="1" noChangeArrowheads="1"/>
            </p:cNvSpPr>
            <p:nvPr/>
          </p:nvSpPr>
          <p:spPr bwMode="auto">
            <a:xfrm>
              <a:off x="2289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785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59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9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9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841" grpId="0" animBg="1"/>
      <p:bldP spid="19978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BFF-BD98-4ECA-A03D-06F172D2EA16}" type="slidenum">
              <a:rPr lang="en-US"/>
              <a:pPr/>
              <a:t>14</a:t>
            </a:fld>
            <a:endParaRPr lang="en-US"/>
          </a:p>
        </p:txBody>
      </p:sp>
      <p:pic>
        <p:nvPicPr>
          <p:cNvPr id="199888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7417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8890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7650"/>
            <a:ext cx="26527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8888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8886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8887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8852" name="Line 4"/>
          <p:cNvSpPr>
            <a:spLocks noChangeShapeType="1"/>
          </p:cNvSpPr>
          <p:nvPr/>
        </p:nvSpPr>
        <p:spPr bwMode="auto">
          <a:xfrm>
            <a:off x="37338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53" name="Line 5"/>
          <p:cNvSpPr>
            <a:spLocks noChangeShapeType="1"/>
          </p:cNvSpPr>
          <p:nvPr/>
        </p:nvSpPr>
        <p:spPr bwMode="auto">
          <a:xfrm>
            <a:off x="8382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54" name="Line 6"/>
          <p:cNvSpPr>
            <a:spLocks noChangeShapeType="1"/>
          </p:cNvSpPr>
          <p:nvPr/>
        </p:nvSpPr>
        <p:spPr bwMode="auto">
          <a:xfrm>
            <a:off x="2057400" y="213677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55" name="Oval 7"/>
          <p:cNvSpPr>
            <a:spLocks noChangeAspect="1" noChangeArrowheads="1"/>
          </p:cNvSpPr>
          <p:nvPr/>
        </p:nvSpPr>
        <p:spPr bwMode="auto">
          <a:xfrm>
            <a:off x="1981200" y="208915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56" name="Oval 8"/>
          <p:cNvSpPr>
            <a:spLocks noChangeAspect="1" noChangeArrowheads="1"/>
          </p:cNvSpPr>
          <p:nvPr/>
        </p:nvSpPr>
        <p:spPr bwMode="auto">
          <a:xfrm>
            <a:off x="3633788" y="208915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885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118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885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78911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8859" name="Line 11"/>
          <p:cNvSpPr>
            <a:spLocks noChangeShapeType="1"/>
          </p:cNvSpPr>
          <p:nvPr/>
        </p:nvSpPr>
        <p:spPr bwMode="auto">
          <a:xfrm>
            <a:off x="27432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60" name="Line 12"/>
          <p:cNvSpPr>
            <a:spLocks noChangeShapeType="1"/>
          </p:cNvSpPr>
          <p:nvPr/>
        </p:nvSpPr>
        <p:spPr bwMode="auto">
          <a:xfrm>
            <a:off x="30480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61" name="Oval 13"/>
          <p:cNvSpPr>
            <a:spLocks noChangeAspect="1" noChangeArrowheads="1"/>
          </p:cNvSpPr>
          <p:nvPr/>
        </p:nvSpPr>
        <p:spPr bwMode="auto">
          <a:xfrm>
            <a:off x="2841625" y="210026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64" name="Line 16"/>
          <p:cNvSpPr>
            <a:spLocks noChangeShapeType="1"/>
          </p:cNvSpPr>
          <p:nvPr/>
        </p:nvSpPr>
        <p:spPr bwMode="auto">
          <a:xfrm flipV="1">
            <a:off x="1295400" y="2286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65" name="Line 17"/>
          <p:cNvSpPr>
            <a:spLocks noChangeShapeType="1"/>
          </p:cNvSpPr>
          <p:nvPr/>
        </p:nvSpPr>
        <p:spPr bwMode="auto">
          <a:xfrm flipV="1">
            <a:off x="2870200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66" name="Line 18"/>
          <p:cNvSpPr>
            <a:spLocks noChangeShapeType="1"/>
          </p:cNvSpPr>
          <p:nvPr/>
        </p:nvSpPr>
        <p:spPr bwMode="auto">
          <a:xfrm flipV="1">
            <a:off x="3052763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67" name="Line 19"/>
          <p:cNvSpPr>
            <a:spLocks noChangeShapeType="1"/>
          </p:cNvSpPr>
          <p:nvPr/>
        </p:nvSpPr>
        <p:spPr bwMode="auto">
          <a:xfrm flipV="1">
            <a:off x="2743200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68" name="Line 20"/>
          <p:cNvSpPr>
            <a:spLocks noChangeShapeType="1"/>
          </p:cNvSpPr>
          <p:nvPr/>
        </p:nvSpPr>
        <p:spPr bwMode="auto">
          <a:xfrm>
            <a:off x="2732088" y="1295400"/>
            <a:ext cx="338137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886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6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887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8871" name="Line 23"/>
          <p:cNvSpPr>
            <a:spLocks noChangeShapeType="1"/>
          </p:cNvSpPr>
          <p:nvPr/>
        </p:nvSpPr>
        <p:spPr bwMode="auto">
          <a:xfrm flipH="1">
            <a:off x="2870200" y="1295400"/>
            <a:ext cx="1590675" cy="4302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887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3952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887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209800"/>
            <a:ext cx="2635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887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79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887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9906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887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8877" name="Rectangle 29"/>
          <p:cNvSpPr>
            <a:spLocks noChangeArrowheads="1"/>
          </p:cNvSpPr>
          <p:nvPr/>
        </p:nvSpPr>
        <p:spPr bwMode="auto">
          <a:xfrm>
            <a:off x="4451350" y="1066800"/>
            <a:ext cx="2220913" cy="493713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8878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44588"/>
            <a:ext cx="2125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8879" name="Group 31"/>
          <p:cNvGrpSpPr>
            <a:grpSpLocks/>
          </p:cNvGrpSpPr>
          <p:nvPr/>
        </p:nvGrpSpPr>
        <p:grpSpPr bwMode="auto">
          <a:xfrm>
            <a:off x="1981200" y="965200"/>
            <a:ext cx="1752600" cy="533400"/>
            <a:chOff x="1248" y="608"/>
            <a:chExt cx="1104" cy="336"/>
          </a:xfrm>
        </p:grpSpPr>
        <p:sp>
          <p:nvSpPr>
            <p:cNvPr id="1998880" name="Freeform 32"/>
            <p:cNvSpPr>
              <a:spLocks/>
            </p:cNvSpPr>
            <p:nvPr/>
          </p:nvSpPr>
          <p:spPr bwMode="auto">
            <a:xfrm>
              <a:off x="1266" y="608"/>
              <a:ext cx="1036" cy="336"/>
            </a:xfrm>
            <a:custGeom>
              <a:avLst/>
              <a:gdLst>
                <a:gd name="T0" fmla="*/ 0 w 1200"/>
                <a:gd name="T1" fmla="*/ 208 h 336"/>
                <a:gd name="T2" fmla="*/ 288 w 1200"/>
                <a:gd name="T3" fmla="*/ 16 h 336"/>
                <a:gd name="T4" fmla="*/ 480 w 1200"/>
                <a:gd name="T5" fmla="*/ 112 h 336"/>
                <a:gd name="T6" fmla="*/ 768 w 1200"/>
                <a:gd name="T7" fmla="*/ 304 h 336"/>
                <a:gd name="T8" fmla="*/ 1008 w 1200"/>
                <a:gd name="T9" fmla="*/ 304 h 336"/>
                <a:gd name="T10" fmla="*/ 1200 w 1200"/>
                <a:gd name="T11" fmla="*/ 20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0" h="336">
                  <a:moveTo>
                    <a:pt x="0" y="208"/>
                  </a:moveTo>
                  <a:cubicBezTo>
                    <a:pt x="104" y="120"/>
                    <a:pt x="208" y="32"/>
                    <a:pt x="288" y="16"/>
                  </a:cubicBezTo>
                  <a:cubicBezTo>
                    <a:pt x="368" y="0"/>
                    <a:pt x="400" y="64"/>
                    <a:pt x="480" y="112"/>
                  </a:cubicBezTo>
                  <a:cubicBezTo>
                    <a:pt x="560" y="160"/>
                    <a:pt x="680" y="272"/>
                    <a:pt x="768" y="304"/>
                  </a:cubicBezTo>
                  <a:cubicBezTo>
                    <a:pt x="856" y="336"/>
                    <a:pt x="936" y="320"/>
                    <a:pt x="1008" y="304"/>
                  </a:cubicBezTo>
                  <a:cubicBezTo>
                    <a:pt x="1080" y="288"/>
                    <a:pt x="1168" y="216"/>
                    <a:pt x="1200" y="20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881" name="Oval 33"/>
            <p:cNvSpPr>
              <a:spLocks noChangeAspect="1" noChangeArrowheads="1"/>
            </p:cNvSpPr>
            <p:nvPr/>
          </p:nvSpPr>
          <p:spPr bwMode="auto">
            <a:xfrm>
              <a:off x="1248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882" name="Oval 34"/>
            <p:cNvSpPr>
              <a:spLocks noChangeAspect="1" noChangeArrowheads="1"/>
            </p:cNvSpPr>
            <p:nvPr/>
          </p:nvSpPr>
          <p:spPr bwMode="auto">
            <a:xfrm>
              <a:off x="2289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8884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885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9DE-A985-4A31-B1C8-05BD36A0BBB2}" type="slidenum">
              <a:rPr lang="en-US"/>
              <a:pPr/>
              <a:t>15</a:t>
            </a:fld>
            <a:endParaRPr lang="en-US"/>
          </a:p>
        </p:txBody>
      </p:sp>
      <p:pic>
        <p:nvPicPr>
          <p:cNvPr id="1999922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7417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9923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7650"/>
            <a:ext cx="26527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9921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9919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9920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99876" name="Group 4"/>
          <p:cNvGrpSpPr>
            <a:grpSpLocks/>
          </p:cNvGrpSpPr>
          <p:nvPr/>
        </p:nvGrpSpPr>
        <p:grpSpPr bwMode="auto">
          <a:xfrm>
            <a:off x="1981200" y="965200"/>
            <a:ext cx="1752600" cy="533400"/>
            <a:chOff x="1248" y="608"/>
            <a:chExt cx="1104" cy="336"/>
          </a:xfrm>
        </p:grpSpPr>
        <p:sp>
          <p:nvSpPr>
            <p:cNvPr id="1999877" name="Freeform 5"/>
            <p:cNvSpPr>
              <a:spLocks/>
            </p:cNvSpPr>
            <p:nvPr/>
          </p:nvSpPr>
          <p:spPr bwMode="auto">
            <a:xfrm>
              <a:off x="1266" y="608"/>
              <a:ext cx="1036" cy="336"/>
            </a:xfrm>
            <a:custGeom>
              <a:avLst/>
              <a:gdLst>
                <a:gd name="T0" fmla="*/ 0 w 1200"/>
                <a:gd name="T1" fmla="*/ 208 h 336"/>
                <a:gd name="T2" fmla="*/ 288 w 1200"/>
                <a:gd name="T3" fmla="*/ 16 h 336"/>
                <a:gd name="T4" fmla="*/ 480 w 1200"/>
                <a:gd name="T5" fmla="*/ 112 h 336"/>
                <a:gd name="T6" fmla="*/ 768 w 1200"/>
                <a:gd name="T7" fmla="*/ 304 h 336"/>
                <a:gd name="T8" fmla="*/ 1008 w 1200"/>
                <a:gd name="T9" fmla="*/ 304 h 336"/>
                <a:gd name="T10" fmla="*/ 1200 w 1200"/>
                <a:gd name="T11" fmla="*/ 20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0" h="336">
                  <a:moveTo>
                    <a:pt x="0" y="208"/>
                  </a:moveTo>
                  <a:cubicBezTo>
                    <a:pt x="104" y="120"/>
                    <a:pt x="208" y="32"/>
                    <a:pt x="288" y="16"/>
                  </a:cubicBezTo>
                  <a:cubicBezTo>
                    <a:pt x="368" y="0"/>
                    <a:pt x="400" y="64"/>
                    <a:pt x="480" y="112"/>
                  </a:cubicBezTo>
                  <a:cubicBezTo>
                    <a:pt x="560" y="160"/>
                    <a:pt x="680" y="272"/>
                    <a:pt x="768" y="304"/>
                  </a:cubicBezTo>
                  <a:cubicBezTo>
                    <a:pt x="856" y="336"/>
                    <a:pt x="936" y="320"/>
                    <a:pt x="1008" y="304"/>
                  </a:cubicBezTo>
                  <a:cubicBezTo>
                    <a:pt x="1080" y="288"/>
                    <a:pt x="1168" y="216"/>
                    <a:pt x="1200" y="20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9878" name="Oval 6"/>
            <p:cNvSpPr>
              <a:spLocks noChangeAspect="1" noChangeArrowheads="1"/>
            </p:cNvSpPr>
            <p:nvPr/>
          </p:nvSpPr>
          <p:spPr bwMode="auto">
            <a:xfrm>
              <a:off x="1248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9879" name="Oval 7"/>
            <p:cNvSpPr>
              <a:spLocks noChangeAspect="1" noChangeArrowheads="1"/>
            </p:cNvSpPr>
            <p:nvPr/>
          </p:nvSpPr>
          <p:spPr bwMode="auto">
            <a:xfrm>
              <a:off x="2289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9880" name="Line 8"/>
          <p:cNvSpPr>
            <a:spLocks noChangeShapeType="1"/>
          </p:cNvSpPr>
          <p:nvPr/>
        </p:nvSpPr>
        <p:spPr bwMode="auto">
          <a:xfrm>
            <a:off x="37338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1" name="Line 9"/>
          <p:cNvSpPr>
            <a:spLocks noChangeShapeType="1"/>
          </p:cNvSpPr>
          <p:nvPr/>
        </p:nvSpPr>
        <p:spPr bwMode="auto">
          <a:xfrm>
            <a:off x="8382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2" name="Line 10"/>
          <p:cNvSpPr>
            <a:spLocks noChangeShapeType="1"/>
          </p:cNvSpPr>
          <p:nvPr/>
        </p:nvSpPr>
        <p:spPr bwMode="auto">
          <a:xfrm>
            <a:off x="2057400" y="213677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3" name="Oval 11"/>
          <p:cNvSpPr>
            <a:spLocks noChangeAspect="1" noChangeArrowheads="1"/>
          </p:cNvSpPr>
          <p:nvPr/>
        </p:nvSpPr>
        <p:spPr bwMode="auto">
          <a:xfrm>
            <a:off x="1981200" y="208915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4" name="Oval 12"/>
          <p:cNvSpPr>
            <a:spLocks noChangeAspect="1" noChangeArrowheads="1"/>
          </p:cNvSpPr>
          <p:nvPr/>
        </p:nvSpPr>
        <p:spPr bwMode="auto">
          <a:xfrm>
            <a:off x="3633788" y="208915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988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118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88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78911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9887" name="Line 15"/>
          <p:cNvSpPr>
            <a:spLocks noChangeShapeType="1"/>
          </p:cNvSpPr>
          <p:nvPr/>
        </p:nvSpPr>
        <p:spPr bwMode="auto">
          <a:xfrm>
            <a:off x="27432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8" name="Line 16"/>
          <p:cNvSpPr>
            <a:spLocks noChangeShapeType="1"/>
          </p:cNvSpPr>
          <p:nvPr/>
        </p:nvSpPr>
        <p:spPr bwMode="auto">
          <a:xfrm>
            <a:off x="30480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9" name="Oval 17"/>
          <p:cNvSpPr>
            <a:spLocks noChangeAspect="1" noChangeArrowheads="1"/>
          </p:cNvSpPr>
          <p:nvPr/>
        </p:nvSpPr>
        <p:spPr bwMode="auto">
          <a:xfrm>
            <a:off x="2841625" y="210026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2" name="Line 20"/>
          <p:cNvSpPr>
            <a:spLocks noChangeShapeType="1"/>
          </p:cNvSpPr>
          <p:nvPr/>
        </p:nvSpPr>
        <p:spPr bwMode="auto">
          <a:xfrm flipV="1">
            <a:off x="1295400" y="2286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3" name="Line 21"/>
          <p:cNvSpPr>
            <a:spLocks noChangeShapeType="1"/>
          </p:cNvSpPr>
          <p:nvPr/>
        </p:nvSpPr>
        <p:spPr bwMode="auto">
          <a:xfrm flipV="1">
            <a:off x="2870200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4" name="Line 22"/>
          <p:cNvSpPr>
            <a:spLocks noChangeShapeType="1"/>
          </p:cNvSpPr>
          <p:nvPr/>
        </p:nvSpPr>
        <p:spPr bwMode="auto">
          <a:xfrm flipV="1">
            <a:off x="3052763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5" name="Line 23"/>
          <p:cNvSpPr>
            <a:spLocks noChangeShapeType="1"/>
          </p:cNvSpPr>
          <p:nvPr/>
        </p:nvSpPr>
        <p:spPr bwMode="auto">
          <a:xfrm flipV="1">
            <a:off x="2743200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6" name="Line 24"/>
          <p:cNvSpPr>
            <a:spLocks noChangeShapeType="1"/>
          </p:cNvSpPr>
          <p:nvPr/>
        </p:nvSpPr>
        <p:spPr bwMode="auto">
          <a:xfrm>
            <a:off x="2732088" y="1295400"/>
            <a:ext cx="338137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7" name="Rectangle 25" descr="20%"/>
          <p:cNvSpPr>
            <a:spLocks noChangeArrowheads="1"/>
          </p:cNvSpPr>
          <p:nvPr/>
        </p:nvSpPr>
        <p:spPr bwMode="auto">
          <a:xfrm>
            <a:off x="2743200" y="1295400"/>
            <a:ext cx="304800" cy="838200"/>
          </a:xfrm>
          <a:prstGeom prst="rect">
            <a:avLst/>
          </a:prstGeom>
          <a:pattFill prst="pct20">
            <a:fgClr>
              <a:srgbClr val="FF00FF"/>
            </a:fgClr>
            <a:bgClr>
              <a:schemeClr val="bg1"/>
            </a:bgClr>
          </a:patt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989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6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89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9900" name="Group 28"/>
          <p:cNvGrpSpPr>
            <a:grpSpLocks/>
          </p:cNvGrpSpPr>
          <p:nvPr/>
        </p:nvGrpSpPr>
        <p:grpSpPr bwMode="auto">
          <a:xfrm>
            <a:off x="3783013" y="4953000"/>
            <a:ext cx="3532187" cy="379413"/>
            <a:chOff x="2383" y="3120"/>
            <a:chExt cx="2225" cy="239"/>
          </a:xfrm>
        </p:grpSpPr>
        <p:pic>
          <p:nvPicPr>
            <p:cNvPr id="1999901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3168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9902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" y="3120"/>
              <a:ext cx="195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9990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4800600"/>
            <a:ext cx="1851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9904" name="Rectangle 32"/>
          <p:cNvSpPr>
            <a:spLocks noChangeArrowheads="1"/>
          </p:cNvSpPr>
          <p:nvPr/>
        </p:nvSpPr>
        <p:spPr bwMode="auto">
          <a:xfrm>
            <a:off x="4451350" y="712788"/>
            <a:ext cx="4460875" cy="12192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05" name="Line 33"/>
          <p:cNvSpPr>
            <a:spLocks noChangeShapeType="1"/>
          </p:cNvSpPr>
          <p:nvPr/>
        </p:nvSpPr>
        <p:spPr bwMode="auto">
          <a:xfrm flipH="1">
            <a:off x="3052763" y="1371600"/>
            <a:ext cx="1398587" cy="457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990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3952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0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209800"/>
            <a:ext cx="2635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0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79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0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9906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1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11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3588"/>
            <a:ext cx="31797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12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44588"/>
            <a:ext cx="2125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13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525588"/>
            <a:ext cx="42005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924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7388"/>
            <a:ext cx="48752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9925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75313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9917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18" name="Rectangle 4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9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9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5F69-EFE1-4E56-ACE1-A433DD3269CB}" type="slidenum">
              <a:rPr lang="en-US"/>
              <a:pPr/>
              <a:t>16</a:t>
            </a:fld>
            <a:endParaRPr lang="en-US"/>
          </a:p>
        </p:txBody>
      </p:sp>
      <p:pic>
        <p:nvPicPr>
          <p:cNvPr id="2000956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7417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0957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7650"/>
            <a:ext cx="26527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0955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0953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0954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00900" name="Group 4"/>
          <p:cNvGrpSpPr>
            <a:grpSpLocks/>
          </p:cNvGrpSpPr>
          <p:nvPr/>
        </p:nvGrpSpPr>
        <p:grpSpPr bwMode="auto">
          <a:xfrm>
            <a:off x="1981200" y="965200"/>
            <a:ext cx="1752600" cy="533400"/>
            <a:chOff x="1248" y="608"/>
            <a:chExt cx="1104" cy="336"/>
          </a:xfrm>
        </p:grpSpPr>
        <p:sp>
          <p:nvSpPr>
            <p:cNvPr id="2000901" name="Freeform 5"/>
            <p:cNvSpPr>
              <a:spLocks/>
            </p:cNvSpPr>
            <p:nvPr/>
          </p:nvSpPr>
          <p:spPr bwMode="auto">
            <a:xfrm>
              <a:off x="1266" y="608"/>
              <a:ext cx="1036" cy="336"/>
            </a:xfrm>
            <a:custGeom>
              <a:avLst/>
              <a:gdLst>
                <a:gd name="T0" fmla="*/ 0 w 1200"/>
                <a:gd name="T1" fmla="*/ 208 h 336"/>
                <a:gd name="T2" fmla="*/ 288 w 1200"/>
                <a:gd name="T3" fmla="*/ 16 h 336"/>
                <a:gd name="T4" fmla="*/ 480 w 1200"/>
                <a:gd name="T5" fmla="*/ 112 h 336"/>
                <a:gd name="T6" fmla="*/ 768 w 1200"/>
                <a:gd name="T7" fmla="*/ 304 h 336"/>
                <a:gd name="T8" fmla="*/ 1008 w 1200"/>
                <a:gd name="T9" fmla="*/ 304 h 336"/>
                <a:gd name="T10" fmla="*/ 1200 w 1200"/>
                <a:gd name="T11" fmla="*/ 20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0" h="336">
                  <a:moveTo>
                    <a:pt x="0" y="208"/>
                  </a:moveTo>
                  <a:cubicBezTo>
                    <a:pt x="104" y="120"/>
                    <a:pt x="208" y="32"/>
                    <a:pt x="288" y="16"/>
                  </a:cubicBezTo>
                  <a:cubicBezTo>
                    <a:pt x="368" y="0"/>
                    <a:pt x="400" y="64"/>
                    <a:pt x="480" y="112"/>
                  </a:cubicBezTo>
                  <a:cubicBezTo>
                    <a:pt x="560" y="160"/>
                    <a:pt x="680" y="272"/>
                    <a:pt x="768" y="304"/>
                  </a:cubicBezTo>
                  <a:cubicBezTo>
                    <a:pt x="856" y="336"/>
                    <a:pt x="936" y="320"/>
                    <a:pt x="1008" y="304"/>
                  </a:cubicBezTo>
                  <a:cubicBezTo>
                    <a:pt x="1080" y="288"/>
                    <a:pt x="1168" y="216"/>
                    <a:pt x="1200" y="20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0902" name="Oval 6"/>
            <p:cNvSpPr>
              <a:spLocks noChangeAspect="1" noChangeArrowheads="1"/>
            </p:cNvSpPr>
            <p:nvPr/>
          </p:nvSpPr>
          <p:spPr bwMode="auto">
            <a:xfrm>
              <a:off x="1248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0903" name="Oval 7"/>
            <p:cNvSpPr>
              <a:spLocks noChangeAspect="1" noChangeArrowheads="1"/>
            </p:cNvSpPr>
            <p:nvPr/>
          </p:nvSpPr>
          <p:spPr bwMode="auto">
            <a:xfrm>
              <a:off x="2289" y="76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0904" name="Line 8"/>
          <p:cNvSpPr>
            <a:spLocks noChangeShapeType="1"/>
          </p:cNvSpPr>
          <p:nvPr/>
        </p:nvSpPr>
        <p:spPr bwMode="auto">
          <a:xfrm>
            <a:off x="37338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05" name="Line 9"/>
          <p:cNvSpPr>
            <a:spLocks noChangeShapeType="1"/>
          </p:cNvSpPr>
          <p:nvPr/>
        </p:nvSpPr>
        <p:spPr bwMode="auto">
          <a:xfrm>
            <a:off x="838200" y="2133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06" name="Line 10"/>
          <p:cNvSpPr>
            <a:spLocks noChangeShapeType="1"/>
          </p:cNvSpPr>
          <p:nvPr/>
        </p:nvSpPr>
        <p:spPr bwMode="auto">
          <a:xfrm>
            <a:off x="2057400" y="213677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07" name="Oval 11"/>
          <p:cNvSpPr>
            <a:spLocks noChangeAspect="1" noChangeArrowheads="1"/>
          </p:cNvSpPr>
          <p:nvPr/>
        </p:nvSpPr>
        <p:spPr bwMode="auto">
          <a:xfrm>
            <a:off x="1981200" y="208915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08" name="Oval 12"/>
          <p:cNvSpPr>
            <a:spLocks noChangeAspect="1" noChangeArrowheads="1"/>
          </p:cNvSpPr>
          <p:nvPr/>
        </p:nvSpPr>
        <p:spPr bwMode="auto">
          <a:xfrm>
            <a:off x="3633788" y="208915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09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118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091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78911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0911" name="Line 15"/>
          <p:cNvSpPr>
            <a:spLocks noChangeShapeType="1"/>
          </p:cNvSpPr>
          <p:nvPr/>
        </p:nvSpPr>
        <p:spPr bwMode="auto">
          <a:xfrm>
            <a:off x="27432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12" name="Line 16"/>
          <p:cNvSpPr>
            <a:spLocks noChangeShapeType="1"/>
          </p:cNvSpPr>
          <p:nvPr/>
        </p:nvSpPr>
        <p:spPr bwMode="auto">
          <a:xfrm>
            <a:off x="30480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13" name="Oval 17"/>
          <p:cNvSpPr>
            <a:spLocks noChangeAspect="1" noChangeArrowheads="1"/>
          </p:cNvSpPr>
          <p:nvPr/>
        </p:nvSpPr>
        <p:spPr bwMode="auto">
          <a:xfrm>
            <a:off x="2841625" y="210026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091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02920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091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0919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953000"/>
            <a:ext cx="30972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092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4800600"/>
            <a:ext cx="1851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0924" name="Line 28"/>
          <p:cNvSpPr>
            <a:spLocks noChangeShapeType="1"/>
          </p:cNvSpPr>
          <p:nvPr/>
        </p:nvSpPr>
        <p:spPr bwMode="auto">
          <a:xfrm flipV="1">
            <a:off x="1295400" y="2286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25" name="Line 29"/>
          <p:cNvSpPr>
            <a:spLocks noChangeShapeType="1"/>
          </p:cNvSpPr>
          <p:nvPr/>
        </p:nvSpPr>
        <p:spPr bwMode="auto">
          <a:xfrm flipV="1">
            <a:off x="2870200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26" name="Line 30"/>
          <p:cNvSpPr>
            <a:spLocks noChangeShapeType="1"/>
          </p:cNvSpPr>
          <p:nvPr/>
        </p:nvSpPr>
        <p:spPr bwMode="auto">
          <a:xfrm flipV="1">
            <a:off x="3052763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27" name="Line 31"/>
          <p:cNvSpPr>
            <a:spLocks noChangeShapeType="1"/>
          </p:cNvSpPr>
          <p:nvPr/>
        </p:nvSpPr>
        <p:spPr bwMode="auto">
          <a:xfrm flipV="1">
            <a:off x="2743200" y="1306513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28" name="Line 32"/>
          <p:cNvSpPr>
            <a:spLocks noChangeShapeType="1"/>
          </p:cNvSpPr>
          <p:nvPr/>
        </p:nvSpPr>
        <p:spPr bwMode="auto">
          <a:xfrm>
            <a:off x="2732088" y="1295400"/>
            <a:ext cx="338137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29" name="Rectangle 33" descr="20%"/>
          <p:cNvSpPr>
            <a:spLocks noChangeArrowheads="1"/>
          </p:cNvSpPr>
          <p:nvPr/>
        </p:nvSpPr>
        <p:spPr bwMode="auto">
          <a:xfrm>
            <a:off x="2743200" y="1295400"/>
            <a:ext cx="304800" cy="838200"/>
          </a:xfrm>
          <a:prstGeom prst="rect">
            <a:avLst/>
          </a:prstGeom>
          <a:pattFill prst="pct20">
            <a:fgClr>
              <a:srgbClr val="FF00FF"/>
            </a:fgClr>
            <a:bgClr>
              <a:schemeClr val="bg1"/>
            </a:bgClr>
          </a:patt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0" name="Line 34"/>
          <p:cNvSpPr>
            <a:spLocks noChangeShapeType="1"/>
          </p:cNvSpPr>
          <p:nvPr/>
        </p:nvSpPr>
        <p:spPr bwMode="auto">
          <a:xfrm>
            <a:off x="22860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1" name="Line 35"/>
          <p:cNvSpPr>
            <a:spLocks noChangeShapeType="1"/>
          </p:cNvSpPr>
          <p:nvPr/>
        </p:nvSpPr>
        <p:spPr bwMode="auto">
          <a:xfrm>
            <a:off x="25908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2" name="Line 36"/>
          <p:cNvSpPr>
            <a:spLocks noChangeShapeType="1"/>
          </p:cNvSpPr>
          <p:nvPr/>
        </p:nvSpPr>
        <p:spPr bwMode="auto">
          <a:xfrm>
            <a:off x="3429000" y="207327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3" name="Oval 37"/>
          <p:cNvSpPr>
            <a:spLocks noChangeAspect="1" noChangeArrowheads="1"/>
          </p:cNvSpPr>
          <p:nvPr/>
        </p:nvSpPr>
        <p:spPr bwMode="auto">
          <a:xfrm>
            <a:off x="2133600" y="210026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4" name="Oval 38"/>
          <p:cNvSpPr>
            <a:spLocks noChangeAspect="1" noChangeArrowheads="1"/>
          </p:cNvSpPr>
          <p:nvPr/>
        </p:nvSpPr>
        <p:spPr bwMode="auto">
          <a:xfrm>
            <a:off x="2451100" y="210026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5" name="Oval 39"/>
          <p:cNvSpPr>
            <a:spLocks noChangeAspect="1" noChangeArrowheads="1"/>
          </p:cNvSpPr>
          <p:nvPr/>
        </p:nvSpPr>
        <p:spPr bwMode="auto">
          <a:xfrm>
            <a:off x="3136900" y="210026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0958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7388"/>
            <a:ext cx="48752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0936" name="Oval 40"/>
          <p:cNvSpPr>
            <a:spLocks noChangeAspect="1" noChangeArrowheads="1"/>
          </p:cNvSpPr>
          <p:nvPr/>
        </p:nvSpPr>
        <p:spPr bwMode="auto">
          <a:xfrm>
            <a:off x="3517900" y="2101850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7" name="Oval 41"/>
          <p:cNvSpPr>
            <a:spLocks noChangeAspect="1" noChangeArrowheads="1"/>
          </p:cNvSpPr>
          <p:nvPr/>
        </p:nvSpPr>
        <p:spPr bwMode="auto">
          <a:xfrm>
            <a:off x="2622550" y="2101850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8" name="Line 42"/>
          <p:cNvSpPr>
            <a:spLocks noChangeShapeType="1"/>
          </p:cNvSpPr>
          <p:nvPr/>
        </p:nvSpPr>
        <p:spPr bwMode="auto">
          <a:xfrm flipV="1">
            <a:off x="2659063" y="1133475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39" name="Line 43"/>
          <p:cNvSpPr>
            <a:spLocks noChangeShapeType="1"/>
          </p:cNvSpPr>
          <p:nvPr/>
        </p:nvSpPr>
        <p:spPr bwMode="auto">
          <a:xfrm flipV="1">
            <a:off x="2486025" y="1004888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40" name="Line 44"/>
          <p:cNvSpPr>
            <a:spLocks noChangeShapeType="1"/>
          </p:cNvSpPr>
          <p:nvPr/>
        </p:nvSpPr>
        <p:spPr bwMode="auto">
          <a:xfrm flipV="1">
            <a:off x="2165350" y="1095375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41" name="Line 45"/>
          <p:cNvSpPr>
            <a:spLocks noChangeShapeType="1"/>
          </p:cNvSpPr>
          <p:nvPr/>
        </p:nvSpPr>
        <p:spPr bwMode="auto">
          <a:xfrm flipV="1">
            <a:off x="3554413" y="1425575"/>
            <a:ext cx="0" cy="6397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42" name="Rectangle 46" descr="20%"/>
          <p:cNvSpPr>
            <a:spLocks noChangeArrowheads="1"/>
          </p:cNvSpPr>
          <p:nvPr/>
        </p:nvSpPr>
        <p:spPr bwMode="auto">
          <a:xfrm>
            <a:off x="2038350" y="1114425"/>
            <a:ext cx="246063" cy="1014413"/>
          </a:xfrm>
          <a:prstGeom prst="rect">
            <a:avLst/>
          </a:prstGeom>
          <a:pattFill prst="pct20">
            <a:fgClr>
              <a:srgbClr val="FF00FF"/>
            </a:fgClr>
            <a:bgClr>
              <a:schemeClr val="bg1"/>
            </a:bgClr>
          </a:patt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43" name="Rectangle 47" descr="20%"/>
          <p:cNvSpPr>
            <a:spLocks noChangeArrowheads="1"/>
          </p:cNvSpPr>
          <p:nvPr/>
        </p:nvSpPr>
        <p:spPr bwMode="auto">
          <a:xfrm>
            <a:off x="2284413" y="990600"/>
            <a:ext cx="301625" cy="1143000"/>
          </a:xfrm>
          <a:prstGeom prst="rect">
            <a:avLst/>
          </a:prstGeom>
          <a:pattFill prst="pct20">
            <a:fgClr>
              <a:srgbClr val="FF00FF"/>
            </a:fgClr>
            <a:bgClr>
              <a:schemeClr val="bg1"/>
            </a:bgClr>
          </a:patt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44" name="Rectangle 48" descr="20%"/>
          <p:cNvSpPr>
            <a:spLocks noChangeArrowheads="1"/>
          </p:cNvSpPr>
          <p:nvPr/>
        </p:nvSpPr>
        <p:spPr bwMode="auto">
          <a:xfrm>
            <a:off x="2590800" y="1143000"/>
            <a:ext cx="146050" cy="987425"/>
          </a:xfrm>
          <a:prstGeom prst="rect">
            <a:avLst/>
          </a:prstGeom>
          <a:pattFill prst="pct20">
            <a:fgClr>
              <a:srgbClr val="FF00FF"/>
            </a:fgClr>
            <a:bgClr>
              <a:schemeClr val="bg1"/>
            </a:bgClr>
          </a:patt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45" name="Rectangle 49" descr="20%"/>
          <p:cNvSpPr>
            <a:spLocks noChangeArrowheads="1"/>
          </p:cNvSpPr>
          <p:nvPr/>
        </p:nvSpPr>
        <p:spPr bwMode="auto">
          <a:xfrm>
            <a:off x="3048000" y="1462088"/>
            <a:ext cx="374650" cy="676275"/>
          </a:xfrm>
          <a:prstGeom prst="rect">
            <a:avLst/>
          </a:prstGeom>
          <a:pattFill prst="pct20">
            <a:fgClr>
              <a:srgbClr val="FF00FF"/>
            </a:fgClr>
            <a:bgClr>
              <a:schemeClr val="bg1"/>
            </a:bgClr>
          </a:patt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46" name="Rectangle 50" descr="20%"/>
          <p:cNvSpPr>
            <a:spLocks noChangeArrowheads="1"/>
          </p:cNvSpPr>
          <p:nvPr/>
        </p:nvSpPr>
        <p:spPr bwMode="auto">
          <a:xfrm>
            <a:off x="3427413" y="1370013"/>
            <a:ext cx="246062" cy="768350"/>
          </a:xfrm>
          <a:prstGeom prst="rect">
            <a:avLst/>
          </a:prstGeom>
          <a:pattFill prst="pct20">
            <a:fgClr>
              <a:srgbClr val="FF00FF"/>
            </a:fgClr>
            <a:bgClr>
              <a:schemeClr val="bg1"/>
            </a:bgClr>
          </a:patt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0947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79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0948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9906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0959" name="Picture 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75313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095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952" name="Rectangle 5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33800" y="6194425"/>
            <a:ext cx="1533525" cy="282575"/>
            <a:chOff x="3733800" y="6194425"/>
            <a:chExt cx="1533525" cy="282575"/>
          </a:xfrm>
        </p:grpSpPr>
        <p:pic>
          <p:nvPicPr>
            <p:cNvPr id="61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6269038"/>
              <a:ext cx="339725" cy="13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6194425"/>
              <a:ext cx="1076325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00921" name="Group 25"/>
          <p:cNvGrpSpPr>
            <a:grpSpLocks/>
          </p:cNvGrpSpPr>
          <p:nvPr/>
        </p:nvGrpSpPr>
        <p:grpSpPr bwMode="auto">
          <a:xfrm>
            <a:off x="3744913" y="6132513"/>
            <a:ext cx="3922712" cy="725487"/>
            <a:chOff x="2359" y="3863"/>
            <a:chExt cx="2471" cy="457"/>
          </a:xfrm>
        </p:grpSpPr>
        <p:pic>
          <p:nvPicPr>
            <p:cNvPr id="2000922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949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0923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3863"/>
              <a:ext cx="2231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674" y="2502074"/>
            <a:ext cx="3692921" cy="288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0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0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DE4C-2394-4EA8-986D-B1A34C40AB2D}" type="slidenum">
              <a:rPr lang="en-US"/>
              <a:pPr/>
              <a:t>17</a:t>
            </a:fld>
            <a:endParaRPr lang="en-US"/>
          </a:p>
        </p:txBody>
      </p:sp>
      <p:pic>
        <p:nvPicPr>
          <p:cNvPr id="20019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5853113"/>
            <a:ext cx="571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19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853113"/>
            <a:ext cx="571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1924" name="Line 4"/>
          <p:cNvSpPr>
            <a:spLocks noChangeShapeType="1"/>
          </p:cNvSpPr>
          <p:nvPr/>
        </p:nvSpPr>
        <p:spPr bwMode="auto">
          <a:xfrm>
            <a:off x="1066800" y="3048000"/>
            <a:ext cx="792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25" name="Line 5"/>
          <p:cNvSpPr>
            <a:spLocks noChangeShapeType="1"/>
          </p:cNvSpPr>
          <p:nvPr/>
        </p:nvSpPr>
        <p:spPr bwMode="auto">
          <a:xfrm>
            <a:off x="1066800" y="4495800"/>
            <a:ext cx="792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26" name="Line 6"/>
          <p:cNvSpPr>
            <a:spLocks noChangeShapeType="1"/>
          </p:cNvSpPr>
          <p:nvPr/>
        </p:nvSpPr>
        <p:spPr bwMode="auto">
          <a:xfrm>
            <a:off x="1066800" y="5562600"/>
            <a:ext cx="792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27" name="Line 7"/>
          <p:cNvSpPr>
            <a:spLocks noChangeShapeType="1"/>
          </p:cNvSpPr>
          <p:nvPr/>
        </p:nvSpPr>
        <p:spPr bwMode="auto">
          <a:xfrm>
            <a:off x="1066800" y="1219200"/>
            <a:ext cx="792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2003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28600"/>
            <a:ext cx="578167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192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9150"/>
            <a:ext cx="676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193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54063"/>
            <a:ext cx="53197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01931" name="Group 11"/>
          <p:cNvGrpSpPr>
            <a:grpSpLocks/>
          </p:cNvGrpSpPr>
          <p:nvPr/>
        </p:nvGrpSpPr>
        <p:grpSpPr bwMode="auto">
          <a:xfrm>
            <a:off x="1828800" y="4572000"/>
            <a:ext cx="7118350" cy="914400"/>
            <a:chOff x="1152" y="2880"/>
            <a:chExt cx="4484" cy="576"/>
          </a:xfrm>
        </p:grpSpPr>
        <p:sp>
          <p:nvSpPr>
            <p:cNvPr id="2001932" name="Line 12"/>
            <p:cNvSpPr>
              <a:spLocks noChangeShapeType="1"/>
            </p:cNvSpPr>
            <p:nvPr/>
          </p:nvSpPr>
          <p:spPr bwMode="auto">
            <a:xfrm>
              <a:off x="1296" y="3122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33" name="Oval 13"/>
            <p:cNvSpPr>
              <a:spLocks noChangeAspect="1" noChangeArrowheads="1"/>
            </p:cNvSpPr>
            <p:nvPr/>
          </p:nvSpPr>
          <p:spPr bwMode="auto">
            <a:xfrm>
              <a:off x="1248" y="3092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34" name="Oval 14"/>
            <p:cNvSpPr>
              <a:spLocks noChangeAspect="1" noChangeArrowheads="1"/>
            </p:cNvSpPr>
            <p:nvPr/>
          </p:nvSpPr>
          <p:spPr bwMode="auto">
            <a:xfrm>
              <a:off x="2289" y="3092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1935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61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36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2903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1937" name="Line 17"/>
            <p:cNvSpPr>
              <a:spLocks noChangeShapeType="1"/>
            </p:cNvSpPr>
            <p:nvPr/>
          </p:nvSpPr>
          <p:spPr bwMode="auto">
            <a:xfrm>
              <a:off x="1392" y="3082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38" name="Line 18"/>
            <p:cNvSpPr>
              <a:spLocks noChangeShapeType="1"/>
            </p:cNvSpPr>
            <p:nvPr/>
          </p:nvSpPr>
          <p:spPr bwMode="auto">
            <a:xfrm>
              <a:off x="1632" y="3082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39" name="Line 19"/>
            <p:cNvSpPr>
              <a:spLocks noChangeShapeType="1"/>
            </p:cNvSpPr>
            <p:nvPr/>
          </p:nvSpPr>
          <p:spPr bwMode="auto">
            <a:xfrm>
              <a:off x="1728" y="3082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0" name="Line 20"/>
            <p:cNvSpPr>
              <a:spLocks noChangeShapeType="1"/>
            </p:cNvSpPr>
            <p:nvPr/>
          </p:nvSpPr>
          <p:spPr bwMode="auto">
            <a:xfrm>
              <a:off x="1872" y="3082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1" name="Line 21"/>
            <p:cNvSpPr>
              <a:spLocks noChangeShapeType="1"/>
            </p:cNvSpPr>
            <p:nvPr/>
          </p:nvSpPr>
          <p:spPr bwMode="auto">
            <a:xfrm>
              <a:off x="2160" y="3082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2" name="Oval 22"/>
            <p:cNvSpPr>
              <a:spLocks noChangeAspect="1" noChangeArrowheads="1"/>
            </p:cNvSpPr>
            <p:nvPr/>
          </p:nvSpPr>
          <p:spPr bwMode="auto">
            <a:xfrm>
              <a:off x="1330" y="3099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3" name="Oval 23"/>
            <p:cNvSpPr>
              <a:spLocks noChangeAspect="1" noChangeArrowheads="1"/>
            </p:cNvSpPr>
            <p:nvPr/>
          </p:nvSpPr>
          <p:spPr bwMode="auto">
            <a:xfrm>
              <a:off x="1544" y="3099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4" name="Oval 24"/>
            <p:cNvSpPr>
              <a:spLocks noChangeAspect="1" noChangeArrowheads="1"/>
            </p:cNvSpPr>
            <p:nvPr/>
          </p:nvSpPr>
          <p:spPr bwMode="auto">
            <a:xfrm>
              <a:off x="1652" y="3099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5" name="Oval 25"/>
            <p:cNvSpPr>
              <a:spLocks noChangeAspect="1" noChangeArrowheads="1"/>
            </p:cNvSpPr>
            <p:nvPr/>
          </p:nvSpPr>
          <p:spPr bwMode="auto">
            <a:xfrm>
              <a:off x="1920" y="3099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6" name="Oval 26"/>
            <p:cNvSpPr>
              <a:spLocks noChangeAspect="1" noChangeArrowheads="1"/>
            </p:cNvSpPr>
            <p:nvPr/>
          </p:nvSpPr>
          <p:spPr bwMode="auto">
            <a:xfrm>
              <a:off x="2216" y="3100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7" name="Oval 27"/>
            <p:cNvSpPr>
              <a:spLocks noChangeAspect="1" noChangeArrowheads="1"/>
            </p:cNvSpPr>
            <p:nvPr/>
          </p:nvSpPr>
          <p:spPr bwMode="auto">
            <a:xfrm>
              <a:off x="1790" y="3099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8" name="Line 28"/>
            <p:cNvSpPr>
              <a:spLocks noChangeShapeType="1"/>
            </p:cNvSpPr>
            <p:nvPr/>
          </p:nvSpPr>
          <p:spPr bwMode="auto">
            <a:xfrm>
              <a:off x="2016" y="3082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49" name="Oval 29"/>
            <p:cNvSpPr>
              <a:spLocks noChangeAspect="1" noChangeArrowheads="1"/>
            </p:cNvSpPr>
            <p:nvPr/>
          </p:nvSpPr>
          <p:spPr bwMode="auto">
            <a:xfrm>
              <a:off x="1428" y="3102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50" name="Line 30"/>
            <p:cNvSpPr>
              <a:spLocks noChangeShapeType="1"/>
            </p:cNvSpPr>
            <p:nvPr/>
          </p:nvSpPr>
          <p:spPr bwMode="auto">
            <a:xfrm>
              <a:off x="1488" y="3082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51" name="Oval 31"/>
            <p:cNvSpPr>
              <a:spLocks noChangeAspect="1" noChangeArrowheads="1"/>
            </p:cNvSpPr>
            <p:nvPr/>
          </p:nvSpPr>
          <p:spPr bwMode="auto">
            <a:xfrm>
              <a:off x="2044" y="3102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1952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2880"/>
              <a:ext cx="202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53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3206"/>
              <a:ext cx="2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01954" name="Group 34"/>
          <p:cNvGrpSpPr>
            <a:grpSpLocks/>
          </p:cNvGrpSpPr>
          <p:nvPr/>
        </p:nvGrpSpPr>
        <p:grpSpPr bwMode="auto">
          <a:xfrm>
            <a:off x="1524000" y="1349375"/>
            <a:ext cx="7423150" cy="1622425"/>
            <a:chOff x="960" y="850"/>
            <a:chExt cx="4676" cy="1022"/>
          </a:xfrm>
        </p:grpSpPr>
        <p:sp>
          <p:nvSpPr>
            <p:cNvPr id="2001955" name="Line 35"/>
            <p:cNvSpPr>
              <a:spLocks noChangeShapeType="1"/>
            </p:cNvSpPr>
            <p:nvPr/>
          </p:nvSpPr>
          <p:spPr bwMode="auto">
            <a:xfrm>
              <a:off x="1296" y="1374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56" name="Oval 36"/>
            <p:cNvSpPr>
              <a:spLocks noChangeAspect="1" noChangeArrowheads="1"/>
            </p:cNvSpPr>
            <p:nvPr/>
          </p:nvSpPr>
          <p:spPr bwMode="auto">
            <a:xfrm>
              <a:off x="1248" y="1344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57" name="Oval 37"/>
            <p:cNvSpPr>
              <a:spLocks noChangeAspect="1" noChangeArrowheads="1"/>
            </p:cNvSpPr>
            <p:nvPr/>
          </p:nvSpPr>
          <p:spPr bwMode="auto">
            <a:xfrm>
              <a:off x="2289" y="1344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1958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1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59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1155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1960" name="Line 40"/>
            <p:cNvSpPr>
              <a:spLocks noChangeShapeType="1"/>
            </p:cNvSpPr>
            <p:nvPr/>
          </p:nvSpPr>
          <p:spPr bwMode="auto">
            <a:xfrm>
              <a:off x="1536" y="1334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1" name="Line 41"/>
            <p:cNvSpPr>
              <a:spLocks noChangeShapeType="1"/>
            </p:cNvSpPr>
            <p:nvPr/>
          </p:nvSpPr>
          <p:spPr bwMode="auto">
            <a:xfrm>
              <a:off x="1776" y="1334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2" name="Line 42"/>
            <p:cNvSpPr>
              <a:spLocks noChangeShapeType="1"/>
            </p:cNvSpPr>
            <p:nvPr/>
          </p:nvSpPr>
          <p:spPr bwMode="auto">
            <a:xfrm>
              <a:off x="2160" y="1334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3" name="Oval 43"/>
            <p:cNvSpPr>
              <a:spLocks noChangeAspect="1" noChangeArrowheads="1"/>
            </p:cNvSpPr>
            <p:nvPr/>
          </p:nvSpPr>
          <p:spPr bwMode="auto">
            <a:xfrm>
              <a:off x="1448" y="1351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4" name="Oval 44"/>
            <p:cNvSpPr>
              <a:spLocks noChangeAspect="1" noChangeArrowheads="1"/>
            </p:cNvSpPr>
            <p:nvPr/>
          </p:nvSpPr>
          <p:spPr bwMode="auto">
            <a:xfrm>
              <a:off x="1652" y="1351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5" name="Oval 45"/>
            <p:cNvSpPr>
              <a:spLocks noChangeAspect="1" noChangeArrowheads="1"/>
            </p:cNvSpPr>
            <p:nvPr/>
          </p:nvSpPr>
          <p:spPr bwMode="auto">
            <a:xfrm>
              <a:off x="1872" y="1351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6" name="Oval 46"/>
            <p:cNvSpPr>
              <a:spLocks noChangeAspect="1" noChangeArrowheads="1"/>
            </p:cNvSpPr>
            <p:nvPr/>
          </p:nvSpPr>
          <p:spPr bwMode="auto">
            <a:xfrm>
              <a:off x="2216" y="1352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7" name="Rectangle 47"/>
            <p:cNvSpPr>
              <a:spLocks noChangeArrowheads="1"/>
            </p:cNvSpPr>
            <p:nvPr/>
          </p:nvSpPr>
          <p:spPr bwMode="auto">
            <a:xfrm>
              <a:off x="1980" y="850"/>
              <a:ext cx="363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8" name="Rectangle 48"/>
            <p:cNvSpPr>
              <a:spLocks noChangeArrowheads="1"/>
            </p:cNvSpPr>
            <p:nvPr/>
          </p:nvSpPr>
          <p:spPr bwMode="auto">
            <a:xfrm>
              <a:off x="960" y="1590"/>
              <a:ext cx="363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69" name="Rectangle 49"/>
            <p:cNvSpPr>
              <a:spLocks noChangeArrowheads="1"/>
            </p:cNvSpPr>
            <p:nvPr/>
          </p:nvSpPr>
          <p:spPr bwMode="auto">
            <a:xfrm>
              <a:off x="1410" y="850"/>
              <a:ext cx="363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70" name="Rectangle 50"/>
            <p:cNvSpPr>
              <a:spLocks noChangeArrowheads="1"/>
            </p:cNvSpPr>
            <p:nvPr/>
          </p:nvSpPr>
          <p:spPr bwMode="auto">
            <a:xfrm>
              <a:off x="1749" y="1590"/>
              <a:ext cx="363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71" name="Line 51"/>
            <p:cNvSpPr>
              <a:spLocks noChangeShapeType="1"/>
            </p:cNvSpPr>
            <p:nvPr/>
          </p:nvSpPr>
          <p:spPr bwMode="auto">
            <a:xfrm flipV="1">
              <a:off x="1324" y="1397"/>
              <a:ext cx="127" cy="1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72" name="Line 52"/>
            <p:cNvSpPr>
              <a:spLocks noChangeShapeType="1"/>
            </p:cNvSpPr>
            <p:nvPr/>
          </p:nvSpPr>
          <p:spPr bwMode="auto">
            <a:xfrm>
              <a:off x="1584" y="1126"/>
              <a:ext cx="81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73" name="Line 53"/>
            <p:cNvSpPr>
              <a:spLocks noChangeShapeType="1"/>
            </p:cNvSpPr>
            <p:nvPr/>
          </p:nvSpPr>
          <p:spPr bwMode="auto">
            <a:xfrm flipH="1" flipV="1">
              <a:off x="1894" y="1403"/>
              <a:ext cx="48" cy="1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74" name="Line 54"/>
            <p:cNvSpPr>
              <a:spLocks noChangeShapeType="1"/>
            </p:cNvSpPr>
            <p:nvPr/>
          </p:nvSpPr>
          <p:spPr bwMode="auto">
            <a:xfrm>
              <a:off x="2160" y="1126"/>
              <a:ext cx="75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1975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04"/>
              <a:ext cx="236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76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1431"/>
              <a:ext cx="2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77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1631"/>
              <a:ext cx="28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78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876"/>
              <a:ext cx="28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79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619"/>
              <a:ext cx="28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80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879"/>
              <a:ext cx="28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01981" name="Group 61"/>
          <p:cNvGrpSpPr>
            <a:grpSpLocks/>
          </p:cNvGrpSpPr>
          <p:nvPr/>
        </p:nvGrpSpPr>
        <p:grpSpPr bwMode="auto">
          <a:xfrm>
            <a:off x="1143000" y="3200400"/>
            <a:ext cx="7804150" cy="1066800"/>
            <a:chOff x="720" y="2016"/>
            <a:chExt cx="4916" cy="672"/>
          </a:xfrm>
        </p:grpSpPr>
        <p:sp>
          <p:nvSpPr>
            <p:cNvPr id="2001982" name="Line 62"/>
            <p:cNvSpPr>
              <a:spLocks noChangeShapeType="1"/>
            </p:cNvSpPr>
            <p:nvPr/>
          </p:nvSpPr>
          <p:spPr bwMode="auto">
            <a:xfrm>
              <a:off x="1296" y="2286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83" name="Oval 63"/>
            <p:cNvSpPr>
              <a:spLocks noChangeAspect="1" noChangeArrowheads="1"/>
            </p:cNvSpPr>
            <p:nvPr/>
          </p:nvSpPr>
          <p:spPr bwMode="auto">
            <a:xfrm>
              <a:off x="1248" y="2256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84" name="Oval 64"/>
            <p:cNvSpPr>
              <a:spLocks noChangeAspect="1" noChangeArrowheads="1"/>
            </p:cNvSpPr>
            <p:nvPr/>
          </p:nvSpPr>
          <p:spPr bwMode="auto">
            <a:xfrm>
              <a:off x="2289" y="2256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1985" name="Picture 6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125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86" name="Picture 6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2067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1987" name="Line 67"/>
            <p:cNvSpPr>
              <a:spLocks noChangeShapeType="1"/>
            </p:cNvSpPr>
            <p:nvPr/>
          </p:nvSpPr>
          <p:spPr bwMode="auto">
            <a:xfrm>
              <a:off x="1440" y="2246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88" name="Line 68"/>
            <p:cNvSpPr>
              <a:spLocks noChangeShapeType="1"/>
            </p:cNvSpPr>
            <p:nvPr/>
          </p:nvSpPr>
          <p:spPr bwMode="auto">
            <a:xfrm>
              <a:off x="1632" y="2246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89" name="Line 69"/>
            <p:cNvSpPr>
              <a:spLocks noChangeShapeType="1"/>
            </p:cNvSpPr>
            <p:nvPr/>
          </p:nvSpPr>
          <p:spPr bwMode="auto">
            <a:xfrm>
              <a:off x="1728" y="2246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0" name="Line 70"/>
            <p:cNvSpPr>
              <a:spLocks noChangeShapeType="1"/>
            </p:cNvSpPr>
            <p:nvPr/>
          </p:nvSpPr>
          <p:spPr bwMode="auto">
            <a:xfrm>
              <a:off x="1920" y="2246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1" name="Line 71"/>
            <p:cNvSpPr>
              <a:spLocks noChangeShapeType="1"/>
            </p:cNvSpPr>
            <p:nvPr/>
          </p:nvSpPr>
          <p:spPr bwMode="auto">
            <a:xfrm>
              <a:off x="2160" y="2246"/>
              <a:ext cx="0" cy="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2" name="Oval 72"/>
            <p:cNvSpPr>
              <a:spLocks noChangeAspect="1" noChangeArrowheads="1"/>
            </p:cNvSpPr>
            <p:nvPr/>
          </p:nvSpPr>
          <p:spPr bwMode="auto">
            <a:xfrm>
              <a:off x="1344" y="2263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3" name="Oval 73"/>
            <p:cNvSpPr>
              <a:spLocks noChangeAspect="1" noChangeArrowheads="1"/>
            </p:cNvSpPr>
            <p:nvPr/>
          </p:nvSpPr>
          <p:spPr bwMode="auto">
            <a:xfrm>
              <a:off x="1544" y="2263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4" name="Oval 74"/>
            <p:cNvSpPr>
              <a:spLocks noChangeAspect="1" noChangeArrowheads="1"/>
            </p:cNvSpPr>
            <p:nvPr/>
          </p:nvSpPr>
          <p:spPr bwMode="auto">
            <a:xfrm>
              <a:off x="1652" y="2263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5" name="Oval 75"/>
            <p:cNvSpPr>
              <a:spLocks noChangeAspect="1" noChangeArrowheads="1"/>
            </p:cNvSpPr>
            <p:nvPr/>
          </p:nvSpPr>
          <p:spPr bwMode="auto">
            <a:xfrm>
              <a:off x="1976" y="2263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6" name="Oval 76"/>
            <p:cNvSpPr>
              <a:spLocks noChangeAspect="1" noChangeArrowheads="1"/>
            </p:cNvSpPr>
            <p:nvPr/>
          </p:nvSpPr>
          <p:spPr bwMode="auto">
            <a:xfrm>
              <a:off x="2216" y="2264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1997" name="Oval 77"/>
            <p:cNvSpPr>
              <a:spLocks noChangeAspect="1" noChangeArrowheads="1"/>
            </p:cNvSpPr>
            <p:nvPr/>
          </p:nvSpPr>
          <p:spPr bwMode="auto">
            <a:xfrm>
              <a:off x="1790" y="2263"/>
              <a:ext cx="40" cy="40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1998" name="Picture 7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2016"/>
              <a:ext cx="202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1999" name="Picture 7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2342"/>
              <a:ext cx="2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2000" name="Picture 8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15"/>
              <a:ext cx="175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02001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02" name="Rectangle 8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0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0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1924" grpId="0" animBg="1"/>
      <p:bldP spid="2001925" grpId="0" animBg="1"/>
      <p:bldP spid="2001926" grpId="0" animBg="1"/>
      <p:bldP spid="20019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B7AC-5CC1-446F-83A7-A3ACA5135E81}" type="slidenum">
              <a:rPr lang="en-US"/>
              <a:pPr/>
              <a:t>18</a:t>
            </a:fld>
            <a:endParaRPr lang="en-US"/>
          </a:p>
        </p:txBody>
      </p:sp>
      <p:pic>
        <p:nvPicPr>
          <p:cNvPr id="200295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722563"/>
            <a:ext cx="57816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295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28600"/>
            <a:ext cx="578167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02948" name="Group 4"/>
          <p:cNvGrpSpPr>
            <a:grpSpLocks/>
          </p:cNvGrpSpPr>
          <p:nvPr/>
        </p:nvGrpSpPr>
        <p:grpSpPr bwMode="auto">
          <a:xfrm>
            <a:off x="762000" y="538163"/>
            <a:ext cx="3117850" cy="909637"/>
            <a:chOff x="480" y="339"/>
            <a:chExt cx="1964" cy="573"/>
          </a:xfrm>
        </p:grpSpPr>
        <p:sp>
          <p:nvSpPr>
            <p:cNvPr id="2002949" name="Line 5"/>
            <p:cNvSpPr>
              <a:spLocks noChangeShapeType="1"/>
            </p:cNvSpPr>
            <p:nvPr/>
          </p:nvSpPr>
          <p:spPr bwMode="auto">
            <a:xfrm>
              <a:off x="1296" y="558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2950" name="Oval 6"/>
            <p:cNvSpPr>
              <a:spLocks noChangeAspect="1" noChangeArrowheads="1"/>
            </p:cNvSpPr>
            <p:nvPr/>
          </p:nvSpPr>
          <p:spPr bwMode="auto">
            <a:xfrm>
              <a:off x="1248" y="52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2951" name="Oval 7"/>
            <p:cNvSpPr>
              <a:spLocks noChangeAspect="1" noChangeArrowheads="1"/>
            </p:cNvSpPr>
            <p:nvPr/>
          </p:nvSpPr>
          <p:spPr bwMode="auto">
            <a:xfrm>
              <a:off x="2289" y="528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2952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7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2953" name="Picture 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339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2954" name="Picture 1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3"/>
              <a:ext cx="113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0295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56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0052 0.36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02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8A99-7150-412E-8EBA-E1BA31D718BB}" type="slidenum">
              <a:rPr lang="en-US"/>
              <a:pPr/>
              <a:t>19</a:t>
            </a:fld>
            <a:endParaRPr lang="en-US"/>
          </a:p>
        </p:txBody>
      </p:sp>
      <p:pic>
        <p:nvPicPr>
          <p:cNvPr id="20039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3972" name="Line 4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39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3974" name="Line 6"/>
          <p:cNvSpPr>
            <a:spLocks noChangeShapeType="1"/>
          </p:cNvSpPr>
          <p:nvPr/>
        </p:nvSpPr>
        <p:spPr bwMode="auto">
          <a:xfrm>
            <a:off x="2057400" y="88582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975" name="Oval 7"/>
          <p:cNvSpPr>
            <a:spLocks noChangeAspect="1" noChangeArrowheads="1"/>
          </p:cNvSpPr>
          <p:nvPr/>
        </p:nvSpPr>
        <p:spPr bwMode="auto">
          <a:xfrm>
            <a:off x="1981200" y="83820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976" name="Oval 8"/>
          <p:cNvSpPr>
            <a:spLocks noChangeAspect="1" noChangeArrowheads="1"/>
          </p:cNvSpPr>
          <p:nvPr/>
        </p:nvSpPr>
        <p:spPr bwMode="auto">
          <a:xfrm>
            <a:off x="3633788" y="83820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397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397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81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397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1801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03981" name="Group 13"/>
          <p:cNvGrpSpPr>
            <a:grpSpLocks/>
          </p:cNvGrpSpPr>
          <p:nvPr/>
        </p:nvGrpSpPr>
        <p:grpSpPr bwMode="auto">
          <a:xfrm>
            <a:off x="2706688" y="152400"/>
            <a:ext cx="576262" cy="609600"/>
            <a:chOff x="1705" y="96"/>
            <a:chExt cx="363" cy="384"/>
          </a:xfrm>
        </p:grpSpPr>
        <p:pic>
          <p:nvPicPr>
            <p:cNvPr id="2003982" name="Picture 14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71"/>
              <a:ext cx="20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3983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96"/>
              <a:ext cx="363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04011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722563"/>
            <a:ext cx="57816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4018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16325"/>
            <a:ext cx="700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04017" name="Group 49"/>
          <p:cNvGrpSpPr>
            <a:grpSpLocks/>
          </p:cNvGrpSpPr>
          <p:nvPr/>
        </p:nvGrpSpPr>
        <p:grpSpPr bwMode="auto">
          <a:xfrm>
            <a:off x="76200" y="3352800"/>
            <a:ext cx="5897563" cy="296863"/>
            <a:chOff x="48" y="2112"/>
            <a:chExt cx="3715" cy="187"/>
          </a:xfrm>
        </p:grpSpPr>
        <p:pic>
          <p:nvPicPr>
            <p:cNvPr id="2003987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112"/>
              <a:ext cx="29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4015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112"/>
              <a:ext cx="333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003988" name="Group 20"/>
          <p:cNvGrpSpPr>
            <a:grpSpLocks/>
          </p:cNvGrpSpPr>
          <p:nvPr/>
        </p:nvGrpSpPr>
        <p:grpSpPr bwMode="auto">
          <a:xfrm>
            <a:off x="4137025" y="4813300"/>
            <a:ext cx="3976688" cy="444500"/>
            <a:chOff x="2606" y="3032"/>
            <a:chExt cx="2505" cy="280"/>
          </a:xfrm>
        </p:grpSpPr>
        <p:pic>
          <p:nvPicPr>
            <p:cNvPr id="2003989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3120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3990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32"/>
              <a:ext cx="223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03994" name="Line 26"/>
          <p:cNvSpPr>
            <a:spLocks noChangeShapeType="1"/>
          </p:cNvSpPr>
          <p:nvPr/>
        </p:nvSpPr>
        <p:spPr bwMode="auto">
          <a:xfrm>
            <a:off x="27432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995" name="Line 27"/>
          <p:cNvSpPr>
            <a:spLocks noChangeShapeType="1"/>
          </p:cNvSpPr>
          <p:nvPr/>
        </p:nvSpPr>
        <p:spPr bwMode="auto">
          <a:xfrm>
            <a:off x="3048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996" name="Oval 28"/>
          <p:cNvSpPr>
            <a:spLocks noChangeAspect="1" noChangeArrowheads="1"/>
          </p:cNvSpPr>
          <p:nvPr/>
        </p:nvSpPr>
        <p:spPr bwMode="auto">
          <a:xfrm>
            <a:off x="2841625" y="84931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4014" name="Group 46"/>
          <p:cNvGrpSpPr>
            <a:grpSpLocks/>
          </p:cNvGrpSpPr>
          <p:nvPr/>
        </p:nvGrpSpPr>
        <p:grpSpPr bwMode="auto">
          <a:xfrm>
            <a:off x="76200" y="3033713"/>
            <a:ext cx="6884988" cy="330200"/>
            <a:chOff x="48" y="1911"/>
            <a:chExt cx="4337" cy="208"/>
          </a:xfrm>
        </p:grpSpPr>
        <p:pic>
          <p:nvPicPr>
            <p:cNvPr id="2004007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11"/>
              <a:ext cx="29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4012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" y="1911"/>
              <a:ext cx="3964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04009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4010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67000" y="931863"/>
            <a:ext cx="566738" cy="1139825"/>
            <a:chOff x="2667000" y="931863"/>
            <a:chExt cx="566738" cy="1139825"/>
          </a:xfrm>
        </p:grpSpPr>
        <p:sp>
          <p:nvSpPr>
            <p:cNvPr id="2003980" name="Line 12"/>
            <p:cNvSpPr>
              <a:spLocks noChangeShapeType="1"/>
            </p:cNvSpPr>
            <p:nvPr/>
          </p:nvSpPr>
          <p:spPr bwMode="auto">
            <a:xfrm flipV="1">
              <a:off x="2870200" y="931863"/>
              <a:ext cx="0" cy="585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3999" name="Rectangle 31"/>
            <p:cNvSpPr>
              <a:spLocks noChangeArrowheads="1"/>
            </p:cNvSpPr>
            <p:nvPr/>
          </p:nvSpPr>
          <p:spPr bwMode="auto">
            <a:xfrm>
              <a:off x="2667000" y="1524000"/>
              <a:ext cx="566738" cy="5476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4000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1581150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03991" name="Group 23"/>
          <p:cNvGrpSpPr>
            <a:grpSpLocks/>
          </p:cNvGrpSpPr>
          <p:nvPr/>
        </p:nvGrpSpPr>
        <p:grpSpPr bwMode="auto">
          <a:xfrm>
            <a:off x="2814638" y="6007100"/>
            <a:ext cx="4238625" cy="774700"/>
            <a:chOff x="2359" y="3784"/>
            <a:chExt cx="2670" cy="488"/>
          </a:xfrm>
        </p:grpSpPr>
        <p:pic>
          <p:nvPicPr>
            <p:cNvPr id="200399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901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3993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3784"/>
              <a:ext cx="24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04019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44938"/>
            <a:ext cx="2816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4020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86263"/>
            <a:ext cx="52212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4021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02288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4003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94350"/>
            <a:ext cx="2438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4004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4724400"/>
            <a:ext cx="20018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4005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9950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0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0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0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0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0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0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2003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2003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0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0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0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0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0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0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0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0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0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0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0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0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0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0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0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0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3972" grpId="0" animBg="1"/>
      <p:bldP spid="2003994" grpId="0" animBg="1"/>
      <p:bldP spid="2003994" grpId="1" animBg="1"/>
      <p:bldP spid="2003995" grpId="0" animBg="1"/>
      <p:bldP spid="20039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9AA-B994-4931-B76B-672716D4D3AB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1986562" name="Group 2"/>
          <p:cNvGrpSpPr>
            <a:grpSpLocks/>
          </p:cNvGrpSpPr>
          <p:nvPr/>
        </p:nvGrpSpPr>
        <p:grpSpPr bwMode="auto">
          <a:xfrm>
            <a:off x="201613" y="1790700"/>
            <a:ext cx="8740775" cy="3275013"/>
            <a:chOff x="127" y="575"/>
            <a:chExt cx="5506" cy="2063"/>
          </a:xfrm>
        </p:grpSpPr>
        <p:pic>
          <p:nvPicPr>
            <p:cNvPr id="1986563" name="Picture 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575"/>
              <a:ext cx="3591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6564" name="Picture 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1103"/>
              <a:ext cx="5506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6565" name="Picture 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" y="1632"/>
              <a:ext cx="3531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6566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2159"/>
              <a:ext cx="3561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8656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568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667000" y="931863"/>
            <a:ext cx="566738" cy="1139825"/>
            <a:chOff x="2667000" y="931863"/>
            <a:chExt cx="566738" cy="1139825"/>
          </a:xfrm>
        </p:grpSpPr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V="1">
              <a:off x="2870200" y="931863"/>
              <a:ext cx="0" cy="585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667000" y="1524000"/>
              <a:ext cx="566738" cy="5476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1581150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9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02288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CDA-EB4E-4A4B-8D3D-386F2F32FD77}" type="slidenum">
              <a:rPr lang="en-US"/>
              <a:pPr/>
              <a:t>20</a:t>
            </a:fld>
            <a:endParaRPr lang="en-US"/>
          </a:p>
        </p:txBody>
      </p:sp>
      <p:pic>
        <p:nvPicPr>
          <p:cNvPr id="200499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4724400"/>
            <a:ext cx="20018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49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13300"/>
            <a:ext cx="35417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49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4998" name="Line 6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49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5000" name="Line 8"/>
          <p:cNvSpPr>
            <a:spLocks noChangeShapeType="1"/>
          </p:cNvSpPr>
          <p:nvPr/>
        </p:nvSpPr>
        <p:spPr bwMode="auto">
          <a:xfrm>
            <a:off x="2057400" y="88582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5001" name="Oval 9"/>
          <p:cNvSpPr>
            <a:spLocks noChangeAspect="1" noChangeArrowheads="1"/>
          </p:cNvSpPr>
          <p:nvPr/>
        </p:nvSpPr>
        <p:spPr bwMode="auto">
          <a:xfrm>
            <a:off x="1981200" y="83820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5002" name="Oval 10"/>
          <p:cNvSpPr>
            <a:spLocks noChangeAspect="1" noChangeArrowheads="1"/>
          </p:cNvSpPr>
          <p:nvPr/>
        </p:nvSpPr>
        <p:spPr bwMode="auto">
          <a:xfrm>
            <a:off x="3633788" y="83820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500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0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81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5005" name="Line 13"/>
          <p:cNvSpPr>
            <a:spLocks noChangeShapeType="1"/>
          </p:cNvSpPr>
          <p:nvPr/>
        </p:nvSpPr>
        <p:spPr bwMode="auto">
          <a:xfrm>
            <a:off x="27432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5006" name="Line 14"/>
          <p:cNvSpPr>
            <a:spLocks noChangeShapeType="1"/>
          </p:cNvSpPr>
          <p:nvPr/>
        </p:nvSpPr>
        <p:spPr bwMode="auto">
          <a:xfrm>
            <a:off x="3048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5007" name="Oval 15"/>
          <p:cNvSpPr>
            <a:spLocks noChangeAspect="1" noChangeArrowheads="1"/>
          </p:cNvSpPr>
          <p:nvPr/>
        </p:nvSpPr>
        <p:spPr bwMode="auto">
          <a:xfrm>
            <a:off x="2841625" y="849313"/>
            <a:ext cx="63500" cy="635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5008" name="Picture 16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8963"/>
            <a:ext cx="32861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0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1801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1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6192838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1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4619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33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16325"/>
            <a:ext cx="700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501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95300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32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2879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503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722563"/>
            <a:ext cx="57816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501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619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35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86263"/>
            <a:ext cx="52212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5034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44938"/>
            <a:ext cx="2816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502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07100"/>
            <a:ext cx="46450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5021" name="Rectangle 29"/>
          <p:cNvSpPr>
            <a:spLocks noChangeArrowheads="1"/>
          </p:cNvSpPr>
          <p:nvPr/>
        </p:nvSpPr>
        <p:spPr bwMode="auto">
          <a:xfrm>
            <a:off x="895350" y="5922963"/>
            <a:ext cx="1782763" cy="8128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5022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94350"/>
            <a:ext cx="2438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23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52400"/>
            <a:ext cx="5762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26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949950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5031" name="Picture 3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33713"/>
            <a:ext cx="62928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5028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5029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135" y="114991"/>
            <a:ext cx="5078066" cy="259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005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111D-27EF-408C-97C1-65A4BCADFCB5}" type="slidenum">
              <a:rPr lang="en-US"/>
              <a:pPr/>
              <a:t>21</a:t>
            </a:fld>
            <a:endParaRPr lang="en-US"/>
          </a:p>
        </p:txBody>
      </p:sp>
      <p:pic>
        <p:nvPicPr>
          <p:cNvPr id="20060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602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603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6813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6018" name="Freeform 2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0601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400"/>
            <a:ext cx="322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602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6021" name="Line 5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602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06037" name="Group 21"/>
          <p:cNvGrpSpPr>
            <a:grpSpLocks/>
          </p:cNvGrpSpPr>
          <p:nvPr/>
        </p:nvGrpSpPr>
        <p:grpSpPr bwMode="auto">
          <a:xfrm>
            <a:off x="1084263" y="4021138"/>
            <a:ext cx="5316537" cy="1008062"/>
            <a:chOff x="683" y="2533"/>
            <a:chExt cx="3349" cy="635"/>
          </a:xfrm>
        </p:grpSpPr>
        <p:pic>
          <p:nvPicPr>
            <p:cNvPr id="2006036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533"/>
              <a:ext cx="276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06027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2752"/>
              <a:ext cx="256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6028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960"/>
              <a:ext cx="3227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0603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7432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603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4514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603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6033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95BB-A189-4E88-BC8E-061E7E79C8C5}" type="slidenum">
              <a:rPr lang="en-US"/>
              <a:pPr/>
              <a:t>22</a:t>
            </a:fld>
            <a:endParaRPr lang="en-US"/>
          </a:p>
        </p:txBody>
      </p:sp>
      <p:pic>
        <p:nvPicPr>
          <p:cNvPr id="2007381" name="Picture 3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382" name="Picture 3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6813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07376" name="Group 336"/>
          <p:cNvGrpSpPr>
            <a:grpSpLocks/>
          </p:cNvGrpSpPr>
          <p:nvPr/>
        </p:nvGrpSpPr>
        <p:grpSpPr bwMode="auto">
          <a:xfrm>
            <a:off x="1084263" y="4021138"/>
            <a:ext cx="5316537" cy="1008062"/>
            <a:chOff x="683" y="2533"/>
            <a:chExt cx="3349" cy="635"/>
          </a:xfrm>
        </p:grpSpPr>
        <p:pic>
          <p:nvPicPr>
            <p:cNvPr id="2007377" name="Picture 3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533"/>
              <a:ext cx="276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07378" name="Picture 3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2752"/>
              <a:ext cx="256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7379" name="Picture 3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960"/>
              <a:ext cx="3227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07374" name="Picture 3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7432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375" name="Picture 3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4514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042" name="Freeform 2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0704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44" name="Line 4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704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4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400"/>
            <a:ext cx="322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47" name="Rectangle 7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48" name="Rectangle 8"/>
          <p:cNvSpPr>
            <a:spLocks noChangeArrowheads="1"/>
          </p:cNvSpPr>
          <p:nvPr/>
        </p:nvSpPr>
        <p:spPr bwMode="auto">
          <a:xfrm>
            <a:off x="22098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49" name="Rectangle 9"/>
          <p:cNvSpPr>
            <a:spLocks noChangeArrowheads="1"/>
          </p:cNvSpPr>
          <p:nvPr/>
        </p:nvSpPr>
        <p:spPr bwMode="auto">
          <a:xfrm>
            <a:off x="20574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0" name="Rectangle 10"/>
          <p:cNvSpPr>
            <a:spLocks noChangeArrowheads="1"/>
          </p:cNvSpPr>
          <p:nvPr/>
        </p:nvSpPr>
        <p:spPr bwMode="auto">
          <a:xfrm>
            <a:off x="22098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1" name="Rectangle 11"/>
          <p:cNvSpPr>
            <a:spLocks noChangeArrowheads="1"/>
          </p:cNvSpPr>
          <p:nvPr/>
        </p:nvSpPr>
        <p:spPr bwMode="auto">
          <a:xfrm>
            <a:off x="20574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2" name="Rectangle 12"/>
          <p:cNvSpPr>
            <a:spLocks noChangeArrowheads="1"/>
          </p:cNvSpPr>
          <p:nvPr/>
        </p:nvSpPr>
        <p:spPr bwMode="auto">
          <a:xfrm>
            <a:off x="22098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3" name="Rectangle 13"/>
          <p:cNvSpPr>
            <a:spLocks noChangeArrowheads="1"/>
          </p:cNvSpPr>
          <p:nvPr/>
        </p:nvSpPr>
        <p:spPr bwMode="auto">
          <a:xfrm>
            <a:off x="17526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4" name="Rectangle 14"/>
          <p:cNvSpPr>
            <a:spLocks noChangeArrowheads="1"/>
          </p:cNvSpPr>
          <p:nvPr/>
        </p:nvSpPr>
        <p:spPr bwMode="auto">
          <a:xfrm>
            <a:off x="19050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5" name="Rectangle 15"/>
          <p:cNvSpPr>
            <a:spLocks noChangeArrowheads="1"/>
          </p:cNvSpPr>
          <p:nvPr/>
        </p:nvSpPr>
        <p:spPr bwMode="auto">
          <a:xfrm>
            <a:off x="17526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6" name="Rectangle 16"/>
          <p:cNvSpPr>
            <a:spLocks noChangeArrowheads="1"/>
          </p:cNvSpPr>
          <p:nvPr/>
        </p:nvSpPr>
        <p:spPr bwMode="auto">
          <a:xfrm>
            <a:off x="19050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7" name="Rectangle 17"/>
          <p:cNvSpPr>
            <a:spLocks noChangeArrowheads="1"/>
          </p:cNvSpPr>
          <p:nvPr/>
        </p:nvSpPr>
        <p:spPr bwMode="auto">
          <a:xfrm>
            <a:off x="17526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8" name="Rectangle 18"/>
          <p:cNvSpPr>
            <a:spLocks noChangeArrowheads="1"/>
          </p:cNvSpPr>
          <p:nvPr/>
        </p:nvSpPr>
        <p:spPr bwMode="auto">
          <a:xfrm>
            <a:off x="19050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59" name="Rectangle 19"/>
          <p:cNvSpPr>
            <a:spLocks noChangeArrowheads="1"/>
          </p:cNvSpPr>
          <p:nvPr/>
        </p:nvSpPr>
        <p:spPr bwMode="auto">
          <a:xfrm>
            <a:off x="20574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0" name="Rectangle 20"/>
          <p:cNvSpPr>
            <a:spLocks noChangeArrowheads="1"/>
          </p:cNvSpPr>
          <p:nvPr/>
        </p:nvSpPr>
        <p:spPr bwMode="auto">
          <a:xfrm>
            <a:off x="22098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1" name="Rectangle 21"/>
          <p:cNvSpPr>
            <a:spLocks noChangeArrowheads="1"/>
          </p:cNvSpPr>
          <p:nvPr/>
        </p:nvSpPr>
        <p:spPr bwMode="auto">
          <a:xfrm>
            <a:off x="20574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2" name="Rectangle 22"/>
          <p:cNvSpPr>
            <a:spLocks noChangeArrowheads="1"/>
          </p:cNvSpPr>
          <p:nvPr/>
        </p:nvSpPr>
        <p:spPr bwMode="auto">
          <a:xfrm>
            <a:off x="22098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3" name="Rectangle 23"/>
          <p:cNvSpPr>
            <a:spLocks noChangeArrowheads="1"/>
          </p:cNvSpPr>
          <p:nvPr/>
        </p:nvSpPr>
        <p:spPr bwMode="auto">
          <a:xfrm>
            <a:off x="20574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4" name="Rectangle 24"/>
          <p:cNvSpPr>
            <a:spLocks noChangeArrowheads="1"/>
          </p:cNvSpPr>
          <p:nvPr/>
        </p:nvSpPr>
        <p:spPr bwMode="auto">
          <a:xfrm>
            <a:off x="22098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5" name="Rectangle 25"/>
          <p:cNvSpPr>
            <a:spLocks noChangeArrowheads="1"/>
          </p:cNvSpPr>
          <p:nvPr/>
        </p:nvSpPr>
        <p:spPr bwMode="auto">
          <a:xfrm>
            <a:off x="17526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6" name="Rectangle 26"/>
          <p:cNvSpPr>
            <a:spLocks noChangeArrowheads="1"/>
          </p:cNvSpPr>
          <p:nvPr/>
        </p:nvSpPr>
        <p:spPr bwMode="auto">
          <a:xfrm>
            <a:off x="19050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7" name="Rectangle 27"/>
          <p:cNvSpPr>
            <a:spLocks noChangeArrowheads="1"/>
          </p:cNvSpPr>
          <p:nvPr/>
        </p:nvSpPr>
        <p:spPr bwMode="auto">
          <a:xfrm>
            <a:off x="17526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8" name="Rectangle 28"/>
          <p:cNvSpPr>
            <a:spLocks noChangeArrowheads="1"/>
          </p:cNvSpPr>
          <p:nvPr/>
        </p:nvSpPr>
        <p:spPr bwMode="auto">
          <a:xfrm>
            <a:off x="19050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69" name="Rectangle 29"/>
          <p:cNvSpPr>
            <a:spLocks noChangeArrowheads="1"/>
          </p:cNvSpPr>
          <p:nvPr/>
        </p:nvSpPr>
        <p:spPr bwMode="auto">
          <a:xfrm>
            <a:off x="17526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0" name="Rectangle 30"/>
          <p:cNvSpPr>
            <a:spLocks noChangeArrowheads="1"/>
          </p:cNvSpPr>
          <p:nvPr/>
        </p:nvSpPr>
        <p:spPr bwMode="auto">
          <a:xfrm>
            <a:off x="19050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1" name="Rectangle 31"/>
          <p:cNvSpPr>
            <a:spLocks noChangeArrowheads="1"/>
          </p:cNvSpPr>
          <p:nvPr/>
        </p:nvSpPr>
        <p:spPr bwMode="auto">
          <a:xfrm>
            <a:off x="14478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2" name="Rectangle 32"/>
          <p:cNvSpPr>
            <a:spLocks noChangeArrowheads="1"/>
          </p:cNvSpPr>
          <p:nvPr/>
        </p:nvSpPr>
        <p:spPr bwMode="auto">
          <a:xfrm>
            <a:off x="16002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3" name="Rectangle 33"/>
          <p:cNvSpPr>
            <a:spLocks noChangeArrowheads="1"/>
          </p:cNvSpPr>
          <p:nvPr/>
        </p:nvSpPr>
        <p:spPr bwMode="auto">
          <a:xfrm>
            <a:off x="14478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4" name="Rectangle 34"/>
          <p:cNvSpPr>
            <a:spLocks noChangeArrowheads="1"/>
          </p:cNvSpPr>
          <p:nvPr/>
        </p:nvSpPr>
        <p:spPr bwMode="auto">
          <a:xfrm>
            <a:off x="16002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5" name="Rectangle 35"/>
          <p:cNvSpPr>
            <a:spLocks noChangeArrowheads="1"/>
          </p:cNvSpPr>
          <p:nvPr/>
        </p:nvSpPr>
        <p:spPr bwMode="auto">
          <a:xfrm>
            <a:off x="14478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6" name="Rectangle 36"/>
          <p:cNvSpPr>
            <a:spLocks noChangeArrowheads="1"/>
          </p:cNvSpPr>
          <p:nvPr/>
        </p:nvSpPr>
        <p:spPr bwMode="auto">
          <a:xfrm>
            <a:off x="16002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7" name="Rectangle 37"/>
          <p:cNvSpPr>
            <a:spLocks noChangeArrowheads="1"/>
          </p:cNvSpPr>
          <p:nvPr/>
        </p:nvSpPr>
        <p:spPr bwMode="auto">
          <a:xfrm>
            <a:off x="11430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8" name="Rectangle 38"/>
          <p:cNvSpPr>
            <a:spLocks noChangeArrowheads="1"/>
          </p:cNvSpPr>
          <p:nvPr/>
        </p:nvSpPr>
        <p:spPr bwMode="auto">
          <a:xfrm>
            <a:off x="12954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9" name="Rectangle 39"/>
          <p:cNvSpPr>
            <a:spLocks noChangeArrowheads="1"/>
          </p:cNvSpPr>
          <p:nvPr/>
        </p:nvSpPr>
        <p:spPr bwMode="auto">
          <a:xfrm>
            <a:off x="11430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0" name="Rectangle 40"/>
          <p:cNvSpPr>
            <a:spLocks noChangeArrowheads="1"/>
          </p:cNvSpPr>
          <p:nvPr/>
        </p:nvSpPr>
        <p:spPr bwMode="auto">
          <a:xfrm>
            <a:off x="12954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1" name="Rectangle 41"/>
          <p:cNvSpPr>
            <a:spLocks noChangeArrowheads="1"/>
          </p:cNvSpPr>
          <p:nvPr/>
        </p:nvSpPr>
        <p:spPr bwMode="auto">
          <a:xfrm>
            <a:off x="11430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2" name="Rectangle 42"/>
          <p:cNvSpPr>
            <a:spLocks noChangeArrowheads="1"/>
          </p:cNvSpPr>
          <p:nvPr/>
        </p:nvSpPr>
        <p:spPr bwMode="auto">
          <a:xfrm>
            <a:off x="12954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3" name="Rectangle 43"/>
          <p:cNvSpPr>
            <a:spLocks noChangeArrowheads="1"/>
          </p:cNvSpPr>
          <p:nvPr/>
        </p:nvSpPr>
        <p:spPr bwMode="auto">
          <a:xfrm>
            <a:off x="14478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4" name="Rectangle 44"/>
          <p:cNvSpPr>
            <a:spLocks noChangeArrowheads="1"/>
          </p:cNvSpPr>
          <p:nvPr/>
        </p:nvSpPr>
        <p:spPr bwMode="auto">
          <a:xfrm>
            <a:off x="16002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5" name="Rectangle 45"/>
          <p:cNvSpPr>
            <a:spLocks noChangeArrowheads="1"/>
          </p:cNvSpPr>
          <p:nvPr/>
        </p:nvSpPr>
        <p:spPr bwMode="auto">
          <a:xfrm>
            <a:off x="14478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6" name="Rectangle 46"/>
          <p:cNvSpPr>
            <a:spLocks noChangeArrowheads="1"/>
          </p:cNvSpPr>
          <p:nvPr/>
        </p:nvSpPr>
        <p:spPr bwMode="auto">
          <a:xfrm>
            <a:off x="16002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7" name="Rectangle 47"/>
          <p:cNvSpPr>
            <a:spLocks noChangeArrowheads="1"/>
          </p:cNvSpPr>
          <p:nvPr/>
        </p:nvSpPr>
        <p:spPr bwMode="auto">
          <a:xfrm>
            <a:off x="14478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8" name="Rectangle 48"/>
          <p:cNvSpPr>
            <a:spLocks noChangeArrowheads="1"/>
          </p:cNvSpPr>
          <p:nvPr/>
        </p:nvSpPr>
        <p:spPr bwMode="auto">
          <a:xfrm>
            <a:off x="16002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9" name="Rectangle 49"/>
          <p:cNvSpPr>
            <a:spLocks noChangeArrowheads="1"/>
          </p:cNvSpPr>
          <p:nvPr/>
        </p:nvSpPr>
        <p:spPr bwMode="auto">
          <a:xfrm>
            <a:off x="11430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0" name="Rectangle 50"/>
          <p:cNvSpPr>
            <a:spLocks noChangeArrowheads="1"/>
          </p:cNvSpPr>
          <p:nvPr/>
        </p:nvSpPr>
        <p:spPr bwMode="auto">
          <a:xfrm>
            <a:off x="1295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1" name="Rectangle 51"/>
          <p:cNvSpPr>
            <a:spLocks noChangeArrowheads="1"/>
          </p:cNvSpPr>
          <p:nvPr/>
        </p:nvSpPr>
        <p:spPr bwMode="auto">
          <a:xfrm>
            <a:off x="11430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2" name="Rectangle 52"/>
          <p:cNvSpPr>
            <a:spLocks noChangeArrowheads="1"/>
          </p:cNvSpPr>
          <p:nvPr/>
        </p:nvSpPr>
        <p:spPr bwMode="auto">
          <a:xfrm>
            <a:off x="12954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3" name="Rectangle 53"/>
          <p:cNvSpPr>
            <a:spLocks noChangeArrowheads="1"/>
          </p:cNvSpPr>
          <p:nvPr/>
        </p:nvSpPr>
        <p:spPr bwMode="auto">
          <a:xfrm>
            <a:off x="11430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4" name="Rectangle 54"/>
          <p:cNvSpPr>
            <a:spLocks noChangeArrowheads="1"/>
          </p:cNvSpPr>
          <p:nvPr/>
        </p:nvSpPr>
        <p:spPr bwMode="auto">
          <a:xfrm>
            <a:off x="12954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5" name="Rectangle 55"/>
          <p:cNvSpPr>
            <a:spLocks noChangeArrowheads="1"/>
          </p:cNvSpPr>
          <p:nvPr/>
        </p:nvSpPr>
        <p:spPr bwMode="auto">
          <a:xfrm>
            <a:off x="8382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6" name="Rectangle 56"/>
          <p:cNvSpPr>
            <a:spLocks noChangeArrowheads="1"/>
          </p:cNvSpPr>
          <p:nvPr/>
        </p:nvSpPr>
        <p:spPr bwMode="auto">
          <a:xfrm>
            <a:off x="9906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7" name="Rectangle 57"/>
          <p:cNvSpPr>
            <a:spLocks noChangeArrowheads="1"/>
          </p:cNvSpPr>
          <p:nvPr/>
        </p:nvSpPr>
        <p:spPr bwMode="auto">
          <a:xfrm>
            <a:off x="8382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8" name="Rectangle 58"/>
          <p:cNvSpPr>
            <a:spLocks noChangeArrowheads="1"/>
          </p:cNvSpPr>
          <p:nvPr/>
        </p:nvSpPr>
        <p:spPr bwMode="auto">
          <a:xfrm>
            <a:off x="9906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9" name="Rectangle 59"/>
          <p:cNvSpPr>
            <a:spLocks noChangeArrowheads="1"/>
          </p:cNvSpPr>
          <p:nvPr/>
        </p:nvSpPr>
        <p:spPr bwMode="auto">
          <a:xfrm>
            <a:off x="8382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0" name="Rectangle 60"/>
          <p:cNvSpPr>
            <a:spLocks noChangeArrowheads="1"/>
          </p:cNvSpPr>
          <p:nvPr/>
        </p:nvSpPr>
        <p:spPr bwMode="auto">
          <a:xfrm>
            <a:off x="9906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1" name="Rectangle 61"/>
          <p:cNvSpPr>
            <a:spLocks noChangeArrowheads="1"/>
          </p:cNvSpPr>
          <p:nvPr/>
        </p:nvSpPr>
        <p:spPr bwMode="auto">
          <a:xfrm>
            <a:off x="533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2" name="Rectangle 62"/>
          <p:cNvSpPr>
            <a:spLocks noChangeArrowheads="1"/>
          </p:cNvSpPr>
          <p:nvPr/>
        </p:nvSpPr>
        <p:spPr bwMode="auto">
          <a:xfrm>
            <a:off x="6858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3" name="Rectangle 63"/>
          <p:cNvSpPr>
            <a:spLocks noChangeArrowheads="1"/>
          </p:cNvSpPr>
          <p:nvPr/>
        </p:nvSpPr>
        <p:spPr bwMode="auto">
          <a:xfrm>
            <a:off x="5334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4" name="Rectangle 64"/>
          <p:cNvSpPr>
            <a:spLocks noChangeArrowheads="1"/>
          </p:cNvSpPr>
          <p:nvPr/>
        </p:nvSpPr>
        <p:spPr bwMode="auto">
          <a:xfrm>
            <a:off x="6858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5" name="Rectangle 65"/>
          <p:cNvSpPr>
            <a:spLocks noChangeArrowheads="1"/>
          </p:cNvSpPr>
          <p:nvPr/>
        </p:nvSpPr>
        <p:spPr bwMode="auto">
          <a:xfrm>
            <a:off x="5334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6" name="Rectangle 66"/>
          <p:cNvSpPr>
            <a:spLocks noChangeArrowheads="1"/>
          </p:cNvSpPr>
          <p:nvPr/>
        </p:nvSpPr>
        <p:spPr bwMode="auto">
          <a:xfrm>
            <a:off x="6858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7" name="Rectangle 67"/>
          <p:cNvSpPr>
            <a:spLocks noChangeArrowheads="1"/>
          </p:cNvSpPr>
          <p:nvPr/>
        </p:nvSpPr>
        <p:spPr bwMode="auto">
          <a:xfrm>
            <a:off x="8382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8" name="Rectangle 68"/>
          <p:cNvSpPr>
            <a:spLocks noChangeArrowheads="1"/>
          </p:cNvSpPr>
          <p:nvPr/>
        </p:nvSpPr>
        <p:spPr bwMode="auto">
          <a:xfrm>
            <a:off x="9906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9" name="Rectangle 69"/>
          <p:cNvSpPr>
            <a:spLocks noChangeArrowheads="1"/>
          </p:cNvSpPr>
          <p:nvPr/>
        </p:nvSpPr>
        <p:spPr bwMode="auto">
          <a:xfrm>
            <a:off x="8382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0" name="Rectangle 70"/>
          <p:cNvSpPr>
            <a:spLocks noChangeArrowheads="1"/>
          </p:cNvSpPr>
          <p:nvPr/>
        </p:nvSpPr>
        <p:spPr bwMode="auto">
          <a:xfrm>
            <a:off x="9906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1" name="Rectangle 71"/>
          <p:cNvSpPr>
            <a:spLocks noChangeArrowheads="1"/>
          </p:cNvSpPr>
          <p:nvPr/>
        </p:nvSpPr>
        <p:spPr bwMode="auto">
          <a:xfrm>
            <a:off x="8382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2" name="Rectangle 72"/>
          <p:cNvSpPr>
            <a:spLocks noChangeArrowheads="1"/>
          </p:cNvSpPr>
          <p:nvPr/>
        </p:nvSpPr>
        <p:spPr bwMode="auto">
          <a:xfrm>
            <a:off x="9906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3" name="Rectangle 73"/>
          <p:cNvSpPr>
            <a:spLocks noChangeArrowheads="1"/>
          </p:cNvSpPr>
          <p:nvPr/>
        </p:nvSpPr>
        <p:spPr bwMode="auto">
          <a:xfrm>
            <a:off x="5334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4" name="Rectangle 74"/>
          <p:cNvSpPr>
            <a:spLocks noChangeArrowheads="1"/>
          </p:cNvSpPr>
          <p:nvPr/>
        </p:nvSpPr>
        <p:spPr bwMode="auto">
          <a:xfrm>
            <a:off x="6858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5" name="Rectangle 75"/>
          <p:cNvSpPr>
            <a:spLocks noChangeArrowheads="1"/>
          </p:cNvSpPr>
          <p:nvPr/>
        </p:nvSpPr>
        <p:spPr bwMode="auto">
          <a:xfrm>
            <a:off x="5334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6" name="Rectangle 76"/>
          <p:cNvSpPr>
            <a:spLocks noChangeArrowheads="1"/>
          </p:cNvSpPr>
          <p:nvPr/>
        </p:nvSpPr>
        <p:spPr bwMode="auto">
          <a:xfrm>
            <a:off x="6858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7" name="Rectangle 77"/>
          <p:cNvSpPr>
            <a:spLocks noChangeArrowheads="1"/>
          </p:cNvSpPr>
          <p:nvPr/>
        </p:nvSpPr>
        <p:spPr bwMode="auto">
          <a:xfrm>
            <a:off x="5334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8" name="Rectangle 78"/>
          <p:cNvSpPr>
            <a:spLocks noChangeArrowheads="1"/>
          </p:cNvSpPr>
          <p:nvPr/>
        </p:nvSpPr>
        <p:spPr bwMode="auto">
          <a:xfrm>
            <a:off x="6858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9" name="Rectangle 79"/>
          <p:cNvSpPr>
            <a:spLocks noChangeArrowheads="1"/>
          </p:cNvSpPr>
          <p:nvPr/>
        </p:nvSpPr>
        <p:spPr bwMode="auto">
          <a:xfrm>
            <a:off x="8382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0" name="Rectangle 80"/>
          <p:cNvSpPr>
            <a:spLocks noChangeArrowheads="1"/>
          </p:cNvSpPr>
          <p:nvPr/>
        </p:nvSpPr>
        <p:spPr bwMode="auto">
          <a:xfrm>
            <a:off x="9906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1" name="Rectangle 81"/>
          <p:cNvSpPr>
            <a:spLocks noChangeArrowheads="1"/>
          </p:cNvSpPr>
          <p:nvPr/>
        </p:nvSpPr>
        <p:spPr bwMode="auto">
          <a:xfrm>
            <a:off x="8382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2" name="Rectangle 82"/>
          <p:cNvSpPr>
            <a:spLocks noChangeArrowheads="1"/>
          </p:cNvSpPr>
          <p:nvPr/>
        </p:nvSpPr>
        <p:spPr bwMode="auto">
          <a:xfrm>
            <a:off x="9906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3" name="Rectangle 83"/>
          <p:cNvSpPr>
            <a:spLocks noChangeArrowheads="1"/>
          </p:cNvSpPr>
          <p:nvPr/>
        </p:nvSpPr>
        <p:spPr bwMode="auto">
          <a:xfrm>
            <a:off x="8382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4" name="Rectangle 84"/>
          <p:cNvSpPr>
            <a:spLocks noChangeArrowheads="1"/>
          </p:cNvSpPr>
          <p:nvPr/>
        </p:nvSpPr>
        <p:spPr bwMode="auto">
          <a:xfrm>
            <a:off x="9906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5" name="Rectangle 85"/>
          <p:cNvSpPr>
            <a:spLocks noChangeArrowheads="1"/>
          </p:cNvSpPr>
          <p:nvPr/>
        </p:nvSpPr>
        <p:spPr bwMode="auto">
          <a:xfrm>
            <a:off x="5334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6" name="Rectangle 86"/>
          <p:cNvSpPr>
            <a:spLocks noChangeArrowheads="1"/>
          </p:cNvSpPr>
          <p:nvPr/>
        </p:nvSpPr>
        <p:spPr bwMode="auto">
          <a:xfrm>
            <a:off x="6858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7" name="Rectangle 87"/>
          <p:cNvSpPr>
            <a:spLocks noChangeArrowheads="1"/>
          </p:cNvSpPr>
          <p:nvPr/>
        </p:nvSpPr>
        <p:spPr bwMode="auto">
          <a:xfrm>
            <a:off x="5334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8" name="Rectangle 88"/>
          <p:cNvSpPr>
            <a:spLocks noChangeArrowheads="1"/>
          </p:cNvSpPr>
          <p:nvPr/>
        </p:nvSpPr>
        <p:spPr bwMode="auto">
          <a:xfrm>
            <a:off x="6858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9" name="Rectangle 89"/>
          <p:cNvSpPr>
            <a:spLocks noChangeArrowheads="1"/>
          </p:cNvSpPr>
          <p:nvPr/>
        </p:nvSpPr>
        <p:spPr bwMode="auto">
          <a:xfrm>
            <a:off x="5334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0" name="Rectangle 90"/>
          <p:cNvSpPr>
            <a:spLocks noChangeArrowheads="1"/>
          </p:cNvSpPr>
          <p:nvPr/>
        </p:nvSpPr>
        <p:spPr bwMode="auto">
          <a:xfrm>
            <a:off x="6858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1" name="Rectangle 91"/>
          <p:cNvSpPr>
            <a:spLocks noChangeArrowheads="1"/>
          </p:cNvSpPr>
          <p:nvPr/>
        </p:nvSpPr>
        <p:spPr bwMode="auto">
          <a:xfrm>
            <a:off x="14478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2" name="Rectangle 92"/>
          <p:cNvSpPr>
            <a:spLocks noChangeArrowheads="1"/>
          </p:cNvSpPr>
          <p:nvPr/>
        </p:nvSpPr>
        <p:spPr bwMode="auto">
          <a:xfrm>
            <a:off x="16002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3" name="Rectangle 93"/>
          <p:cNvSpPr>
            <a:spLocks noChangeArrowheads="1"/>
          </p:cNvSpPr>
          <p:nvPr/>
        </p:nvSpPr>
        <p:spPr bwMode="auto">
          <a:xfrm>
            <a:off x="14478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4" name="Rectangle 94"/>
          <p:cNvSpPr>
            <a:spLocks noChangeArrowheads="1"/>
          </p:cNvSpPr>
          <p:nvPr/>
        </p:nvSpPr>
        <p:spPr bwMode="auto">
          <a:xfrm>
            <a:off x="16002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5" name="Rectangle 95"/>
          <p:cNvSpPr>
            <a:spLocks noChangeArrowheads="1"/>
          </p:cNvSpPr>
          <p:nvPr/>
        </p:nvSpPr>
        <p:spPr bwMode="auto">
          <a:xfrm>
            <a:off x="14478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6" name="Rectangle 96"/>
          <p:cNvSpPr>
            <a:spLocks noChangeArrowheads="1"/>
          </p:cNvSpPr>
          <p:nvPr/>
        </p:nvSpPr>
        <p:spPr bwMode="auto">
          <a:xfrm>
            <a:off x="16002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7" name="Rectangle 97"/>
          <p:cNvSpPr>
            <a:spLocks noChangeArrowheads="1"/>
          </p:cNvSpPr>
          <p:nvPr/>
        </p:nvSpPr>
        <p:spPr bwMode="auto">
          <a:xfrm>
            <a:off x="11430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8" name="Rectangle 98"/>
          <p:cNvSpPr>
            <a:spLocks noChangeArrowheads="1"/>
          </p:cNvSpPr>
          <p:nvPr/>
        </p:nvSpPr>
        <p:spPr bwMode="auto">
          <a:xfrm>
            <a:off x="12954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9" name="Rectangle 99"/>
          <p:cNvSpPr>
            <a:spLocks noChangeArrowheads="1"/>
          </p:cNvSpPr>
          <p:nvPr/>
        </p:nvSpPr>
        <p:spPr bwMode="auto">
          <a:xfrm>
            <a:off x="11430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0" name="Rectangle 100"/>
          <p:cNvSpPr>
            <a:spLocks noChangeArrowheads="1"/>
          </p:cNvSpPr>
          <p:nvPr/>
        </p:nvSpPr>
        <p:spPr bwMode="auto">
          <a:xfrm>
            <a:off x="12954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1" name="Rectangle 101"/>
          <p:cNvSpPr>
            <a:spLocks noChangeArrowheads="1"/>
          </p:cNvSpPr>
          <p:nvPr/>
        </p:nvSpPr>
        <p:spPr bwMode="auto">
          <a:xfrm>
            <a:off x="11430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2" name="Rectangle 102"/>
          <p:cNvSpPr>
            <a:spLocks noChangeArrowheads="1"/>
          </p:cNvSpPr>
          <p:nvPr/>
        </p:nvSpPr>
        <p:spPr bwMode="auto">
          <a:xfrm>
            <a:off x="12954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3" name="Rectangle 103"/>
          <p:cNvSpPr>
            <a:spLocks noChangeArrowheads="1"/>
          </p:cNvSpPr>
          <p:nvPr/>
        </p:nvSpPr>
        <p:spPr bwMode="auto">
          <a:xfrm>
            <a:off x="20574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4" name="Rectangle 104"/>
          <p:cNvSpPr>
            <a:spLocks noChangeArrowheads="1"/>
          </p:cNvSpPr>
          <p:nvPr/>
        </p:nvSpPr>
        <p:spPr bwMode="auto">
          <a:xfrm>
            <a:off x="22098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5" name="Rectangle 105"/>
          <p:cNvSpPr>
            <a:spLocks noChangeArrowheads="1"/>
          </p:cNvSpPr>
          <p:nvPr/>
        </p:nvSpPr>
        <p:spPr bwMode="auto">
          <a:xfrm>
            <a:off x="20574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6" name="Rectangle 106"/>
          <p:cNvSpPr>
            <a:spLocks noChangeArrowheads="1"/>
          </p:cNvSpPr>
          <p:nvPr/>
        </p:nvSpPr>
        <p:spPr bwMode="auto">
          <a:xfrm>
            <a:off x="22098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7" name="Rectangle 107"/>
          <p:cNvSpPr>
            <a:spLocks noChangeArrowheads="1"/>
          </p:cNvSpPr>
          <p:nvPr/>
        </p:nvSpPr>
        <p:spPr bwMode="auto">
          <a:xfrm>
            <a:off x="20574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8" name="Rectangle 108"/>
          <p:cNvSpPr>
            <a:spLocks noChangeArrowheads="1"/>
          </p:cNvSpPr>
          <p:nvPr/>
        </p:nvSpPr>
        <p:spPr bwMode="auto">
          <a:xfrm>
            <a:off x="22098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9" name="Rectangle 109"/>
          <p:cNvSpPr>
            <a:spLocks noChangeArrowheads="1"/>
          </p:cNvSpPr>
          <p:nvPr/>
        </p:nvSpPr>
        <p:spPr bwMode="auto">
          <a:xfrm>
            <a:off x="17526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0" name="Rectangle 110"/>
          <p:cNvSpPr>
            <a:spLocks noChangeArrowheads="1"/>
          </p:cNvSpPr>
          <p:nvPr/>
        </p:nvSpPr>
        <p:spPr bwMode="auto">
          <a:xfrm>
            <a:off x="19050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1" name="Rectangle 111"/>
          <p:cNvSpPr>
            <a:spLocks noChangeArrowheads="1"/>
          </p:cNvSpPr>
          <p:nvPr/>
        </p:nvSpPr>
        <p:spPr bwMode="auto">
          <a:xfrm>
            <a:off x="17526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2" name="Rectangle 112"/>
          <p:cNvSpPr>
            <a:spLocks noChangeArrowheads="1"/>
          </p:cNvSpPr>
          <p:nvPr/>
        </p:nvSpPr>
        <p:spPr bwMode="auto">
          <a:xfrm>
            <a:off x="19050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3" name="Rectangle 113"/>
          <p:cNvSpPr>
            <a:spLocks noChangeArrowheads="1"/>
          </p:cNvSpPr>
          <p:nvPr/>
        </p:nvSpPr>
        <p:spPr bwMode="auto">
          <a:xfrm>
            <a:off x="17526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4" name="Rectangle 114"/>
          <p:cNvSpPr>
            <a:spLocks noChangeArrowheads="1"/>
          </p:cNvSpPr>
          <p:nvPr/>
        </p:nvSpPr>
        <p:spPr bwMode="auto">
          <a:xfrm>
            <a:off x="19050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5" name="Rectangle 115"/>
          <p:cNvSpPr>
            <a:spLocks noChangeArrowheads="1"/>
          </p:cNvSpPr>
          <p:nvPr/>
        </p:nvSpPr>
        <p:spPr bwMode="auto">
          <a:xfrm>
            <a:off x="8382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6" name="Rectangle 116"/>
          <p:cNvSpPr>
            <a:spLocks noChangeArrowheads="1"/>
          </p:cNvSpPr>
          <p:nvPr/>
        </p:nvSpPr>
        <p:spPr bwMode="auto">
          <a:xfrm>
            <a:off x="9906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7" name="Rectangle 117"/>
          <p:cNvSpPr>
            <a:spLocks noChangeArrowheads="1"/>
          </p:cNvSpPr>
          <p:nvPr/>
        </p:nvSpPr>
        <p:spPr bwMode="auto">
          <a:xfrm>
            <a:off x="5334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8" name="Rectangle 118"/>
          <p:cNvSpPr>
            <a:spLocks noChangeArrowheads="1"/>
          </p:cNvSpPr>
          <p:nvPr/>
        </p:nvSpPr>
        <p:spPr bwMode="auto">
          <a:xfrm>
            <a:off x="6858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9" name="Rectangle 119"/>
          <p:cNvSpPr>
            <a:spLocks noChangeArrowheads="1"/>
          </p:cNvSpPr>
          <p:nvPr/>
        </p:nvSpPr>
        <p:spPr bwMode="auto">
          <a:xfrm>
            <a:off x="14478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0" name="Rectangle 120"/>
          <p:cNvSpPr>
            <a:spLocks noChangeArrowheads="1"/>
          </p:cNvSpPr>
          <p:nvPr/>
        </p:nvSpPr>
        <p:spPr bwMode="auto">
          <a:xfrm>
            <a:off x="16002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1" name="Rectangle 121"/>
          <p:cNvSpPr>
            <a:spLocks noChangeArrowheads="1"/>
          </p:cNvSpPr>
          <p:nvPr/>
        </p:nvSpPr>
        <p:spPr bwMode="auto">
          <a:xfrm>
            <a:off x="11430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2" name="Rectangle 122"/>
          <p:cNvSpPr>
            <a:spLocks noChangeArrowheads="1"/>
          </p:cNvSpPr>
          <p:nvPr/>
        </p:nvSpPr>
        <p:spPr bwMode="auto">
          <a:xfrm>
            <a:off x="12954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3" name="Rectangle 123"/>
          <p:cNvSpPr>
            <a:spLocks noChangeArrowheads="1"/>
          </p:cNvSpPr>
          <p:nvPr/>
        </p:nvSpPr>
        <p:spPr bwMode="auto">
          <a:xfrm>
            <a:off x="20574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4" name="Rectangle 124"/>
          <p:cNvSpPr>
            <a:spLocks noChangeArrowheads="1"/>
          </p:cNvSpPr>
          <p:nvPr/>
        </p:nvSpPr>
        <p:spPr bwMode="auto">
          <a:xfrm>
            <a:off x="22098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5" name="Rectangle 125"/>
          <p:cNvSpPr>
            <a:spLocks noChangeArrowheads="1"/>
          </p:cNvSpPr>
          <p:nvPr/>
        </p:nvSpPr>
        <p:spPr bwMode="auto">
          <a:xfrm>
            <a:off x="17526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6" name="Rectangle 126"/>
          <p:cNvSpPr>
            <a:spLocks noChangeArrowheads="1"/>
          </p:cNvSpPr>
          <p:nvPr/>
        </p:nvSpPr>
        <p:spPr bwMode="auto">
          <a:xfrm>
            <a:off x="19050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7" name="Rectangle 127"/>
          <p:cNvSpPr>
            <a:spLocks noChangeArrowheads="1"/>
          </p:cNvSpPr>
          <p:nvPr/>
        </p:nvSpPr>
        <p:spPr bwMode="auto">
          <a:xfrm>
            <a:off x="8382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8" name="Rectangle 128"/>
          <p:cNvSpPr>
            <a:spLocks noChangeArrowheads="1"/>
          </p:cNvSpPr>
          <p:nvPr/>
        </p:nvSpPr>
        <p:spPr bwMode="auto">
          <a:xfrm>
            <a:off x="9906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9" name="Rectangle 129"/>
          <p:cNvSpPr>
            <a:spLocks noChangeArrowheads="1"/>
          </p:cNvSpPr>
          <p:nvPr/>
        </p:nvSpPr>
        <p:spPr bwMode="auto">
          <a:xfrm>
            <a:off x="5334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0" name="Rectangle 130"/>
          <p:cNvSpPr>
            <a:spLocks noChangeArrowheads="1"/>
          </p:cNvSpPr>
          <p:nvPr/>
        </p:nvSpPr>
        <p:spPr bwMode="auto">
          <a:xfrm>
            <a:off x="6858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1" name="Rectangle 131"/>
          <p:cNvSpPr>
            <a:spLocks noChangeArrowheads="1"/>
          </p:cNvSpPr>
          <p:nvPr/>
        </p:nvSpPr>
        <p:spPr bwMode="auto">
          <a:xfrm>
            <a:off x="14478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2" name="Rectangle 132"/>
          <p:cNvSpPr>
            <a:spLocks noChangeArrowheads="1"/>
          </p:cNvSpPr>
          <p:nvPr/>
        </p:nvSpPr>
        <p:spPr bwMode="auto">
          <a:xfrm>
            <a:off x="16002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3" name="Rectangle 133"/>
          <p:cNvSpPr>
            <a:spLocks noChangeArrowheads="1"/>
          </p:cNvSpPr>
          <p:nvPr/>
        </p:nvSpPr>
        <p:spPr bwMode="auto">
          <a:xfrm>
            <a:off x="11430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4" name="Rectangle 134"/>
          <p:cNvSpPr>
            <a:spLocks noChangeArrowheads="1"/>
          </p:cNvSpPr>
          <p:nvPr/>
        </p:nvSpPr>
        <p:spPr bwMode="auto">
          <a:xfrm>
            <a:off x="12954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5" name="Rectangle 135"/>
          <p:cNvSpPr>
            <a:spLocks noChangeArrowheads="1"/>
          </p:cNvSpPr>
          <p:nvPr/>
        </p:nvSpPr>
        <p:spPr bwMode="auto">
          <a:xfrm>
            <a:off x="20574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6" name="Rectangle 136"/>
          <p:cNvSpPr>
            <a:spLocks noChangeArrowheads="1"/>
          </p:cNvSpPr>
          <p:nvPr/>
        </p:nvSpPr>
        <p:spPr bwMode="auto">
          <a:xfrm>
            <a:off x="22098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7" name="Rectangle 137"/>
          <p:cNvSpPr>
            <a:spLocks noChangeArrowheads="1"/>
          </p:cNvSpPr>
          <p:nvPr/>
        </p:nvSpPr>
        <p:spPr bwMode="auto">
          <a:xfrm>
            <a:off x="17526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8" name="Rectangle 138"/>
          <p:cNvSpPr>
            <a:spLocks noChangeArrowheads="1"/>
          </p:cNvSpPr>
          <p:nvPr/>
        </p:nvSpPr>
        <p:spPr bwMode="auto">
          <a:xfrm>
            <a:off x="19050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9" name="Rectangle 139"/>
          <p:cNvSpPr>
            <a:spLocks noChangeArrowheads="1"/>
          </p:cNvSpPr>
          <p:nvPr/>
        </p:nvSpPr>
        <p:spPr bwMode="auto">
          <a:xfrm>
            <a:off x="25146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0" name="Rectangle 140"/>
          <p:cNvSpPr>
            <a:spLocks noChangeArrowheads="1"/>
          </p:cNvSpPr>
          <p:nvPr/>
        </p:nvSpPr>
        <p:spPr bwMode="auto">
          <a:xfrm>
            <a:off x="26670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1" name="Rectangle 141"/>
          <p:cNvSpPr>
            <a:spLocks noChangeArrowheads="1"/>
          </p:cNvSpPr>
          <p:nvPr/>
        </p:nvSpPr>
        <p:spPr bwMode="auto">
          <a:xfrm>
            <a:off x="25146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2" name="Rectangle 142"/>
          <p:cNvSpPr>
            <a:spLocks noChangeArrowheads="1"/>
          </p:cNvSpPr>
          <p:nvPr/>
        </p:nvSpPr>
        <p:spPr bwMode="auto">
          <a:xfrm>
            <a:off x="26670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3" name="Rectangle 143"/>
          <p:cNvSpPr>
            <a:spLocks noChangeArrowheads="1"/>
          </p:cNvSpPr>
          <p:nvPr/>
        </p:nvSpPr>
        <p:spPr bwMode="auto">
          <a:xfrm>
            <a:off x="25146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4" name="Rectangle 144"/>
          <p:cNvSpPr>
            <a:spLocks noChangeArrowheads="1"/>
          </p:cNvSpPr>
          <p:nvPr/>
        </p:nvSpPr>
        <p:spPr bwMode="auto">
          <a:xfrm>
            <a:off x="26670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5" name="Rectangle 145"/>
          <p:cNvSpPr>
            <a:spLocks noChangeArrowheads="1"/>
          </p:cNvSpPr>
          <p:nvPr/>
        </p:nvSpPr>
        <p:spPr bwMode="auto">
          <a:xfrm>
            <a:off x="23622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6" name="Rectangle 146"/>
          <p:cNvSpPr>
            <a:spLocks noChangeArrowheads="1"/>
          </p:cNvSpPr>
          <p:nvPr/>
        </p:nvSpPr>
        <p:spPr bwMode="auto">
          <a:xfrm>
            <a:off x="23622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7" name="Rectangle 147"/>
          <p:cNvSpPr>
            <a:spLocks noChangeArrowheads="1"/>
          </p:cNvSpPr>
          <p:nvPr/>
        </p:nvSpPr>
        <p:spPr bwMode="auto">
          <a:xfrm>
            <a:off x="23622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8" name="Rectangle 148"/>
          <p:cNvSpPr>
            <a:spLocks noChangeArrowheads="1"/>
          </p:cNvSpPr>
          <p:nvPr/>
        </p:nvSpPr>
        <p:spPr bwMode="auto">
          <a:xfrm>
            <a:off x="25146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9" name="Rectangle 149"/>
          <p:cNvSpPr>
            <a:spLocks noChangeArrowheads="1"/>
          </p:cNvSpPr>
          <p:nvPr/>
        </p:nvSpPr>
        <p:spPr bwMode="auto">
          <a:xfrm>
            <a:off x="26670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0" name="Rectangle 150"/>
          <p:cNvSpPr>
            <a:spLocks noChangeArrowheads="1"/>
          </p:cNvSpPr>
          <p:nvPr/>
        </p:nvSpPr>
        <p:spPr bwMode="auto">
          <a:xfrm>
            <a:off x="25146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1" name="Rectangle 151"/>
          <p:cNvSpPr>
            <a:spLocks noChangeArrowheads="1"/>
          </p:cNvSpPr>
          <p:nvPr/>
        </p:nvSpPr>
        <p:spPr bwMode="auto">
          <a:xfrm>
            <a:off x="26670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2" name="Rectangle 152"/>
          <p:cNvSpPr>
            <a:spLocks noChangeArrowheads="1"/>
          </p:cNvSpPr>
          <p:nvPr/>
        </p:nvSpPr>
        <p:spPr bwMode="auto">
          <a:xfrm>
            <a:off x="25146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3" name="Rectangle 153"/>
          <p:cNvSpPr>
            <a:spLocks noChangeArrowheads="1"/>
          </p:cNvSpPr>
          <p:nvPr/>
        </p:nvSpPr>
        <p:spPr bwMode="auto">
          <a:xfrm>
            <a:off x="26670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4" name="Rectangle 154"/>
          <p:cNvSpPr>
            <a:spLocks noChangeArrowheads="1"/>
          </p:cNvSpPr>
          <p:nvPr/>
        </p:nvSpPr>
        <p:spPr bwMode="auto">
          <a:xfrm>
            <a:off x="23622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5" name="Rectangle 155"/>
          <p:cNvSpPr>
            <a:spLocks noChangeArrowheads="1"/>
          </p:cNvSpPr>
          <p:nvPr/>
        </p:nvSpPr>
        <p:spPr bwMode="auto">
          <a:xfrm>
            <a:off x="23622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6" name="Rectangle 156"/>
          <p:cNvSpPr>
            <a:spLocks noChangeArrowheads="1"/>
          </p:cNvSpPr>
          <p:nvPr/>
        </p:nvSpPr>
        <p:spPr bwMode="auto">
          <a:xfrm>
            <a:off x="23622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7" name="Rectangle 157"/>
          <p:cNvSpPr>
            <a:spLocks noChangeArrowheads="1"/>
          </p:cNvSpPr>
          <p:nvPr/>
        </p:nvSpPr>
        <p:spPr bwMode="auto">
          <a:xfrm>
            <a:off x="25146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8" name="Rectangle 158"/>
          <p:cNvSpPr>
            <a:spLocks noChangeArrowheads="1"/>
          </p:cNvSpPr>
          <p:nvPr/>
        </p:nvSpPr>
        <p:spPr bwMode="auto">
          <a:xfrm>
            <a:off x="26670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9" name="Rectangle 159"/>
          <p:cNvSpPr>
            <a:spLocks noChangeArrowheads="1"/>
          </p:cNvSpPr>
          <p:nvPr/>
        </p:nvSpPr>
        <p:spPr bwMode="auto">
          <a:xfrm>
            <a:off x="25146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0" name="Rectangle 160"/>
          <p:cNvSpPr>
            <a:spLocks noChangeArrowheads="1"/>
          </p:cNvSpPr>
          <p:nvPr/>
        </p:nvSpPr>
        <p:spPr bwMode="auto">
          <a:xfrm>
            <a:off x="26670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1" name="Rectangle 161"/>
          <p:cNvSpPr>
            <a:spLocks noChangeArrowheads="1"/>
          </p:cNvSpPr>
          <p:nvPr/>
        </p:nvSpPr>
        <p:spPr bwMode="auto">
          <a:xfrm>
            <a:off x="25146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2" name="Rectangle 162"/>
          <p:cNvSpPr>
            <a:spLocks noChangeArrowheads="1"/>
          </p:cNvSpPr>
          <p:nvPr/>
        </p:nvSpPr>
        <p:spPr bwMode="auto">
          <a:xfrm>
            <a:off x="26670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3" name="Rectangle 163"/>
          <p:cNvSpPr>
            <a:spLocks noChangeArrowheads="1"/>
          </p:cNvSpPr>
          <p:nvPr/>
        </p:nvSpPr>
        <p:spPr bwMode="auto">
          <a:xfrm>
            <a:off x="23622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4" name="Rectangle 164"/>
          <p:cNvSpPr>
            <a:spLocks noChangeArrowheads="1"/>
          </p:cNvSpPr>
          <p:nvPr/>
        </p:nvSpPr>
        <p:spPr bwMode="auto">
          <a:xfrm>
            <a:off x="23622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5" name="Rectangle 165"/>
          <p:cNvSpPr>
            <a:spLocks noChangeArrowheads="1"/>
          </p:cNvSpPr>
          <p:nvPr/>
        </p:nvSpPr>
        <p:spPr bwMode="auto">
          <a:xfrm>
            <a:off x="23622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6" name="Rectangle 166"/>
          <p:cNvSpPr>
            <a:spLocks noChangeArrowheads="1"/>
          </p:cNvSpPr>
          <p:nvPr/>
        </p:nvSpPr>
        <p:spPr bwMode="auto">
          <a:xfrm>
            <a:off x="25146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7" name="Rectangle 167"/>
          <p:cNvSpPr>
            <a:spLocks noChangeArrowheads="1"/>
          </p:cNvSpPr>
          <p:nvPr/>
        </p:nvSpPr>
        <p:spPr bwMode="auto">
          <a:xfrm>
            <a:off x="26670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8" name="Rectangle 168"/>
          <p:cNvSpPr>
            <a:spLocks noChangeArrowheads="1"/>
          </p:cNvSpPr>
          <p:nvPr/>
        </p:nvSpPr>
        <p:spPr bwMode="auto">
          <a:xfrm>
            <a:off x="23622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9" name="Rectangle 169"/>
          <p:cNvSpPr>
            <a:spLocks noChangeArrowheads="1"/>
          </p:cNvSpPr>
          <p:nvPr/>
        </p:nvSpPr>
        <p:spPr bwMode="auto">
          <a:xfrm>
            <a:off x="25146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0" name="Rectangle 170"/>
          <p:cNvSpPr>
            <a:spLocks noChangeArrowheads="1"/>
          </p:cNvSpPr>
          <p:nvPr/>
        </p:nvSpPr>
        <p:spPr bwMode="auto">
          <a:xfrm>
            <a:off x="26670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1" name="Rectangle 171"/>
          <p:cNvSpPr>
            <a:spLocks noChangeArrowheads="1"/>
          </p:cNvSpPr>
          <p:nvPr/>
        </p:nvSpPr>
        <p:spPr bwMode="auto">
          <a:xfrm>
            <a:off x="23622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2" name="Rectangle 172"/>
          <p:cNvSpPr>
            <a:spLocks noChangeArrowheads="1"/>
          </p:cNvSpPr>
          <p:nvPr/>
        </p:nvSpPr>
        <p:spPr bwMode="auto">
          <a:xfrm>
            <a:off x="28194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3" name="Rectangle 173"/>
          <p:cNvSpPr>
            <a:spLocks noChangeArrowheads="1"/>
          </p:cNvSpPr>
          <p:nvPr/>
        </p:nvSpPr>
        <p:spPr bwMode="auto">
          <a:xfrm>
            <a:off x="29718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4" name="Rectangle 174"/>
          <p:cNvSpPr>
            <a:spLocks noChangeArrowheads="1"/>
          </p:cNvSpPr>
          <p:nvPr/>
        </p:nvSpPr>
        <p:spPr bwMode="auto">
          <a:xfrm>
            <a:off x="28194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5" name="Rectangle 175"/>
          <p:cNvSpPr>
            <a:spLocks noChangeArrowheads="1"/>
          </p:cNvSpPr>
          <p:nvPr/>
        </p:nvSpPr>
        <p:spPr bwMode="auto">
          <a:xfrm>
            <a:off x="29718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6" name="Rectangle 176"/>
          <p:cNvSpPr>
            <a:spLocks noChangeArrowheads="1"/>
          </p:cNvSpPr>
          <p:nvPr/>
        </p:nvSpPr>
        <p:spPr bwMode="auto">
          <a:xfrm>
            <a:off x="28194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7" name="Rectangle 177"/>
          <p:cNvSpPr>
            <a:spLocks noChangeArrowheads="1"/>
          </p:cNvSpPr>
          <p:nvPr/>
        </p:nvSpPr>
        <p:spPr bwMode="auto">
          <a:xfrm>
            <a:off x="29718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8" name="Rectangle 178"/>
          <p:cNvSpPr>
            <a:spLocks noChangeArrowheads="1"/>
          </p:cNvSpPr>
          <p:nvPr/>
        </p:nvSpPr>
        <p:spPr bwMode="auto">
          <a:xfrm>
            <a:off x="28194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9" name="Rectangle 179"/>
          <p:cNvSpPr>
            <a:spLocks noChangeArrowheads="1"/>
          </p:cNvSpPr>
          <p:nvPr/>
        </p:nvSpPr>
        <p:spPr bwMode="auto">
          <a:xfrm>
            <a:off x="29718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0" name="Rectangle 180"/>
          <p:cNvSpPr>
            <a:spLocks noChangeArrowheads="1"/>
          </p:cNvSpPr>
          <p:nvPr/>
        </p:nvSpPr>
        <p:spPr bwMode="auto">
          <a:xfrm>
            <a:off x="28194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1" name="Rectangle 181"/>
          <p:cNvSpPr>
            <a:spLocks noChangeArrowheads="1"/>
          </p:cNvSpPr>
          <p:nvPr/>
        </p:nvSpPr>
        <p:spPr bwMode="auto">
          <a:xfrm>
            <a:off x="29718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2" name="Rectangle 182"/>
          <p:cNvSpPr>
            <a:spLocks noChangeArrowheads="1"/>
          </p:cNvSpPr>
          <p:nvPr/>
        </p:nvSpPr>
        <p:spPr bwMode="auto">
          <a:xfrm>
            <a:off x="28194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3" name="Rectangle 183"/>
          <p:cNvSpPr>
            <a:spLocks noChangeArrowheads="1"/>
          </p:cNvSpPr>
          <p:nvPr/>
        </p:nvSpPr>
        <p:spPr bwMode="auto">
          <a:xfrm>
            <a:off x="29718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4" name="Rectangle 184"/>
          <p:cNvSpPr>
            <a:spLocks noChangeArrowheads="1"/>
          </p:cNvSpPr>
          <p:nvPr/>
        </p:nvSpPr>
        <p:spPr bwMode="auto">
          <a:xfrm>
            <a:off x="28194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5" name="Rectangle 185"/>
          <p:cNvSpPr>
            <a:spLocks noChangeArrowheads="1"/>
          </p:cNvSpPr>
          <p:nvPr/>
        </p:nvSpPr>
        <p:spPr bwMode="auto">
          <a:xfrm>
            <a:off x="29718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6" name="Rectangle 186"/>
          <p:cNvSpPr>
            <a:spLocks noChangeArrowheads="1"/>
          </p:cNvSpPr>
          <p:nvPr/>
        </p:nvSpPr>
        <p:spPr bwMode="auto">
          <a:xfrm>
            <a:off x="28194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7" name="Rectangle 187"/>
          <p:cNvSpPr>
            <a:spLocks noChangeArrowheads="1"/>
          </p:cNvSpPr>
          <p:nvPr/>
        </p:nvSpPr>
        <p:spPr bwMode="auto">
          <a:xfrm>
            <a:off x="29718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8" name="Rectangle 188"/>
          <p:cNvSpPr>
            <a:spLocks noChangeArrowheads="1"/>
          </p:cNvSpPr>
          <p:nvPr/>
        </p:nvSpPr>
        <p:spPr bwMode="auto">
          <a:xfrm>
            <a:off x="28194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9" name="Rectangle 189"/>
          <p:cNvSpPr>
            <a:spLocks noChangeArrowheads="1"/>
          </p:cNvSpPr>
          <p:nvPr/>
        </p:nvSpPr>
        <p:spPr bwMode="auto">
          <a:xfrm>
            <a:off x="29718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0" name="Rectangle 190"/>
          <p:cNvSpPr>
            <a:spLocks noChangeArrowheads="1"/>
          </p:cNvSpPr>
          <p:nvPr/>
        </p:nvSpPr>
        <p:spPr bwMode="auto">
          <a:xfrm>
            <a:off x="28194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1" name="Rectangle 191"/>
          <p:cNvSpPr>
            <a:spLocks noChangeArrowheads="1"/>
          </p:cNvSpPr>
          <p:nvPr/>
        </p:nvSpPr>
        <p:spPr bwMode="auto">
          <a:xfrm>
            <a:off x="29718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2" name="Rectangle 192"/>
          <p:cNvSpPr>
            <a:spLocks noChangeArrowheads="1"/>
          </p:cNvSpPr>
          <p:nvPr/>
        </p:nvSpPr>
        <p:spPr bwMode="auto">
          <a:xfrm>
            <a:off x="28194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3" name="Rectangle 193"/>
          <p:cNvSpPr>
            <a:spLocks noChangeArrowheads="1"/>
          </p:cNvSpPr>
          <p:nvPr/>
        </p:nvSpPr>
        <p:spPr bwMode="auto">
          <a:xfrm>
            <a:off x="29718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4" name="Rectangle 194"/>
          <p:cNvSpPr>
            <a:spLocks noChangeArrowheads="1"/>
          </p:cNvSpPr>
          <p:nvPr/>
        </p:nvSpPr>
        <p:spPr bwMode="auto">
          <a:xfrm>
            <a:off x="3276600" y="1301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5" name="Rectangle 195"/>
          <p:cNvSpPr>
            <a:spLocks noChangeArrowheads="1"/>
          </p:cNvSpPr>
          <p:nvPr/>
        </p:nvSpPr>
        <p:spPr bwMode="auto">
          <a:xfrm>
            <a:off x="3429000" y="1301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6" name="Rectangle 196"/>
          <p:cNvSpPr>
            <a:spLocks noChangeArrowheads="1"/>
          </p:cNvSpPr>
          <p:nvPr/>
        </p:nvSpPr>
        <p:spPr bwMode="auto">
          <a:xfrm>
            <a:off x="3276600" y="1454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7" name="Rectangle 197"/>
          <p:cNvSpPr>
            <a:spLocks noChangeArrowheads="1"/>
          </p:cNvSpPr>
          <p:nvPr/>
        </p:nvSpPr>
        <p:spPr bwMode="auto">
          <a:xfrm>
            <a:off x="3429000" y="1454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8" name="Rectangle 198"/>
          <p:cNvSpPr>
            <a:spLocks noChangeArrowheads="1"/>
          </p:cNvSpPr>
          <p:nvPr/>
        </p:nvSpPr>
        <p:spPr bwMode="auto">
          <a:xfrm>
            <a:off x="3276600" y="1606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9" name="Rectangle 199"/>
          <p:cNvSpPr>
            <a:spLocks noChangeArrowheads="1"/>
          </p:cNvSpPr>
          <p:nvPr/>
        </p:nvSpPr>
        <p:spPr bwMode="auto">
          <a:xfrm>
            <a:off x="3429000" y="1606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0" name="Rectangle 200"/>
          <p:cNvSpPr>
            <a:spLocks noChangeArrowheads="1"/>
          </p:cNvSpPr>
          <p:nvPr/>
        </p:nvSpPr>
        <p:spPr bwMode="auto">
          <a:xfrm>
            <a:off x="3124200" y="1301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1" name="Rectangle 201"/>
          <p:cNvSpPr>
            <a:spLocks noChangeArrowheads="1"/>
          </p:cNvSpPr>
          <p:nvPr/>
        </p:nvSpPr>
        <p:spPr bwMode="auto">
          <a:xfrm>
            <a:off x="3124200" y="1454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2" name="Rectangle 202"/>
          <p:cNvSpPr>
            <a:spLocks noChangeArrowheads="1"/>
          </p:cNvSpPr>
          <p:nvPr/>
        </p:nvSpPr>
        <p:spPr bwMode="auto">
          <a:xfrm>
            <a:off x="3124200" y="1606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3" name="Rectangle 203"/>
          <p:cNvSpPr>
            <a:spLocks noChangeArrowheads="1"/>
          </p:cNvSpPr>
          <p:nvPr/>
        </p:nvSpPr>
        <p:spPr bwMode="auto">
          <a:xfrm>
            <a:off x="3276600" y="844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4" name="Rectangle 204"/>
          <p:cNvSpPr>
            <a:spLocks noChangeArrowheads="1"/>
          </p:cNvSpPr>
          <p:nvPr/>
        </p:nvSpPr>
        <p:spPr bwMode="auto">
          <a:xfrm>
            <a:off x="3429000" y="844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5" name="Rectangle 205"/>
          <p:cNvSpPr>
            <a:spLocks noChangeArrowheads="1"/>
          </p:cNvSpPr>
          <p:nvPr/>
        </p:nvSpPr>
        <p:spPr bwMode="auto">
          <a:xfrm>
            <a:off x="3276600" y="996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6" name="Rectangle 206"/>
          <p:cNvSpPr>
            <a:spLocks noChangeArrowheads="1"/>
          </p:cNvSpPr>
          <p:nvPr/>
        </p:nvSpPr>
        <p:spPr bwMode="auto">
          <a:xfrm>
            <a:off x="3429000" y="996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7" name="Rectangle 207"/>
          <p:cNvSpPr>
            <a:spLocks noChangeArrowheads="1"/>
          </p:cNvSpPr>
          <p:nvPr/>
        </p:nvSpPr>
        <p:spPr bwMode="auto">
          <a:xfrm>
            <a:off x="3276600" y="1149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8" name="Rectangle 208"/>
          <p:cNvSpPr>
            <a:spLocks noChangeArrowheads="1"/>
          </p:cNvSpPr>
          <p:nvPr/>
        </p:nvSpPr>
        <p:spPr bwMode="auto">
          <a:xfrm>
            <a:off x="3429000" y="1149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49" name="Rectangle 209"/>
          <p:cNvSpPr>
            <a:spLocks noChangeArrowheads="1"/>
          </p:cNvSpPr>
          <p:nvPr/>
        </p:nvSpPr>
        <p:spPr bwMode="auto">
          <a:xfrm>
            <a:off x="3124200" y="844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0" name="Rectangle 210"/>
          <p:cNvSpPr>
            <a:spLocks noChangeArrowheads="1"/>
          </p:cNvSpPr>
          <p:nvPr/>
        </p:nvSpPr>
        <p:spPr bwMode="auto">
          <a:xfrm>
            <a:off x="3124200" y="996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1" name="Rectangle 211"/>
          <p:cNvSpPr>
            <a:spLocks noChangeArrowheads="1"/>
          </p:cNvSpPr>
          <p:nvPr/>
        </p:nvSpPr>
        <p:spPr bwMode="auto">
          <a:xfrm>
            <a:off x="3124200" y="1149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2" name="Rectangle 212"/>
          <p:cNvSpPr>
            <a:spLocks noChangeArrowheads="1"/>
          </p:cNvSpPr>
          <p:nvPr/>
        </p:nvSpPr>
        <p:spPr bwMode="auto">
          <a:xfrm>
            <a:off x="3276600" y="387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3" name="Rectangle 213"/>
          <p:cNvSpPr>
            <a:spLocks noChangeArrowheads="1"/>
          </p:cNvSpPr>
          <p:nvPr/>
        </p:nvSpPr>
        <p:spPr bwMode="auto">
          <a:xfrm>
            <a:off x="3429000" y="387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4" name="Rectangle 214"/>
          <p:cNvSpPr>
            <a:spLocks noChangeArrowheads="1"/>
          </p:cNvSpPr>
          <p:nvPr/>
        </p:nvSpPr>
        <p:spPr bwMode="auto">
          <a:xfrm>
            <a:off x="3276600" y="539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5" name="Rectangle 215"/>
          <p:cNvSpPr>
            <a:spLocks noChangeArrowheads="1"/>
          </p:cNvSpPr>
          <p:nvPr/>
        </p:nvSpPr>
        <p:spPr bwMode="auto">
          <a:xfrm>
            <a:off x="3429000" y="539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6" name="Rectangle 216"/>
          <p:cNvSpPr>
            <a:spLocks noChangeArrowheads="1"/>
          </p:cNvSpPr>
          <p:nvPr/>
        </p:nvSpPr>
        <p:spPr bwMode="auto">
          <a:xfrm>
            <a:off x="3276600" y="692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7" name="Rectangle 217"/>
          <p:cNvSpPr>
            <a:spLocks noChangeArrowheads="1"/>
          </p:cNvSpPr>
          <p:nvPr/>
        </p:nvSpPr>
        <p:spPr bwMode="auto">
          <a:xfrm>
            <a:off x="3429000" y="692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8" name="Rectangle 218"/>
          <p:cNvSpPr>
            <a:spLocks noChangeArrowheads="1"/>
          </p:cNvSpPr>
          <p:nvPr/>
        </p:nvSpPr>
        <p:spPr bwMode="auto">
          <a:xfrm>
            <a:off x="3124200" y="387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9" name="Rectangle 219"/>
          <p:cNvSpPr>
            <a:spLocks noChangeArrowheads="1"/>
          </p:cNvSpPr>
          <p:nvPr/>
        </p:nvSpPr>
        <p:spPr bwMode="auto">
          <a:xfrm>
            <a:off x="3124200" y="539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0" name="Rectangle 220"/>
          <p:cNvSpPr>
            <a:spLocks noChangeArrowheads="1"/>
          </p:cNvSpPr>
          <p:nvPr/>
        </p:nvSpPr>
        <p:spPr bwMode="auto">
          <a:xfrm>
            <a:off x="3124200" y="692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1" name="Rectangle 221"/>
          <p:cNvSpPr>
            <a:spLocks noChangeArrowheads="1"/>
          </p:cNvSpPr>
          <p:nvPr/>
        </p:nvSpPr>
        <p:spPr bwMode="auto">
          <a:xfrm>
            <a:off x="3276600" y="231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2" name="Rectangle 222"/>
          <p:cNvSpPr>
            <a:spLocks noChangeArrowheads="1"/>
          </p:cNvSpPr>
          <p:nvPr/>
        </p:nvSpPr>
        <p:spPr bwMode="auto">
          <a:xfrm>
            <a:off x="3429000" y="231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3" name="Rectangle 223"/>
          <p:cNvSpPr>
            <a:spLocks noChangeArrowheads="1"/>
          </p:cNvSpPr>
          <p:nvPr/>
        </p:nvSpPr>
        <p:spPr bwMode="auto">
          <a:xfrm>
            <a:off x="3124200" y="231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4" name="Rectangle 224"/>
          <p:cNvSpPr>
            <a:spLocks noChangeArrowheads="1"/>
          </p:cNvSpPr>
          <p:nvPr/>
        </p:nvSpPr>
        <p:spPr bwMode="auto">
          <a:xfrm>
            <a:off x="3276600" y="79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5" name="Rectangle 225"/>
          <p:cNvSpPr>
            <a:spLocks noChangeArrowheads="1"/>
          </p:cNvSpPr>
          <p:nvPr/>
        </p:nvSpPr>
        <p:spPr bwMode="auto">
          <a:xfrm>
            <a:off x="3429000" y="79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6" name="Rectangle 226"/>
          <p:cNvSpPr>
            <a:spLocks noChangeArrowheads="1"/>
          </p:cNvSpPr>
          <p:nvPr/>
        </p:nvSpPr>
        <p:spPr bwMode="auto">
          <a:xfrm>
            <a:off x="3124200" y="79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7" name="Rectangle 227"/>
          <p:cNvSpPr>
            <a:spLocks noChangeArrowheads="1"/>
          </p:cNvSpPr>
          <p:nvPr/>
        </p:nvSpPr>
        <p:spPr bwMode="auto">
          <a:xfrm>
            <a:off x="20574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8" name="Rectangle 228"/>
          <p:cNvSpPr>
            <a:spLocks noChangeArrowheads="1"/>
          </p:cNvSpPr>
          <p:nvPr/>
        </p:nvSpPr>
        <p:spPr bwMode="auto">
          <a:xfrm>
            <a:off x="22098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9" name="Rectangle 229"/>
          <p:cNvSpPr>
            <a:spLocks noChangeArrowheads="1"/>
          </p:cNvSpPr>
          <p:nvPr/>
        </p:nvSpPr>
        <p:spPr bwMode="auto">
          <a:xfrm>
            <a:off x="20574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0" name="Rectangle 230"/>
          <p:cNvSpPr>
            <a:spLocks noChangeArrowheads="1"/>
          </p:cNvSpPr>
          <p:nvPr/>
        </p:nvSpPr>
        <p:spPr bwMode="auto">
          <a:xfrm>
            <a:off x="22098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1" name="Rectangle 231"/>
          <p:cNvSpPr>
            <a:spLocks noChangeArrowheads="1"/>
          </p:cNvSpPr>
          <p:nvPr/>
        </p:nvSpPr>
        <p:spPr bwMode="auto">
          <a:xfrm>
            <a:off x="20574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2" name="Rectangle 232"/>
          <p:cNvSpPr>
            <a:spLocks noChangeArrowheads="1"/>
          </p:cNvSpPr>
          <p:nvPr/>
        </p:nvSpPr>
        <p:spPr bwMode="auto">
          <a:xfrm>
            <a:off x="22098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3" name="Rectangle 233"/>
          <p:cNvSpPr>
            <a:spLocks noChangeArrowheads="1"/>
          </p:cNvSpPr>
          <p:nvPr/>
        </p:nvSpPr>
        <p:spPr bwMode="auto">
          <a:xfrm>
            <a:off x="17526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4" name="Rectangle 234"/>
          <p:cNvSpPr>
            <a:spLocks noChangeArrowheads="1"/>
          </p:cNvSpPr>
          <p:nvPr/>
        </p:nvSpPr>
        <p:spPr bwMode="auto">
          <a:xfrm>
            <a:off x="19050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5" name="Rectangle 235"/>
          <p:cNvSpPr>
            <a:spLocks noChangeArrowheads="1"/>
          </p:cNvSpPr>
          <p:nvPr/>
        </p:nvSpPr>
        <p:spPr bwMode="auto">
          <a:xfrm>
            <a:off x="17526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6" name="Rectangle 236"/>
          <p:cNvSpPr>
            <a:spLocks noChangeArrowheads="1"/>
          </p:cNvSpPr>
          <p:nvPr/>
        </p:nvSpPr>
        <p:spPr bwMode="auto">
          <a:xfrm>
            <a:off x="19050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7" name="Rectangle 237"/>
          <p:cNvSpPr>
            <a:spLocks noChangeArrowheads="1"/>
          </p:cNvSpPr>
          <p:nvPr/>
        </p:nvSpPr>
        <p:spPr bwMode="auto">
          <a:xfrm>
            <a:off x="17526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8" name="Rectangle 238"/>
          <p:cNvSpPr>
            <a:spLocks noChangeArrowheads="1"/>
          </p:cNvSpPr>
          <p:nvPr/>
        </p:nvSpPr>
        <p:spPr bwMode="auto">
          <a:xfrm>
            <a:off x="19050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9" name="Rectangle 239"/>
          <p:cNvSpPr>
            <a:spLocks noChangeArrowheads="1"/>
          </p:cNvSpPr>
          <p:nvPr/>
        </p:nvSpPr>
        <p:spPr bwMode="auto">
          <a:xfrm>
            <a:off x="14478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0" name="Rectangle 240"/>
          <p:cNvSpPr>
            <a:spLocks noChangeArrowheads="1"/>
          </p:cNvSpPr>
          <p:nvPr/>
        </p:nvSpPr>
        <p:spPr bwMode="auto">
          <a:xfrm>
            <a:off x="16002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1" name="Rectangle 241"/>
          <p:cNvSpPr>
            <a:spLocks noChangeArrowheads="1"/>
          </p:cNvSpPr>
          <p:nvPr/>
        </p:nvSpPr>
        <p:spPr bwMode="auto">
          <a:xfrm>
            <a:off x="14478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2" name="Rectangle 242"/>
          <p:cNvSpPr>
            <a:spLocks noChangeArrowheads="1"/>
          </p:cNvSpPr>
          <p:nvPr/>
        </p:nvSpPr>
        <p:spPr bwMode="auto">
          <a:xfrm>
            <a:off x="16002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3" name="Rectangle 243"/>
          <p:cNvSpPr>
            <a:spLocks noChangeArrowheads="1"/>
          </p:cNvSpPr>
          <p:nvPr/>
        </p:nvSpPr>
        <p:spPr bwMode="auto">
          <a:xfrm>
            <a:off x="14478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4" name="Rectangle 244"/>
          <p:cNvSpPr>
            <a:spLocks noChangeArrowheads="1"/>
          </p:cNvSpPr>
          <p:nvPr/>
        </p:nvSpPr>
        <p:spPr bwMode="auto">
          <a:xfrm>
            <a:off x="16002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5" name="Rectangle 245"/>
          <p:cNvSpPr>
            <a:spLocks noChangeArrowheads="1"/>
          </p:cNvSpPr>
          <p:nvPr/>
        </p:nvSpPr>
        <p:spPr bwMode="auto">
          <a:xfrm>
            <a:off x="11430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6" name="Rectangle 246"/>
          <p:cNvSpPr>
            <a:spLocks noChangeArrowheads="1"/>
          </p:cNvSpPr>
          <p:nvPr/>
        </p:nvSpPr>
        <p:spPr bwMode="auto">
          <a:xfrm>
            <a:off x="12954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7" name="Rectangle 247"/>
          <p:cNvSpPr>
            <a:spLocks noChangeArrowheads="1"/>
          </p:cNvSpPr>
          <p:nvPr/>
        </p:nvSpPr>
        <p:spPr bwMode="auto">
          <a:xfrm>
            <a:off x="11430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8" name="Rectangle 248"/>
          <p:cNvSpPr>
            <a:spLocks noChangeArrowheads="1"/>
          </p:cNvSpPr>
          <p:nvPr/>
        </p:nvSpPr>
        <p:spPr bwMode="auto">
          <a:xfrm>
            <a:off x="12954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89" name="Rectangle 249"/>
          <p:cNvSpPr>
            <a:spLocks noChangeArrowheads="1"/>
          </p:cNvSpPr>
          <p:nvPr/>
        </p:nvSpPr>
        <p:spPr bwMode="auto">
          <a:xfrm>
            <a:off x="11430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0" name="Rectangle 250"/>
          <p:cNvSpPr>
            <a:spLocks noChangeArrowheads="1"/>
          </p:cNvSpPr>
          <p:nvPr/>
        </p:nvSpPr>
        <p:spPr bwMode="auto">
          <a:xfrm>
            <a:off x="12954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1" name="Rectangle 251"/>
          <p:cNvSpPr>
            <a:spLocks noChangeArrowheads="1"/>
          </p:cNvSpPr>
          <p:nvPr/>
        </p:nvSpPr>
        <p:spPr bwMode="auto">
          <a:xfrm>
            <a:off x="8382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2" name="Rectangle 252"/>
          <p:cNvSpPr>
            <a:spLocks noChangeArrowheads="1"/>
          </p:cNvSpPr>
          <p:nvPr/>
        </p:nvSpPr>
        <p:spPr bwMode="auto">
          <a:xfrm>
            <a:off x="9906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3" name="Rectangle 253"/>
          <p:cNvSpPr>
            <a:spLocks noChangeArrowheads="1"/>
          </p:cNvSpPr>
          <p:nvPr/>
        </p:nvSpPr>
        <p:spPr bwMode="auto">
          <a:xfrm>
            <a:off x="8382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4" name="Rectangle 254"/>
          <p:cNvSpPr>
            <a:spLocks noChangeArrowheads="1"/>
          </p:cNvSpPr>
          <p:nvPr/>
        </p:nvSpPr>
        <p:spPr bwMode="auto">
          <a:xfrm>
            <a:off x="9906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5" name="Rectangle 255"/>
          <p:cNvSpPr>
            <a:spLocks noChangeArrowheads="1"/>
          </p:cNvSpPr>
          <p:nvPr/>
        </p:nvSpPr>
        <p:spPr bwMode="auto">
          <a:xfrm>
            <a:off x="8382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6" name="Rectangle 256"/>
          <p:cNvSpPr>
            <a:spLocks noChangeArrowheads="1"/>
          </p:cNvSpPr>
          <p:nvPr/>
        </p:nvSpPr>
        <p:spPr bwMode="auto">
          <a:xfrm>
            <a:off x="9906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7" name="Rectangle 257"/>
          <p:cNvSpPr>
            <a:spLocks noChangeArrowheads="1"/>
          </p:cNvSpPr>
          <p:nvPr/>
        </p:nvSpPr>
        <p:spPr bwMode="auto">
          <a:xfrm>
            <a:off x="5334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8" name="Rectangle 258"/>
          <p:cNvSpPr>
            <a:spLocks noChangeArrowheads="1"/>
          </p:cNvSpPr>
          <p:nvPr/>
        </p:nvSpPr>
        <p:spPr bwMode="auto">
          <a:xfrm>
            <a:off x="6858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9" name="Rectangle 259"/>
          <p:cNvSpPr>
            <a:spLocks noChangeArrowheads="1"/>
          </p:cNvSpPr>
          <p:nvPr/>
        </p:nvSpPr>
        <p:spPr bwMode="auto">
          <a:xfrm>
            <a:off x="5334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0" name="Rectangle 260"/>
          <p:cNvSpPr>
            <a:spLocks noChangeArrowheads="1"/>
          </p:cNvSpPr>
          <p:nvPr/>
        </p:nvSpPr>
        <p:spPr bwMode="auto">
          <a:xfrm>
            <a:off x="6858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1" name="Rectangle 261"/>
          <p:cNvSpPr>
            <a:spLocks noChangeArrowheads="1"/>
          </p:cNvSpPr>
          <p:nvPr/>
        </p:nvSpPr>
        <p:spPr bwMode="auto">
          <a:xfrm>
            <a:off x="5334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2" name="Rectangle 262"/>
          <p:cNvSpPr>
            <a:spLocks noChangeArrowheads="1"/>
          </p:cNvSpPr>
          <p:nvPr/>
        </p:nvSpPr>
        <p:spPr bwMode="auto">
          <a:xfrm>
            <a:off x="6858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3" name="Rectangle 263"/>
          <p:cNvSpPr>
            <a:spLocks noChangeArrowheads="1"/>
          </p:cNvSpPr>
          <p:nvPr/>
        </p:nvSpPr>
        <p:spPr bwMode="auto">
          <a:xfrm>
            <a:off x="25146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4" name="Rectangle 264"/>
          <p:cNvSpPr>
            <a:spLocks noChangeArrowheads="1"/>
          </p:cNvSpPr>
          <p:nvPr/>
        </p:nvSpPr>
        <p:spPr bwMode="auto">
          <a:xfrm>
            <a:off x="26670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5" name="Rectangle 265"/>
          <p:cNvSpPr>
            <a:spLocks noChangeArrowheads="1"/>
          </p:cNvSpPr>
          <p:nvPr/>
        </p:nvSpPr>
        <p:spPr bwMode="auto">
          <a:xfrm>
            <a:off x="25146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6" name="Rectangle 266"/>
          <p:cNvSpPr>
            <a:spLocks noChangeArrowheads="1"/>
          </p:cNvSpPr>
          <p:nvPr/>
        </p:nvSpPr>
        <p:spPr bwMode="auto">
          <a:xfrm>
            <a:off x="26670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7" name="Rectangle 267"/>
          <p:cNvSpPr>
            <a:spLocks noChangeArrowheads="1"/>
          </p:cNvSpPr>
          <p:nvPr/>
        </p:nvSpPr>
        <p:spPr bwMode="auto">
          <a:xfrm>
            <a:off x="25146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8" name="Rectangle 268"/>
          <p:cNvSpPr>
            <a:spLocks noChangeArrowheads="1"/>
          </p:cNvSpPr>
          <p:nvPr/>
        </p:nvSpPr>
        <p:spPr bwMode="auto">
          <a:xfrm>
            <a:off x="26670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09" name="Rectangle 269"/>
          <p:cNvSpPr>
            <a:spLocks noChangeArrowheads="1"/>
          </p:cNvSpPr>
          <p:nvPr/>
        </p:nvSpPr>
        <p:spPr bwMode="auto">
          <a:xfrm>
            <a:off x="23622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0" name="Rectangle 270"/>
          <p:cNvSpPr>
            <a:spLocks noChangeArrowheads="1"/>
          </p:cNvSpPr>
          <p:nvPr/>
        </p:nvSpPr>
        <p:spPr bwMode="auto">
          <a:xfrm>
            <a:off x="23622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1" name="Rectangle 271"/>
          <p:cNvSpPr>
            <a:spLocks noChangeArrowheads="1"/>
          </p:cNvSpPr>
          <p:nvPr/>
        </p:nvSpPr>
        <p:spPr bwMode="auto">
          <a:xfrm>
            <a:off x="23622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2" name="Rectangle 272"/>
          <p:cNvSpPr>
            <a:spLocks noChangeArrowheads="1"/>
          </p:cNvSpPr>
          <p:nvPr/>
        </p:nvSpPr>
        <p:spPr bwMode="auto">
          <a:xfrm>
            <a:off x="28194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3" name="Rectangle 273"/>
          <p:cNvSpPr>
            <a:spLocks noChangeArrowheads="1"/>
          </p:cNvSpPr>
          <p:nvPr/>
        </p:nvSpPr>
        <p:spPr bwMode="auto">
          <a:xfrm>
            <a:off x="29718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4" name="Rectangle 274"/>
          <p:cNvSpPr>
            <a:spLocks noChangeArrowheads="1"/>
          </p:cNvSpPr>
          <p:nvPr/>
        </p:nvSpPr>
        <p:spPr bwMode="auto">
          <a:xfrm>
            <a:off x="28194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5" name="Rectangle 275"/>
          <p:cNvSpPr>
            <a:spLocks noChangeArrowheads="1"/>
          </p:cNvSpPr>
          <p:nvPr/>
        </p:nvSpPr>
        <p:spPr bwMode="auto">
          <a:xfrm>
            <a:off x="29718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6" name="Rectangle 276"/>
          <p:cNvSpPr>
            <a:spLocks noChangeArrowheads="1"/>
          </p:cNvSpPr>
          <p:nvPr/>
        </p:nvSpPr>
        <p:spPr bwMode="auto">
          <a:xfrm>
            <a:off x="28194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7" name="Rectangle 277"/>
          <p:cNvSpPr>
            <a:spLocks noChangeArrowheads="1"/>
          </p:cNvSpPr>
          <p:nvPr/>
        </p:nvSpPr>
        <p:spPr bwMode="auto">
          <a:xfrm>
            <a:off x="29718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8" name="Rectangle 278"/>
          <p:cNvSpPr>
            <a:spLocks noChangeArrowheads="1"/>
          </p:cNvSpPr>
          <p:nvPr/>
        </p:nvSpPr>
        <p:spPr bwMode="auto">
          <a:xfrm>
            <a:off x="3276600" y="1758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19" name="Rectangle 279"/>
          <p:cNvSpPr>
            <a:spLocks noChangeArrowheads="1"/>
          </p:cNvSpPr>
          <p:nvPr/>
        </p:nvSpPr>
        <p:spPr bwMode="auto">
          <a:xfrm>
            <a:off x="3429000" y="1758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0" name="Rectangle 280"/>
          <p:cNvSpPr>
            <a:spLocks noChangeArrowheads="1"/>
          </p:cNvSpPr>
          <p:nvPr/>
        </p:nvSpPr>
        <p:spPr bwMode="auto">
          <a:xfrm>
            <a:off x="3276600" y="1911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1" name="Rectangle 281"/>
          <p:cNvSpPr>
            <a:spLocks noChangeArrowheads="1"/>
          </p:cNvSpPr>
          <p:nvPr/>
        </p:nvSpPr>
        <p:spPr bwMode="auto">
          <a:xfrm>
            <a:off x="3429000" y="1911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2" name="Rectangle 282"/>
          <p:cNvSpPr>
            <a:spLocks noChangeArrowheads="1"/>
          </p:cNvSpPr>
          <p:nvPr/>
        </p:nvSpPr>
        <p:spPr bwMode="auto">
          <a:xfrm>
            <a:off x="3276600" y="2063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3" name="Rectangle 283"/>
          <p:cNvSpPr>
            <a:spLocks noChangeArrowheads="1"/>
          </p:cNvSpPr>
          <p:nvPr/>
        </p:nvSpPr>
        <p:spPr bwMode="auto">
          <a:xfrm>
            <a:off x="3429000" y="2063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4" name="Rectangle 284"/>
          <p:cNvSpPr>
            <a:spLocks noChangeArrowheads="1"/>
          </p:cNvSpPr>
          <p:nvPr/>
        </p:nvSpPr>
        <p:spPr bwMode="auto">
          <a:xfrm>
            <a:off x="3124200" y="1758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5" name="Rectangle 285"/>
          <p:cNvSpPr>
            <a:spLocks noChangeArrowheads="1"/>
          </p:cNvSpPr>
          <p:nvPr/>
        </p:nvSpPr>
        <p:spPr bwMode="auto">
          <a:xfrm>
            <a:off x="3124200" y="1911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6" name="Rectangle 286"/>
          <p:cNvSpPr>
            <a:spLocks noChangeArrowheads="1"/>
          </p:cNvSpPr>
          <p:nvPr/>
        </p:nvSpPr>
        <p:spPr bwMode="auto">
          <a:xfrm>
            <a:off x="3124200" y="2063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7" name="Rectangle 287"/>
          <p:cNvSpPr>
            <a:spLocks noChangeArrowheads="1"/>
          </p:cNvSpPr>
          <p:nvPr/>
        </p:nvSpPr>
        <p:spPr bwMode="auto">
          <a:xfrm>
            <a:off x="20574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8" name="Rectangle 288"/>
          <p:cNvSpPr>
            <a:spLocks noChangeArrowheads="1"/>
          </p:cNvSpPr>
          <p:nvPr/>
        </p:nvSpPr>
        <p:spPr bwMode="auto">
          <a:xfrm>
            <a:off x="22098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29" name="Rectangle 289"/>
          <p:cNvSpPr>
            <a:spLocks noChangeArrowheads="1"/>
          </p:cNvSpPr>
          <p:nvPr/>
        </p:nvSpPr>
        <p:spPr bwMode="auto">
          <a:xfrm>
            <a:off x="17526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0" name="Rectangle 290"/>
          <p:cNvSpPr>
            <a:spLocks noChangeArrowheads="1"/>
          </p:cNvSpPr>
          <p:nvPr/>
        </p:nvSpPr>
        <p:spPr bwMode="auto">
          <a:xfrm>
            <a:off x="19050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1" name="Rectangle 291"/>
          <p:cNvSpPr>
            <a:spLocks noChangeArrowheads="1"/>
          </p:cNvSpPr>
          <p:nvPr/>
        </p:nvSpPr>
        <p:spPr bwMode="auto">
          <a:xfrm>
            <a:off x="14478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2" name="Rectangle 292"/>
          <p:cNvSpPr>
            <a:spLocks noChangeArrowheads="1"/>
          </p:cNvSpPr>
          <p:nvPr/>
        </p:nvSpPr>
        <p:spPr bwMode="auto">
          <a:xfrm>
            <a:off x="16002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3" name="Rectangle 293"/>
          <p:cNvSpPr>
            <a:spLocks noChangeArrowheads="1"/>
          </p:cNvSpPr>
          <p:nvPr/>
        </p:nvSpPr>
        <p:spPr bwMode="auto">
          <a:xfrm>
            <a:off x="11430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4" name="Rectangle 294"/>
          <p:cNvSpPr>
            <a:spLocks noChangeArrowheads="1"/>
          </p:cNvSpPr>
          <p:nvPr/>
        </p:nvSpPr>
        <p:spPr bwMode="auto">
          <a:xfrm>
            <a:off x="12954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5" name="Rectangle 295"/>
          <p:cNvSpPr>
            <a:spLocks noChangeArrowheads="1"/>
          </p:cNvSpPr>
          <p:nvPr/>
        </p:nvSpPr>
        <p:spPr bwMode="auto">
          <a:xfrm>
            <a:off x="8382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6" name="Rectangle 296"/>
          <p:cNvSpPr>
            <a:spLocks noChangeArrowheads="1"/>
          </p:cNvSpPr>
          <p:nvPr/>
        </p:nvSpPr>
        <p:spPr bwMode="auto">
          <a:xfrm>
            <a:off x="9906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7" name="Rectangle 297"/>
          <p:cNvSpPr>
            <a:spLocks noChangeArrowheads="1"/>
          </p:cNvSpPr>
          <p:nvPr/>
        </p:nvSpPr>
        <p:spPr bwMode="auto">
          <a:xfrm>
            <a:off x="5334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8" name="Rectangle 298"/>
          <p:cNvSpPr>
            <a:spLocks noChangeArrowheads="1"/>
          </p:cNvSpPr>
          <p:nvPr/>
        </p:nvSpPr>
        <p:spPr bwMode="auto">
          <a:xfrm>
            <a:off x="6858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9" name="Rectangle 299"/>
          <p:cNvSpPr>
            <a:spLocks noChangeArrowheads="1"/>
          </p:cNvSpPr>
          <p:nvPr/>
        </p:nvSpPr>
        <p:spPr bwMode="auto">
          <a:xfrm>
            <a:off x="25146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0" name="Rectangle 300"/>
          <p:cNvSpPr>
            <a:spLocks noChangeArrowheads="1"/>
          </p:cNvSpPr>
          <p:nvPr/>
        </p:nvSpPr>
        <p:spPr bwMode="auto">
          <a:xfrm>
            <a:off x="26670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1" name="Rectangle 301"/>
          <p:cNvSpPr>
            <a:spLocks noChangeArrowheads="1"/>
          </p:cNvSpPr>
          <p:nvPr/>
        </p:nvSpPr>
        <p:spPr bwMode="auto">
          <a:xfrm>
            <a:off x="23622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2" name="Rectangle 302"/>
          <p:cNvSpPr>
            <a:spLocks noChangeArrowheads="1"/>
          </p:cNvSpPr>
          <p:nvPr/>
        </p:nvSpPr>
        <p:spPr bwMode="auto">
          <a:xfrm>
            <a:off x="28194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3" name="Rectangle 303"/>
          <p:cNvSpPr>
            <a:spLocks noChangeArrowheads="1"/>
          </p:cNvSpPr>
          <p:nvPr/>
        </p:nvSpPr>
        <p:spPr bwMode="auto">
          <a:xfrm>
            <a:off x="29718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4" name="Rectangle 304"/>
          <p:cNvSpPr>
            <a:spLocks noChangeArrowheads="1"/>
          </p:cNvSpPr>
          <p:nvPr/>
        </p:nvSpPr>
        <p:spPr bwMode="auto">
          <a:xfrm>
            <a:off x="3276600" y="2216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5" name="Rectangle 305"/>
          <p:cNvSpPr>
            <a:spLocks noChangeArrowheads="1"/>
          </p:cNvSpPr>
          <p:nvPr/>
        </p:nvSpPr>
        <p:spPr bwMode="auto">
          <a:xfrm>
            <a:off x="3429000" y="2216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6" name="Rectangle 306"/>
          <p:cNvSpPr>
            <a:spLocks noChangeArrowheads="1"/>
          </p:cNvSpPr>
          <p:nvPr/>
        </p:nvSpPr>
        <p:spPr bwMode="auto">
          <a:xfrm>
            <a:off x="3124200" y="2216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7" name="Rectangle 307"/>
          <p:cNvSpPr>
            <a:spLocks noChangeArrowheads="1"/>
          </p:cNvSpPr>
          <p:nvPr/>
        </p:nvSpPr>
        <p:spPr bwMode="auto">
          <a:xfrm>
            <a:off x="35814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8" name="Rectangle 308"/>
          <p:cNvSpPr>
            <a:spLocks noChangeArrowheads="1"/>
          </p:cNvSpPr>
          <p:nvPr/>
        </p:nvSpPr>
        <p:spPr bwMode="auto">
          <a:xfrm>
            <a:off x="35814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9" name="Rectangle 309"/>
          <p:cNvSpPr>
            <a:spLocks noChangeArrowheads="1"/>
          </p:cNvSpPr>
          <p:nvPr/>
        </p:nvSpPr>
        <p:spPr bwMode="auto">
          <a:xfrm>
            <a:off x="35814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0" name="Rectangle 310"/>
          <p:cNvSpPr>
            <a:spLocks noChangeArrowheads="1"/>
          </p:cNvSpPr>
          <p:nvPr/>
        </p:nvSpPr>
        <p:spPr bwMode="auto">
          <a:xfrm>
            <a:off x="35814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1" name="Rectangle 311"/>
          <p:cNvSpPr>
            <a:spLocks noChangeArrowheads="1"/>
          </p:cNvSpPr>
          <p:nvPr/>
        </p:nvSpPr>
        <p:spPr bwMode="auto">
          <a:xfrm>
            <a:off x="35814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2" name="Rectangle 312"/>
          <p:cNvSpPr>
            <a:spLocks noChangeArrowheads="1"/>
          </p:cNvSpPr>
          <p:nvPr/>
        </p:nvSpPr>
        <p:spPr bwMode="auto">
          <a:xfrm>
            <a:off x="35814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3" name="Rectangle 313"/>
          <p:cNvSpPr>
            <a:spLocks noChangeArrowheads="1"/>
          </p:cNvSpPr>
          <p:nvPr/>
        </p:nvSpPr>
        <p:spPr bwMode="auto">
          <a:xfrm>
            <a:off x="35814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4" name="Rectangle 314"/>
          <p:cNvSpPr>
            <a:spLocks noChangeArrowheads="1"/>
          </p:cNvSpPr>
          <p:nvPr/>
        </p:nvSpPr>
        <p:spPr bwMode="auto">
          <a:xfrm>
            <a:off x="35814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5" name="Rectangle 315"/>
          <p:cNvSpPr>
            <a:spLocks noChangeArrowheads="1"/>
          </p:cNvSpPr>
          <p:nvPr/>
        </p:nvSpPr>
        <p:spPr bwMode="auto">
          <a:xfrm>
            <a:off x="35814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6" name="Rectangle 316"/>
          <p:cNvSpPr>
            <a:spLocks noChangeArrowheads="1"/>
          </p:cNvSpPr>
          <p:nvPr/>
        </p:nvSpPr>
        <p:spPr bwMode="auto">
          <a:xfrm>
            <a:off x="35814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7" name="Rectangle 317"/>
          <p:cNvSpPr>
            <a:spLocks noChangeArrowheads="1"/>
          </p:cNvSpPr>
          <p:nvPr/>
        </p:nvSpPr>
        <p:spPr bwMode="auto">
          <a:xfrm>
            <a:off x="35814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8" name="Rectangle 318"/>
          <p:cNvSpPr>
            <a:spLocks noChangeArrowheads="1"/>
          </p:cNvSpPr>
          <p:nvPr/>
        </p:nvSpPr>
        <p:spPr bwMode="auto">
          <a:xfrm>
            <a:off x="35814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59" name="Rectangle 319"/>
          <p:cNvSpPr>
            <a:spLocks noChangeArrowheads="1"/>
          </p:cNvSpPr>
          <p:nvPr/>
        </p:nvSpPr>
        <p:spPr bwMode="auto">
          <a:xfrm>
            <a:off x="35814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60" name="Rectangle 320"/>
          <p:cNvSpPr>
            <a:spLocks noChangeArrowheads="1"/>
          </p:cNvSpPr>
          <p:nvPr/>
        </p:nvSpPr>
        <p:spPr bwMode="auto">
          <a:xfrm>
            <a:off x="35814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61" name="Rectangle 321"/>
          <p:cNvSpPr>
            <a:spLocks noChangeArrowheads="1"/>
          </p:cNvSpPr>
          <p:nvPr/>
        </p:nvSpPr>
        <p:spPr bwMode="auto">
          <a:xfrm>
            <a:off x="35814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7380" name="Picture 3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369" name="Picture 3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372" name="Rectangle 3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73" name="Rectangle 3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77A2-DA9B-4B9C-BAE5-4ADED804065D}" type="slidenum">
              <a:rPr lang="en-US"/>
              <a:pPr/>
              <a:t>23</a:t>
            </a:fld>
            <a:endParaRPr lang="en-US"/>
          </a:p>
        </p:txBody>
      </p:sp>
      <p:pic>
        <p:nvPicPr>
          <p:cNvPr id="2008719" name="Picture 6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8720" name="Picture 6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6813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8713" name="Picture 6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7432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8714" name="Picture 6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4514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806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806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400"/>
            <a:ext cx="322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8070" name="Freeform 6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071" name="Rectangle 7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2" name="Rectangle 8"/>
          <p:cNvSpPr>
            <a:spLocks noChangeArrowheads="1"/>
          </p:cNvSpPr>
          <p:nvPr/>
        </p:nvSpPr>
        <p:spPr bwMode="auto">
          <a:xfrm>
            <a:off x="22098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3" name="Rectangle 9"/>
          <p:cNvSpPr>
            <a:spLocks noChangeArrowheads="1"/>
          </p:cNvSpPr>
          <p:nvPr/>
        </p:nvSpPr>
        <p:spPr bwMode="auto">
          <a:xfrm>
            <a:off x="20574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4" name="Rectangle 10"/>
          <p:cNvSpPr>
            <a:spLocks noChangeArrowheads="1"/>
          </p:cNvSpPr>
          <p:nvPr/>
        </p:nvSpPr>
        <p:spPr bwMode="auto">
          <a:xfrm>
            <a:off x="22098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5" name="Rectangle 11"/>
          <p:cNvSpPr>
            <a:spLocks noChangeArrowheads="1"/>
          </p:cNvSpPr>
          <p:nvPr/>
        </p:nvSpPr>
        <p:spPr bwMode="auto">
          <a:xfrm>
            <a:off x="20574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6" name="Rectangle 12"/>
          <p:cNvSpPr>
            <a:spLocks noChangeArrowheads="1"/>
          </p:cNvSpPr>
          <p:nvPr/>
        </p:nvSpPr>
        <p:spPr bwMode="auto">
          <a:xfrm>
            <a:off x="22098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7" name="Rectangle 13"/>
          <p:cNvSpPr>
            <a:spLocks noChangeArrowheads="1"/>
          </p:cNvSpPr>
          <p:nvPr/>
        </p:nvSpPr>
        <p:spPr bwMode="auto">
          <a:xfrm>
            <a:off x="17526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8" name="Rectangle 14"/>
          <p:cNvSpPr>
            <a:spLocks noChangeArrowheads="1"/>
          </p:cNvSpPr>
          <p:nvPr/>
        </p:nvSpPr>
        <p:spPr bwMode="auto">
          <a:xfrm>
            <a:off x="19050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9" name="Rectangle 15"/>
          <p:cNvSpPr>
            <a:spLocks noChangeArrowheads="1"/>
          </p:cNvSpPr>
          <p:nvPr/>
        </p:nvSpPr>
        <p:spPr bwMode="auto">
          <a:xfrm>
            <a:off x="17526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0" name="Rectangle 16"/>
          <p:cNvSpPr>
            <a:spLocks noChangeArrowheads="1"/>
          </p:cNvSpPr>
          <p:nvPr/>
        </p:nvSpPr>
        <p:spPr bwMode="auto">
          <a:xfrm>
            <a:off x="19050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1" name="Rectangle 17"/>
          <p:cNvSpPr>
            <a:spLocks noChangeArrowheads="1"/>
          </p:cNvSpPr>
          <p:nvPr/>
        </p:nvSpPr>
        <p:spPr bwMode="auto">
          <a:xfrm>
            <a:off x="17526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2" name="Rectangle 18"/>
          <p:cNvSpPr>
            <a:spLocks noChangeArrowheads="1"/>
          </p:cNvSpPr>
          <p:nvPr/>
        </p:nvSpPr>
        <p:spPr bwMode="auto">
          <a:xfrm>
            <a:off x="19050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3" name="Rectangle 19"/>
          <p:cNvSpPr>
            <a:spLocks noChangeArrowheads="1"/>
          </p:cNvSpPr>
          <p:nvPr/>
        </p:nvSpPr>
        <p:spPr bwMode="auto">
          <a:xfrm>
            <a:off x="20574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4" name="Rectangle 20"/>
          <p:cNvSpPr>
            <a:spLocks noChangeArrowheads="1"/>
          </p:cNvSpPr>
          <p:nvPr/>
        </p:nvSpPr>
        <p:spPr bwMode="auto">
          <a:xfrm>
            <a:off x="22098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5" name="Rectangle 21"/>
          <p:cNvSpPr>
            <a:spLocks noChangeArrowheads="1"/>
          </p:cNvSpPr>
          <p:nvPr/>
        </p:nvSpPr>
        <p:spPr bwMode="auto">
          <a:xfrm>
            <a:off x="20574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6" name="Rectangle 22"/>
          <p:cNvSpPr>
            <a:spLocks noChangeArrowheads="1"/>
          </p:cNvSpPr>
          <p:nvPr/>
        </p:nvSpPr>
        <p:spPr bwMode="auto">
          <a:xfrm>
            <a:off x="22098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7" name="Rectangle 23"/>
          <p:cNvSpPr>
            <a:spLocks noChangeArrowheads="1"/>
          </p:cNvSpPr>
          <p:nvPr/>
        </p:nvSpPr>
        <p:spPr bwMode="auto">
          <a:xfrm>
            <a:off x="20574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8" name="Rectangle 24"/>
          <p:cNvSpPr>
            <a:spLocks noChangeArrowheads="1"/>
          </p:cNvSpPr>
          <p:nvPr/>
        </p:nvSpPr>
        <p:spPr bwMode="auto">
          <a:xfrm>
            <a:off x="22098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9" name="Rectangle 25"/>
          <p:cNvSpPr>
            <a:spLocks noChangeArrowheads="1"/>
          </p:cNvSpPr>
          <p:nvPr/>
        </p:nvSpPr>
        <p:spPr bwMode="auto">
          <a:xfrm>
            <a:off x="17526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0" name="Rectangle 26"/>
          <p:cNvSpPr>
            <a:spLocks noChangeArrowheads="1"/>
          </p:cNvSpPr>
          <p:nvPr/>
        </p:nvSpPr>
        <p:spPr bwMode="auto">
          <a:xfrm>
            <a:off x="19050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1" name="Rectangle 27"/>
          <p:cNvSpPr>
            <a:spLocks noChangeArrowheads="1"/>
          </p:cNvSpPr>
          <p:nvPr/>
        </p:nvSpPr>
        <p:spPr bwMode="auto">
          <a:xfrm>
            <a:off x="17526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2" name="Rectangle 28"/>
          <p:cNvSpPr>
            <a:spLocks noChangeArrowheads="1"/>
          </p:cNvSpPr>
          <p:nvPr/>
        </p:nvSpPr>
        <p:spPr bwMode="auto">
          <a:xfrm>
            <a:off x="19050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3" name="Rectangle 29"/>
          <p:cNvSpPr>
            <a:spLocks noChangeArrowheads="1"/>
          </p:cNvSpPr>
          <p:nvPr/>
        </p:nvSpPr>
        <p:spPr bwMode="auto">
          <a:xfrm>
            <a:off x="17526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4" name="Rectangle 30"/>
          <p:cNvSpPr>
            <a:spLocks noChangeArrowheads="1"/>
          </p:cNvSpPr>
          <p:nvPr/>
        </p:nvSpPr>
        <p:spPr bwMode="auto">
          <a:xfrm>
            <a:off x="19050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5" name="Rectangle 31"/>
          <p:cNvSpPr>
            <a:spLocks noChangeArrowheads="1"/>
          </p:cNvSpPr>
          <p:nvPr/>
        </p:nvSpPr>
        <p:spPr bwMode="auto">
          <a:xfrm>
            <a:off x="14478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6" name="Rectangle 32"/>
          <p:cNvSpPr>
            <a:spLocks noChangeArrowheads="1"/>
          </p:cNvSpPr>
          <p:nvPr/>
        </p:nvSpPr>
        <p:spPr bwMode="auto">
          <a:xfrm>
            <a:off x="16002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7" name="Rectangle 33"/>
          <p:cNvSpPr>
            <a:spLocks noChangeArrowheads="1"/>
          </p:cNvSpPr>
          <p:nvPr/>
        </p:nvSpPr>
        <p:spPr bwMode="auto">
          <a:xfrm>
            <a:off x="14478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8" name="Rectangle 34"/>
          <p:cNvSpPr>
            <a:spLocks noChangeArrowheads="1"/>
          </p:cNvSpPr>
          <p:nvPr/>
        </p:nvSpPr>
        <p:spPr bwMode="auto">
          <a:xfrm>
            <a:off x="16002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9" name="Rectangle 35"/>
          <p:cNvSpPr>
            <a:spLocks noChangeArrowheads="1"/>
          </p:cNvSpPr>
          <p:nvPr/>
        </p:nvSpPr>
        <p:spPr bwMode="auto">
          <a:xfrm>
            <a:off x="14478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0" name="Rectangle 36"/>
          <p:cNvSpPr>
            <a:spLocks noChangeArrowheads="1"/>
          </p:cNvSpPr>
          <p:nvPr/>
        </p:nvSpPr>
        <p:spPr bwMode="auto">
          <a:xfrm>
            <a:off x="16002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1" name="Rectangle 37"/>
          <p:cNvSpPr>
            <a:spLocks noChangeArrowheads="1"/>
          </p:cNvSpPr>
          <p:nvPr/>
        </p:nvSpPr>
        <p:spPr bwMode="auto">
          <a:xfrm>
            <a:off x="11430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2" name="Rectangle 38"/>
          <p:cNvSpPr>
            <a:spLocks noChangeArrowheads="1"/>
          </p:cNvSpPr>
          <p:nvPr/>
        </p:nvSpPr>
        <p:spPr bwMode="auto">
          <a:xfrm>
            <a:off x="12954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3" name="Rectangle 39"/>
          <p:cNvSpPr>
            <a:spLocks noChangeArrowheads="1"/>
          </p:cNvSpPr>
          <p:nvPr/>
        </p:nvSpPr>
        <p:spPr bwMode="auto">
          <a:xfrm>
            <a:off x="11430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4" name="Rectangle 40"/>
          <p:cNvSpPr>
            <a:spLocks noChangeArrowheads="1"/>
          </p:cNvSpPr>
          <p:nvPr/>
        </p:nvSpPr>
        <p:spPr bwMode="auto">
          <a:xfrm>
            <a:off x="12954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5" name="Rectangle 41"/>
          <p:cNvSpPr>
            <a:spLocks noChangeArrowheads="1"/>
          </p:cNvSpPr>
          <p:nvPr/>
        </p:nvSpPr>
        <p:spPr bwMode="auto">
          <a:xfrm>
            <a:off x="11430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6" name="Rectangle 42"/>
          <p:cNvSpPr>
            <a:spLocks noChangeArrowheads="1"/>
          </p:cNvSpPr>
          <p:nvPr/>
        </p:nvSpPr>
        <p:spPr bwMode="auto">
          <a:xfrm>
            <a:off x="12954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7" name="Rectangle 43"/>
          <p:cNvSpPr>
            <a:spLocks noChangeArrowheads="1"/>
          </p:cNvSpPr>
          <p:nvPr/>
        </p:nvSpPr>
        <p:spPr bwMode="auto">
          <a:xfrm>
            <a:off x="14478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8" name="Rectangle 44"/>
          <p:cNvSpPr>
            <a:spLocks noChangeArrowheads="1"/>
          </p:cNvSpPr>
          <p:nvPr/>
        </p:nvSpPr>
        <p:spPr bwMode="auto">
          <a:xfrm>
            <a:off x="16002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09" name="Rectangle 45"/>
          <p:cNvSpPr>
            <a:spLocks noChangeArrowheads="1"/>
          </p:cNvSpPr>
          <p:nvPr/>
        </p:nvSpPr>
        <p:spPr bwMode="auto">
          <a:xfrm>
            <a:off x="14478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0" name="Rectangle 46"/>
          <p:cNvSpPr>
            <a:spLocks noChangeArrowheads="1"/>
          </p:cNvSpPr>
          <p:nvPr/>
        </p:nvSpPr>
        <p:spPr bwMode="auto">
          <a:xfrm>
            <a:off x="16002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1" name="Rectangle 47"/>
          <p:cNvSpPr>
            <a:spLocks noChangeArrowheads="1"/>
          </p:cNvSpPr>
          <p:nvPr/>
        </p:nvSpPr>
        <p:spPr bwMode="auto">
          <a:xfrm>
            <a:off x="14478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2" name="Rectangle 48"/>
          <p:cNvSpPr>
            <a:spLocks noChangeArrowheads="1"/>
          </p:cNvSpPr>
          <p:nvPr/>
        </p:nvSpPr>
        <p:spPr bwMode="auto">
          <a:xfrm>
            <a:off x="16002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3" name="Rectangle 49"/>
          <p:cNvSpPr>
            <a:spLocks noChangeArrowheads="1"/>
          </p:cNvSpPr>
          <p:nvPr/>
        </p:nvSpPr>
        <p:spPr bwMode="auto">
          <a:xfrm>
            <a:off x="11430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4" name="Rectangle 50"/>
          <p:cNvSpPr>
            <a:spLocks noChangeArrowheads="1"/>
          </p:cNvSpPr>
          <p:nvPr/>
        </p:nvSpPr>
        <p:spPr bwMode="auto">
          <a:xfrm>
            <a:off x="1295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5" name="Rectangle 51"/>
          <p:cNvSpPr>
            <a:spLocks noChangeArrowheads="1"/>
          </p:cNvSpPr>
          <p:nvPr/>
        </p:nvSpPr>
        <p:spPr bwMode="auto">
          <a:xfrm>
            <a:off x="11430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6" name="Rectangle 52"/>
          <p:cNvSpPr>
            <a:spLocks noChangeArrowheads="1"/>
          </p:cNvSpPr>
          <p:nvPr/>
        </p:nvSpPr>
        <p:spPr bwMode="auto">
          <a:xfrm>
            <a:off x="12954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7" name="Rectangle 53"/>
          <p:cNvSpPr>
            <a:spLocks noChangeArrowheads="1"/>
          </p:cNvSpPr>
          <p:nvPr/>
        </p:nvSpPr>
        <p:spPr bwMode="auto">
          <a:xfrm>
            <a:off x="11430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8" name="Rectangle 54"/>
          <p:cNvSpPr>
            <a:spLocks noChangeArrowheads="1"/>
          </p:cNvSpPr>
          <p:nvPr/>
        </p:nvSpPr>
        <p:spPr bwMode="auto">
          <a:xfrm>
            <a:off x="12954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19" name="Rectangle 55"/>
          <p:cNvSpPr>
            <a:spLocks noChangeArrowheads="1"/>
          </p:cNvSpPr>
          <p:nvPr/>
        </p:nvSpPr>
        <p:spPr bwMode="auto">
          <a:xfrm>
            <a:off x="8382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0" name="Rectangle 56"/>
          <p:cNvSpPr>
            <a:spLocks noChangeArrowheads="1"/>
          </p:cNvSpPr>
          <p:nvPr/>
        </p:nvSpPr>
        <p:spPr bwMode="auto">
          <a:xfrm>
            <a:off x="9906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1" name="Rectangle 57"/>
          <p:cNvSpPr>
            <a:spLocks noChangeArrowheads="1"/>
          </p:cNvSpPr>
          <p:nvPr/>
        </p:nvSpPr>
        <p:spPr bwMode="auto">
          <a:xfrm>
            <a:off x="8382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2" name="Rectangle 58"/>
          <p:cNvSpPr>
            <a:spLocks noChangeArrowheads="1"/>
          </p:cNvSpPr>
          <p:nvPr/>
        </p:nvSpPr>
        <p:spPr bwMode="auto">
          <a:xfrm>
            <a:off x="9906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3" name="Rectangle 59"/>
          <p:cNvSpPr>
            <a:spLocks noChangeArrowheads="1"/>
          </p:cNvSpPr>
          <p:nvPr/>
        </p:nvSpPr>
        <p:spPr bwMode="auto">
          <a:xfrm>
            <a:off x="8382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4" name="Rectangle 60"/>
          <p:cNvSpPr>
            <a:spLocks noChangeArrowheads="1"/>
          </p:cNvSpPr>
          <p:nvPr/>
        </p:nvSpPr>
        <p:spPr bwMode="auto">
          <a:xfrm>
            <a:off x="9906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5" name="Rectangle 61"/>
          <p:cNvSpPr>
            <a:spLocks noChangeArrowheads="1"/>
          </p:cNvSpPr>
          <p:nvPr/>
        </p:nvSpPr>
        <p:spPr bwMode="auto">
          <a:xfrm>
            <a:off x="533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6" name="Rectangle 62"/>
          <p:cNvSpPr>
            <a:spLocks noChangeArrowheads="1"/>
          </p:cNvSpPr>
          <p:nvPr/>
        </p:nvSpPr>
        <p:spPr bwMode="auto">
          <a:xfrm>
            <a:off x="6858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7" name="Rectangle 63"/>
          <p:cNvSpPr>
            <a:spLocks noChangeArrowheads="1"/>
          </p:cNvSpPr>
          <p:nvPr/>
        </p:nvSpPr>
        <p:spPr bwMode="auto">
          <a:xfrm>
            <a:off x="5334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8" name="Rectangle 64"/>
          <p:cNvSpPr>
            <a:spLocks noChangeArrowheads="1"/>
          </p:cNvSpPr>
          <p:nvPr/>
        </p:nvSpPr>
        <p:spPr bwMode="auto">
          <a:xfrm>
            <a:off x="685800" y="1447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29" name="Rectangle 65"/>
          <p:cNvSpPr>
            <a:spLocks noChangeArrowheads="1"/>
          </p:cNvSpPr>
          <p:nvPr/>
        </p:nvSpPr>
        <p:spPr bwMode="auto">
          <a:xfrm>
            <a:off x="5334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0" name="Rectangle 66"/>
          <p:cNvSpPr>
            <a:spLocks noChangeArrowheads="1"/>
          </p:cNvSpPr>
          <p:nvPr/>
        </p:nvSpPr>
        <p:spPr bwMode="auto">
          <a:xfrm>
            <a:off x="685800" y="1600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1" name="Rectangle 67"/>
          <p:cNvSpPr>
            <a:spLocks noChangeArrowheads="1"/>
          </p:cNvSpPr>
          <p:nvPr/>
        </p:nvSpPr>
        <p:spPr bwMode="auto">
          <a:xfrm>
            <a:off x="8382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2" name="Rectangle 68"/>
          <p:cNvSpPr>
            <a:spLocks noChangeArrowheads="1"/>
          </p:cNvSpPr>
          <p:nvPr/>
        </p:nvSpPr>
        <p:spPr bwMode="auto">
          <a:xfrm>
            <a:off x="9906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3" name="Rectangle 69"/>
          <p:cNvSpPr>
            <a:spLocks noChangeArrowheads="1"/>
          </p:cNvSpPr>
          <p:nvPr/>
        </p:nvSpPr>
        <p:spPr bwMode="auto">
          <a:xfrm>
            <a:off x="8382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4" name="Rectangle 70"/>
          <p:cNvSpPr>
            <a:spLocks noChangeArrowheads="1"/>
          </p:cNvSpPr>
          <p:nvPr/>
        </p:nvSpPr>
        <p:spPr bwMode="auto">
          <a:xfrm>
            <a:off x="9906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5" name="Rectangle 71"/>
          <p:cNvSpPr>
            <a:spLocks noChangeArrowheads="1"/>
          </p:cNvSpPr>
          <p:nvPr/>
        </p:nvSpPr>
        <p:spPr bwMode="auto">
          <a:xfrm>
            <a:off x="8382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6" name="Rectangle 72"/>
          <p:cNvSpPr>
            <a:spLocks noChangeArrowheads="1"/>
          </p:cNvSpPr>
          <p:nvPr/>
        </p:nvSpPr>
        <p:spPr bwMode="auto">
          <a:xfrm>
            <a:off x="9906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7" name="Rectangle 73"/>
          <p:cNvSpPr>
            <a:spLocks noChangeArrowheads="1"/>
          </p:cNvSpPr>
          <p:nvPr/>
        </p:nvSpPr>
        <p:spPr bwMode="auto">
          <a:xfrm>
            <a:off x="5334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8" name="Rectangle 74"/>
          <p:cNvSpPr>
            <a:spLocks noChangeArrowheads="1"/>
          </p:cNvSpPr>
          <p:nvPr/>
        </p:nvSpPr>
        <p:spPr bwMode="auto">
          <a:xfrm>
            <a:off x="685800" y="838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39" name="Rectangle 75"/>
          <p:cNvSpPr>
            <a:spLocks noChangeArrowheads="1"/>
          </p:cNvSpPr>
          <p:nvPr/>
        </p:nvSpPr>
        <p:spPr bwMode="auto">
          <a:xfrm>
            <a:off x="5334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0" name="Rectangle 76"/>
          <p:cNvSpPr>
            <a:spLocks noChangeArrowheads="1"/>
          </p:cNvSpPr>
          <p:nvPr/>
        </p:nvSpPr>
        <p:spPr bwMode="auto">
          <a:xfrm>
            <a:off x="685800" y="990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1" name="Rectangle 77"/>
          <p:cNvSpPr>
            <a:spLocks noChangeArrowheads="1"/>
          </p:cNvSpPr>
          <p:nvPr/>
        </p:nvSpPr>
        <p:spPr bwMode="auto">
          <a:xfrm>
            <a:off x="5334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2" name="Rectangle 78"/>
          <p:cNvSpPr>
            <a:spLocks noChangeArrowheads="1"/>
          </p:cNvSpPr>
          <p:nvPr/>
        </p:nvSpPr>
        <p:spPr bwMode="auto">
          <a:xfrm>
            <a:off x="685800" y="1143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3" name="Rectangle 79"/>
          <p:cNvSpPr>
            <a:spLocks noChangeArrowheads="1"/>
          </p:cNvSpPr>
          <p:nvPr/>
        </p:nvSpPr>
        <p:spPr bwMode="auto">
          <a:xfrm>
            <a:off x="8382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4" name="Rectangle 80"/>
          <p:cNvSpPr>
            <a:spLocks noChangeArrowheads="1"/>
          </p:cNvSpPr>
          <p:nvPr/>
        </p:nvSpPr>
        <p:spPr bwMode="auto">
          <a:xfrm>
            <a:off x="9906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5" name="Rectangle 81"/>
          <p:cNvSpPr>
            <a:spLocks noChangeArrowheads="1"/>
          </p:cNvSpPr>
          <p:nvPr/>
        </p:nvSpPr>
        <p:spPr bwMode="auto">
          <a:xfrm>
            <a:off x="8382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6" name="Rectangle 82"/>
          <p:cNvSpPr>
            <a:spLocks noChangeArrowheads="1"/>
          </p:cNvSpPr>
          <p:nvPr/>
        </p:nvSpPr>
        <p:spPr bwMode="auto">
          <a:xfrm>
            <a:off x="9906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7" name="Rectangle 83"/>
          <p:cNvSpPr>
            <a:spLocks noChangeArrowheads="1"/>
          </p:cNvSpPr>
          <p:nvPr/>
        </p:nvSpPr>
        <p:spPr bwMode="auto">
          <a:xfrm>
            <a:off x="8382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8" name="Rectangle 84"/>
          <p:cNvSpPr>
            <a:spLocks noChangeArrowheads="1"/>
          </p:cNvSpPr>
          <p:nvPr/>
        </p:nvSpPr>
        <p:spPr bwMode="auto">
          <a:xfrm>
            <a:off x="9906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9" name="Rectangle 85"/>
          <p:cNvSpPr>
            <a:spLocks noChangeArrowheads="1"/>
          </p:cNvSpPr>
          <p:nvPr/>
        </p:nvSpPr>
        <p:spPr bwMode="auto">
          <a:xfrm>
            <a:off x="5334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0" name="Rectangle 86"/>
          <p:cNvSpPr>
            <a:spLocks noChangeArrowheads="1"/>
          </p:cNvSpPr>
          <p:nvPr/>
        </p:nvSpPr>
        <p:spPr bwMode="auto">
          <a:xfrm>
            <a:off x="6858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1" name="Rectangle 87"/>
          <p:cNvSpPr>
            <a:spLocks noChangeArrowheads="1"/>
          </p:cNvSpPr>
          <p:nvPr/>
        </p:nvSpPr>
        <p:spPr bwMode="auto">
          <a:xfrm>
            <a:off x="5334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2" name="Rectangle 88"/>
          <p:cNvSpPr>
            <a:spLocks noChangeArrowheads="1"/>
          </p:cNvSpPr>
          <p:nvPr/>
        </p:nvSpPr>
        <p:spPr bwMode="auto">
          <a:xfrm>
            <a:off x="6858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3" name="Rectangle 89"/>
          <p:cNvSpPr>
            <a:spLocks noChangeArrowheads="1"/>
          </p:cNvSpPr>
          <p:nvPr/>
        </p:nvSpPr>
        <p:spPr bwMode="auto">
          <a:xfrm>
            <a:off x="5334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4" name="Rectangle 90"/>
          <p:cNvSpPr>
            <a:spLocks noChangeArrowheads="1"/>
          </p:cNvSpPr>
          <p:nvPr/>
        </p:nvSpPr>
        <p:spPr bwMode="auto">
          <a:xfrm>
            <a:off x="6858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5" name="Rectangle 91"/>
          <p:cNvSpPr>
            <a:spLocks noChangeArrowheads="1"/>
          </p:cNvSpPr>
          <p:nvPr/>
        </p:nvSpPr>
        <p:spPr bwMode="auto">
          <a:xfrm>
            <a:off x="14478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6" name="Rectangle 92"/>
          <p:cNvSpPr>
            <a:spLocks noChangeArrowheads="1"/>
          </p:cNvSpPr>
          <p:nvPr/>
        </p:nvSpPr>
        <p:spPr bwMode="auto">
          <a:xfrm>
            <a:off x="16002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7" name="Rectangle 93"/>
          <p:cNvSpPr>
            <a:spLocks noChangeArrowheads="1"/>
          </p:cNvSpPr>
          <p:nvPr/>
        </p:nvSpPr>
        <p:spPr bwMode="auto">
          <a:xfrm>
            <a:off x="14478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8" name="Rectangle 94"/>
          <p:cNvSpPr>
            <a:spLocks noChangeArrowheads="1"/>
          </p:cNvSpPr>
          <p:nvPr/>
        </p:nvSpPr>
        <p:spPr bwMode="auto">
          <a:xfrm>
            <a:off x="16002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59" name="Rectangle 95"/>
          <p:cNvSpPr>
            <a:spLocks noChangeArrowheads="1"/>
          </p:cNvSpPr>
          <p:nvPr/>
        </p:nvSpPr>
        <p:spPr bwMode="auto">
          <a:xfrm>
            <a:off x="14478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0" name="Rectangle 96"/>
          <p:cNvSpPr>
            <a:spLocks noChangeArrowheads="1"/>
          </p:cNvSpPr>
          <p:nvPr/>
        </p:nvSpPr>
        <p:spPr bwMode="auto">
          <a:xfrm>
            <a:off x="16002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1" name="Rectangle 97"/>
          <p:cNvSpPr>
            <a:spLocks noChangeArrowheads="1"/>
          </p:cNvSpPr>
          <p:nvPr/>
        </p:nvSpPr>
        <p:spPr bwMode="auto">
          <a:xfrm>
            <a:off x="11430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2" name="Rectangle 98"/>
          <p:cNvSpPr>
            <a:spLocks noChangeArrowheads="1"/>
          </p:cNvSpPr>
          <p:nvPr/>
        </p:nvSpPr>
        <p:spPr bwMode="auto">
          <a:xfrm>
            <a:off x="12954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3" name="Rectangle 99"/>
          <p:cNvSpPr>
            <a:spLocks noChangeArrowheads="1"/>
          </p:cNvSpPr>
          <p:nvPr/>
        </p:nvSpPr>
        <p:spPr bwMode="auto">
          <a:xfrm>
            <a:off x="11430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4" name="Rectangle 100"/>
          <p:cNvSpPr>
            <a:spLocks noChangeArrowheads="1"/>
          </p:cNvSpPr>
          <p:nvPr/>
        </p:nvSpPr>
        <p:spPr bwMode="auto">
          <a:xfrm>
            <a:off x="12954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5" name="Rectangle 101"/>
          <p:cNvSpPr>
            <a:spLocks noChangeArrowheads="1"/>
          </p:cNvSpPr>
          <p:nvPr/>
        </p:nvSpPr>
        <p:spPr bwMode="auto">
          <a:xfrm>
            <a:off x="11430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6" name="Rectangle 102"/>
          <p:cNvSpPr>
            <a:spLocks noChangeArrowheads="1"/>
          </p:cNvSpPr>
          <p:nvPr/>
        </p:nvSpPr>
        <p:spPr bwMode="auto">
          <a:xfrm>
            <a:off x="12954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7" name="Rectangle 103"/>
          <p:cNvSpPr>
            <a:spLocks noChangeArrowheads="1"/>
          </p:cNvSpPr>
          <p:nvPr/>
        </p:nvSpPr>
        <p:spPr bwMode="auto">
          <a:xfrm>
            <a:off x="20574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8" name="Rectangle 104"/>
          <p:cNvSpPr>
            <a:spLocks noChangeArrowheads="1"/>
          </p:cNvSpPr>
          <p:nvPr/>
        </p:nvSpPr>
        <p:spPr bwMode="auto">
          <a:xfrm>
            <a:off x="22098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69" name="Rectangle 105"/>
          <p:cNvSpPr>
            <a:spLocks noChangeArrowheads="1"/>
          </p:cNvSpPr>
          <p:nvPr/>
        </p:nvSpPr>
        <p:spPr bwMode="auto">
          <a:xfrm>
            <a:off x="20574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0" name="Rectangle 106"/>
          <p:cNvSpPr>
            <a:spLocks noChangeArrowheads="1"/>
          </p:cNvSpPr>
          <p:nvPr/>
        </p:nvSpPr>
        <p:spPr bwMode="auto">
          <a:xfrm>
            <a:off x="22098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1" name="Rectangle 107"/>
          <p:cNvSpPr>
            <a:spLocks noChangeArrowheads="1"/>
          </p:cNvSpPr>
          <p:nvPr/>
        </p:nvSpPr>
        <p:spPr bwMode="auto">
          <a:xfrm>
            <a:off x="20574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2" name="Rectangle 108"/>
          <p:cNvSpPr>
            <a:spLocks noChangeArrowheads="1"/>
          </p:cNvSpPr>
          <p:nvPr/>
        </p:nvSpPr>
        <p:spPr bwMode="auto">
          <a:xfrm>
            <a:off x="22098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3" name="Rectangle 109"/>
          <p:cNvSpPr>
            <a:spLocks noChangeArrowheads="1"/>
          </p:cNvSpPr>
          <p:nvPr/>
        </p:nvSpPr>
        <p:spPr bwMode="auto">
          <a:xfrm>
            <a:off x="17526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4" name="Rectangle 110"/>
          <p:cNvSpPr>
            <a:spLocks noChangeArrowheads="1"/>
          </p:cNvSpPr>
          <p:nvPr/>
        </p:nvSpPr>
        <p:spPr bwMode="auto">
          <a:xfrm>
            <a:off x="1905000" y="381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5" name="Rectangle 111"/>
          <p:cNvSpPr>
            <a:spLocks noChangeArrowheads="1"/>
          </p:cNvSpPr>
          <p:nvPr/>
        </p:nvSpPr>
        <p:spPr bwMode="auto">
          <a:xfrm>
            <a:off x="17526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6" name="Rectangle 112"/>
          <p:cNvSpPr>
            <a:spLocks noChangeArrowheads="1"/>
          </p:cNvSpPr>
          <p:nvPr/>
        </p:nvSpPr>
        <p:spPr bwMode="auto">
          <a:xfrm>
            <a:off x="1905000" y="533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7" name="Rectangle 113"/>
          <p:cNvSpPr>
            <a:spLocks noChangeArrowheads="1"/>
          </p:cNvSpPr>
          <p:nvPr/>
        </p:nvSpPr>
        <p:spPr bwMode="auto">
          <a:xfrm>
            <a:off x="17526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8" name="Rectangle 114"/>
          <p:cNvSpPr>
            <a:spLocks noChangeArrowheads="1"/>
          </p:cNvSpPr>
          <p:nvPr/>
        </p:nvSpPr>
        <p:spPr bwMode="auto">
          <a:xfrm>
            <a:off x="1905000" y="685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79" name="Rectangle 115"/>
          <p:cNvSpPr>
            <a:spLocks noChangeArrowheads="1"/>
          </p:cNvSpPr>
          <p:nvPr/>
        </p:nvSpPr>
        <p:spPr bwMode="auto">
          <a:xfrm>
            <a:off x="8382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0" name="Rectangle 116"/>
          <p:cNvSpPr>
            <a:spLocks noChangeArrowheads="1"/>
          </p:cNvSpPr>
          <p:nvPr/>
        </p:nvSpPr>
        <p:spPr bwMode="auto">
          <a:xfrm>
            <a:off x="9906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1" name="Rectangle 117"/>
          <p:cNvSpPr>
            <a:spLocks noChangeArrowheads="1"/>
          </p:cNvSpPr>
          <p:nvPr/>
        </p:nvSpPr>
        <p:spPr bwMode="auto">
          <a:xfrm>
            <a:off x="5334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2" name="Rectangle 118"/>
          <p:cNvSpPr>
            <a:spLocks noChangeArrowheads="1"/>
          </p:cNvSpPr>
          <p:nvPr/>
        </p:nvSpPr>
        <p:spPr bwMode="auto">
          <a:xfrm>
            <a:off x="6858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3" name="Rectangle 119"/>
          <p:cNvSpPr>
            <a:spLocks noChangeArrowheads="1"/>
          </p:cNvSpPr>
          <p:nvPr/>
        </p:nvSpPr>
        <p:spPr bwMode="auto">
          <a:xfrm>
            <a:off x="14478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4" name="Rectangle 120"/>
          <p:cNvSpPr>
            <a:spLocks noChangeArrowheads="1"/>
          </p:cNvSpPr>
          <p:nvPr/>
        </p:nvSpPr>
        <p:spPr bwMode="auto">
          <a:xfrm>
            <a:off x="16002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5" name="Rectangle 121"/>
          <p:cNvSpPr>
            <a:spLocks noChangeArrowheads="1"/>
          </p:cNvSpPr>
          <p:nvPr/>
        </p:nvSpPr>
        <p:spPr bwMode="auto">
          <a:xfrm>
            <a:off x="11430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6" name="Rectangle 122"/>
          <p:cNvSpPr>
            <a:spLocks noChangeArrowheads="1"/>
          </p:cNvSpPr>
          <p:nvPr/>
        </p:nvSpPr>
        <p:spPr bwMode="auto">
          <a:xfrm>
            <a:off x="12954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7" name="Rectangle 123"/>
          <p:cNvSpPr>
            <a:spLocks noChangeArrowheads="1"/>
          </p:cNvSpPr>
          <p:nvPr/>
        </p:nvSpPr>
        <p:spPr bwMode="auto">
          <a:xfrm>
            <a:off x="20574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8" name="Rectangle 124"/>
          <p:cNvSpPr>
            <a:spLocks noChangeArrowheads="1"/>
          </p:cNvSpPr>
          <p:nvPr/>
        </p:nvSpPr>
        <p:spPr bwMode="auto">
          <a:xfrm>
            <a:off x="22098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89" name="Rectangle 125"/>
          <p:cNvSpPr>
            <a:spLocks noChangeArrowheads="1"/>
          </p:cNvSpPr>
          <p:nvPr/>
        </p:nvSpPr>
        <p:spPr bwMode="auto">
          <a:xfrm>
            <a:off x="17526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0" name="Rectangle 126"/>
          <p:cNvSpPr>
            <a:spLocks noChangeArrowheads="1"/>
          </p:cNvSpPr>
          <p:nvPr/>
        </p:nvSpPr>
        <p:spPr bwMode="auto">
          <a:xfrm>
            <a:off x="1905000" y="2254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1" name="Rectangle 127"/>
          <p:cNvSpPr>
            <a:spLocks noChangeArrowheads="1"/>
          </p:cNvSpPr>
          <p:nvPr/>
        </p:nvSpPr>
        <p:spPr bwMode="auto">
          <a:xfrm>
            <a:off x="8382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2" name="Rectangle 128"/>
          <p:cNvSpPr>
            <a:spLocks noChangeArrowheads="1"/>
          </p:cNvSpPr>
          <p:nvPr/>
        </p:nvSpPr>
        <p:spPr bwMode="auto">
          <a:xfrm>
            <a:off x="9906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3" name="Rectangle 129"/>
          <p:cNvSpPr>
            <a:spLocks noChangeArrowheads="1"/>
          </p:cNvSpPr>
          <p:nvPr/>
        </p:nvSpPr>
        <p:spPr bwMode="auto">
          <a:xfrm>
            <a:off x="5334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4" name="Rectangle 130"/>
          <p:cNvSpPr>
            <a:spLocks noChangeArrowheads="1"/>
          </p:cNvSpPr>
          <p:nvPr/>
        </p:nvSpPr>
        <p:spPr bwMode="auto">
          <a:xfrm>
            <a:off x="6858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5" name="Rectangle 131"/>
          <p:cNvSpPr>
            <a:spLocks noChangeArrowheads="1"/>
          </p:cNvSpPr>
          <p:nvPr/>
        </p:nvSpPr>
        <p:spPr bwMode="auto">
          <a:xfrm>
            <a:off x="14478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6" name="Rectangle 132"/>
          <p:cNvSpPr>
            <a:spLocks noChangeArrowheads="1"/>
          </p:cNvSpPr>
          <p:nvPr/>
        </p:nvSpPr>
        <p:spPr bwMode="auto">
          <a:xfrm>
            <a:off x="16002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7" name="Rectangle 133"/>
          <p:cNvSpPr>
            <a:spLocks noChangeArrowheads="1"/>
          </p:cNvSpPr>
          <p:nvPr/>
        </p:nvSpPr>
        <p:spPr bwMode="auto">
          <a:xfrm>
            <a:off x="11430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8" name="Rectangle 134"/>
          <p:cNvSpPr>
            <a:spLocks noChangeArrowheads="1"/>
          </p:cNvSpPr>
          <p:nvPr/>
        </p:nvSpPr>
        <p:spPr bwMode="auto">
          <a:xfrm>
            <a:off x="12954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99" name="Rectangle 135"/>
          <p:cNvSpPr>
            <a:spLocks noChangeArrowheads="1"/>
          </p:cNvSpPr>
          <p:nvPr/>
        </p:nvSpPr>
        <p:spPr bwMode="auto">
          <a:xfrm>
            <a:off x="20574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0" name="Rectangle 136"/>
          <p:cNvSpPr>
            <a:spLocks noChangeArrowheads="1"/>
          </p:cNvSpPr>
          <p:nvPr/>
        </p:nvSpPr>
        <p:spPr bwMode="auto">
          <a:xfrm>
            <a:off x="22098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1" name="Rectangle 137"/>
          <p:cNvSpPr>
            <a:spLocks noChangeArrowheads="1"/>
          </p:cNvSpPr>
          <p:nvPr/>
        </p:nvSpPr>
        <p:spPr bwMode="auto">
          <a:xfrm>
            <a:off x="17526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2" name="Rectangle 138"/>
          <p:cNvSpPr>
            <a:spLocks noChangeArrowheads="1"/>
          </p:cNvSpPr>
          <p:nvPr/>
        </p:nvSpPr>
        <p:spPr bwMode="auto">
          <a:xfrm>
            <a:off x="1905000" y="7302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3" name="Rectangle 139"/>
          <p:cNvSpPr>
            <a:spLocks noChangeArrowheads="1"/>
          </p:cNvSpPr>
          <p:nvPr/>
        </p:nvSpPr>
        <p:spPr bwMode="auto">
          <a:xfrm>
            <a:off x="25146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4" name="Rectangle 140"/>
          <p:cNvSpPr>
            <a:spLocks noChangeArrowheads="1"/>
          </p:cNvSpPr>
          <p:nvPr/>
        </p:nvSpPr>
        <p:spPr bwMode="auto">
          <a:xfrm>
            <a:off x="26670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5" name="Rectangle 141"/>
          <p:cNvSpPr>
            <a:spLocks noChangeArrowheads="1"/>
          </p:cNvSpPr>
          <p:nvPr/>
        </p:nvSpPr>
        <p:spPr bwMode="auto">
          <a:xfrm>
            <a:off x="25146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6" name="Rectangle 142"/>
          <p:cNvSpPr>
            <a:spLocks noChangeArrowheads="1"/>
          </p:cNvSpPr>
          <p:nvPr/>
        </p:nvSpPr>
        <p:spPr bwMode="auto">
          <a:xfrm>
            <a:off x="26670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7" name="Rectangle 143"/>
          <p:cNvSpPr>
            <a:spLocks noChangeArrowheads="1"/>
          </p:cNvSpPr>
          <p:nvPr/>
        </p:nvSpPr>
        <p:spPr bwMode="auto">
          <a:xfrm>
            <a:off x="25146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8" name="Rectangle 144"/>
          <p:cNvSpPr>
            <a:spLocks noChangeArrowheads="1"/>
          </p:cNvSpPr>
          <p:nvPr/>
        </p:nvSpPr>
        <p:spPr bwMode="auto">
          <a:xfrm>
            <a:off x="26670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9" name="Rectangle 145"/>
          <p:cNvSpPr>
            <a:spLocks noChangeArrowheads="1"/>
          </p:cNvSpPr>
          <p:nvPr/>
        </p:nvSpPr>
        <p:spPr bwMode="auto">
          <a:xfrm>
            <a:off x="23622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0" name="Rectangle 146"/>
          <p:cNvSpPr>
            <a:spLocks noChangeArrowheads="1"/>
          </p:cNvSpPr>
          <p:nvPr/>
        </p:nvSpPr>
        <p:spPr bwMode="auto">
          <a:xfrm>
            <a:off x="23622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1" name="Rectangle 147"/>
          <p:cNvSpPr>
            <a:spLocks noChangeArrowheads="1"/>
          </p:cNvSpPr>
          <p:nvPr/>
        </p:nvSpPr>
        <p:spPr bwMode="auto">
          <a:xfrm>
            <a:off x="23622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2" name="Rectangle 148"/>
          <p:cNvSpPr>
            <a:spLocks noChangeArrowheads="1"/>
          </p:cNvSpPr>
          <p:nvPr/>
        </p:nvSpPr>
        <p:spPr bwMode="auto">
          <a:xfrm>
            <a:off x="25146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3" name="Rectangle 149"/>
          <p:cNvSpPr>
            <a:spLocks noChangeArrowheads="1"/>
          </p:cNvSpPr>
          <p:nvPr/>
        </p:nvSpPr>
        <p:spPr bwMode="auto">
          <a:xfrm>
            <a:off x="26670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4" name="Rectangle 150"/>
          <p:cNvSpPr>
            <a:spLocks noChangeArrowheads="1"/>
          </p:cNvSpPr>
          <p:nvPr/>
        </p:nvSpPr>
        <p:spPr bwMode="auto">
          <a:xfrm>
            <a:off x="25146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5" name="Rectangle 151"/>
          <p:cNvSpPr>
            <a:spLocks noChangeArrowheads="1"/>
          </p:cNvSpPr>
          <p:nvPr/>
        </p:nvSpPr>
        <p:spPr bwMode="auto">
          <a:xfrm>
            <a:off x="26670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6" name="Rectangle 152"/>
          <p:cNvSpPr>
            <a:spLocks noChangeArrowheads="1"/>
          </p:cNvSpPr>
          <p:nvPr/>
        </p:nvSpPr>
        <p:spPr bwMode="auto">
          <a:xfrm>
            <a:off x="25146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7" name="Rectangle 153"/>
          <p:cNvSpPr>
            <a:spLocks noChangeArrowheads="1"/>
          </p:cNvSpPr>
          <p:nvPr/>
        </p:nvSpPr>
        <p:spPr bwMode="auto">
          <a:xfrm>
            <a:off x="26670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8" name="Rectangle 154"/>
          <p:cNvSpPr>
            <a:spLocks noChangeArrowheads="1"/>
          </p:cNvSpPr>
          <p:nvPr/>
        </p:nvSpPr>
        <p:spPr bwMode="auto">
          <a:xfrm>
            <a:off x="23622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9" name="Rectangle 155"/>
          <p:cNvSpPr>
            <a:spLocks noChangeArrowheads="1"/>
          </p:cNvSpPr>
          <p:nvPr/>
        </p:nvSpPr>
        <p:spPr bwMode="auto">
          <a:xfrm>
            <a:off x="23622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0" name="Rectangle 156"/>
          <p:cNvSpPr>
            <a:spLocks noChangeArrowheads="1"/>
          </p:cNvSpPr>
          <p:nvPr/>
        </p:nvSpPr>
        <p:spPr bwMode="auto">
          <a:xfrm>
            <a:off x="23622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1" name="Rectangle 157"/>
          <p:cNvSpPr>
            <a:spLocks noChangeArrowheads="1"/>
          </p:cNvSpPr>
          <p:nvPr/>
        </p:nvSpPr>
        <p:spPr bwMode="auto">
          <a:xfrm>
            <a:off x="25146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2" name="Rectangle 158"/>
          <p:cNvSpPr>
            <a:spLocks noChangeArrowheads="1"/>
          </p:cNvSpPr>
          <p:nvPr/>
        </p:nvSpPr>
        <p:spPr bwMode="auto">
          <a:xfrm>
            <a:off x="26670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3" name="Rectangle 159"/>
          <p:cNvSpPr>
            <a:spLocks noChangeArrowheads="1"/>
          </p:cNvSpPr>
          <p:nvPr/>
        </p:nvSpPr>
        <p:spPr bwMode="auto">
          <a:xfrm>
            <a:off x="25146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4" name="Rectangle 160"/>
          <p:cNvSpPr>
            <a:spLocks noChangeArrowheads="1"/>
          </p:cNvSpPr>
          <p:nvPr/>
        </p:nvSpPr>
        <p:spPr bwMode="auto">
          <a:xfrm>
            <a:off x="26670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5" name="Rectangle 161"/>
          <p:cNvSpPr>
            <a:spLocks noChangeArrowheads="1"/>
          </p:cNvSpPr>
          <p:nvPr/>
        </p:nvSpPr>
        <p:spPr bwMode="auto">
          <a:xfrm>
            <a:off x="25146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6" name="Rectangle 162"/>
          <p:cNvSpPr>
            <a:spLocks noChangeArrowheads="1"/>
          </p:cNvSpPr>
          <p:nvPr/>
        </p:nvSpPr>
        <p:spPr bwMode="auto">
          <a:xfrm>
            <a:off x="26670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7" name="Rectangle 163"/>
          <p:cNvSpPr>
            <a:spLocks noChangeArrowheads="1"/>
          </p:cNvSpPr>
          <p:nvPr/>
        </p:nvSpPr>
        <p:spPr bwMode="auto">
          <a:xfrm>
            <a:off x="23622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8" name="Rectangle 164"/>
          <p:cNvSpPr>
            <a:spLocks noChangeArrowheads="1"/>
          </p:cNvSpPr>
          <p:nvPr/>
        </p:nvSpPr>
        <p:spPr bwMode="auto">
          <a:xfrm>
            <a:off x="23622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9" name="Rectangle 165"/>
          <p:cNvSpPr>
            <a:spLocks noChangeArrowheads="1"/>
          </p:cNvSpPr>
          <p:nvPr/>
        </p:nvSpPr>
        <p:spPr bwMode="auto">
          <a:xfrm>
            <a:off x="23622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0" name="Rectangle 166"/>
          <p:cNvSpPr>
            <a:spLocks noChangeArrowheads="1"/>
          </p:cNvSpPr>
          <p:nvPr/>
        </p:nvSpPr>
        <p:spPr bwMode="auto">
          <a:xfrm>
            <a:off x="25146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1" name="Rectangle 167"/>
          <p:cNvSpPr>
            <a:spLocks noChangeArrowheads="1"/>
          </p:cNvSpPr>
          <p:nvPr/>
        </p:nvSpPr>
        <p:spPr bwMode="auto">
          <a:xfrm>
            <a:off x="26670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2" name="Rectangle 168"/>
          <p:cNvSpPr>
            <a:spLocks noChangeArrowheads="1"/>
          </p:cNvSpPr>
          <p:nvPr/>
        </p:nvSpPr>
        <p:spPr bwMode="auto">
          <a:xfrm>
            <a:off x="23622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3" name="Rectangle 169"/>
          <p:cNvSpPr>
            <a:spLocks noChangeArrowheads="1"/>
          </p:cNvSpPr>
          <p:nvPr/>
        </p:nvSpPr>
        <p:spPr bwMode="auto">
          <a:xfrm>
            <a:off x="25146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4" name="Rectangle 170"/>
          <p:cNvSpPr>
            <a:spLocks noChangeArrowheads="1"/>
          </p:cNvSpPr>
          <p:nvPr/>
        </p:nvSpPr>
        <p:spPr bwMode="auto">
          <a:xfrm>
            <a:off x="26670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5" name="Rectangle 171"/>
          <p:cNvSpPr>
            <a:spLocks noChangeArrowheads="1"/>
          </p:cNvSpPr>
          <p:nvPr/>
        </p:nvSpPr>
        <p:spPr bwMode="auto">
          <a:xfrm>
            <a:off x="23622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6" name="Rectangle 172"/>
          <p:cNvSpPr>
            <a:spLocks noChangeArrowheads="1"/>
          </p:cNvSpPr>
          <p:nvPr/>
        </p:nvSpPr>
        <p:spPr bwMode="auto">
          <a:xfrm>
            <a:off x="28194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7" name="Rectangle 173"/>
          <p:cNvSpPr>
            <a:spLocks noChangeArrowheads="1"/>
          </p:cNvSpPr>
          <p:nvPr/>
        </p:nvSpPr>
        <p:spPr bwMode="auto">
          <a:xfrm>
            <a:off x="29718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8" name="Rectangle 174"/>
          <p:cNvSpPr>
            <a:spLocks noChangeArrowheads="1"/>
          </p:cNvSpPr>
          <p:nvPr/>
        </p:nvSpPr>
        <p:spPr bwMode="auto">
          <a:xfrm>
            <a:off x="28194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9" name="Rectangle 175"/>
          <p:cNvSpPr>
            <a:spLocks noChangeArrowheads="1"/>
          </p:cNvSpPr>
          <p:nvPr/>
        </p:nvSpPr>
        <p:spPr bwMode="auto">
          <a:xfrm>
            <a:off x="29718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0" name="Rectangle 176"/>
          <p:cNvSpPr>
            <a:spLocks noChangeArrowheads="1"/>
          </p:cNvSpPr>
          <p:nvPr/>
        </p:nvSpPr>
        <p:spPr bwMode="auto">
          <a:xfrm>
            <a:off x="28194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1" name="Rectangle 177"/>
          <p:cNvSpPr>
            <a:spLocks noChangeArrowheads="1"/>
          </p:cNvSpPr>
          <p:nvPr/>
        </p:nvSpPr>
        <p:spPr bwMode="auto">
          <a:xfrm>
            <a:off x="29718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2" name="Rectangle 178"/>
          <p:cNvSpPr>
            <a:spLocks noChangeArrowheads="1"/>
          </p:cNvSpPr>
          <p:nvPr/>
        </p:nvSpPr>
        <p:spPr bwMode="auto">
          <a:xfrm>
            <a:off x="28194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3" name="Rectangle 179"/>
          <p:cNvSpPr>
            <a:spLocks noChangeArrowheads="1"/>
          </p:cNvSpPr>
          <p:nvPr/>
        </p:nvSpPr>
        <p:spPr bwMode="auto">
          <a:xfrm>
            <a:off x="29718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4" name="Rectangle 180"/>
          <p:cNvSpPr>
            <a:spLocks noChangeArrowheads="1"/>
          </p:cNvSpPr>
          <p:nvPr/>
        </p:nvSpPr>
        <p:spPr bwMode="auto">
          <a:xfrm>
            <a:off x="28194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5" name="Rectangle 181"/>
          <p:cNvSpPr>
            <a:spLocks noChangeArrowheads="1"/>
          </p:cNvSpPr>
          <p:nvPr/>
        </p:nvSpPr>
        <p:spPr bwMode="auto">
          <a:xfrm>
            <a:off x="29718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6" name="Rectangle 182"/>
          <p:cNvSpPr>
            <a:spLocks noChangeArrowheads="1"/>
          </p:cNvSpPr>
          <p:nvPr/>
        </p:nvSpPr>
        <p:spPr bwMode="auto">
          <a:xfrm>
            <a:off x="28194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7" name="Rectangle 183"/>
          <p:cNvSpPr>
            <a:spLocks noChangeArrowheads="1"/>
          </p:cNvSpPr>
          <p:nvPr/>
        </p:nvSpPr>
        <p:spPr bwMode="auto">
          <a:xfrm>
            <a:off x="29718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8" name="Rectangle 184"/>
          <p:cNvSpPr>
            <a:spLocks noChangeArrowheads="1"/>
          </p:cNvSpPr>
          <p:nvPr/>
        </p:nvSpPr>
        <p:spPr bwMode="auto">
          <a:xfrm>
            <a:off x="28194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9" name="Rectangle 185"/>
          <p:cNvSpPr>
            <a:spLocks noChangeArrowheads="1"/>
          </p:cNvSpPr>
          <p:nvPr/>
        </p:nvSpPr>
        <p:spPr bwMode="auto">
          <a:xfrm>
            <a:off x="29718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0" name="Rectangle 186"/>
          <p:cNvSpPr>
            <a:spLocks noChangeArrowheads="1"/>
          </p:cNvSpPr>
          <p:nvPr/>
        </p:nvSpPr>
        <p:spPr bwMode="auto">
          <a:xfrm>
            <a:off x="28194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1" name="Rectangle 187"/>
          <p:cNvSpPr>
            <a:spLocks noChangeArrowheads="1"/>
          </p:cNvSpPr>
          <p:nvPr/>
        </p:nvSpPr>
        <p:spPr bwMode="auto">
          <a:xfrm>
            <a:off x="29718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2" name="Rectangle 188"/>
          <p:cNvSpPr>
            <a:spLocks noChangeArrowheads="1"/>
          </p:cNvSpPr>
          <p:nvPr/>
        </p:nvSpPr>
        <p:spPr bwMode="auto">
          <a:xfrm>
            <a:off x="28194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3" name="Rectangle 189"/>
          <p:cNvSpPr>
            <a:spLocks noChangeArrowheads="1"/>
          </p:cNvSpPr>
          <p:nvPr/>
        </p:nvSpPr>
        <p:spPr bwMode="auto">
          <a:xfrm>
            <a:off x="29718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4" name="Rectangle 190"/>
          <p:cNvSpPr>
            <a:spLocks noChangeArrowheads="1"/>
          </p:cNvSpPr>
          <p:nvPr/>
        </p:nvSpPr>
        <p:spPr bwMode="auto">
          <a:xfrm>
            <a:off x="28194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5" name="Rectangle 191"/>
          <p:cNvSpPr>
            <a:spLocks noChangeArrowheads="1"/>
          </p:cNvSpPr>
          <p:nvPr/>
        </p:nvSpPr>
        <p:spPr bwMode="auto">
          <a:xfrm>
            <a:off x="29718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6" name="Rectangle 192"/>
          <p:cNvSpPr>
            <a:spLocks noChangeArrowheads="1"/>
          </p:cNvSpPr>
          <p:nvPr/>
        </p:nvSpPr>
        <p:spPr bwMode="auto">
          <a:xfrm>
            <a:off x="28194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7" name="Rectangle 193"/>
          <p:cNvSpPr>
            <a:spLocks noChangeArrowheads="1"/>
          </p:cNvSpPr>
          <p:nvPr/>
        </p:nvSpPr>
        <p:spPr bwMode="auto">
          <a:xfrm>
            <a:off x="29718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8" name="Rectangle 194"/>
          <p:cNvSpPr>
            <a:spLocks noChangeArrowheads="1"/>
          </p:cNvSpPr>
          <p:nvPr/>
        </p:nvSpPr>
        <p:spPr bwMode="auto">
          <a:xfrm>
            <a:off x="3276600" y="1301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59" name="Rectangle 195"/>
          <p:cNvSpPr>
            <a:spLocks noChangeArrowheads="1"/>
          </p:cNvSpPr>
          <p:nvPr/>
        </p:nvSpPr>
        <p:spPr bwMode="auto">
          <a:xfrm>
            <a:off x="3429000" y="1301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0" name="Rectangle 196"/>
          <p:cNvSpPr>
            <a:spLocks noChangeArrowheads="1"/>
          </p:cNvSpPr>
          <p:nvPr/>
        </p:nvSpPr>
        <p:spPr bwMode="auto">
          <a:xfrm>
            <a:off x="3276600" y="1454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1" name="Rectangle 197"/>
          <p:cNvSpPr>
            <a:spLocks noChangeArrowheads="1"/>
          </p:cNvSpPr>
          <p:nvPr/>
        </p:nvSpPr>
        <p:spPr bwMode="auto">
          <a:xfrm>
            <a:off x="3429000" y="1454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2" name="Rectangle 198"/>
          <p:cNvSpPr>
            <a:spLocks noChangeArrowheads="1"/>
          </p:cNvSpPr>
          <p:nvPr/>
        </p:nvSpPr>
        <p:spPr bwMode="auto">
          <a:xfrm>
            <a:off x="3276600" y="1606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3" name="Rectangle 199"/>
          <p:cNvSpPr>
            <a:spLocks noChangeArrowheads="1"/>
          </p:cNvSpPr>
          <p:nvPr/>
        </p:nvSpPr>
        <p:spPr bwMode="auto">
          <a:xfrm>
            <a:off x="3429000" y="1606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4" name="Rectangle 200"/>
          <p:cNvSpPr>
            <a:spLocks noChangeArrowheads="1"/>
          </p:cNvSpPr>
          <p:nvPr/>
        </p:nvSpPr>
        <p:spPr bwMode="auto">
          <a:xfrm>
            <a:off x="3124200" y="1301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5" name="Rectangle 201"/>
          <p:cNvSpPr>
            <a:spLocks noChangeArrowheads="1"/>
          </p:cNvSpPr>
          <p:nvPr/>
        </p:nvSpPr>
        <p:spPr bwMode="auto">
          <a:xfrm>
            <a:off x="3124200" y="1454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6" name="Rectangle 202"/>
          <p:cNvSpPr>
            <a:spLocks noChangeArrowheads="1"/>
          </p:cNvSpPr>
          <p:nvPr/>
        </p:nvSpPr>
        <p:spPr bwMode="auto">
          <a:xfrm>
            <a:off x="3124200" y="1606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7" name="Rectangle 203"/>
          <p:cNvSpPr>
            <a:spLocks noChangeArrowheads="1"/>
          </p:cNvSpPr>
          <p:nvPr/>
        </p:nvSpPr>
        <p:spPr bwMode="auto">
          <a:xfrm>
            <a:off x="3276600" y="844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8" name="Rectangle 204"/>
          <p:cNvSpPr>
            <a:spLocks noChangeArrowheads="1"/>
          </p:cNvSpPr>
          <p:nvPr/>
        </p:nvSpPr>
        <p:spPr bwMode="auto">
          <a:xfrm>
            <a:off x="3429000" y="844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69" name="Rectangle 205"/>
          <p:cNvSpPr>
            <a:spLocks noChangeArrowheads="1"/>
          </p:cNvSpPr>
          <p:nvPr/>
        </p:nvSpPr>
        <p:spPr bwMode="auto">
          <a:xfrm>
            <a:off x="3276600" y="996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0" name="Rectangle 206"/>
          <p:cNvSpPr>
            <a:spLocks noChangeArrowheads="1"/>
          </p:cNvSpPr>
          <p:nvPr/>
        </p:nvSpPr>
        <p:spPr bwMode="auto">
          <a:xfrm>
            <a:off x="3429000" y="996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1" name="Rectangle 207"/>
          <p:cNvSpPr>
            <a:spLocks noChangeArrowheads="1"/>
          </p:cNvSpPr>
          <p:nvPr/>
        </p:nvSpPr>
        <p:spPr bwMode="auto">
          <a:xfrm>
            <a:off x="3276600" y="1149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2" name="Rectangle 208"/>
          <p:cNvSpPr>
            <a:spLocks noChangeArrowheads="1"/>
          </p:cNvSpPr>
          <p:nvPr/>
        </p:nvSpPr>
        <p:spPr bwMode="auto">
          <a:xfrm>
            <a:off x="3429000" y="1149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3" name="Rectangle 209"/>
          <p:cNvSpPr>
            <a:spLocks noChangeArrowheads="1"/>
          </p:cNvSpPr>
          <p:nvPr/>
        </p:nvSpPr>
        <p:spPr bwMode="auto">
          <a:xfrm>
            <a:off x="3124200" y="8445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4" name="Rectangle 210"/>
          <p:cNvSpPr>
            <a:spLocks noChangeArrowheads="1"/>
          </p:cNvSpPr>
          <p:nvPr/>
        </p:nvSpPr>
        <p:spPr bwMode="auto">
          <a:xfrm>
            <a:off x="3124200" y="996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5" name="Rectangle 211"/>
          <p:cNvSpPr>
            <a:spLocks noChangeArrowheads="1"/>
          </p:cNvSpPr>
          <p:nvPr/>
        </p:nvSpPr>
        <p:spPr bwMode="auto">
          <a:xfrm>
            <a:off x="3124200" y="1149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6" name="Rectangle 212"/>
          <p:cNvSpPr>
            <a:spLocks noChangeArrowheads="1"/>
          </p:cNvSpPr>
          <p:nvPr/>
        </p:nvSpPr>
        <p:spPr bwMode="auto">
          <a:xfrm>
            <a:off x="3276600" y="387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7" name="Rectangle 213"/>
          <p:cNvSpPr>
            <a:spLocks noChangeArrowheads="1"/>
          </p:cNvSpPr>
          <p:nvPr/>
        </p:nvSpPr>
        <p:spPr bwMode="auto">
          <a:xfrm>
            <a:off x="3429000" y="387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8" name="Rectangle 214"/>
          <p:cNvSpPr>
            <a:spLocks noChangeArrowheads="1"/>
          </p:cNvSpPr>
          <p:nvPr/>
        </p:nvSpPr>
        <p:spPr bwMode="auto">
          <a:xfrm>
            <a:off x="3276600" y="539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79" name="Rectangle 215"/>
          <p:cNvSpPr>
            <a:spLocks noChangeArrowheads="1"/>
          </p:cNvSpPr>
          <p:nvPr/>
        </p:nvSpPr>
        <p:spPr bwMode="auto">
          <a:xfrm>
            <a:off x="3429000" y="539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0" name="Rectangle 216"/>
          <p:cNvSpPr>
            <a:spLocks noChangeArrowheads="1"/>
          </p:cNvSpPr>
          <p:nvPr/>
        </p:nvSpPr>
        <p:spPr bwMode="auto">
          <a:xfrm>
            <a:off x="3276600" y="692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1" name="Rectangle 217"/>
          <p:cNvSpPr>
            <a:spLocks noChangeArrowheads="1"/>
          </p:cNvSpPr>
          <p:nvPr/>
        </p:nvSpPr>
        <p:spPr bwMode="auto">
          <a:xfrm>
            <a:off x="3429000" y="692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2" name="Rectangle 218"/>
          <p:cNvSpPr>
            <a:spLocks noChangeArrowheads="1"/>
          </p:cNvSpPr>
          <p:nvPr/>
        </p:nvSpPr>
        <p:spPr bwMode="auto">
          <a:xfrm>
            <a:off x="3124200" y="387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3" name="Rectangle 219"/>
          <p:cNvSpPr>
            <a:spLocks noChangeArrowheads="1"/>
          </p:cNvSpPr>
          <p:nvPr/>
        </p:nvSpPr>
        <p:spPr bwMode="auto">
          <a:xfrm>
            <a:off x="3124200" y="539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4" name="Rectangle 220"/>
          <p:cNvSpPr>
            <a:spLocks noChangeArrowheads="1"/>
          </p:cNvSpPr>
          <p:nvPr/>
        </p:nvSpPr>
        <p:spPr bwMode="auto">
          <a:xfrm>
            <a:off x="3124200" y="692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5" name="Rectangle 221"/>
          <p:cNvSpPr>
            <a:spLocks noChangeArrowheads="1"/>
          </p:cNvSpPr>
          <p:nvPr/>
        </p:nvSpPr>
        <p:spPr bwMode="auto">
          <a:xfrm>
            <a:off x="3276600" y="231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6" name="Rectangle 222"/>
          <p:cNvSpPr>
            <a:spLocks noChangeArrowheads="1"/>
          </p:cNvSpPr>
          <p:nvPr/>
        </p:nvSpPr>
        <p:spPr bwMode="auto">
          <a:xfrm>
            <a:off x="3429000" y="231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7" name="Rectangle 223"/>
          <p:cNvSpPr>
            <a:spLocks noChangeArrowheads="1"/>
          </p:cNvSpPr>
          <p:nvPr/>
        </p:nvSpPr>
        <p:spPr bwMode="auto">
          <a:xfrm>
            <a:off x="3124200" y="231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8" name="Rectangle 224"/>
          <p:cNvSpPr>
            <a:spLocks noChangeArrowheads="1"/>
          </p:cNvSpPr>
          <p:nvPr/>
        </p:nvSpPr>
        <p:spPr bwMode="auto">
          <a:xfrm>
            <a:off x="3276600" y="79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89" name="Rectangle 225"/>
          <p:cNvSpPr>
            <a:spLocks noChangeArrowheads="1"/>
          </p:cNvSpPr>
          <p:nvPr/>
        </p:nvSpPr>
        <p:spPr bwMode="auto">
          <a:xfrm>
            <a:off x="3429000" y="79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0" name="Rectangle 226"/>
          <p:cNvSpPr>
            <a:spLocks noChangeArrowheads="1"/>
          </p:cNvSpPr>
          <p:nvPr/>
        </p:nvSpPr>
        <p:spPr bwMode="auto">
          <a:xfrm>
            <a:off x="3124200" y="79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1" name="Rectangle 227"/>
          <p:cNvSpPr>
            <a:spLocks noChangeArrowheads="1"/>
          </p:cNvSpPr>
          <p:nvPr/>
        </p:nvSpPr>
        <p:spPr bwMode="auto">
          <a:xfrm>
            <a:off x="20574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2" name="Rectangle 228"/>
          <p:cNvSpPr>
            <a:spLocks noChangeArrowheads="1"/>
          </p:cNvSpPr>
          <p:nvPr/>
        </p:nvSpPr>
        <p:spPr bwMode="auto">
          <a:xfrm>
            <a:off x="22098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3" name="Rectangle 229"/>
          <p:cNvSpPr>
            <a:spLocks noChangeArrowheads="1"/>
          </p:cNvSpPr>
          <p:nvPr/>
        </p:nvSpPr>
        <p:spPr bwMode="auto">
          <a:xfrm>
            <a:off x="20574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4" name="Rectangle 230"/>
          <p:cNvSpPr>
            <a:spLocks noChangeArrowheads="1"/>
          </p:cNvSpPr>
          <p:nvPr/>
        </p:nvSpPr>
        <p:spPr bwMode="auto">
          <a:xfrm>
            <a:off x="22098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5" name="Rectangle 231"/>
          <p:cNvSpPr>
            <a:spLocks noChangeArrowheads="1"/>
          </p:cNvSpPr>
          <p:nvPr/>
        </p:nvSpPr>
        <p:spPr bwMode="auto">
          <a:xfrm>
            <a:off x="20574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6" name="Rectangle 232"/>
          <p:cNvSpPr>
            <a:spLocks noChangeArrowheads="1"/>
          </p:cNvSpPr>
          <p:nvPr/>
        </p:nvSpPr>
        <p:spPr bwMode="auto">
          <a:xfrm>
            <a:off x="22098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7" name="Rectangle 233"/>
          <p:cNvSpPr>
            <a:spLocks noChangeArrowheads="1"/>
          </p:cNvSpPr>
          <p:nvPr/>
        </p:nvSpPr>
        <p:spPr bwMode="auto">
          <a:xfrm>
            <a:off x="17526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8" name="Rectangle 234"/>
          <p:cNvSpPr>
            <a:spLocks noChangeArrowheads="1"/>
          </p:cNvSpPr>
          <p:nvPr/>
        </p:nvSpPr>
        <p:spPr bwMode="auto">
          <a:xfrm>
            <a:off x="19050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99" name="Rectangle 235"/>
          <p:cNvSpPr>
            <a:spLocks noChangeArrowheads="1"/>
          </p:cNvSpPr>
          <p:nvPr/>
        </p:nvSpPr>
        <p:spPr bwMode="auto">
          <a:xfrm>
            <a:off x="17526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0" name="Rectangle 236"/>
          <p:cNvSpPr>
            <a:spLocks noChangeArrowheads="1"/>
          </p:cNvSpPr>
          <p:nvPr/>
        </p:nvSpPr>
        <p:spPr bwMode="auto">
          <a:xfrm>
            <a:off x="19050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1" name="Rectangle 237"/>
          <p:cNvSpPr>
            <a:spLocks noChangeArrowheads="1"/>
          </p:cNvSpPr>
          <p:nvPr/>
        </p:nvSpPr>
        <p:spPr bwMode="auto">
          <a:xfrm>
            <a:off x="17526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2" name="Rectangle 238"/>
          <p:cNvSpPr>
            <a:spLocks noChangeArrowheads="1"/>
          </p:cNvSpPr>
          <p:nvPr/>
        </p:nvSpPr>
        <p:spPr bwMode="auto">
          <a:xfrm>
            <a:off x="19050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3" name="Rectangle 239"/>
          <p:cNvSpPr>
            <a:spLocks noChangeArrowheads="1"/>
          </p:cNvSpPr>
          <p:nvPr/>
        </p:nvSpPr>
        <p:spPr bwMode="auto">
          <a:xfrm>
            <a:off x="14478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4" name="Rectangle 240"/>
          <p:cNvSpPr>
            <a:spLocks noChangeArrowheads="1"/>
          </p:cNvSpPr>
          <p:nvPr/>
        </p:nvSpPr>
        <p:spPr bwMode="auto">
          <a:xfrm>
            <a:off x="16002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5" name="Rectangle 241"/>
          <p:cNvSpPr>
            <a:spLocks noChangeArrowheads="1"/>
          </p:cNvSpPr>
          <p:nvPr/>
        </p:nvSpPr>
        <p:spPr bwMode="auto">
          <a:xfrm>
            <a:off x="14478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6" name="Rectangle 242"/>
          <p:cNvSpPr>
            <a:spLocks noChangeArrowheads="1"/>
          </p:cNvSpPr>
          <p:nvPr/>
        </p:nvSpPr>
        <p:spPr bwMode="auto">
          <a:xfrm>
            <a:off x="16002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7" name="Rectangle 243"/>
          <p:cNvSpPr>
            <a:spLocks noChangeArrowheads="1"/>
          </p:cNvSpPr>
          <p:nvPr/>
        </p:nvSpPr>
        <p:spPr bwMode="auto">
          <a:xfrm>
            <a:off x="14478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8" name="Rectangle 244"/>
          <p:cNvSpPr>
            <a:spLocks noChangeArrowheads="1"/>
          </p:cNvSpPr>
          <p:nvPr/>
        </p:nvSpPr>
        <p:spPr bwMode="auto">
          <a:xfrm>
            <a:off x="16002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09" name="Rectangle 245"/>
          <p:cNvSpPr>
            <a:spLocks noChangeArrowheads="1"/>
          </p:cNvSpPr>
          <p:nvPr/>
        </p:nvSpPr>
        <p:spPr bwMode="auto">
          <a:xfrm>
            <a:off x="11430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0" name="Rectangle 246"/>
          <p:cNvSpPr>
            <a:spLocks noChangeArrowheads="1"/>
          </p:cNvSpPr>
          <p:nvPr/>
        </p:nvSpPr>
        <p:spPr bwMode="auto">
          <a:xfrm>
            <a:off x="12954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1" name="Rectangle 247"/>
          <p:cNvSpPr>
            <a:spLocks noChangeArrowheads="1"/>
          </p:cNvSpPr>
          <p:nvPr/>
        </p:nvSpPr>
        <p:spPr bwMode="auto">
          <a:xfrm>
            <a:off x="11430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2" name="Rectangle 248"/>
          <p:cNvSpPr>
            <a:spLocks noChangeArrowheads="1"/>
          </p:cNvSpPr>
          <p:nvPr/>
        </p:nvSpPr>
        <p:spPr bwMode="auto">
          <a:xfrm>
            <a:off x="12954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3" name="Rectangle 249"/>
          <p:cNvSpPr>
            <a:spLocks noChangeArrowheads="1"/>
          </p:cNvSpPr>
          <p:nvPr/>
        </p:nvSpPr>
        <p:spPr bwMode="auto">
          <a:xfrm>
            <a:off x="11430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4" name="Rectangle 250"/>
          <p:cNvSpPr>
            <a:spLocks noChangeArrowheads="1"/>
          </p:cNvSpPr>
          <p:nvPr/>
        </p:nvSpPr>
        <p:spPr bwMode="auto">
          <a:xfrm>
            <a:off x="12954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5" name="Rectangle 251"/>
          <p:cNvSpPr>
            <a:spLocks noChangeArrowheads="1"/>
          </p:cNvSpPr>
          <p:nvPr/>
        </p:nvSpPr>
        <p:spPr bwMode="auto">
          <a:xfrm>
            <a:off x="8382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6" name="Rectangle 252"/>
          <p:cNvSpPr>
            <a:spLocks noChangeArrowheads="1"/>
          </p:cNvSpPr>
          <p:nvPr/>
        </p:nvSpPr>
        <p:spPr bwMode="auto">
          <a:xfrm>
            <a:off x="9906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7" name="Rectangle 253"/>
          <p:cNvSpPr>
            <a:spLocks noChangeArrowheads="1"/>
          </p:cNvSpPr>
          <p:nvPr/>
        </p:nvSpPr>
        <p:spPr bwMode="auto">
          <a:xfrm>
            <a:off x="8382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8" name="Rectangle 254"/>
          <p:cNvSpPr>
            <a:spLocks noChangeArrowheads="1"/>
          </p:cNvSpPr>
          <p:nvPr/>
        </p:nvSpPr>
        <p:spPr bwMode="auto">
          <a:xfrm>
            <a:off x="9906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19" name="Rectangle 255"/>
          <p:cNvSpPr>
            <a:spLocks noChangeArrowheads="1"/>
          </p:cNvSpPr>
          <p:nvPr/>
        </p:nvSpPr>
        <p:spPr bwMode="auto">
          <a:xfrm>
            <a:off x="8382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0" name="Rectangle 256"/>
          <p:cNvSpPr>
            <a:spLocks noChangeArrowheads="1"/>
          </p:cNvSpPr>
          <p:nvPr/>
        </p:nvSpPr>
        <p:spPr bwMode="auto">
          <a:xfrm>
            <a:off x="9906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1" name="Rectangle 257"/>
          <p:cNvSpPr>
            <a:spLocks noChangeArrowheads="1"/>
          </p:cNvSpPr>
          <p:nvPr/>
        </p:nvSpPr>
        <p:spPr bwMode="auto">
          <a:xfrm>
            <a:off x="5334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2" name="Rectangle 258"/>
          <p:cNvSpPr>
            <a:spLocks noChangeArrowheads="1"/>
          </p:cNvSpPr>
          <p:nvPr/>
        </p:nvSpPr>
        <p:spPr bwMode="auto">
          <a:xfrm>
            <a:off x="685800" y="1752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3" name="Rectangle 259"/>
          <p:cNvSpPr>
            <a:spLocks noChangeArrowheads="1"/>
          </p:cNvSpPr>
          <p:nvPr/>
        </p:nvSpPr>
        <p:spPr bwMode="auto">
          <a:xfrm>
            <a:off x="5334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4" name="Rectangle 260"/>
          <p:cNvSpPr>
            <a:spLocks noChangeArrowheads="1"/>
          </p:cNvSpPr>
          <p:nvPr/>
        </p:nvSpPr>
        <p:spPr bwMode="auto">
          <a:xfrm>
            <a:off x="685800" y="19050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5" name="Rectangle 261"/>
          <p:cNvSpPr>
            <a:spLocks noChangeArrowheads="1"/>
          </p:cNvSpPr>
          <p:nvPr/>
        </p:nvSpPr>
        <p:spPr bwMode="auto">
          <a:xfrm>
            <a:off x="5334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6" name="Rectangle 262"/>
          <p:cNvSpPr>
            <a:spLocks noChangeArrowheads="1"/>
          </p:cNvSpPr>
          <p:nvPr/>
        </p:nvSpPr>
        <p:spPr bwMode="auto">
          <a:xfrm>
            <a:off x="685800" y="2057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7" name="Rectangle 263"/>
          <p:cNvSpPr>
            <a:spLocks noChangeArrowheads="1"/>
          </p:cNvSpPr>
          <p:nvPr/>
        </p:nvSpPr>
        <p:spPr bwMode="auto">
          <a:xfrm>
            <a:off x="25146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8" name="Rectangle 264"/>
          <p:cNvSpPr>
            <a:spLocks noChangeArrowheads="1"/>
          </p:cNvSpPr>
          <p:nvPr/>
        </p:nvSpPr>
        <p:spPr bwMode="auto">
          <a:xfrm>
            <a:off x="26670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29" name="Rectangle 265"/>
          <p:cNvSpPr>
            <a:spLocks noChangeArrowheads="1"/>
          </p:cNvSpPr>
          <p:nvPr/>
        </p:nvSpPr>
        <p:spPr bwMode="auto">
          <a:xfrm>
            <a:off x="25146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0" name="Rectangle 266"/>
          <p:cNvSpPr>
            <a:spLocks noChangeArrowheads="1"/>
          </p:cNvSpPr>
          <p:nvPr/>
        </p:nvSpPr>
        <p:spPr bwMode="auto">
          <a:xfrm>
            <a:off x="26670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1" name="Rectangle 267"/>
          <p:cNvSpPr>
            <a:spLocks noChangeArrowheads="1"/>
          </p:cNvSpPr>
          <p:nvPr/>
        </p:nvSpPr>
        <p:spPr bwMode="auto">
          <a:xfrm>
            <a:off x="25146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2" name="Rectangle 268"/>
          <p:cNvSpPr>
            <a:spLocks noChangeArrowheads="1"/>
          </p:cNvSpPr>
          <p:nvPr/>
        </p:nvSpPr>
        <p:spPr bwMode="auto">
          <a:xfrm>
            <a:off x="26670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3" name="Rectangle 269"/>
          <p:cNvSpPr>
            <a:spLocks noChangeArrowheads="1"/>
          </p:cNvSpPr>
          <p:nvPr/>
        </p:nvSpPr>
        <p:spPr bwMode="auto">
          <a:xfrm>
            <a:off x="23622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4" name="Rectangle 270"/>
          <p:cNvSpPr>
            <a:spLocks noChangeArrowheads="1"/>
          </p:cNvSpPr>
          <p:nvPr/>
        </p:nvSpPr>
        <p:spPr bwMode="auto">
          <a:xfrm>
            <a:off x="23622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5" name="Rectangle 271"/>
          <p:cNvSpPr>
            <a:spLocks noChangeArrowheads="1"/>
          </p:cNvSpPr>
          <p:nvPr/>
        </p:nvSpPr>
        <p:spPr bwMode="auto">
          <a:xfrm>
            <a:off x="23622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6" name="Rectangle 272"/>
          <p:cNvSpPr>
            <a:spLocks noChangeArrowheads="1"/>
          </p:cNvSpPr>
          <p:nvPr/>
        </p:nvSpPr>
        <p:spPr bwMode="auto">
          <a:xfrm>
            <a:off x="28194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7" name="Rectangle 273"/>
          <p:cNvSpPr>
            <a:spLocks noChangeArrowheads="1"/>
          </p:cNvSpPr>
          <p:nvPr/>
        </p:nvSpPr>
        <p:spPr bwMode="auto">
          <a:xfrm>
            <a:off x="29718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8" name="Rectangle 274"/>
          <p:cNvSpPr>
            <a:spLocks noChangeArrowheads="1"/>
          </p:cNvSpPr>
          <p:nvPr/>
        </p:nvSpPr>
        <p:spPr bwMode="auto">
          <a:xfrm>
            <a:off x="28194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39" name="Rectangle 275"/>
          <p:cNvSpPr>
            <a:spLocks noChangeArrowheads="1"/>
          </p:cNvSpPr>
          <p:nvPr/>
        </p:nvSpPr>
        <p:spPr bwMode="auto">
          <a:xfrm>
            <a:off x="29718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0" name="Rectangle 276"/>
          <p:cNvSpPr>
            <a:spLocks noChangeArrowheads="1"/>
          </p:cNvSpPr>
          <p:nvPr/>
        </p:nvSpPr>
        <p:spPr bwMode="auto">
          <a:xfrm>
            <a:off x="28194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1" name="Rectangle 277"/>
          <p:cNvSpPr>
            <a:spLocks noChangeArrowheads="1"/>
          </p:cNvSpPr>
          <p:nvPr/>
        </p:nvSpPr>
        <p:spPr bwMode="auto">
          <a:xfrm>
            <a:off x="29718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2" name="Rectangle 278"/>
          <p:cNvSpPr>
            <a:spLocks noChangeArrowheads="1"/>
          </p:cNvSpPr>
          <p:nvPr/>
        </p:nvSpPr>
        <p:spPr bwMode="auto">
          <a:xfrm>
            <a:off x="3276600" y="1758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3" name="Rectangle 279"/>
          <p:cNvSpPr>
            <a:spLocks noChangeArrowheads="1"/>
          </p:cNvSpPr>
          <p:nvPr/>
        </p:nvSpPr>
        <p:spPr bwMode="auto">
          <a:xfrm>
            <a:off x="3429000" y="1758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4" name="Rectangle 280"/>
          <p:cNvSpPr>
            <a:spLocks noChangeArrowheads="1"/>
          </p:cNvSpPr>
          <p:nvPr/>
        </p:nvSpPr>
        <p:spPr bwMode="auto">
          <a:xfrm>
            <a:off x="3276600" y="1911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5" name="Rectangle 281"/>
          <p:cNvSpPr>
            <a:spLocks noChangeArrowheads="1"/>
          </p:cNvSpPr>
          <p:nvPr/>
        </p:nvSpPr>
        <p:spPr bwMode="auto">
          <a:xfrm>
            <a:off x="3429000" y="1911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6" name="Rectangle 282"/>
          <p:cNvSpPr>
            <a:spLocks noChangeArrowheads="1"/>
          </p:cNvSpPr>
          <p:nvPr/>
        </p:nvSpPr>
        <p:spPr bwMode="auto">
          <a:xfrm>
            <a:off x="3276600" y="2063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7" name="Rectangle 283"/>
          <p:cNvSpPr>
            <a:spLocks noChangeArrowheads="1"/>
          </p:cNvSpPr>
          <p:nvPr/>
        </p:nvSpPr>
        <p:spPr bwMode="auto">
          <a:xfrm>
            <a:off x="3429000" y="2063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8" name="Rectangle 284"/>
          <p:cNvSpPr>
            <a:spLocks noChangeArrowheads="1"/>
          </p:cNvSpPr>
          <p:nvPr/>
        </p:nvSpPr>
        <p:spPr bwMode="auto">
          <a:xfrm>
            <a:off x="3124200" y="17589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49" name="Rectangle 285"/>
          <p:cNvSpPr>
            <a:spLocks noChangeArrowheads="1"/>
          </p:cNvSpPr>
          <p:nvPr/>
        </p:nvSpPr>
        <p:spPr bwMode="auto">
          <a:xfrm>
            <a:off x="3124200" y="19113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0" name="Rectangle 286"/>
          <p:cNvSpPr>
            <a:spLocks noChangeArrowheads="1"/>
          </p:cNvSpPr>
          <p:nvPr/>
        </p:nvSpPr>
        <p:spPr bwMode="auto">
          <a:xfrm>
            <a:off x="3124200" y="20637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1" name="Rectangle 287"/>
          <p:cNvSpPr>
            <a:spLocks noChangeArrowheads="1"/>
          </p:cNvSpPr>
          <p:nvPr/>
        </p:nvSpPr>
        <p:spPr bwMode="auto">
          <a:xfrm>
            <a:off x="20574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2" name="Rectangle 288"/>
          <p:cNvSpPr>
            <a:spLocks noChangeArrowheads="1"/>
          </p:cNvSpPr>
          <p:nvPr/>
        </p:nvSpPr>
        <p:spPr bwMode="auto">
          <a:xfrm>
            <a:off x="22098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3" name="Rectangle 289"/>
          <p:cNvSpPr>
            <a:spLocks noChangeArrowheads="1"/>
          </p:cNvSpPr>
          <p:nvPr/>
        </p:nvSpPr>
        <p:spPr bwMode="auto">
          <a:xfrm>
            <a:off x="17526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4" name="Rectangle 290"/>
          <p:cNvSpPr>
            <a:spLocks noChangeArrowheads="1"/>
          </p:cNvSpPr>
          <p:nvPr/>
        </p:nvSpPr>
        <p:spPr bwMode="auto">
          <a:xfrm>
            <a:off x="19050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5" name="Rectangle 291"/>
          <p:cNvSpPr>
            <a:spLocks noChangeArrowheads="1"/>
          </p:cNvSpPr>
          <p:nvPr/>
        </p:nvSpPr>
        <p:spPr bwMode="auto">
          <a:xfrm>
            <a:off x="14478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6" name="Rectangle 292"/>
          <p:cNvSpPr>
            <a:spLocks noChangeArrowheads="1"/>
          </p:cNvSpPr>
          <p:nvPr/>
        </p:nvSpPr>
        <p:spPr bwMode="auto">
          <a:xfrm>
            <a:off x="16002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7" name="Rectangle 293"/>
          <p:cNvSpPr>
            <a:spLocks noChangeArrowheads="1"/>
          </p:cNvSpPr>
          <p:nvPr/>
        </p:nvSpPr>
        <p:spPr bwMode="auto">
          <a:xfrm>
            <a:off x="11430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8" name="Rectangle 294"/>
          <p:cNvSpPr>
            <a:spLocks noChangeArrowheads="1"/>
          </p:cNvSpPr>
          <p:nvPr/>
        </p:nvSpPr>
        <p:spPr bwMode="auto">
          <a:xfrm>
            <a:off x="12954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9" name="Rectangle 295"/>
          <p:cNvSpPr>
            <a:spLocks noChangeArrowheads="1"/>
          </p:cNvSpPr>
          <p:nvPr/>
        </p:nvSpPr>
        <p:spPr bwMode="auto">
          <a:xfrm>
            <a:off x="8382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0" name="Rectangle 296"/>
          <p:cNvSpPr>
            <a:spLocks noChangeArrowheads="1"/>
          </p:cNvSpPr>
          <p:nvPr/>
        </p:nvSpPr>
        <p:spPr bwMode="auto">
          <a:xfrm>
            <a:off x="9906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1" name="Rectangle 297"/>
          <p:cNvSpPr>
            <a:spLocks noChangeArrowheads="1"/>
          </p:cNvSpPr>
          <p:nvPr/>
        </p:nvSpPr>
        <p:spPr bwMode="auto">
          <a:xfrm>
            <a:off x="5334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2" name="Rectangle 298"/>
          <p:cNvSpPr>
            <a:spLocks noChangeArrowheads="1"/>
          </p:cNvSpPr>
          <p:nvPr/>
        </p:nvSpPr>
        <p:spPr bwMode="auto">
          <a:xfrm>
            <a:off x="685800" y="22098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3" name="Rectangle 299"/>
          <p:cNvSpPr>
            <a:spLocks noChangeArrowheads="1"/>
          </p:cNvSpPr>
          <p:nvPr/>
        </p:nvSpPr>
        <p:spPr bwMode="auto">
          <a:xfrm>
            <a:off x="25146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4" name="Rectangle 300"/>
          <p:cNvSpPr>
            <a:spLocks noChangeArrowheads="1"/>
          </p:cNvSpPr>
          <p:nvPr/>
        </p:nvSpPr>
        <p:spPr bwMode="auto">
          <a:xfrm>
            <a:off x="26670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5" name="Rectangle 301"/>
          <p:cNvSpPr>
            <a:spLocks noChangeArrowheads="1"/>
          </p:cNvSpPr>
          <p:nvPr/>
        </p:nvSpPr>
        <p:spPr bwMode="auto">
          <a:xfrm>
            <a:off x="23622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6" name="Rectangle 302"/>
          <p:cNvSpPr>
            <a:spLocks noChangeArrowheads="1"/>
          </p:cNvSpPr>
          <p:nvPr/>
        </p:nvSpPr>
        <p:spPr bwMode="auto">
          <a:xfrm>
            <a:off x="28194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7" name="Rectangle 303"/>
          <p:cNvSpPr>
            <a:spLocks noChangeArrowheads="1"/>
          </p:cNvSpPr>
          <p:nvPr/>
        </p:nvSpPr>
        <p:spPr bwMode="auto">
          <a:xfrm>
            <a:off x="29718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8" name="Rectangle 304"/>
          <p:cNvSpPr>
            <a:spLocks noChangeArrowheads="1"/>
          </p:cNvSpPr>
          <p:nvPr/>
        </p:nvSpPr>
        <p:spPr bwMode="auto">
          <a:xfrm>
            <a:off x="3276600" y="2216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9" name="Rectangle 305"/>
          <p:cNvSpPr>
            <a:spLocks noChangeArrowheads="1"/>
          </p:cNvSpPr>
          <p:nvPr/>
        </p:nvSpPr>
        <p:spPr bwMode="auto">
          <a:xfrm>
            <a:off x="3429000" y="2216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0" name="Rectangle 306"/>
          <p:cNvSpPr>
            <a:spLocks noChangeArrowheads="1"/>
          </p:cNvSpPr>
          <p:nvPr/>
        </p:nvSpPr>
        <p:spPr bwMode="auto">
          <a:xfrm>
            <a:off x="3124200" y="221615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1" name="Rectangle 307"/>
          <p:cNvSpPr>
            <a:spLocks noChangeArrowheads="1"/>
          </p:cNvSpPr>
          <p:nvPr/>
        </p:nvSpPr>
        <p:spPr bwMode="auto">
          <a:xfrm>
            <a:off x="3581400" y="1298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2" name="Rectangle 308"/>
          <p:cNvSpPr>
            <a:spLocks noChangeArrowheads="1"/>
          </p:cNvSpPr>
          <p:nvPr/>
        </p:nvSpPr>
        <p:spPr bwMode="auto">
          <a:xfrm>
            <a:off x="3581400" y="1450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3" name="Rectangle 309"/>
          <p:cNvSpPr>
            <a:spLocks noChangeArrowheads="1"/>
          </p:cNvSpPr>
          <p:nvPr/>
        </p:nvSpPr>
        <p:spPr bwMode="auto">
          <a:xfrm>
            <a:off x="3581400" y="1603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4" name="Rectangle 310"/>
          <p:cNvSpPr>
            <a:spLocks noChangeArrowheads="1"/>
          </p:cNvSpPr>
          <p:nvPr/>
        </p:nvSpPr>
        <p:spPr bwMode="auto">
          <a:xfrm>
            <a:off x="3581400" y="8413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5" name="Rectangle 311"/>
          <p:cNvSpPr>
            <a:spLocks noChangeArrowheads="1"/>
          </p:cNvSpPr>
          <p:nvPr/>
        </p:nvSpPr>
        <p:spPr bwMode="auto">
          <a:xfrm>
            <a:off x="3581400" y="993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6" name="Rectangle 312"/>
          <p:cNvSpPr>
            <a:spLocks noChangeArrowheads="1"/>
          </p:cNvSpPr>
          <p:nvPr/>
        </p:nvSpPr>
        <p:spPr bwMode="auto">
          <a:xfrm>
            <a:off x="3581400" y="1146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7" name="Rectangle 313"/>
          <p:cNvSpPr>
            <a:spLocks noChangeArrowheads="1"/>
          </p:cNvSpPr>
          <p:nvPr/>
        </p:nvSpPr>
        <p:spPr bwMode="auto">
          <a:xfrm>
            <a:off x="3581400" y="384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8" name="Rectangle 314"/>
          <p:cNvSpPr>
            <a:spLocks noChangeArrowheads="1"/>
          </p:cNvSpPr>
          <p:nvPr/>
        </p:nvSpPr>
        <p:spPr bwMode="auto">
          <a:xfrm>
            <a:off x="3581400" y="536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9" name="Rectangle 315"/>
          <p:cNvSpPr>
            <a:spLocks noChangeArrowheads="1"/>
          </p:cNvSpPr>
          <p:nvPr/>
        </p:nvSpPr>
        <p:spPr bwMode="auto">
          <a:xfrm>
            <a:off x="3581400" y="688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0" name="Rectangle 316"/>
          <p:cNvSpPr>
            <a:spLocks noChangeArrowheads="1"/>
          </p:cNvSpPr>
          <p:nvPr/>
        </p:nvSpPr>
        <p:spPr bwMode="auto">
          <a:xfrm>
            <a:off x="3581400" y="2286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1" name="Rectangle 317"/>
          <p:cNvSpPr>
            <a:spLocks noChangeArrowheads="1"/>
          </p:cNvSpPr>
          <p:nvPr/>
        </p:nvSpPr>
        <p:spPr bwMode="auto">
          <a:xfrm>
            <a:off x="3581400" y="762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2" name="Rectangle 318"/>
          <p:cNvSpPr>
            <a:spLocks noChangeArrowheads="1"/>
          </p:cNvSpPr>
          <p:nvPr/>
        </p:nvSpPr>
        <p:spPr bwMode="auto">
          <a:xfrm>
            <a:off x="3581400" y="17557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3" name="Rectangle 319"/>
          <p:cNvSpPr>
            <a:spLocks noChangeArrowheads="1"/>
          </p:cNvSpPr>
          <p:nvPr/>
        </p:nvSpPr>
        <p:spPr bwMode="auto">
          <a:xfrm>
            <a:off x="3581400" y="19081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4" name="Rectangle 320"/>
          <p:cNvSpPr>
            <a:spLocks noChangeArrowheads="1"/>
          </p:cNvSpPr>
          <p:nvPr/>
        </p:nvSpPr>
        <p:spPr bwMode="auto">
          <a:xfrm>
            <a:off x="3581400" y="20605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5" name="Rectangle 321"/>
          <p:cNvSpPr>
            <a:spLocks noChangeArrowheads="1"/>
          </p:cNvSpPr>
          <p:nvPr/>
        </p:nvSpPr>
        <p:spPr bwMode="auto">
          <a:xfrm>
            <a:off x="35814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6" name="Oval 322"/>
          <p:cNvSpPr>
            <a:spLocks noChangeAspect="1" noChangeArrowheads="1"/>
          </p:cNvSpPr>
          <p:nvPr/>
        </p:nvSpPr>
        <p:spPr bwMode="auto">
          <a:xfrm>
            <a:off x="7556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7" name="Oval 323"/>
          <p:cNvSpPr>
            <a:spLocks noChangeAspect="1" noChangeArrowheads="1"/>
          </p:cNvSpPr>
          <p:nvPr/>
        </p:nvSpPr>
        <p:spPr bwMode="auto">
          <a:xfrm>
            <a:off x="9080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8" name="Oval 324"/>
          <p:cNvSpPr>
            <a:spLocks noChangeAspect="1" noChangeArrowheads="1"/>
          </p:cNvSpPr>
          <p:nvPr/>
        </p:nvSpPr>
        <p:spPr bwMode="auto">
          <a:xfrm>
            <a:off x="10604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9" name="Oval 325"/>
          <p:cNvSpPr>
            <a:spLocks noChangeAspect="1" noChangeArrowheads="1"/>
          </p:cNvSpPr>
          <p:nvPr/>
        </p:nvSpPr>
        <p:spPr bwMode="auto">
          <a:xfrm>
            <a:off x="12128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0" name="Oval 326"/>
          <p:cNvSpPr>
            <a:spLocks noChangeAspect="1" noChangeArrowheads="1"/>
          </p:cNvSpPr>
          <p:nvPr/>
        </p:nvSpPr>
        <p:spPr bwMode="auto">
          <a:xfrm>
            <a:off x="13652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1" name="Oval 327"/>
          <p:cNvSpPr>
            <a:spLocks noChangeAspect="1" noChangeArrowheads="1"/>
          </p:cNvSpPr>
          <p:nvPr/>
        </p:nvSpPr>
        <p:spPr bwMode="auto">
          <a:xfrm>
            <a:off x="15176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2" name="Oval 328"/>
          <p:cNvSpPr>
            <a:spLocks noChangeAspect="1" noChangeArrowheads="1"/>
          </p:cNvSpPr>
          <p:nvPr/>
        </p:nvSpPr>
        <p:spPr bwMode="auto">
          <a:xfrm>
            <a:off x="16700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3" name="Oval 329"/>
          <p:cNvSpPr>
            <a:spLocks noChangeAspect="1" noChangeArrowheads="1"/>
          </p:cNvSpPr>
          <p:nvPr/>
        </p:nvSpPr>
        <p:spPr bwMode="auto">
          <a:xfrm>
            <a:off x="18224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4" name="Oval 330"/>
          <p:cNvSpPr>
            <a:spLocks noChangeAspect="1" noChangeArrowheads="1"/>
          </p:cNvSpPr>
          <p:nvPr/>
        </p:nvSpPr>
        <p:spPr bwMode="auto">
          <a:xfrm>
            <a:off x="21272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5" name="Oval 331"/>
          <p:cNvSpPr>
            <a:spLocks noChangeAspect="1" noChangeArrowheads="1"/>
          </p:cNvSpPr>
          <p:nvPr/>
        </p:nvSpPr>
        <p:spPr bwMode="auto">
          <a:xfrm>
            <a:off x="22796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6" name="Oval 332"/>
          <p:cNvSpPr>
            <a:spLocks noChangeAspect="1" noChangeArrowheads="1"/>
          </p:cNvSpPr>
          <p:nvPr/>
        </p:nvSpPr>
        <p:spPr bwMode="auto">
          <a:xfrm>
            <a:off x="24320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7" name="Oval 333"/>
          <p:cNvSpPr>
            <a:spLocks noChangeAspect="1" noChangeArrowheads="1"/>
          </p:cNvSpPr>
          <p:nvPr/>
        </p:nvSpPr>
        <p:spPr bwMode="auto">
          <a:xfrm>
            <a:off x="25844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8" name="Oval 334"/>
          <p:cNvSpPr>
            <a:spLocks noChangeAspect="1" noChangeArrowheads="1"/>
          </p:cNvSpPr>
          <p:nvPr/>
        </p:nvSpPr>
        <p:spPr bwMode="auto">
          <a:xfrm>
            <a:off x="31940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9" name="Oval 335"/>
          <p:cNvSpPr>
            <a:spLocks noChangeAspect="1" noChangeArrowheads="1"/>
          </p:cNvSpPr>
          <p:nvPr/>
        </p:nvSpPr>
        <p:spPr bwMode="auto">
          <a:xfrm>
            <a:off x="33464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0" name="Oval 336"/>
          <p:cNvSpPr>
            <a:spLocks noChangeAspect="1" noChangeArrowheads="1"/>
          </p:cNvSpPr>
          <p:nvPr/>
        </p:nvSpPr>
        <p:spPr bwMode="auto">
          <a:xfrm>
            <a:off x="34988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1" name="Oval 337"/>
          <p:cNvSpPr>
            <a:spLocks noChangeAspect="1" noChangeArrowheads="1"/>
          </p:cNvSpPr>
          <p:nvPr/>
        </p:nvSpPr>
        <p:spPr bwMode="auto">
          <a:xfrm>
            <a:off x="36512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2" name="Oval 338"/>
          <p:cNvSpPr>
            <a:spLocks noChangeAspect="1" noChangeArrowheads="1"/>
          </p:cNvSpPr>
          <p:nvPr/>
        </p:nvSpPr>
        <p:spPr bwMode="auto">
          <a:xfrm>
            <a:off x="60960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3" name="Oval 339"/>
          <p:cNvSpPr>
            <a:spLocks noChangeAspect="1" noChangeArrowheads="1"/>
          </p:cNvSpPr>
          <p:nvPr/>
        </p:nvSpPr>
        <p:spPr bwMode="auto">
          <a:xfrm>
            <a:off x="28892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4" name="Oval 340"/>
          <p:cNvSpPr>
            <a:spLocks noChangeAspect="1" noChangeArrowheads="1"/>
          </p:cNvSpPr>
          <p:nvPr/>
        </p:nvSpPr>
        <p:spPr bwMode="auto">
          <a:xfrm>
            <a:off x="30416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5" name="Oval 341"/>
          <p:cNvSpPr>
            <a:spLocks noChangeAspect="1" noChangeArrowheads="1"/>
          </p:cNvSpPr>
          <p:nvPr/>
        </p:nvSpPr>
        <p:spPr bwMode="auto">
          <a:xfrm>
            <a:off x="27368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6" name="Oval 342"/>
          <p:cNvSpPr>
            <a:spLocks noChangeAspect="1" noChangeArrowheads="1"/>
          </p:cNvSpPr>
          <p:nvPr/>
        </p:nvSpPr>
        <p:spPr bwMode="auto">
          <a:xfrm>
            <a:off x="1974850" y="152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7" name="Oval 343"/>
          <p:cNvSpPr>
            <a:spLocks noChangeAspect="1" noChangeArrowheads="1"/>
          </p:cNvSpPr>
          <p:nvPr/>
        </p:nvSpPr>
        <p:spPr bwMode="auto">
          <a:xfrm>
            <a:off x="7556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8" name="Oval 344"/>
          <p:cNvSpPr>
            <a:spLocks noChangeAspect="1" noChangeArrowheads="1"/>
          </p:cNvSpPr>
          <p:nvPr/>
        </p:nvSpPr>
        <p:spPr bwMode="auto">
          <a:xfrm>
            <a:off x="9080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9" name="Oval 345"/>
          <p:cNvSpPr>
            <a:spLocks noChangeAspect="1" noChangeArrowheads="1"/>
          </p:cNvSpPr>
          <p:nvPr/>
        </p:nvSpPr>
        <p:spPr bwMode="auto">
          <a:xfrm>
            <a:off x="10604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0" name="Oval 346"/>
          <p:cNvSpPr>
            <a:spLocks noChangeAspect="1" noChangeArrowheads="1"/>
          </p:cNvSpPr>
          <p:nvPr/>
        </p:nvSpPr>
        <p:spPr bwMode="auto">
          <a:xfrm>
            <a:off x="12128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1" name="Oval 347"/>
          <p:cNvSpPr>
            <a:spLocks noChangeAspect="1" noChangeArrowheads="1"/>
          </p:cNvSpPr>
          <p:nvPr/>
        </p:nvSpPr>
        <p:spPr bwMode="auto">
          <a:xfrm>
            <a:off x="13652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2" name="Oval 348"/>
          <p:cNvSpPr>
            <a:spLocks noChangeAspect="1" noChangeArrowheads="1"/>
          </p:cNvSpPr>
          <p:nvPr/>
        </p:nvSpPr>
        <p:spPr bwMode="auto">
          <a:xfrm>
            <a:off x="15176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3" name="Oval 349"/>
          <p:cNvSpPr>
            <a:spLocks noChangeAspect="1" noChangeArrowheads="1"/>
          </p:cNvSpPr>
          <p:nvPr/>
        </p:nvSpPr>
        <p:spPr bwMode="auto">
          <a:xfrm>
            <a:off x="16700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4" name="Oval 350"/>
          <p:cNvSpPr>
            <a:spLocks noChangeAspect="1" noChangeArrowheads="1"/>
          </p:cNvSpPr>
          <p:nvPr/>
        </p:nvSpPr>
        <p:spPr bwMode="auto">
          <a:xfrm>
            <a:off x="18224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5" name="Oval 351"/>
          <p:cNvSpPr>
            <a:spLocks noChangeAspect="1" noChangeArrowheads="1"/>
          </p:cNvSpPr>
          <p:nvPr/>
        </p:nvSpPr>
        <p:spPr bwMode="auto">
          <a:xfrm>
            <a:off x="21272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6" name="Oval 352"/>
          <p:cNvSpPr>
            <a:spLocks noChangeAspect="1" noChangeArrowheads="1"/>
          </p:cNvSpPr>
          <p:nvPr/>
        </p:nvSpPr>
        <p:spPr bwMode="auto">
          <a:xfrm>
            <a:off x="22796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7" name="Oval 353"/>
          <p:cNvSpPr>
            <a:spLocks noChangeAspect="1" noChangeArrowheads="1"/>
          </p:cNvSpPr>
          <p:nvPr/>
        </p:nvSpPr>
        <p:spPr bwMode="auto">
          <a:xfrm>
            <a:off x="24320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8" name="Oval 354"/>
          <p:cNvSpPr>
            <a:spLocks noChangeAspect="1" noChangeArrowheads="1"/>
          </p:cNvSpPr>
          <p:nvPr/>
        </p:nvSpPr>
        <p:spPr bwMode="auto">
          <a:xfrm>
            <a:off x="25844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19" name="Oval 355"/>
          <p:cNvSpPr>
            <a:spLocks noChangeAspect="1" noChangeArrowheads="1"/>
          </p:cNvSpPr>
          <p:nvPr/>
        </p:nvSpPr>
        <p:spPr bwMode="auto">
          <a:xfrm>
            <a:off x="31940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0" name="Oval 356"/>
          <p:cNvSpPr>
            <a:spLocks noChangeAspect="1" noChangeArrowheads="1"/>
          </p:cNvSpPr>
          <p:nvPr/>
        </p:nvSpPr>
        <p:spPr bwMode="auto">
          <a:xfrm>
            <a:off x="33464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1" name="Oval 357"/>
          <p:cNvSpPr>
            <a:spLocks noChangeAspect="1" noChangeArrowheads="1"/>
          </p:cNvSpPr>
          <p:nvPr/>
        </p:nvSpPr>
        <p:spPr bwMode="auto">
          <a:xfrm>
            <a:off x="34988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2" name="Oval 358"/>
          <p:cNvSpPr>
            <a:spLocks noChangeAspect="1" noChangeArrowheads="1"/>
          </p:cNvSpPr>
          <p:nvPr/>
        </p:nvSpPr>
        <p:spPr bwMode="auto">
          <a:xfrm>
            <a:off x="36512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3" name="Oval 359"/>
          <p:cNvSpPr>
            <a:spLocks noChangeAspect="1" noChangeArrowheads="1"/>
          </p:cNvSpPr>
          <p:nvPr/>
        </p:nvSpPr>
        <p:spPr bwMode="auto">
          <a:xfrm>
            <a:off x="60960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4" name="Oval 360"/>
          <p:cNvSpPr>
            <a:spLocks noChangeAspect="1" noChangeArrowheads="1"/>
          </p:cNvSpPr>
          <p:nvPr/>
        </p:nvSpPr>
        <p:spPr bwMode="auto">
          <a:xfrm>
            <a:off x="28892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5" name="Oval 361"/>
          <p:cNvSpPr>
            <a:spLocks noChangeAspect="1" noChangeArrowheads="1"/>
          </p:cNvSpPr>
          <p:nvPr/>
        </p:nvSpPr>
        <p:spPr bwMode="auto">
          <a:xfrm>
            <a:off x="30416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6" name="Oval 362"/>
          <p:cNvSpPr>
            <a:spLocks noChangeAspect="1" noChangeArrowheads="1"/>
          </p:cNvSpPr>
          <p:nvPr/>
        </p:nvSpPr>
        <p:spPr bwMode="auto">
          <a:xfrm>
            <a:off x="27368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7" name="Oval 363"/>
          <p:cNvSpPr>
            <a:spLocks noChangeAspect="1" noChangeArrowheads="1"/>
          </p:cNvSpPr>
          <p:nvPr/>
        </p:nvSpPr>
        <p:spPr bwMode="auto">
          <a:xfrm>
            <a:off x="1974850" y="304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8" name="Oval 364"/>
          <p:cNvSpPr>
            <a:spLocks noChangeAspect="1" noChangeArrowheads="1"/>
          </p:cNvSpPr>
          <p:nvPr/>
        </p:nvSpPr>
        <p:spPr bwMode="auto">
          <a:xfrm>
            <a:off x="7556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29" name="Oval 365"/>
          <p:cNvSpPr>
            <a:spLocks noChangeAspect="1" noChangeArrowheads="1"/>
          </p:cNvSpPr>
          <p:nvPr/>
        </p:nvSpPr>
        <p:spPr bwMode="auto">
          <a:xfrm>
            <a:off x="9080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0" name="Oval 366"/>
          <p:cNvSpPr>
            <a:spLocks noChangeAspect="1" noChangeArrowheads="1"/>
          </p:cNvSpPr>
          <p:nvPr/>
        </p:nvSpPr>
        <p:spPr bwMode="auto">
          <a:xfrm>
            <a:off x="10604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1" name="Oval 367"/>
          <p:cNvSpPr>
            <a:spLocks noChangeAspect="1" noChangeArrowheads="1"/>
          </p:cNvSpPr>
          <p:nvPr/>
        </p:nvSpPr>
        <p:spPr bwMode="auto">
          <a:xfrm>
            <a:off x="12128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2" name="Oval 368"/>
          <p:cNvSpPr>
            <a:spLocks noChangeAspect="1" noChangeArrowheads="1"/>
          </p:cNvSpPr>
          <p:nvPr/>
        </p:nvSpPr>
        <p:spPr bwMode="auto">
          <a:xfrm>
            <a:off x="13652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3" name="Oval 369"/>
          <p:cNvSpPr>
            <a:spLocks noChangeAspect="1" noChangeArrowheads="1"/>
          </p:cNvSpPr>
          <p:nvPr/>
        </p:nvSpPr>
        <p:spPr bwMode="auto">
          <a:xfrm>
            <a:off x="15176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4" name="Oval 370"/>
          <p:cNvSpPr>
            <a:spLocks noChangeAspect="1" noChangeArrowheads="1"/>
          </p:cNvSpPr>
          <p:nvPr/>
        </p:nvSpPr>
        <p:spPr bwMode="auto">
          <a:xfrm>
            <a:off x="16700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5" name="Oval 371"/>
          <p:cNvSpPr>
            <a:spLocks noChangeAspect="1" noChangeArrowheads="1"/>
          </p:cNvSpPr>
          <p:nvPr/>
        </p:nvSpPr>
        <p:spPr bwMode="auto">
          <a:xfrm>
            <a:off x="18224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6" name="Oval 372"/>
          <p:cNvSpPr>
            <a:spLocks noChangeAspect="1" noChangeArrowheads="1"/>
          </p:cNvSpPr>
          <p:nvPr/>
        </p:nvSpPr>
        <p:spPr bwMode="auto">
          <a:xfrm>
            <a:off x="21272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7" name="Oval 373"/>
          <p:cNvSpPr>
            <a:spLocks noChangeAspect="1" noChangeArrowheads="1"/>
          </p:cNvSpPr>
          <p:nvPr/>
        </p:nvSpPr>
        <p:spPr bwMode="auto">
          <a:xfrm>
            <a:off x="22796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8" name="Oval 374"/>
          <p:cNvSpPr>
            <a:spLocks noChangeAspect="1" noChangeArrowheads="1"/>
          </p:cNvSpPr>
          <p:nvPr/>
        </p:nvSpPr>
        <p:spPr bwMode="auto">
          <a:xfrm>
            <a:off x="24320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39" name="Oval 375"/>
          <p:cNvSpPr>
            <a:spLocks noChangeAspect="1" noChangeArrowheads="1"/>
          </p:cNvSpPr>
          <p:nvPr/>
        </p:nvSpPr>
        <p:spPr bwMode="auto">
          <a:xfrm>
            <a:off x="25844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0" name="Oval 376"/>
          <p:cNvSpPr>
            <a:spLocks noChangeAspect="1" noChangeArrowheads="1"/>
          </p:cNvSpPr>
          <p:nvPr/>
        </p:nvSpPr>
        <p:spPr bwMode="auto">
          <a:xfrm>
            <a:off x="31940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1" name="Oval 377"/>
          <p:cNvSpPr>
            <a:spLocks noChangeAspect="1" noChangeArrowheads="1"/>
          </p:cNvSpPr>
          <p:nvPr/>
        </p:nvSpPr>
        <p:spPr bwMode="auto">
          <a:xfrm>
            <a:off x="33464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2" name="Oval 378"/>
          <p:cNvSpPr>
            <a:spLocks noChangeAspect="1" noChangeArrowheads="1"/>
          </p:cNvSpPr>
          <p:nvPr/>
        </p:nvSpPr>
        <p:spPr bwMode="auto">
          <a:xfrm>
            <a:off x="34988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3" name="Oval 379"/>
          <p:cNvSpPr>
            <a:spLocks noChangeAspect="1" noChangeArrowheads="1"/>
          </p:cNvSpPr>
          <p:nvPr/>
        </p:nvSpPr>
        <p:spPr bwMode="auto">
          <a:xfrm>
            <a:off x="36512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4" name="Oval 380"/>
          <p:cNvSpPr>
            <a:spLocks noChangeAspect="1" noChangeArrowheads="1"/>
          </p:cNvSpPr>
          <p:nvPr/>
        </p:nvSpPr>
        <p:spPr bwMode="auto">
          <a:xfrm>
            <a:off x="60960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5" name="Oval 381"/>
          <p:cNvSpPr>
            <a:spLocks noChangeAspect="1" noChangeArrowheads="1"/>
          </p:cNvSpPr>
          <p:nvPr/>
        </p:nvSpPr>
        <p:spPr bwMode="auto">
          <a:xfrm>
            <a:off x="28892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6" name="Oval 382"/>
          <p:cNvSpPr>
            <a:spLocks noChangeAspect="1" noChangeArrowheads="1"/>
          </p:cNvSpPr>
          <p:nvPr/>
        </p:nvSpPr>
        <p:spPr bwMode="auto">
          <a:xfrm>
            <a:off x="30416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7" name="Oval 383"/>
          <p:cNvSpPr>
            <a:spLocks noChangeAspect="1" noChangeArrowheads="1"/>
          </p:cNvSpPr>
          <p:nvPr/>
        </p:nvSpPr>
        <p:spPr bwMode="auto">
          <a:xfrm>
            <a:off x="27368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8" name="Oval 384"/>
          <p:cNvSpPr>
            <a:spLocks noChangeAspect="1" noChangeArrowheads="1"/>
          </p:cNvSpPr>
          <p:nvPr/>
        </p:nvSpPr>
        <p:spPr bwMode="auto">
          <a:xfrm>
            <a:off x="1974850" y="457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49" name="Oval 385"/>
          <p:cNvSpPr>
            <a:spLocks noChangeAspect="1" noChangeArrowheads="1"/>
          </p:cNvSpPr>
          <p:nvPr/>
        </p:nvSpPr>
        <p:spPr bwMode="auto">
          <a:xfrm>
            <a:off x="7556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0" name="Oval 386"/>
          <p:cNvSpPr>
            <a:spLocks noChangeAspect="1" noChangeArrowheads="1"/>
          </p:cNvSpPr>
          <p:nvPr/>
        </p:nvSpPr>
        <p:spPr bwMode="auto">
          <a:xfrm>
            <a:off x="9080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1" name="Oval 387"/>
          <p:cNvSpPr>
            <a:spLocks noChangeAspect="1" noChangeArrowheads="1"/>
          </p:cNvSpPr>
          <p:nvPr/>
        </p:nvSpPr>
        <p:spPr bwMode="auto">
          <a:xfrm>
            <a:off x="10604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2" name="Oval 388"/>
          <p:cNvSpPr>
            <a:spLocks noChangeAspect="1" noChangeArrowheads="1"/>
          </p:cNvSpPr>
          <p:nvPr/>
        </p:nvSpPr>
        <p:spPr bwMode="auto">
          <a:xfrm>
            <a:off x="12128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3" name="Oval 389"/>
          <p:cNvSpPr>
            <a:spLocks noChangeAspect="1" noChangeArrowheads="1"/>
          </p:cNvSpPr>
          <p:nvPr/>
        </p:nvSpPr>
        <p:spPr bwMode="auto">
          <a:xfrm>
            <a:off x="13652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4" name="Oval 390"/>
          <p:cNvSpPr>
            <a:spLocks noChangeAspect="1" noChangeArrowheads="1"/>
          </p:cNvSpPr>
          <p:nvPr/>
        </p:nvSpPr>
        <p:spPr bwMode="auto">
          <a:xfrm>
            <a:off x="15176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5" name="Oval 391"/>
          <p:cNvSpPr>
            <a:spLocks noChangeAspect="1" noChangeArrowheads="1"/>
          </p:cNvSpPr>
          <p:nvPr/>
        </p:nvSpPr>
        <p:spPr bwMode="auto">
          <a:xfrm>
            <a:off x="16700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6" name="Oval 392"/>
          <p:cNvSpPr>
            <a:spLocks noChangeAspect="1" noChangeArrowheads="1"/>
          </p:cNvSpPr>
          <p:nvPr/>
        </p:nvSpPr>
        <p:spPr bwMode="auto">
          <a:xfrm>
            <a:off x="18224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7" name="Oval 393"/>
          <p:cNvSpPr>
            <a:spLocks noChangeAspect="1" noChangeArrowheads="1"/>
          </p:cNvSpPr>
          <p:nvPr/>
        </p:nvSpPr>
        <p:spPr bwMode="auto">
          <a:xfrm>
            <a:off x="21272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8" name="Oval 394"/>
          <p:cNvSpPr>
            <a:spLocks noChangeAspect="1" noChangeArrowheads="1"/>
          </p:cNvSpPr>
          <p:nvPr/>
        </p:nvSpPr>
        <p:spPr bwMode="auto">
          <a:xfrm>
            <a:off x="22796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59" name="Oval 395"/>
          <p:cNvSpPr>
            <a:spLocks noChangeAspect="1" noChangeArrowheads="1"/>
          </p:cNvSpPr>
          <p:nvPr/>
        </p:nvSpPr>
        <p:spPr bwMode="auto">
          <a:xfrm>
            <a:off x="24320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0" name="Oval 396"/>
          <p:cNvSpPr>
            <a:spLocks noChangeAspect="1" noChangeArrowheads="1"/>
          </p:cNvSpPr>
          <p:nvPr/>
        </p:nvSpPr>
        <p:spPr bwMode="auto">
          <a:xfrm>
            <a:off x="25844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1" name="Oval 397"/>
          <p:cNvSpPr>
            <a:spLocks noChangeAspect="1" noChangeArrowheads="1"/>
          </p:cNvSpPr>
          <p:nvPr/>
        </p:nvSpPr>
        <p:spPr bwMode="auto">
          <a:xfrm>
            <a:off x="31940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2" name="Oval 398"/>
          <p:cNvSpPr>
            <a:spLocks noChangeAspect="1" noChangeArrowheads="1"/>
          </p:cNvSpPr>
          <p:nvPr/>
        </p:nvSpPr>
        <p:spPr bwMode="auto">
          <a:xfrm>
            <a:off x="33464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3" name="Oval 399"/>
          <p:cNvSpPr>
            <a:spLocks noChangeAspect="1" noChangeArrowheads="1"/>
          </p:cNvSpPr>
          <p:nvPr/>
        </p:nvSpPr>
        <p:spPr bwMode="auto">
          <a:xfrm>
            <a:off x="34988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4" name="Oval 400"/>
          <p:cNvSpPr>
            <a:spLocks noChangeAspect="1" noChangeArrowheads="1"/>
          </p:cNvSpPr>
          <p:nvPr/>
        </p:nvSpPr>
        <p:spPr bwMode="auto">
          <a:xfrm>
            <a:off x="36512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5" name="Oval 401"/>
          <p:cNvSpPr>
            <a:spLocks noChangeAspect="1" noChangeArrowheads="1"/>
          </p:cNvSpPr>
          <p:nvPr/>
        </p:nvSpPr>
        <p:spPr bwMode="auto">
          <a:xfrm>
            <a:off x="60960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6" name="Oval 402"/>
          <p:cNvSpPr>
            <a:spLocks noChangeAspect="1" noChangeArrowheads="1"/>
          </p:cNvSpPr>
          <p:nvPr/>
        </p:nvSpPr>
        <p:spPr bwMode="auto">
          <a:xfrm>
            <a:off x="28892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7" name="Oval 403"/>
          <p:cNvSpPr>
            <a:spLocks noChangeAspect="1" noChangeArrowheads="1"/>
          </p:cNvSpPr>
          <p:nvPr/>
        </p:nvSpPr>
        <p:spPr bwMode="auto">
          <a:xfrm>
            <a:off x="30416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8" name="Oval 404"/>
          <p:cNvSpPr>
            <a:spLocks noChangeAspect="1" noChangeArrowheads="1"/>
          </p:cNvSpPr>
          <p:nvPr/>
        </p:nvSpPr>
        <p:spPr bwMode="auto">
          <a:xfrm>
            <a:off x="27368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9" name="Oval 405"/>
          <p:cNvSpPr>
            <a:spLocks noChangeAspect="1" noChangeArrowheads="1"/>
          </p:cNvSpPr>
          <p:nvPr/>
        </p:nvSpPr>
        <p:spPr bwMode="auto">
          <a:xfrm>
            <a:off x="1974850" y="609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0" name="Oval 406"/>
          <p:cNvSpPr>
            <a:spLocks noChangeAspect="1" noChangeArrowheads="1"/>
          </p:cNvSpPr>
          <p:nvPr/>
        </p:nvSpPr>
        <p:spPr bwMode="auto">
          <a:xfrm>
            <a:off x="7556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1" name="Oval 407"/>
          <p:cNvSpPr>
            <a:spLocks noChangeAspect="1" noChangeArrowheads="1"/>
          </p:cNvSpPr>
          <p:nvPr/>
        </p:nvSpPr>
        <p:spPr bwMode="auto">
          <a:xfrm>
            <a:off x="9080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2" name="Oval 408"/>
          <p:cNvSpPr>
            <a:spLocks noChangeAspect="1" noChangeArrowheads="1"/>
          </p:cNvSpPr>
          <p:nvPr/>
        </p:nvSpPr>
        <p:spPr bwMode="auto">
          <a:xfrm>
            <a:off x="10604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3" name="Oval 409"/>
          <p:cNvSpPr>
            <a:spLocks noChangeAspect="1" noChangeArrowheads="1"/>
          </p:cNvSpPr>
          <p:nvPr/>
        </p:nvSpPr>
        <p:spPr bwMode="auto">
          <a:xfrm>
            <a:off x="12128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4" name="Oval 410"/>
          <p:cNvSpPr>
            <a:spLocks noChangeAspect="1" noChangeArrowheads="1"/>
          </p:cNvSpPr>
          <p:nvPr/>
        </p:nvSpPr>
        <p:spPr bwMode="auto">
          <a:xfrm>
            <a:off x="13652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5" name="Oval 411"/>
          <p:cNvSpPr>
            <a:spLocks noChangeAspect="1" noChangeArrowheads="1"/>
          </p:cNvSpPr>
          <p:nvPr/>
        </p:nvSpPr>
        <p:spPr bwMode="auto">
          <a:xfrm>
            <a:off x="15176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6" name="Oval 412"/>
          <p:cNvSpPr>
            <a:spLocks noChangeAspect="1" noChangeArrowheads="1"/>
          </p:cNvSpPr>
          <p:nvPr/>
        </p:nvSpPr>
        <p:spPr bwMode="auto">
          <a:xfrm>
            <a:off x="16700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7" name="Oval 413"/>
          <p:cNvSpPr>
            <a:spLocks noChangeAspect="1" noChangeArrowheads="1"/>
          </p:cNvSpPr>
          <p:nvPr/>
        </p:nvSpPr>
        <p:spPr bwMode="auto">
          <a:xfrm>
            <a:off x="18224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8" name="Oval 414"/>
          <p:cNvSpPr>
            <a:spLocks noChangeAspect="1" noChangeArrowheads="1"/>
          </p:cNvSpPr>
          <p:nvPr/>
        </p:nvSpPr>
        <p:spPr bwMode="auto">
          <a:xfrm>
            <a:off x="21272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79" name="Oval 415"/>
          <p:cNvSpPr>
            <a:spLocks noChangeAspect="1" noChangeArrowheads="1"/>
          </p:cNvSpPr>
          <p:nvPr/>
        </p:nvSpPr>
        <p:spPr bwMode="auto">
          <a:xfrm>
            <a:off x="22796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0" name="Oval 416"/>
          <p:cNvSpPr>
            <a:spLocks noChangeAspect="1" noChangeArrowheads="1"/>
          </p:cNvSpPr>
          <p:nvPr/>
        </p:nvSpPr>
        <p:spPr bwMode="auto">
          <a:xfrm>
            <a:off x="24320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1" name="Oval 417"/>
          <p:cNvSpPr>
            <a:spLocks noChangeAspect="1" noChangeArrowheads="1"/>
          </p:cNvSpPr>
          <p:nvPr/>
        </p:nvSpPr>
        <p:spPr bwMode="auto">
          <a:xfrm>
            <a:off x="25844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2" name="Oval 418"/>
          <p:cNvSpPr>
            <a:spLocks noChangeAspect="1" noChangeArrowheads="1"/>
          </p:cNvSpPr>
          <p:nvPr/>
        </p:nvSpPr>
        <p:spPr bwMode="auto">
          <a:xfrm>
            <a:off x="31940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3" name="Oval 419"/>
          <p:cNvSpPr>
            <a:spLocks noChangeAspect="1" noChangeArrowheads="1"/>
          </p:cNvSpPr>
          <p:nvPr/>
        </p:nvSpPr>
        <p:spPr bwMode="auto">
          <a:xfrm>
            <a:off x="33464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4" name="Oval 420"/>
          <p:cNvSpPr>
            <a:spLocks noChangeAspect="1" noChangeArrowheads="1"/>
          </p:cNvSpPr>
          <p:nvPr/>
        </p:nvSpPr>
        <p:spPr bwMode="auto">
          <a:xfrm>
            <a:off x="34988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5" name="Oval 421"/>
          <p:cNvSpPr>
            <a:spLocks noChangeAspect="1" noChangeArrowheads="1"/>
          </p:cNvSpPr>
          <p:nvPr/>
        </p:nvSpPr>
        <p:spPr bwMode="auto">
          <a:xfrm>
            <a:off x="36512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6" name="Oval 422"/>
          <p:cNvSpPr>
            <a:spLocks noChangeAspect="1" noChangeArrowheads="1"/>
          </p:cNvSpPr>
          <p:nvPr/>
        </p:nvSpPr>
        <p:spPr bwMode="auto">
          <a:xfrm>
            <a:off x="60960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7" name="Oval 423"/>
          <p:cNvSpPr>
            <a:spLocks noChangeAspect="1" noChangeArrowheads="1"/>
          </p:cNvSpPr>
          <p:nvPr/>
        </p:nvSpPr>
        <p:spPr bwMode="auto">
          <a:xfrm>
            <a:off x="28892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8" name="Oval 424"/>
          <p:cNvSpPr>
            <a:spLocks noChangeAspect="1" noChangeArrowheads="1"/>
          </p:cNvSpPr>
          <p:nvPr/>
        </p:nvSpPr>
        <p:spPr bwMode="auto">
          <a:xfrm>
            <a:off x="30416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89" name="Oval 425"/>
          <p:cNvSpPr>
            <a:spLocks noChangeAspect="1" noChangeArrowheads="1"/>
          </p:cNvSpPr>
          <p:nvPr/>
        </p:nvSpPr>
        <p:spPr bwMode="auto">
          <a:xfrm>
            <a:off x="27368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0" name="Oval 426"/>
          <p:cNvSpPr>
            <a:spLocks noChangeAspect="1" noChangeArrowheads="1"/>
          </p:cNvSpPr>
          <p:nvPr/>
        </p:nvSpPr>
        <p:spPr bwMode="auto">
          <a:xfrm>
            <a:off x="1974850" y="762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1" name="Oval 427"/>
          <p:cNvSpPr>
            <a:spLocks noChangeAspect="1" noChangeArrowheads="1"/>
          </p:cNvSpPr>
          <p:nvPr/>
        </p:nvSpPr>
        <p:spPr bwMode="auto">
          <a:xfrm>
            <a:off x="7556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2" name="Oval 428"/>
          <p:cNvSpPr>
            <a:spLocks noChangeAspect="1" noChangeArrowheads="1"/>
          </p:cNvSpPr>
          <p:nvPr/>
        </p:nvSpPr>
        <p:spPr bwMode="auto">
          <a:xfrm>
            <a:off x="9080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3" name="Oval 429"/>
          <p:cNvSpPr>
            <a:spLocks noChangeAspect="1" noChangeArrowheads="1"/>
          </p:cNvSpPr>
          <p:nvPr/>
        </p:nvSpPr>
        <p:spPr bwMode="auto">
          <a:xfrm>
            <a:off x="10604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4" name="Oval 430"/>
          <p:cNvSpPr>
            <a:spLocks noChangeAspect="1" noChangeArrowheads="1"/>
          </p:cNvSpPr>
          <p:nvPr/>
        </p:nvSpPr>
        <p:spPr bwMode="auto">
          <a:xfrm>
            <a:off x="12128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5" name="Oval 431"/>
          <p:cNvSpPr>
            <a:spLocks noChangeAspect="1" noChangeArrowheads="1"/>
          </p:cNvSpPr>
          <p:nvPr/>
        </p:nvSpPr>
        <p:spPr bwMode="auto">
          <a:xfrm>
            <a:off x="13652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6" name="Oval 432"/>
          <p:cNvSpPr>
            <a:spLocks noChangeAspect="1" noChangeArrowheads="1"/>
          </p:cNvSpPr>
          <p:nvPr/>
        </p:nvSpPr>
        <p:spPr bwMode="auto">
          <a:xfrm>
            <a:off x="15176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7" name="Oval 433"/>
          <p:cNvSpPr>
            <a:spLocks noChangeAspect="1" noChangeArrowheads="1"/>
          </p:cNvSpPr>
          <p:nvPr/>
        </p:nvSpPr>
        <p:spPr bwMode="auto">
          <a:xfrm>
            <a:off x="16700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8" name="Oval 434"/>
          <p:cNvSpPr>
            <a:spLocks noChangeAspect="1" noChangeArrowheads="1"/>
          </p:cNvSpPr>
          <p:nvPr/>
        </p:nvSpPr>
        <p:spPr bwMode="auto">
          <a:xfrm>
            <a:off x="18224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99" name="Oval 435"/>
          <p:cNvSpPr>
            <a:spLocks noChangeAspect="1" noChangeArrowheads="1"/>
          </p:cNvSpPr>
          <p:nvPr/>
        </p:nvSpPr>
        <p:spPr bwMode="auto">
          <a:xfrm>
            <a:off x="21272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0" name="Oval 436"/>
          <p:cNvSpPr>
            <a:spLocks noChangeAspect="1" noChangeArrowheads="1"/>
          </p:cNvSpPr>
          <p:nvPr/>
        </p:nvSpPr>
        <p:spPr bwMode="auto">
          <a:xfrm>
            <a:off x="22796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1" name="Oval 437"/>
          <p:cNvSpPr>
            <a:spLocks noChangeAspect="1" noChangeArrowheads="1"/>
          </p:cNvSpPr>
          <p:nvPr/>
        </p:nvSpPr>
        <p:spPr bwMode="auto">
          <a:xfrm>
            <a:off x="24320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2" name="Oval 438"/>
          <p:cNvSpPr>
            <a:spLocks noChangeAspect="1" noChangeArrowheads="1"/>
          </p:cNvSpPr>
          <p:nvPr/>
        </p:nvSpPr>
        <p:spPr bwMode="auto">
          <a:xfrm>
            <a:off x="25844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3" name="Oval 439"/>
          <p:cNvSpPr>
            <a:spLocks noChangeAspect="1" noChangeArrowheads="1"/>
          </p:cNvSpPr>
          <p:nvPr/>
        </p:nvSpPr>
        <p:spPr bwMode="auto">
          <a:xfrm>
            <a:off x="31940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4" name="Oval 440"/>
          <p:cNvSpPr>
            <a:spLocks noChangeAspect="1" noChangeArrowheads="1"/>
          </p:cNvSpPr>
          <p:nvPr/>
        </p:nvSpPr>
        <p:spPr bwMode="auto">
          <a:xfrm>
            <a:off x="33464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5" name="Oval 441"/>
          <p:cNvSpPr>
            <a:spLocks noChangeAspect="1" noChangeArrowheads="1"/>
          </p:cNvSpPr>
          <p:nvPr/>
        </p:nvSpPr>
        <p:spPr bwMode="auto">
          <a:xfrm>
            <a:off x="34988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6" name="Oval 442"/>
          <p:cNvSpPr>
            <a:spLocks noChangeAspect="1" noChangeArrowheads="1"/>
          </p:cNvSpPr>
          <p:nvPr/>
        </p:nvSpPr>
        <p:spPr bwMode="auto">
          <a:xfrm>
            <a:off x="36512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7" name="Oval 443"/>
          <p:cNvSpPr>
            <a:spLocks noChangeAspect="1" noChangeArrowheads="1"/>
          </p:cNvSpPr>
          <p:nvPr/>
        </p:nvSpPr>
        <p:spPr bwMode="auto">
          <a:xfrm>
            <a:off x="60960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8" name="Oval 444"/>
          <p:cNvSpPr>
            <a:spLocks noChangeAspect="1" noChangeArrowheads="1"/>
          </p:cNvSpPr>
          <p:nvPr/>
        </p:nvSpPr>
        <p:spPr bwMode="auto">
          <a:xfrm>
            <a:off x="28892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09" name="Oval 445"/>
          <p:cNvSpPr>
            <a:spLocks noChangeAspect="1" noChangeArrowheads="1"/>
          </p:cNvSpPr>
          <p:nvPr/>
        </p:nvSpPr>
        <p:spPr bwMode="auto">
          <a:xfrm>
            <a:off x="30416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0" name="Oval 446"/>
          <p:cNvSpPr>
            <a:spLocks noChangeAspect="1" noChangeArrowheads="1"/>
          </p:cNvSpPr>
          <p:nvPr/>
        </p:nvSpPr>
        <p:spPr bwMode="auto">
          <a:xfrm>
            <a:off x="27368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1" name="Oval 447"/>
          <p:cNvSpPr>
            <a:spLocks noChangeAspect="1" noChangeArrowheads="1"/>
          </p:cNvSpPr>
          <p:nvPr/>
        </p:nvSpPr>
        <p:spPr bwMode="auto">
          <a:xfrm>
            <a:off x="1974850" y="914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2" name="Oval 448"/>
          <p:cNvSpPr>
            <a:spLocks noChangeAspect="1" noChangeArrowheads="1"/>
          </p:cNvSpPr>
          <p:nvPr/>
        </p:nvSpPr>
        <p:spPr bwMode="auto">
          <a:xfrm>
            <a:off x="7556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3" name="Oval 449"/>
          <p:cNvSpPr>
            <a:spLocks noChangeAspect="1" noChangeArrowheads="1"/>
          </p:cNvSpPr>
          <p:nvPr/>
        </p:nvSpPr>
        <p:spPr bwMode="auto">
          <a:xfrm>
            <a:off x="9080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4" name="Oval 450"/>
          <p:cNvSpPr>
            <a:spLocks noChangeAspect="1" noChangeArrowheads="1"/>
          </p:cNvSpPr>
          <p:nvPr/>
        </p:nvSpPr>
        <p:spPr bwMode="auto">
          <a:xfrm>
            <a:off x="10604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5" name="Oval 451"/>
          <p:cNvSpPr>
            <a:spLocks noChangeAspect="1" noChangeArrowheads="1"/>
          </p:cNvSpPr>
          <p:nvPr/>
        </p:nvSpPr>
        <p:spPr bwMode="auto">
          <a:xfrm>
            <a:off x="12128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6" name="Oval 452"/>
          <p:cNvSpPr>
            <a:spLocks noChangeAspect="1" noChangeArrowheads="1"/>
          </p:cNvSpPr>
          <p:nvPr/>
        </p:nvSpPr>
        <p:spPr bwMode="auto">
          <a:xfrm>
            <a:off x="13652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7" name="Oval 453"/>
          <p:cNvSpPr>
            <a:spLocks noChangeAspect="1" noChangeArrowheads="1"/>
          </p:cNvSpPr>
          <p:nvPr/>
        </p:nvSpPr>
        <p:spPr bwMode="auto">
          <a:xfrm>
            <a:off x="15176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8" name="Oval 454"/>
          <p:cNvSpPr>
            <a:spLocks noChangeAspect="1" noChangeArrowheads="1"/>
          </p:cNvSpPr>
          <p:nvPr/>
        </p:nvSpPr>
        <p:spPr bwMode="auto">
          <a:xfrm>
            <a:off x="16700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19" name="Oval 455"/>
          <p:cNvSpPr>
            <a:spLocks noChangeAspect="1" noChangeArrowheads="1"/>
          </p:cNvSpPr>
          <p:nvPr/>
        </p:nvSpPr>
        <p:spPr bwMode="auto">
          <a:xfrm>
            <a:off x="18224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0" name="Oval 456"/>
          <p:cNvSpPr>
            <a:spLocks noChangeAspect="1" noChangeArrowheads="1"/>
          </p:cNvSpPr>
          <p:nvPr/>
        </p:nvSpPr>
        <p:spPr bwMode="auto">
          <a:xfrm>
            <a:off x="21272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1" name="Oval 457"/>
          <p:cNvSpPr>
            <a:spLocks noChangeAspect="1" noChangeArrowheads="1"/>
          </p:cNvSpPr>
          <p:nvPr/>
        </p:nvSpPr>
        <p:spPr bwMode="auto">
          <a:xfrm>
            <a:off x="22796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2" name="Oval 458"/>
          <p:cNvSpPr>
            <a:spLocks noChangeAspect="1" noChangeArrowheads="1"/>
          </p:cNvSpPr>
          <p:nvPr/>
        </p:nvSpPr>
        <p:spPr bwMode="auto">
          <a:xfrm>
            <a:off x="24320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3" name="Oval 459"/>
          <p:cNvSpPr>
            <a:spLocks noChangeAspect="1" noChangeArrowheads="1"/>
          </p:cNvSpPr>
          <p:nvPr/>
        </p:nvSpPr>
        <p:spPr bwMode="auto">
          <a:xfrm>
            <a:off x="25844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4" name="Oval 460"/>
          <p:cNvSpPr>
            <a:spLocks noChangeAspect="1" noChangeArrowheads="1"/>
          </p:cNvSpPr>
          <p:nvPr/>
        </p:nvSpPr>
        <p:spPr bwMode="auto">
          <a:xfrm>
            <a:off x="31940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5" name="Oval 461"/>
          <p:cNvSpPr>
            <a:spLocks noChangeAspect="1" noChangeArrowheads="1"/>
          </p:cNvSpPr>
          <p:nvPr/>
        </p:nvSpPr>
        <p:spPr bwMode="auto">
          <a:xfrm>
            <a:off x="33464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6" name="Oval 462"/>
          <p:cNvSpPr>
            <a:spLocks noChangeAspect="1" noChangeArrowheads="1"/>
          </p:cNvSpPr>
          <p:nvPr/>
        </p:nvSpPr>
        <p:spPr bwMode="auto">
          <a:xfrm>
            <a:off x="34988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7" name="Oval 463"/>
          <p:cNvSpPr>
            <a:spLocks noChangeAspect="1" noChangeArrowheads="1"/>
          </p:cNvSpPr>
          <p:nvPr/>
        </p:nvSpPr>
        <p:spPr bwMode="auto">
          <a:xfrm>
            <a:off x="36512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8" name="Oval 464"/>
          <p:cNvSpPr>
            <a:spLocks noChangeAspect="1" noChangeArrowheads="1"/>
          </p:cNvSpPr>
          <p:nvPr/>
        </p:nvSpPr>
        <p:spPr bwMode="auto">
          <a:xfrm>
            <a:off x="60960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29" name="Oval 465"/>
          <p:cNvSpPr>
            <a:spLocks noChangeAspect="1" noChangeArrowheads="1"/>
          </p:cNvSpPr>
          <p:nvPr/>
        </p:nvSpPr>
        <p:spPr bwMode="auto">
          <a:xfrm>
            <a:off x="28892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0" name="Oval 466"/>
          <p:cNvSpPr>
            <a:spLocks noChangeAspect="1" noChangeArrowheads="1"/>
          </p:cNvSpPr>
          <p:nvPr/>
        </p:nvSpPr>
        <p:spPr bwMode="auto">
          <a:xfrm>
            <a:off x="30416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1" name="Oval 467"/>
          <p:cNvSpPr>
            <a:spLocks noChangeAspect="1" noChangeArrowheads="1"/>
          </p:cNvSpPr>
          <p:nvPr/>
        </p:nvSpPr>
        <p:spPr bwMode="auto">
          <a:xfrm>
            <a:off x="27368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2" name="Oval 468"/>
          <p:cNvSpPr>
            <a:spLocks noChangeAspect="1" noChangeArrowheads="1"/>
          </p:cNvSpPr>
          <p:nvPr/>
        </p:nvSpPr>
        <p:spPr bwMode="auto">
          <a:xfrm>
            <a:off x="1974850" y="1066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3" name="Oval 469"/>
          <p:cNvSpPr>
            <a:spLocks noChangeAspect="1" noChangeArrowheads="1"/>
          </p:cNvSpPr>
          <p:nvPr/>
        </p:nvSpPr>
        <p:spPr bwMode="auto">
          <a:xfrm>
            <a:off x="7556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4" name="Oval 470"/>
          <p:cNvSpPr>
            <a:spLocks noChangeAspect="1" noChangeArrowheads="1"/>
          </p:cNvSpPr>
          <p:nvPr/>
        </p:nvSpPr>
        <p:spPr bwMode="auto">
          <a:xfrm>
            <a:off x="9080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5" name="Oval 471"/>
          <p:cNvSpPr>
            <a:spLocks noChangeAspect="1" noChangeArrowheads="1"/>
          </p:cNvSpPr>
          <p:nvPr/>
        </p:nvSpPr>
        <p:spPr bwMode="auto">
          <a:xfrm>
            <a:off x="10604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6" name="Oval 472"/>
          <p:cNvSpPr>
            <a:spLocks noChangeAspect="1" noChangeArrowheads="1"/>
          </p:cNvSpPr>
          <p:nvPr/>
        </p:nvSpPr>
        <p:spPr bwMode="auto">
          <a:xfrm>
            <a:off x="12128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7" name="Oval 473"/>
          <p:cNvSpPr>
            <a:spLocks noChangeAspect="1" noChangeArrowheads="1"/>
          </p:cNvSpPr>
          <p:nvPr/>
        </p:nvSpPr>
        <p:spPr bwMode="auto">
          <a:xfrm>
            <a:off x="13652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8" name="Oval 474"/>
          <p:cNvSpPr>
            <a:spLocks noChangeAspect="1" noChangeArrowheads="1"/>
          </p:cNvSpPr>
          <p:nvPr/>
        </p:nvSpPr>
        <p:spPr bwMode="auto">
          <a:xfrm>
            <a:off x="15176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39" name="Oval 475"/>
          <p:cNvSpPr>
            <a:spLocks noChangeAspect="1" noChangeArrowheads="1"/>
          </p:cNvSpPr>
          <p:nvPr/>
        </p:nvSpPr>
        <p:spPr bwMode="auto">
          <a:xfrm>
            <a:off x="16700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0" name="Oval 476"/>
          <p:cNvSpPr>
            <a:spLocks noChangeAspect="1" noChangeArrowheads="1"/>
          </p:cNvSpPr>
          <p:nvPr/>
        </p:nvSpPr>
        <p:spPr bwMode="auto">
          <a:xfrm>
            <a:off x="18224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1" name="Oval 477"/>
          <p:cNvSpPr>
            <a:spLocks noChangeAspect="1" noChangeArrowheads="1"/>
          </p:cNvSpPr>
          <p:nvPr/>
        </p:nvSpPr>
        <p:spPr bwMode="auto">
          <a:xfrm>
            <a:off x="21272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2" name="Oval 478"/>
          <p:cNvSpPr>
            <a:spLocks noChangeAspect="1" noChangeArrowheads="1"/>
          </p:cNvSpPr>
          <p:nvPr/>
        </p:nvSpPr>
        <p:spPr bwMode="auto">
          <a:xfrm>
            <a:off x="22796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3" name="Oval 479"/>
          <p:cNvSpPr>
            <a:spLocks noChangeAspect="1" noChangeArrowheads="1"/>
          </p:cNvSpPr>
          <p:nvPr/>
        </p:nvSpPr>
        <p:spPr bwMode="auto">
          <a:xfrm>
            <a:off x="24320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4" name="Oval 480"/>
          <p:cNvSpPr>
            <a:spLocks noChangeAspect="1" noChangeArrowheads="1"/>
          </p:cNvSpPr>
          <p:nvPr/>
        </p:nvSpPr>
        <p:spPr bwMode="auto">
          <a:xfrm>
            <a:off x="25844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5" name="Oval 481"/>
          <p:cNvSpPr>
            <a:spLocks noChangeAspect="1" noChangeArrowheads="1"/>
          </p:cNvSpPr>
          <p:nvPr/>
        </p:nvSpPr>
        <p:spPr bwMode="auto">
          <a:xfrm>
            <a:off x="31940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6" name="Oval 482"/>
          <p:cNvSpPr>
            <a:spLocks noChangeAspect="1" noChangeArrowheads="1"/>
          </p:cNvSpPr>
          <p:nvPr/>
        </p:nvSpPr>
        <p:spPr bwMode="auto">
          <a:xfrm>
            <a:off x="33464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7" name="Oval 483"/>
          <p:cNvSpPr>
            <a:spLocks noChangeAspect="1" noChangeArrowheads="1"/>
          </p:cNvSpPr>
          <p:nvPr/>
        </p:nvSpPr>
        <p:spPr bwMode="auto">
          <a:xfrm>
            <a:off x="34988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8" name="Oval 484"/>
          <p:cNvSpPr>
            <a:spLocks noChangeAspect="1" noChangeArrowheads="1"/>
          </p:cNvSpPr>
          <p:nvPr/>
        </p:nvSpPr>
        <p:spPr bwMode="auto">
          <a:xfrm>
            <a:off x="36512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49" name="Oval 485"/>
          <p:cNvSpPr>
            <a:spLocks noChangeAspect="1" noChangeArrowheads="1"/>
          </p:cNvSpPr>
          <p:nvPr/>
        </p:nvSpPr>
        <p:spPr bwMode="auto">
          <a:xfrm>
            <a:off x="60960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0" name="Oval 486"/>
          <p:cNvSpPr>
            <a:spLocks noChangeAspect="1" noChangeArrowheads="1"/>
          </p:cNvSpPr>
          <p:nvPr/>
        </p:nvSpPr>
        <p:spPr bwMode="auto">
          <a:xfrm>
            <a:off x="28892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1" name="Oval 487"/>
          <p:cNvSpPr>
            <a:spLocks noChangeAspect="1" noChangeArrowheads="1"/>
          </p:cNvSpPr>
          <p:nvPr/>
        </p:nvSpPr>
        <p:spPr bwMode="auto">
          <a:xfrm>
            <a:off x="30416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2" name="Oval 488"/>
          <p:cNvSpPr>
            <a:spLocks noChangeAspect="1" noChangeArrowheads="1"/>
          </p:cNvSpPr>
          <p:nvPr/>
        </p:nvSpPr>
        <p:spPr bwMode="auto">
          <a:xfrm>
            <a:off x="27368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3" name="Oval 489"/>
          <p:cNvSpPr>
            <a:spLocks noChangeAspect="1" noChangeArrowheads="1"/>
          </p:cNvSpPr>
          <p:nvPr/>
        </p:nvSpPr>
        <p:spPr bwMode="auto">
          <a:xfrm>
            <a:off x="1974850" y="1219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4" name="Oval 490"/>
          <p:cNvSpPr>
            <a:spLocks noChangeAspect="1" noChangeArrowheads="1"/>
          </p:cNvSpPr>
          <p:nvPr/>
        </p:nvSpPr>
        <p:spPr bwMode="auto">
          <a:xfrm>
            <a:off x="7556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5" name="Oval 491"/>
          <p:cNvSpPr>
            <a:spLocks noChangeAspect="1" noChangeArrowheads="1"/>
          </p:cNvSpPr>
          <p:nvPr/>
        </p:nvSpPr>
        <p:spPr bwMode="auto">
          <a:xfrm>
            <a:off x="9080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6" name="Oval 492"/>
          <p:cNvSpPr>
            <a:spLocks noChangeAspect="1" noChangeArrowheads="1"/>
          </p:cNvSpPr>
          <p:nvPr/>
        </p:nvSpPr>
        <p:spPr bwMode="auto">
          <a:xfrm>
            <a:off x="10604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7" name="Oval 493"/>
          <p:cNvSpPr>
            <a:spLocks noChangeAspect="1" noChangeArrowheads="1"/>
          </p:cNvSpPr>
          <p:nvPr/>
        </p:nvSpPr>
        <p:spPr bwMode="auto">
          <a:xfrm>
            <a:off x="12128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8" name="Oval 494"/>
          <p:cNvSpPr>
            <a:spLocks noChangeAspect="1" noChangeArrowheads="1"/>
          </p:cNvSpPr>
          <p:nvPr/>
        </p:nvSpPr>
        <p:spPr bwMode="auto">
          <a:xfrm>
            <a:off x="13652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59" name="Oval 495"/>
          <p:cNvSpPr>
            <a:spLocks noChangeAspect="1" noChangeArrowheads="1"/>
          </p:cNvSpPr>
          <p:nvPr/>
        </p:nvSpPr>
        <p:spPr bwMode="auto">
          <a:xfrm>
            <a:off x="15176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0" name="Oval 496"/>
          <p:cNvSpPr>
            <a:spLocks noChangeAspect="1" noChangeArrowheads="1"/>
          </p:cNvSpPr>
          <p:nvPr/>
        </p:nvSpPr>
        <p:spPr bwMode="auto">
          <a:xfrm>
            <a:off x="16700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1" name="Oval 497"/>
          <p:cNvSpPr>
            <a:spLocks noChangeAspect="1" noChangeArrowheads="1"/>
          </p:cNvSpPr>
          <p:nvPr/>
        </p:nvSpPr>
        <p:spPr bwMode="auto">
          <a:xfrm>
            <a:off x="18224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2" name="Oval 498"/>
          <p:cNvSpPr>
            <a:spLocks noChangeAspect="1" noChangeArrowheads="1"/>
          </p:cNvSpPr>
          <p:nvPr/>
        </p:nvSpPr>
        <p:spPr bwMode="auto">
          <a:xfrm>
            <a:off x="21272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3" name="Oval 499"/>
          <p:cNvSpPr>
            <a:spLocks noChangeAspect="1" noChangeArrowheads="1"/>
          </p:cNvSpPr>
          <p:nvPr/>
        </p:nvSpPr>
        <p:spPr bwMode="auto">
          <a:xfrm>
            <a:off x="22796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4" name="Oval 500"/>
          <p:cNvSpPr>
            <a:spLocks noChangeAspect="1" noChangeArrowheads="1"/>
          </p:cNvSpPr>
          <p:nvPr/>
        </p:nvSpPr>
        <p:spPr bwMode="auto">
          <a:xfrm>
            <a:off x="24320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5" name="Oval 501"/>
          <p:cNvSpPr>
            <a:spLocks noChangeAspect="1" noChangeArrowheads="1"/>
          </p:cNvSpPr>
          <p:nvPr/>
        </p:nvSpPr>
        <p:spPr bwMode="auto">
          <a:xfrm>
            <a:off x="25844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6" name="Oval 502"/>
          <p:cNvSpPr>
            <a:spLocks noChangeAspect="1" noChangeArrowheads="1"/>
          </p:cNvSpPr>
          <p:nvPr/>
        </p:nvSpPr>
        <p:spPr bwMode="auto">
          <a:xfrm>
            <a:off x="31940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7" name="Oval 503"/>
          <p:cNvSpPr>
            <a:spLocks noChangeAspect="1" noChangeArrowheads="1"/>
          </p:cNvSpPr>
          <p:nvPr/>
        </p:nvSpPr>
        <p:spPr bwMode="auto">
          <a:xfrm>
            <a:off x="33464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8" name="Oval 504"/>
          <p:cNvSpPr>
            <a:spLocks noChangeAspect="1" noChangeArrowheads="1"/>
          </p:cNvSpPr>
          <p:nvPr/>
        </p:nvSpPr>
        <p:spPr bwMode="auto">
          <a:xfrm>
            <a:off x="34988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69" name="Oval 505"/>
          <p:cNvSpPr>
            <a:spLocks noChangeAspect="1" noChangeArrowheads="1"/>
          </p:cNvSpPr>
          <p:nvPr/>
        </p:nvSpPr>
        <p:spPr bwMode="auto">
          <a:xfrm>
            <a:off x="36512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0" name="Oval 506"/>
          <p:cNvSpPr>
            <a:spLocks noChangeAspect="1" noChangeArrowheads="1"/>
          </p:cNvSpPr>
          <p:nvPr/>
        </p:nvSpPr>
        <p:spPr bwMode="auto">
          <a:xfrm>
            <a:off x="60960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1" name="Oval 507"/>
          <p:cNvSpPr>
            <a:spLocks noChangeAspect="1" noChangeArrowheads="1"/>
          </p:cNvSpPr>
          <p:nvPr/>
        </p:nvSpPr>
        <p:spPr bwMode="auto">
          <a:xfrm>
            <a:off x="28892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2" name="Oval 508"/>
          <p:cNvSpPr>
            <a:spLocks noChangeAspect="1" noChangeArrowheads="1"/>
          </p:cNvSpPr>
          <p:nvPr/>
        </p:nvSpPr>
        <p:spPr bwMode="auto">
          <a:xfrm>
            <a:off x="30416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3" name="Oval 509"/>
          <p:cNvSpPr>
            <a:spLocks noChangeAspect="1" noChangeArrowheads="1"/>
          </p:cNvSpPr>
          <p:nvPr/>
        </p:nvSpPr>
        <p:spPr bwMode="auto">
          <a:xfrm>
            <a:off x="27368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4" name="Oval 510"/>
          <p:cNvSpPr>
            <a:spLocks noChangeAspect="1" noChangeArrowheads="1"/>
          </p:cNvSpPr>
          <p:nvPr/>
        </p:nvSpPr>
        <p:spPr bwMode="auto">
          <a:xfrm>
            <a:off x="1974850" y="1371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5" name="Oval 511"/>
          <p:cNvSpPr>
            <a:spLocks noChangeAspect="1" noChangeArrowheads="1"/>
          </p:cNvSpPr>
          <p:nvPr/>
        </p:nvSpPr>
        <p:spPr bwMode="auto">
          <a:xfrm>
            <a:off x="7556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6" name="Oval 512"/>
          <p:cNvSpPr>
            <a:spLocks noChangeAspect="1" noChangeArrowheads="1"/>
          </p:cNvSpPr>
          <p:nvPr/>
        </p:nvSpPr>
        <p:spPr bwMode="auto">
          <a:xfrm>
            <a:off x="9080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7" name="Oval 513"/>
          <p:cNvSpPr>
            <a:spLocks noChangeAspect="1" noChangeArrowheads="1"/>
          </p:cNvSpPr>
          <p:nvPr/>
        </p:nvSpPr>
        <p:spPr bwMode="auto">
          <a:xfrm>
            <a:off x="10604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8" name="Oval 514"/>
          <p:cNvSpPr>
            <a:spLocks noChangeAspect="1" noChangeArrowheads="1"/>
          </p:cNvSpPr>
          <p:nvPr/>
        </p:nvSpPr>
        <p:spPr bwMode="auto">
          <a:xfrm>
            <a:off x="12128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79" name="Oval 515"/>
          <p:cNvSpPr>
            <a:spLocks noChangeAspect="1" noChangeArrowheads="1"/>
          </p:cNvSpPr>
          <p:nvPr/>
        </p:nvSpPr>
        <p:spPr bwMode="auto">
          <a:xfrm>
            <a:off x="13652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0" name="Oval 516"/>
          <p:cNvSpPr>
            <a:spLocks noChangeAspect="1" noChangeArrowheads="1"/>
          </p:cNvSpPr>
          <p:nvPr/>
        </p:nvSpPr>
        <p:spPr bwMode="auto">
          <a:xfrm>
            <a:off x="15176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1" name="Oval 517"/>
          <p:cNvSpPr>
            <a:spLocks noChangeAspect="1" noChangeArrowheads="1"/>
          </p:cNvSpPr>
          <p:nvPr/>
        </p:nvSpPr>
        <p:spPr bwMode="auto">
          <a:xfrm>
            <a:off x="16700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2" name="Oval 518"/>
          <p:cNvSpPr>
            <a:spLocks noChangeAspect="1" noChangeArrowheads="1"/>
          </p:cNvSpPr>
          <p:nvPr/>
        </p:nvSpPr>
        <p:spPr bwMode="auto">
          <a:xfrm>
            <a:off x="18224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3" name="Oval 519"/>
          <p:cNvSpPr>
            <a:spLocks noChangeAspect="1" noChangeArrowheads="1"/>
          </p:cNvSpPr>
          <p:nvPr/>
        </p:nvSpPr>
        <p:spPr bwMode="auto">
          <a:xfrm>
            <a:off x="21272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4" name="Oval 520"/>
          <p:cNvSpPr>
            <a:spLocks noChangeAspect="1" noChangeArrowheads="1"/>
          </p:cNvSpPr>
          <p:nvPr/>
        </p:nvSpPr>
        <p:spPr bwMode="auto">
          <a:xfrm>
            <a:off x="22796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5" name="Oval 521"/>
          <p:cNvSpPr>
            <a:spLocks noChangeAspect="1" noChangeArrowheads="1"/>
          </p:cNvSpPr>
          <p:nvPr/>
        </p:nvSpPr>
        <p:spPr bwMode="auto">
          <a:xfrm>
            <a:off x="24320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6" name="Oval 522"/>
          <p:cNvSpPr>
            <a:spLocks noChangeAspect="1" noChangeArrowheads="1"/>
          </p:cNvSpPr>
          <p:nvPr/>
        </p:nvSpPr>
        <p:spPr bwMode="auto">
          <a:xfrm>
            <a:off x="25844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7" name="Oval 523"/>
          <p:cNvSpPr>
            <a:spLocks noChangeAspect="1" noChangeArrowheads="1"/>
          </p:cNvSpPr>
          <p:nvPr/>
        </p:nvSpPr>
        <p:spPr bwMode="auto">
          <a:xfrm>
            <a:off x="31940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8" name="Oval 524"/>
          <p:cNvSpPr>
            <a:spLocks noChangeAspect="1" noChangeArrowheads="1"/>
          </p:cNvSpPr>
          <p:nvPr/>
        </p:nvSpPr>
        <p:spPr bwMode="auto">
          <a:xfrm>
            <a:off x="33464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89" name="Oval 525"/>
          <p:cNvSpPr>
            <a:spLocks noChangeAspect="1" noChangeArrowheads="1"/>
          </p:cNvSpPr>
          <p:nvPr/>
        </p:nvSpPr>
        <p:spPr bwMode="auto">
          <a:xfrm>
            <a:off x="34988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0" name="Oval 526"/>
          <p:cNvSpPr>
            <a:spLocks noChangeAspect="1" noChangeArrowheads="1"/>
          </p:cNvSpPr>
          <p:nvPr/>
        </p:nvSpPr>
        <p:spPr bwMode="auto">
          <a:xfrm>
            <a:off x="36512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1" name="Oval 527"/>
          <p:cNvSpPr>
            <a:spLocks noChangeAspect="1" noChangeArrowheads="1"/>
          </p:cNvSpPr>
          <p:nvPr/>
        </p:nvSpPr>
        <p:spPr bwMode="auto">
          <a:xfrm>
            <a:off x="60960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2" name="Oval 528"/>
          <p:cNvSpPr>
            <a:spLocks noChangeAspect="1" noChangeArrowheads="1"/>
          </p:cNvSpPr>
          <p:nvPr/>
        </p:nvSpPr>
        <p:spPr bwMode="auto">
          <a:xfrm>
            <a:off x="28892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3" name="Oval 529"/>
          <p:cNvSpPr>
            <a:spLocks noChangeAspect="1" noChangeArrowheads="1"/>
          </p:cNvSpPr>
          <p:nvPr/>
        </p:nvSpPr>
        <p:spPr bwMode="auto">
          <a:xfrm>
            <a:off x="30416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4" name="Oval 530"/>
          <p:cNvSpPr>
            <a:spLocks noChangeAspect="1" noChangeArrowheads="1"/>
          </p:cNvSpPr>
          <p:nvPr/>
        </p:nvSpPr>
        <p:spPr bwMode="auto">
          <a:xfrm>
            <a:off x="27368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5" name="Oval 531"/>
          <p:cNvSpPr>
            <a:spLocks noChangeAspect="1" noChangeArrowheads="1"/>
          </p:cNvSpPr>
          <p:nvPr/>
        </p:nvSpPr>
        <p:spPr bwMode="auto">
          <a:xfrm>
            <a:off x="1974850" y="1524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6" name="Oval 532"/>
          <p:cNvSpPr>
            <a:spLocks noChangeAspect="1" noChangeArrowheads="1"/>
          </p:cNvSpPr>
          <p:nvPr/>
        </p:nvSpPr>
        <p:spPr bwMode="auto">
          <a:xfrm>
            <a:off x="7556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7" name="Oval 533"/>
          <p:cNvSpPr>
            <a:spLocks noChangeAspect="1" noChangeArrowheads="1"/>
          </p:cNvSpPr>
          <p:nvPr/>
        </p:nvSpPr>
        <p:spPr bwMode="auto">
          <a:xfrm>
            <a:off x="9080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8" name="Oval 534"/>
          <p:cNvSpPr>
            <a:spLocks noChangeAspect="1" noChangeArrowheads="1"/>
          </p:cNvSpPr>
          <p:nvPr/>
        </p:nvSpPr>
        <p:spPr bwMode="auto">
          <a:xfrm>
            <a:off x="10604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599" name="Oval 535"/>
          <p:cNvSpPr>
            <a:spLocks noChangeAspect="1" noChangeArrowheads="1"/>
          </p:cNvSpPr>
          <p:nvPr/>
        </p:nvSpPr>
        <p:spPr bwMode="auto">
          <a:xfrm>
            <a:off x="12128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0" name="Oval 536"/>
          <p:cNvSpPr>
            <a:spLocks noChangeAspect="1" noChangeArrowheads="1"/>
          </p:cNvSpPr>
          <p:nvPr/>
        </p:nvSpPr>
        <p:spPr bwMode="auto">
          <a:xfrm>
            <a:off x="13652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1" name="Oval 537"/>
          <p:cNvSpPr>
            <a:spLocks noChangeAspect="1" noChangeArrowheads="1"/>
          </p:cNvSpPr>
          <p:nvPr/>
        </p:nvSpPr>
        <p:spPr bwMode="auto">
          <a:xfrm>
            <a:off x="15176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2" name="Oval 538"/>
          <p:cNvSpPr>
            <a:spLocks noChangeAspect="1" noChangeArrowheads="1"/>
          </p:cNvSpPr>
          <p:nvPr/>
        </p:nvSpPr>
        <p:spPr bwMode="auto">
          <a:xfrm>
            <a:off x="16700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3" name="Oval 539"/>
          <p:cNvSpPr>
            <a:spLocks noChangeAspect="1" noChangeArrowheads="1"/>
          </p:cNvSpPr>
          <p:nvPr/>
        </p:nvSpPr>
        <p:spPr bwMode="auto">
          <a:xfrm>
            <a:off x="18224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4" name="Oval 540"/>
          <p:cNvSpPr>
            <a:spLocks noChangeAspect="1" noChangeArrowheads="1"/>
          </p:cNvSpPr>
          <p:nvPr/>
        </p:nvSpPr>
        <p:spPr bwMode="auto">
          <a:xfrm>
            <a:off x="21272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5" name="Oval 541"/>
          <p:cNvSpPr>
            <a:spLocks noChangeAspect="1" noChangeArrowheads="1"/>
          </p:cNvSpPr>
          <p:nvPr/>
        </p:nvSpPr>
        <p:spPr bwMode="auto">
          <a:xfrm>
            <a:off x="22796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6" name="Oval 542"/>
          <p:cNvSpPr>
            <a:spLocks noChangeAspect="1" noChangeArrowheads="1"/>
          </p:cNvSpPr>
          <p:nvPr/>
        </p:nvSpPr>
        <p:spPr bwMode="auto">
          <a:xfrm>
            <a:off x="24320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7" name="Oval 543"/>
          <p:cNvSpPr>
            <a:spLocks noChangeAspect="1" noChangeArrowheads="1"/>
          </p:cNvSpPr>
          <p:nvPr/>
        </p:nvSpPr>
        <p:spPr bwMode="auto">
          <a:xfrm>
            <a:off x="25844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8" name="Oval 544"/>
          <p:cNvSpPr>
            <a:spLocks noChangeAspect="1" noChangeArrowheads="1"/>
          </p:cNvSpPr>
          <p:nvPr/>
        </p:nvSpPr>
        <p:spPr bwMode="auto">
          <a:xfrm>
            <a:off x="31940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09" name="Oval 545"/>
          <p:cNvSpPr>
            <a:spLocks noChangeAspect="1" noChangeArrowheads="1"/>
          </p:cNvSpPr>
          <p:nvPr/>
        </p:nvSpPr>
        <p:spPr bwMode="auto">
          <a:xfrm>
            <a:off x="33464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0" name="Oval 546"/>
          <p:cNvSpPr>
            <a:spLocks noChangeAspect="1" noChangeArrowheads="1"/>
          </p:cNvSpPr>
          <p:nvPr/>
        </p:nvSpPr>
        <p:spPr bwMode="auto">
          <a:xfrm>
            <a:off x="34988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1" name="Oval 547"/>
          <p:cNvSpPr>
            <a:spLocks noChangeAspect="1" noChangeArrowheads="1"/>
          </p:cNvSpPr>
          <p:nvPr/>
        </p:nvSpPr>
        <p:spPr bwMode="auto">
          <a:xfrm>
            <a:off x="36512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2" name="Oval 548"/>
          <p:cNvSpPr>
            <a:spLocks noChangeAspect="1" noChangeArrowheads="1"/>
          </p:cNvSpPr>
          <p:nvPr/>
        </p:nvSpPr>
        <p:spPr bwMode="auto">
          <a:xfrm>
            <a:off x="60960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3" name="Oval 549"/>
          <p:cNvSpPr>
            <a:spLocks noChangeAspect="1" noChangeArrowheads="1"/>
          </p:cNvSpPr>
          <p:nvPr/>
        </p:nvSpPr>
        <p:spPr bwMode="auto">
          <a:xfrm>
            <a:off x="28892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4" name="Oval 550"/>
          <p:cNvSpPr>
            <a:spLocks noChangeAspect="1" noChangeArrowheads="1"/>
          </p:cNvSpPr>
          <p:nvPr/>
        </p:nvSpPr>
        <p:spPr bwMode="auto">
          <a:xfrm>
            <a:off x="30416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5" name="Oval 551"/>
          <p:cNvSpPr>
            <a:spLocks noChangeAspect="1" noChangeArrowheads="1"/>
          </p:cNvSpPr>
          <p:nvPr/>
        </p:nvSpPr>
        <p:spPr bwMode="auto">
          <a:xfrm>
            <a:off x="27368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6" name="Oval 552"/>
          <p:cNvSpPr>
            <a:spLocks noChangeAspect="1" noChangeArrowheads="1"/>
          </p:cNvSpPr>
          <p:nvPr/>
        </p:nvSpPr>
        <p:spPr bwMode="auto">
          <a:xfrm>
            <a:off x="1974850" y="16764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7" name="Oval 553"/>
          <p:cNvSpPr>
            <a:spLocks noChangeAspect="1" noChangeArrowheads="1"/>
          </p:cNvSpPr>
          <p:nvPr/>
        </p:nvSpPr>
        <p:spPr bwMode="auto">
          <a:xfrm>
            <a:off x="7556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8" name="Oval 554"/>
          <p:cNvSpPr>
            <a:spLocks noChangeAspect="1" noChangeArrowheads="1"/>
          </p:cNvSpPr>
          <p:nvPr/>
        </p:nvSpPr>
        <p:spPr bwMode="auto">
          <a:xfrm>
            <a:off x="9080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19" name="Oval 555"/>
          <p:cNvSpPr>
            <a:spLocks noChangeAspect="1" noChangeArrowheads="1"/>
          </p:cNvSpPr>
          <p:nvPr/>
        </p:nvSpPr>
        <p:spPr bwMode="auto">
          <a:xfrm>
            <a:off x="10604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0" name="Oval 556"/>
          <p:cNvSpPr>
            <a:spLocks noChangeAspect="1" noChangeArrowheads="1"/>
          </p:cNvSpPr>
          <p:nvPr/>
        </p:nvSpPr>
        <p:spPr bwMode="auto">
          <a:xfrm>
            <a:off x="12128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1" name="Oval 557"/>
          <p:cNvSpPr>
            <a:spLocks noChangeAspect="1" noChangeArrowheads="1"/>
          </p:cNvSpPr>
          <p:nvPr/>
        </p:nvSpPr>
        <p:spPr bwMode="auto">
          <a:xfrm>
            <a:off x="13652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2" name="Oval 558"/>
          <p:cNvSpPr>
            <a:spLocks noChangeAspect="1" noChangeArrowheads="1"/>
          </p:cNvSpPr>
          <p:nvPr/>
        </p:nvSpPr>
        <p:spPr bwMode="auto">
          <a:xfrm>
            <a:off x="15176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3" name="Oval 559"/>
          <p:cNvSpPr>
            <a:spLocks noChangeAspect="1" noChangeArrowheads="1"/>
          </p:cNvSpPr>
          <p:nvPr/>
        </p:nvSpPr>
        <p:spPr bwMode="auto">
          <a:xfrm>
            <a:off x="16700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4" name="Oval 560"/>
          <p:cNvSpPr>
            <a:spLocks noChangeAspect="1" noChangeArrowheads="1"/>
          </p:cNvSpPr>
          <p:nvPr/>
        </p:nvSpPr>
        <p:spPr bwMode="auto">
          <a:xfrm>
            <a:off x="18224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5" name="Oval 561"/>
          <p:cNvSpPr>
            <a:spLocks noChangeAspect="1" noChangeArrowheads="1"/>
          </p:cNvSpPr>
          <p:nvPr/>
        </p:nvSpPr>
        <p:spPr bwMode="auto">
          <a:xfrm>
            <a:off x="21272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6" name="Oval 562"/>
          <p:cNvSpPr>
            <a:spLocks noChangeAspect="1" noChangeArrowheads="1"/>
          </p:cNvSpPr>
          <p:nvPr/>
        </p:nvSpPr>
        <p:spPr bwMode="auto">
          <a:xfrm>
            <a:off x="22796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7" name="Oval 563"/>
          <p:cNvSpPr>
            <a:spLocks noChangeAspect="1" noChangeArrowheads="1"/>
          </p:cNvSpPr>
          <p:nvPr/>
        </p:nvSpPr>
        <p:spPr bwMode="auto">
          <a:xfrm>
            <a:off x="24320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8" name="Oval 564"/>
          <p:cNvSpPr>
            <a:spLocks noChangeAspect="1" noChangeArrowheads="1"/>
          </p:cNvSpPr>
          <p:nvPr/>
        </p:nvSpPr>
        <p:spPr bwMode="auto">
          <a:xfrm>
            <a:off x="25844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29" name="Oval 565"/>
          <p:cNvSpPr>
            <a:spLocks noChangeAspect="1" noChangeArrowheads="1"/>
          </p:cNvSpPr>
          <p:nvPr/>
        </p:nvSpPr>
        <p:spPr bwMode="auto">
          <a:xfrm>
            <a:off x="31940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0" name="Oval 566"/>
          <p:cNvSpPr>
            <a:spLocks noChangeAspect="1" noChangeArrowheads="1"/>
          </p:cNvSpPr>
          <p:nvPr/>
        </p:nvSpPr>
        <p:spPr bwMode="auto">
          <a:xfrm>
            <a:off x="33464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1" name="Oval 567"/>
          <p:cNvSpPr>
            <a:spLocks noChangeAspect="1" noChangeArrowheads="1"/>
          </p:cNvSpPr>
          <p:nvPr/>
        </p:nvSpPr>
        <p:spPr bwMode="auto">
          <a:xfrm>
            <a:off x="34988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2" name="Oval 568"/>
          <p:cNvSpPr>
            <a:spLocks noChangeAspect="1" noChangeArrowheads="1"/>
          </p:cNvSpPr>
          <p:nvPr/>
        </p:nvSpPr>
        <p:spPr bwMode="auto">
          <a:xfrm>
            <a:off x="36512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3" name="Oval 569"/>
          <p:cNvSpPr>
            <a:spLocks noChangeAspect="1" noChangeArrowheads="1"/>
          </p:cNvSpPr>
          <p:nvPr/>
        </p:nvSpPr>
        <p:spPr bwMode="auto">
          <a:xfrm>
            <a:off x="60960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4" name="Oval 570"/>
          <p:cNvSpPr>
            <a:spLocks noChangeAspect="1" noChangeArrowheads="1"/>
          </p:cNvSpPr>
          <p:nvPr/>
        </p:nvSpPr>
        <p:spPr bwMode="auto">
          <a:xfrm>
            <a:off x="28892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5" name="Oval 571"/>
          <p:cNvSpPr>
            <a:spLocks noChangeAspect="1" noChangeArrowheads="1"/>
          </p:cNvSpPr>
          <p:nvPr/>
        </p:nvSpPr>
        <p:spPr bwMode="auto">
          <a:xfrm>
            <a:off x="30416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6" name="Oval 572"/>
          <p:cNvSpPr>
            <a:spLocks noChangeAspect="1" noChangeArrowheads="1"/>
          </p:cNvSpPr>
          <p:nvPr/>
        </p:nvSpPr>
        <p:spPr bwMode="auto">
          <a:xfrm>
            <a:off x="27368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7" name="Oval 573"/>
          <p:cNvSpPr>
            <a:spLocks noChangeAspect="1" noChangeArrowheads="1"/>
          </p:cNvSpPr>
          <p:nvPr/>
        </p:nvSpPr>
        <p:spPr bwMode="auto">
          <a:xfrm>
            <a:off x="1974850" y="18288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8" name="Oval 574"/>
          <p:cNvSpPr>
            <a:spLocks noChangeAspect="1" noChangeArrowheads="1"/>
          </p:cNvSpPr>
          <p:nvPr/>
        </p:nvSpPr>
        <p:spPr bwMode="auto">
          <a:xfrm>
            <a:off x="7556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39" name="Oval 575"/>
          <p:cNvSpPr>
            <a:spLocks noChangeAspect="1" noChangeArrowheads="1"/>
          </p:cNvSpPr>
          <p:nvPr/>
        </p:nvSpPr>
        <p:spPr bwMode="auto">
          <a:xfrm>
            <a:off x="9080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0" name="Oval 576"/>
          <p:cNvSpPr>
            <a:spLocks noChangeAspect="1" noChangeArrowheads="1"/>
          </p:cNvSpPr>
          <p:nvPr/>
        </p:nvSpPr>
        <p:spPr bwMode="auto">
          <a:xfrm>
            <a:off x="10604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1" name="Oval 577"/>
          <p:cNvSpPr>
            <a:spLocks noChangeAspect="1" noChangeArrowheads="1"/>
          </p:cNvSpPr>
          <p:nvPr/>
        </p:nvSpPr>
        <p:spPr bwMode="auto">
          <a:xfrm>
            <a:off x="12128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2" name="Oval 578"/>
          <p:cNvSpPr>
            <a:spLocks noChangeAspect="1" noChangeArrowheads="1"/>
          </p:cNvSpPr>
          <p:nvPr/>
        </p:nvSpPr>
        <p:spPr bwMode="auto">
          <a:xfrm>
            <a:off x="13652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3" name="Oval 579"/>
          <p:cNvSpPr>
            <a:spLocks noChangeAspect="1" noChangeArrowheads="1"/>
          </p:cNvSpPr>
          <p:nvPr/>
        </p:nvSpPr>
        <p:spPr bwMode="auto">
          <a:xfrm>
            <a:off x="15176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4" name="Oval 580"/>
          <p:cNvSpPr>
            <a:spLocks noChangeAspect="1" noChangeArrowheads="1"/>
          </p:cNvSpPr>
          <p:nvPr/>
        </p:nvSpPr>
        <p:spPr bwMode="auto">
          <a:xfrm>
            <a:off x="16700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5" name="Oval 581"/>
          <p:cNvSpPr>
            <a:spLocks noChangeAspect="1" noChangeArrowheads="1"/>
          </p:cNvSpPr>
          <p:nvPr/>
        </p:nvSpPr>
        <p:spPr bwMode="auto">
          <a:xfrm>
            <a:off x="18224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6" name="Oval 582"/>
          <p:cNvSpPr>
            <a:spLocks noChangeAspect="1" noChangeArrowheads="1"/>
          </p:cNvSpPr>
          <p:nvPr/>
        </p:nvSpPr>
        <p:spPr bwMode="auto">
          <a:xfrm>
            <a:off x="21272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7" name="Oval 583"/>
          <p:cNvSpPr>
            <a:spLocks noChangeAspect="1" noChangeArrowheads="1"/>
          </p:cNvSpPr>
          <p:nvPr/>
        </p:nvSpPr>
        <p:spPr bwMode="auto">
          <a:xfrm>
            <a:off x="22796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8" name="Oval 584"/>
          <p:cNvSpPr>
            <a:spLocks noChangeAspect="1" noChangeArrowheads="1"/>
          </p:cNvSpPr>
          <p:nvPr/>
        </p:nvSpPr>
        <p:spPr bwMode="auto">
          <a:xfrm>
            <a:off x="24320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49" name="Oval 585"/>
          <p:cNvSpPr>
            <a:spLocks noChangeAspect="1" noChangeArrowheads="1"/>
          </p:cNvSpPr>
          <p:nvPr/>
        </p:nvSpPr>
        <p:spPr bwMode="auto">
          <a:xfrm>
            <a:off x="25844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0" name="Oval 586"/>
          <p:cNvSpPr>
            <a:spLocks noChangeAspect="1" noChangeArrowheads="1"/>
          </p:cNvSpPr>
          <p:nvPr/>
        </p:nvSpPr>
        <p:spPr bwMode="auto">
          <a:xfrm>
            <a:off x="31940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1" name="Oval 587"/>
          <p:cNvSpPr>
            <a:spLocks noChangeAspect="1" noChangeArrowheads="1"/>
          </p:cNvSpPr>
          <p:nvPr/>
        </p:nvSpPr>
        <p:spPr bwMode="auto">
          <a:xfrm>
            <a:off x="33464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2" name="Oval 588"/>
          <p:cNvSpPr>
            <a:spLocks noChangeAspect="1" noChangeArrowheads="1"/>
          </p:cNvSpPr>
          <p:nvPr/>
        </p:nvSpPr>
        <p:spPr bwMode="auto">
          <a:xfrm>
            <a:off x="34988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3" name="Oval 589"/>
          <p:cNvSpPr>
            <a:spLocks noChangeAspect="1" noChangeArrowheads="1"/>
          </p:cNvSpPr>
          <p:nvPr/>
        </p:nvSpPr>
        <p:spPr bwMode="auto">
          <a:xfrm>
            <a:off x="36512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4" name="Oval 590"/>
          <p:cNvSpPr>
            <a:spLocks noChangeAspect="1" noChangeArrowheads="1"/>
          </p:cNvSpPr>
          <p:nvPr/>
        </p:nvSpPr>
        <p:spPr bwMode="auto">
          <a:xfrm>
            <a:off x="60960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5" name="Oval 591"/>
          <p:cNvSpPr>
            <a:spLocks noChangeAspect="1" noChangeArrowheads="1"/>
          </p:cNvSpPr>
          <p:nvPr/>
        </p:nvSpPr>
        <p:spPr bwMode="auto">
          <a:xfrm>
            <a:off x="28892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6" name="Oval 592"/>
          <p:cNvSpPr>
            <a:spLocks noChangeAspect="1" noChangeArrowheads="1"/>
          </p:cNvSpPr>
          <p:nvPr/>
        </p:nvSpPr>
        <p:spPr bwMode="auto">
          <a:xfrm>
            <a:off x="30416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7" name="Oval 593"/>
          <p:cNvSpPr>
            <a:spLocks noChangeAspect="1" noChangeArrowheads="1"/>
          </p:cNvSpPr>
          <p:nvPr/>
        </p:nvSpPr>
        <p:spPr bwMode="auto">
          <a:xfrm>
            <a:off x="27368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8" name="Oval 594"/>
          <p:cNvSpPr>
            <a:spLocks noChangeAspect="1" noChangeArrowheads="1"/>
          </p:cNvSpPr>
          <p:nvPr/>
        </p:nvSpPr>
        <p:spPr bwMode="auto">
          <a:xfrm>
            <a:off x="1974850" y="19812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59" name="Oval 595"/>
          <p:cNvSpPr>
            <a:spLocks noChangeAspect="1" noChangeArrowheads="1"/>
          </p:cNvSpPr>
          <p:nvPr/>
        </p:nvSpPr>
        <p:spPr bwMode="auto">
          <a:xfrm>
            <a:off x="7556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0" name="Oval 596"/>
          <p:cNvSpPr>
            <a:spLocks noChangeAspect="1" noChangeArrowheads="1"/>
          </p:cNvSpPr>
          <p:nvPr/>
        </p:nvSpPr>
        <p:spPr bwMode="auto">
          <a:xfrm>
            <a:off x="9080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1" name="Oval 597"/>
          <p:cNvSpPr>
            <a:spLocks noChangeAspect="1" noChangeArrowheads="1"/>
          </p:cNvSpPr>
          <p:nvPr/>
        </p:nvSpPr>
        <p:spPr bwMode="auto">
          <a:xfrm>
            <a:off x="10604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2" name="Oval 598"/>
          <p:cNvSpPr>
            <a:spLocks noChangeAspect="1" noChangeArrowheads="1"/>
          </p:cNvSpPr>
          <p:nvPr/>
        </p:nvSpPr>
        <p:spPr bwMode="auto">
          <a:xfrm>
            <a:off x="12128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3" name="Oval 599"/>
          <p:cNvSpPr>
            <a:spLocks noChangeAspect="1" noChangeArrowheads="1"/>
          </p:cNvSpPr>
          <p:nvPr/>
        </p:nvSpPr>
        <p:spPr bwMode="auto">
          <a:xfrm>
            <a:off x="13652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4" name="Oval 600"/>
          <p:cNvSpPr>
            <a:spLocks noChangeAspect="1" noChangeArrowheads="1"/>
          </p:cNvSpPr>
          <p:nvPr/>
        </p:nvSpPr>
        <p:spPr bwMode="auto">
          <a:xfrm>
            <a:off x="15176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5" name="Oval 601"/>
          <p:cNvSpPr>
            <a:spLocks noChangeAspect="1" noChangeArrowheads="1"/>
          </p:cNvSpPr>
          <p:nvPr/>
        </p:nvSpPr>
        <p:spPr bwMode="auto">
          <a:xfrm>
            <a:off x="16700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6" name="Oval 602"/>
          <p:cNvSpPr>
            <a:spLocks noChangeAspect="1" noChangeArrowheads="1"/>
          </p:cNvSpPr>
          <p:nvPr/>
        </p:nvSpPr>
        <p:spPr bwMode="auto">
          <a:xfrm>
            <a:off x="18224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7" name="Oval 603"/>
          <p:cNvSpPr>
            <a:spLocks noChangeAspect="1" noChangeArrowheads="1"/>
          </p:cNvSpPr>
          <p:nvPr/>
        </p:nvSpPr>
        <p:spPr bwMode="auto">
          <a:xfrm>
            <a:off x="21272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8" name="Oval 604"/>
          <p:cNvSpPr>
            <a:spLocks noChangeAspect="1" noChangeArrowheads="1"/>
          </p:cNvSpPr>
          <p:nvPr/>
        </p:nvSpPr>
        <p:spPr bwMode="auto">
          <a:xfrm>
            <a:off x="22796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69" name="Oval 605"/>
          <p:cNvSpPr>
            <a:spLocks noChangeAspect="1" noChangeArrowheads="1"/>
          </p:cNvSpPr>
          <p:nvPr/>
        </p:nvSpPr>
        <p:spPr bwMode="auto">
          <a:xfrm>
            <a:off x="24320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0" name="Oval 606"/>
          <p:cNvSpPr>
            <a:spLocks noChangeAspect="1" noChangeArrowheads="1"/>
          </p:cNvSpPr>
          <p:nvPr/>
        </p:nvSpPr>
        <p:spPr bwMode="auto">
          <a:xfrm>
            <a:off x="25844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1" name="Oval 607"/>
          <p:cNvSpPr>
            <a:spLocks noChangeAspect="1" noChangeArrowheads="1"/>
          </p:cNvSpPr>
          <p:nvPr/>
        </p:nvSpPr>
        <p:spPr bwMode="auto">
          <a:xfrm>
            <a:off x="31940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2" name="Oval 608"/>
          <p:cNvSpPr>
            <a:spLocks noChangeAspect="1" noChangeArrowheads="1"/>
          </p:cNvSpPr>
          <p:nvPr/>
        </p:nvSpPr>
        <p:spPr bwMode="auto">
          <a:xfrm>
            <a:off x="33464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3" name="Oval 609"/>
          <p:cNvSpPr>
            <a:spLocks noChangeAspect="1" noChangeArrowheads="1"/>
          </p:cNvSpPr>
          <p:nvPr/>
        </p:nvSpPr>
        <p:spPr bwMode="auto">
          <a:xfrm>
            <a:off x="34988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4" name="Oval 610"/>
          <p:cNvSpPr>
            <a:spLocks noChangeAspect="1" noChangeArrowheads="1"/>
          </p:cNvSpPr>
          <p:nvPr/>
        </p:nvSpPr>
        <p:spPr bwMode="auto">
          <a:xfrm>
            <a:off x="36512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5" name="Oval 611"/>
          <p:cNvSpPr>
            <a:spLocks noChangeAspect="1" noChangeArrowheads="1"/>
          </p:cNvSpPr>
          <p:nvPr/>
        </p:nvSpPr>
        <p:spPr bwMode="auto">
          <a:xfrm>
            <a:off x="60960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6" name="Oval 612"/>
          <p:cNvSpPr>
            <a:spLocks noChangeAspect="1" noChangeArrowheads="1"/>
          </p:cNvSpPr>
          <p:nvPr/>
        </p:nvSpPr>
        <p:spPr bwMode="auto">
          <a:xfrm>
            <a:off x="28892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7" name="Oval 613"/>
          <p:cNvSpPr>
            <a:spLocks noChangeAspect="1" noChangeArrowheads="1"/>
          </p:cNvSpPr>
          <p:nvPr/>
        </p:nvSpPr>
        <p:spPr bwMode="auto">
          <a:xfrm>
            <a:off x="30416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8" name="Oval 614"/>
          <p:cNvSpPr>
            <a:spLocks noChangeAspect="1" noChangeArrowheads="1"/>
          </p:cNvSpPr>
          <p:nvPr/>
        </p:nvSpPr>
        <p:spPr bwMode="auto">
          <a:xfrm>
            <a:off x="27368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79" name="Oval 615"/>
          <p:cNvSpPr>
            <a:spLocks noChangeAspect="1" noChangeArrowheads="1"/>
          </p:cNvSpPr>
          <p:nvPr/>
        </p:nvSpPr>
        <p:spPr bwMode="auto">
          <a:xfrm>
            <a:off x="1974850" y="21336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0" name="Oval 616"/>
          <p:cNvSpPr>
            <a:spLocks noChangeAspect="1" noChangeArrowheads="1"/>
          </p:cNvSpPr>
          <p:nvPr/>
        </p:nvSpPr>
        <p:spPr bwMode="auto">
          <a:xfrm>
            <a:off x="7556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1" name="Oval 617"/>
          <p:cNvSpPr>
            <a:spLocks noChangeAspect="1" noChangeArrowheads="1"/>
          </p:cNvSpPr>
          <p:nvPr/>
        </p:nvSpPr>
        <p:spPr bwMode="auto">
          <a:xfrm>
            <a:off x="9080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2" name="Oval 618"/>
          <p:cNvSpPr>
            <a:spLocks noChangeAspect="1" noChangeArrowheads="1"/>
          </p:cNvSpPr>
          <p:nvPr/>
        </p:nvSpPr>
        <p:spPr bwMode="auto">
          <a:xfrm>
            <a:off x="10604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3" name="Oval 619"/>
          <p:cNvSpPr>
            <a:spLocks noChangeAspect="1" noChangeArrowheads="1"/>
          </p:cNvSpPr>
          <p:nvPr/>
        </p:nvSpPr>
        <p:spPr bwMode="auto">
          <a:xfrm>
            <a:off x="12128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4" name="Oval 620"/>
          <p:cNvSpPr>
            <a:spLocks noChangeAspect="1" noChangeArrowheads="1"/>
          </p:cNvSpPr>
          <p:nvPr/>
        </p:nvSpPr>
        <p:spPr bwMode="auto">
          <a:xfrm>
            <a:off x="13652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5" name="Oval 621"/>
          <p:cNvSpPr>
            <a:spLocks noChangeAspect="1" noChangeArrowheads="1"/>
          </p:cNvSpPr>
          <p:nvPr/>
        </p:nvSpPr>
        <p:spPr bwMode="auto">
          <a:xfrm>
            <a:off x="15176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6" name="Oval 622"/>
          <p:cNvSpPr>
            <a:spLocks noChangeAspect="1" noChangeArrowheads="1"/>
          </p:cNvSpPr>
          <p:nvPr/>
        </p:nvSpPr>
        <p:spPr bwMode="auto">
          <a:xfrm>
            <a:off x="16700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7" name="Oval 623"/>
          <p:cNvSpPr>
            <a:spLocks noChangeAspect="1" noChangeArrowheads="1"/>
          </p:cNvSpPr>
          <p:nvPr/>
        </p:nvSpPr>
        <p:spPr bwMode="auto">
          <a:xfrm>
            <a:off x="18224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8" name="Oval 624"/>
          <p:cNvSpPr>
            <a:spLocks noChangeAspect="1" noChangeArrowheads="1"/>
          </p:cNvSpPr>
          <p:nvPr/>
        </p:nvSpPr>
        <p:spPr bwMode="auto">
          <a:xfrm>
            <a:off x="21272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89" name="Oval 625"/>
          <p:cNvSpPr>
            <a:spLocks noChangeAspect="1" noChangeArrowheads="1"/>
          </p:cNvSpPr>
          <p:nvPr/>
        </p:nvSpPr>
        <p:spPr bwMode="auto">
          <a:xfrm>
            <a:off x="22796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0" name="Oval 626"/>
          <p:cNvSpPr>
            <a:spLocks noChangeAspect="1" noChangeArrowheads="1"/>
          </p:cNvSpPr>
          <p:nvPr/>
        </p:nvSpPr>
        <p:spPr bwMode="auto">
          <a:xfrm>
            <a:off x="24320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1" name="Oval 627"/>
          <p:cNvSpPr>
            <a:spLocks noChangeAspect="1" noChangeArrowheads="1"/>
          </p:cNvSpPr>
          <p:nvPr/>
        </p:nvSpPr>
        <p:spPr bwMode="auto">
          <a:xfrm>
            <a:off x="25844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2" name="Oval 628"/>
          <p:cNvSpPr>
            <a:spLocks noChangeAspect="1" noChangeArrowheads="1"/>
          </p:cNvSpPr>
          <p:nvPr/>
        </p:nvSpPr>
        <p:spPr bwMode="auto">
          <a:xfrm>
            <a:off x="31940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3" name="Oval 629"/>
          <p:cNvSpPr>
            <a:spLocks noChangeAspect="1" noChangeArrowheads="1"/>
          </p:cNvSpPr>
          <p:nvPr/>
        </p:nvSpPr>
        <p:spPr bwMode="auto">
          <a:xfrm>
            <a:off x="33464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4" name="Oval 630"/>
          <p:cNvSpPr>
            <a:spLocks noChangeAspect="1" noChangeArrowheads="1"/>
          </p:cNvSpPr>
          <p:nvPr/>
        </p:nvSpPr>
        <p:spPr bwMode="auto">
          <a:xfrm>
            <a:off x="34988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5" name="Oval 631"/>
          <p:cNvSpPr>
            <a:spLocks noChangeAspect="1" noChangeArrowheads="1"/>
          </p:cNvSpPr>
          <p:nvPr/>
        </p:nvSpPr>
        <p:spPr bwMode="auto">
          <a:xfrm>
            <a:off x="36512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6" name="Oval 632"/>
          <p:cNvSpPr>
            <a:spLocks noChangeAspect="1" noChangeArrowheads="1"/>
          </p:cNvSpPr>
          <p:nvPr/>
        </p:nvSpPr>
        <p:spPr bwMode="auto">
          <a:xfrm>
            <a:off x="60960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7" name="Oval 633"/>
          <p:cNvSpPr>
            <a:spLocks noChangeAspect="1" noChangeArrowheads="1"/>
          </p:cNvSpPr>
          <p:nvPr/>
        </p:nvSpPr>
        <p:spPr bwMode="auto">
          <a:xfrm>
            <a:off x="28892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8" name="Oval 634"/>
          <p:cNvSpPr>
            <a:spLocks noChangeAspect="1" noChangeArrowheads="1"/>
          </p:cNvSpPr>
          <p:nvPr/>
        </p:nvSpPr>
        <p:spPr bwMode="auto">
          <a:xfrm>
            <a:off x="30416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699" name="Oval 635"/>
          <p:cNvSpPr>
            <a:spLocks noChangeAspect="1" noChangeArrowheads="1"/>
          </p:cNvSpPr>
          <p:nvPr/>
        </p:nvSpPr>
        <p:spPr bwMode="auto">
          <a:xfrm>
            <a:off x="27368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700" name="Oval 636"/>
          <p:cNvSpPr>
            <a:spLocks noChangeAspect="1" noChangeArrowheads="1"/>
          </p:cNvSpPr>
          <p:nvPr/>
        </p:nvSpPr>
        <p:spPr bwMode="auto">
          <a:xfrm>
            <a:off x="19748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8701" name="Picture 6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8702" name="Line 638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8703" name="Picture 6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8715" name="Picture 6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08718" name="Group 654"/>
          <p:cNvGrpSpPr>
            <a:grpSpLocks/>
          </p:cNvGrpSpPr>
          <p:nvPr/>
        </p:nvGrpSpPr>
        <p:grpSpPr bwMode="auto">
          <a:xfrm>
            <a:off x="1084263" y="4275138"/>
            <a:ext cx="4002087" cy="677862"/>
            <a:chOff x="683" y="2693"/>
            <a:chExt cx="2521" cy="427"/>
          </a:xfrm>
        </p:grpSpPr>
        <p:pic>
          <p:nvPicPr>
            <p:cNvPr id="2008717" name="Picture 65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693"/>
              <a:ext cx="252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08709" name="Picture 6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2912"/>
              <a:ext cx="2407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08716" name="Picture 6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655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8711" name="Rectangle 6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712" name="Rectangle 6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2377-E2E7-4428-8141-5ADCFE42ACDF}" type="slidenum">
              <a:rPr lang="en-US"/>
              <a:pPr/>
              <a:t>24</a:t>
            </a:fld>
            <a:endParaRPr lang="en-US"/>
          </a:p>
        </p:txBody>
      </p:sp>
      <p:pic>
        <p:nvPicPr>
          <p:cNvPr id="2009117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9118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6813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911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911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655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9112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7432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911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4514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9090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9093" name="Freeform 5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9094" name="Rectangle 6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9095" name="Oval 7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9096" name="Line 8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9097" name="Group 9"/>
          <p:cNvGrpSpPr>
            <a:grpSpLocks/>
          </p:cNvGrpSpPr>
          <p:nvPr/>
        </p:nvGrpSpPr>
        <p:grpSpPr bwMode="auto">
          <a:xfrm>
            <a:off x="685800" y="228600"/>
            <a:ext cx="533400" cy="457200"/>
            <a:chOff x="432" y="144"/>
            <a:chExt cx="336" cy="288"/>
          </a:xfrm>
        </p:grpSpPr>
        <p:pic>
          <p:nvPicPr>
            <p:cNvPr id="2009098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240" cy="220"/>
            </a:xfrm>
            <a:prstGeom prst="rect">
              <a:avLst/>
            </a:prstGeom>
            <a:pattFill prst="pct10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9099" name="Rectangle 11"/>
            <p:cNvSpPr>
              <a:spLocks noChangeArrowheads="1"/>
            </p:cNvSpPr>
            <p:nvPr/>
          </p:nvSpPr>
          <p:spPr bwMode="auto">
            <a:xfrm>
              <a:off x="432" y="144"/>
              <a:ext cx="336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0910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9101" name="Line 13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910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911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1450"/>
            <a:ext cx="339248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910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400"/>
            <a:ext cx="322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910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911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9111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25926E-6 L -0.03333 -9.25926E-6 " pathEditMode="relative" ptsTypes="AA">
                                      <p:cBhvr>
                                        <p:cTn id="10" dur="500" fill="hold"/>
                                        <p:tgtEl>
                                          <p:spTgt spid="2009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00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0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90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DD6-C928-42AA-92D4-3F56E28ACAE4}" type="slidenum">
              <a:rPr lang="en-US"/>
              <a:pPr/>
              <a:t>25</a:t>
            </a:fld>
            <a:endParaRPr lang="en-US"/>
          </a:p>
        </p:txBody>
      </p:sp>
      <p:pic>
        <p:nvPicPr>
          <p:cNvPr id="2010160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161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6813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155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0156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655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0153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7432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0154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4514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0114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0117" name="Freeform 5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0118" name="Rectangle 6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0119" name="Oval 7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012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81000" cy="34925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0121" name="Line 9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0122" name="Rectangle 10"/>
          <p:cNvSpPr>
            <a:spLocks noChangeArrowheads="1"/>
          </p:cNvSpPr>
          <p:nvPr/>
        </p:nvSpPr>
        <p:spPr bwMode="auto">
          <a:xfrm>
            <a:off x="685800" y="228600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0123" name="Line 11"/>
          <p:cNvSpPr>
            <a:spLocks noChangeShapeType="1"/>
          </p:cNvSpPr>
          <p:nvPr/>
        </p:nvSpPr>
        <p:spPr bwMode="auto">
          <a:xfrm flipV="1">
            <a:off x="1077913" y="1389063"/>
            <a:ext cx="10414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012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4724400"/>
            <a:ext cx="26939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157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1450"/>
            <a:ext cx="339248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10130" name="Group 18"/>
          <p:cNvGrpSpPr>
            <a:grpSpLocks/>
          </p:cNvGrpSpPr>
          <p:nvPr/>
        </p:nvGrpSpPr>
        <p:grpSpPr bwMode="auto">
          <a:xfrm>
            <a:off x="4137025" y="4876800"/>
            <a:ext cx="3559175" cy="379413"/>
            <a:chOff x="2606" y="3072"/>
            <a:chExt cx="2242" cy="239"/>
          </a:xfrm>
        </p:grpSpPr>
        <p:pic>
          <p:nvPicPr>
            <p:cNvPr id="2010131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3120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0132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" y="3072"/>
              <a:ext cx="196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013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0134" name="Line 22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013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0136" name="Group 24"/>
          <p:cNvGrpSpPr>
            <a:grpSpLocks/>
          </p:cNvGrpSpPr>
          <p:nvPr/>
        </p:nvGrpSpPr>
        <p:grpSpPr bwMode="auto">
          <a:xfrm>
            <a:off x="117475" y="2111375"/>
            <a:ext cx="968375" cy="447675"/>
            <a:chOff x="74" y="1324"/>
            <a:chExt cx="610" cy="282"/>
          </a:xfrm>
        </p:grpSpPr>
        <p:pic>
          <p:nvPicPr>
            <p:cNvPr id="2010137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361"/>
              <a:ext cx="5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0138" name="Rectangle 26"/>
            <p:cNvSpPr>
              <a:spLocks noChangeArrowheads="1"/>
            </p:cNvSpPr>
            <p:nvPr/>
          </p:nvSpPr>
          <p:spPr bwMode="auto">
            <a:xfrm>
              <a:off x="74" y="1324"/>
              <a:ext cx="610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10159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21188"/>
            <a:ext cx="49085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0140" name="Rectangle 28"/>
          <p:cNvSpPr>
            <a:spLocks noChangeArrowheads="1"/>
          </p:cNvSpPr>
          <p:nvPr/>
        </p:nvSpPr>
        <p:spPr bwMode="auto">
          <a:xfrm>
            <a:off x="4533900" y="4378325"/>
            <a:ext cx="1435100" cy="914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0141" name="Group 29"/>
          <p:cNvGrpSpPr>
            <a:grpSpLocks/>
          </p:cNvGrpSpPr>
          <p:nvPr/>
        </p:nvGrpSpPr>
        <p:grpSpPr bwMode="auto">
          <a:xfrm>
            <a:off x="6324600" y="5724525"/>
            <a:ext cx="1846263" cy="676275"/>
            <a:chOff x="4042" y="3606"/>
            <a:chExt cx="1163" cy="426"/>
          </a:xfrm>
        </p:grpSpPr>
        <p:pic>
          <p:nvPicPr>
            <p:cNvPr id="2010142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3625"/>
              <a:ext cx="112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0143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" y="3796"/>
              <a:ext cx="9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0144" name="Rectangle 32"/>
            <p:cNvSpPr>
              <a:spLocks noChangeArrowheads="1"/>
            </p:cNvSpPr>
            <p:nvPr/>
          </p:nvSpPr>
          <p:spPr bwMode="auto">
            <a:xfrm>
              <a:off x="4042" y="3606"/>
              <a:ext cx="1163" cy="42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0145" name="Line 33"/>
          <p:cNvSpPr>
            <a:spLocks noChangeShapeType="1"/>
          </p:cNvSpPr>
          <p:nvPr/>
        </p:nvSpPr>
        <p:spPr bwMode="auto">
          <a:xfrm flipH="1" flipV="1">
            <a:off x="5969000" y="5300663"/>
            <a:ext cx="357188" cy="4206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0146" name="Rectangle 34"/>
          <p:cNvSpPr>
            <a:spLocks noChangeArrowheads="1"/>
          </p:cNvSpPr>
          <p:nvPr/>
        </p:nvSpPr>
        <p:spPr bwMode="auto">
          <a:xfrm>
            <a:off x="3581400" y="2212975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0147" name="Oval 35"/>
          <p:cNvSpPr>
            <a:spLocks noChangeAspect="1" noChangeArrowheads="1"/>
          </p:cNvSpPr>
          <p:nvPr/>
        </p:nvSpPr>
        <p:spPr bwMode="auto">
          <a:xfrm>
            <a:off x="3651250" y="2286000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0148" name="Line 36"/>
          <p:cNvSpPr>
            <a:spLocks noChangeShapeType="1"/>
          </p:cNvSpPr>
          <p:nvPr/>
        </p:nvSpPr>
        <p:spPr bwMode="auto">
          <a:xfrm flipH="1" flipV="1">
            <a:off x="3746500" y="2376488"/>
            <a:ext cx="3794125" cy="3643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014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15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30863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0151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0152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01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1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1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1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1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1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201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01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2010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500"/>
                                        <p:tgtEl>
                                          <p:spTgt spid="2010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1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1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123" grpId="0" animBg="1"/>
      <p:bldP spid="2010140" grpId="0" animBg="1"/>
      <p:bldP spid="2010145" grpId="0" animBg="1"/>
      <p:bldP spid="2010146" grpId="0" animBg="1"/>
      <p:bldP spid="2010146" grpId="1" animBg="1"/>
      <p:bldP spid="2010147" grpId="0" animBg="1"/>
      <p:bldP spid="2010148" grpId="0" animBg="1"/>
      <p:bldP spid="2010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4724400"/>
            <a:ext cx="26939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28F-BC0D-4C92-8A5B-1AE548A8B465}" type="slidenum">
              <a:rPr lang="en-US"/>
              <a:pPr/>
              <a:t>26</a:t>
            </a:fld>
            <a:endParaRPr lang="en-US"/>
          </a:p>
        </p:txBody>
      </p:sp>
      <p:pic>
        <p:nvPicPr>
          <p:cNvPr id="2011169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3371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1170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65538"/>
            <a:ext cx="61102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1167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7432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116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4514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1138" name="Freeform 2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1139" name="Rectangle 3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1140" name="Oval 4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114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81000" cy="34925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1142" name="Line 6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1143" name="Rectangle 7"/>
          <p:cNvSpPr>
            <a:spLocks noChangeArrowheads="1"/>
          </p:cNvSpPr>
          <p:nvPr/>
        </p:nvSpPr>
        <p:spPr bwMode="auto">
          <a:xfrm>
            <a:off x="685800" y="228600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11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65350"/>
            <a:ext cx="9223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1145" name="Rectangle 9"/>
          <p:cNvSpPr>
            <a:spLocks noChangeArrowheads="1"/>
          </p:cNvSpPr>
          <p:nvPr/>
        </p:nvSpPr>
        <p:spPr bwMode="auto">
          <a:xfrm>
            <a:off x="117475" y="2111375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1146" name="Line 10"/>
          <p:cNvSpPr>
            <a:spLocks noChangeShapeType="1"/>
          </p:cNvSpPr>
          <p:nvPr/>
        </p:nvSpPr>
        <p:spPr bwMode="auto">
          <a:xfrm flipV="1">
            <a:off x="1077913" y="1389063"/>
            <a:ext cx="10414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114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117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30863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11149" name="Group 13"/>
          <p:cNvGrpSpPr>
            <a:grpSpLocks/>
          </p:cNvGrpSpPr>
          <p:nvPr/>
        </p:nvGrpSpPr>
        <p:grpSpPr bwMode="auto">
          <a:xfrm>
            <a:off x="3363913" y="6096000"/>
            <a:ext cx="3875087" cy="685800"/>
            <a:chOff x="2359" y="3815"/>
            <a:chExt cx="2481" cy="457"/>
          </a:xfrm>
        </p:grpSpPr>
        <p:pic>
          <p:nvPicPr>
            <p:cNvPr id="2011150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3815"/>
              <a:ext cx="2241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1151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901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115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95300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115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876800"/>
            <a:ext cx="311308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1172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4421188"/>
            <a:ext cx="49085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117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1450"/>
            <a:ext cx="339248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116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1162" name="Line 26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116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1164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1165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1166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674" y="2412304"/>
            <a:ext cx="3692921" cy="288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037" y="4774504"/>
            <a:ext cx="2830739" cy="784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620D-5477-47AC-AAF5-874657ACACAC}" type="slidenum">
              <a:rPr lang="en-US"/>
              <a:pPr/>
              <a:t>27</a:t>
            </a:fld>
            <a:endParaRPr lang="en-US"/>
          </a:p>
        </p:txBody>
      </p:sp>
      <p:sp>
        <p:nvSpPr>
          <p:cNvPr id="2012162" name="Freeform 2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2163" name="Rectangle 3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2164" name="Oval 4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2165" name="Line 5"/>
          <p:cNvSpPr>
            <a:spLocks noChangeShapeType="1"/>
          </p:cNvSpPr>
          <p:nvPr/>
        </p:nvSpPr>
        <p:spPr bwMode="auto">
          <a:xfrm>
            <a:off x="1371600" y="762000"/>
            <a:ext cx="685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21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2168" name="Line 8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21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217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4619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219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22563"/>
            <a:ext cx="57816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2199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2879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217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619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2198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5514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220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36963"/>
            <a:ext cx="700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12176" name="Group 16"/>
          <p:cNvGrpSpPr>
            <a:grpSpLocks/>
          </p:cNvGrpSpPr>
          <p:nvPr/>
        </p:nvGrpSpPr>
        <p:grpSpPr bwMode="auto">
          <a:xfrm>
            <a:off x="685800" y="228600"/>
            <a:ext cx="685800" cy="533400"/>
            <a:chOff x="432" y="144"/>
            <a:chExt cx="432" cy="336"/>
          </a:xfrm>
        </p:grpSpPr>
        <p:sp>
          <p:nvSpPr>
            <p:cNvPr id="2012177" name="Rectangle 17"/>
            <p:cNvSpPr>
              <a:spLocks noChangeArrowheads="1"/>
            </p:cNvSpPr>
            <p:nvPr/>
          </p:nvSpPr>
          <p:spPr bwMode="auto">
            <a:xfrm>
              <a:off x="432" y="144"/>
              <a:ext cx="432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2178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35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218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219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2196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2166" name="Line 6"/>
          <p:cNvSpPr>
            <a:spLocks noChangeShapeType="1"/>
          </p:cNvSpPr>
          <p:nvPr/>
        </p:nvSpPr>
        <p:spPr bwMode="auto">
          <a:xfrm flipV="1">
            <a:off x="1295400" y="1389063"/>
            <a:ext cx="823913" cy="785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2179" name="Group 19"/>
          <p:cNvGrpSpPr>
            <a:grpSpLocks/>
          </p:cNvGrpSpPr>
          <p:nvPr/>
        </p:nvGrpSpPr>
        <p:grpSpPr bwMode="auto">
          <a:xfrm>
            <a:off x="117475" y="2178050"/>
            <a:ext cx="1177925" cy="488950"/>
            <a:chOff x="74" y="1372"/>
            <a:chExt cx="742" cy="308"/>
          </a:xfrm>
        </p:grpSpPr>
        <p:sp>
          <p:nvSpPr>
            <p:cNvPr id="2012180" name="Rectangle 20"/>
            <p:cNvSpPr>
              <a:spLocks noChangeArrowheads="1"/>
            </p:cNvSpPr>
            <p:nvPr/>
          </p:nvSpPr>
          <p:spPr bwMode="auto">
            <a:xfrm>
              <a:off x="74" y="1372"/>
              <a:ext cx="742" cy="30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2181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409"/>
              <a:ext cx="67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12184" name="Group 24"/>
          <p:cNvGrpSpPr>
            <a:grpSpLocks/>
          </p:cNvGrpSpPr>
          <p:nvPr/>
        </p:nvGrpSpPr>
        <p:grpSpPr bwMode="auto">
          <a:xfrm>
            <a:off x="4137025" y="4868863"/>
            <a:ext cx="4032250" cy="444500"/>
            <a:chOff x="2606" y="3067"/>
            <a:chExt cx="2540" cy="280"/>
          </a:xfrm>
        </p:grpSpPr>
        <p:pic>
          <p:nvPicPr>
            <p:cNvPr id="2012185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3120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2186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3067"/>
              <a:ext cx="2272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2202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02288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218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2206" name="Group 46"/>
          <p:cNvGrpSpPr>
            <a:grpSpLocks/>
          </p:cNvGrpSpPr>
          <p:nvPr/>
        </p:nvGrpSpPr>
        <p:grpSpPr bwMode="auto">
          <a:xfrm>
            <a:off x="3352800" y="6096000"/>
            <a:ext cx="4183063" cy="711200"/>
            <a:chOff x="2359" y="3800"/>
            <a:chExt cx="2789" cy="488"/>
          </a:xfrm>
        </p:grpSpPr>
        <p:pic>
          <p:nvPicPr>
            <p:cNvPr id="2012190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917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2204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3800"/>
              <a:ext cx="2552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012192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02288"/>
            <a:ext cx="2438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2203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05313"/>
            <a:ext cx="54022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2201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75100"/>
            <a:ext cx="37226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01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1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1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1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01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1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1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1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1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1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1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1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1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1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1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1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1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2163" grpId="0" animBg="1"/>
      <p:bldP spid="2012164" grpId="0" animBg="1"/>
      <p:bldP spid="2012165" grpId="0" animBg="1"/>
      <p:bldP spid="20121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13D-8AFE-4C6D-8688-A0E41B48826D}" type="slidenum">
              <a:rPr lang="en-US"/>
              <a:pPr/>
              <a:t>28</a:t>
            </a:fld>
            <a:endParaRPr lang="en-US"/>
          </a:p>
        </p:txBody>
      </p:sp>
      <p:pic>
        <p:nvPicPr>
          <p:cNvPr id="2013227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22975"/>
            <a:ext cx="25908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3204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31353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3205" name="Group 21"/>
          <p:cNvGrpSpPr>
            <a:grpSpLocks/>
          </p:cNvGrpSpPr>
          <p:nvPr/>
        </p:nvGrpSpPr>
        <p:grpSpPr bwMode="auto">
          <a:xfrm>
            <a:off x="4137025" y="4868863"/>
            <a:ext cx="4032250" cy="444500"/>
            <a:chOff x="2606" y="3067"/>
            <a:chExt cx="2540" cy="280"/>
          </a:xfrm>
        </p:grpSpPr>
        <p:pic>
          <p:nvPicPr>
            <p:cNvPr id="2013206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3120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3207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3067"/>
              <a:ext cx="2272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3225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05313"/>
            <a:ext cx="54022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3219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22563"/>
            <a:ext cx="57816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3220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2879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322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48000"/>
            <a:ext cx="55514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3222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36963"/>
            <a:ext cx="700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322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602288"/>
            <a:ext cx="2389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3224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75100"/>
            <a:ext cx="37226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3187" name="Rectangle 3"/>
          <p:cNvSpPr>
            <a:spLocks noChangeArrowheads="1"/>
          </p:cNvSpPr>
          <p:nvPr/>
        </p:nvSpPr>
        <p:spPr bwMode="auto">
          <a:xfrm>
            <a:off x="685800" y="228600"/>
            <a:ext cx="685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3188" name="Freeform 4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3189" name="Rectangle 5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3190" name="Oval 6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3191" name="Line 7"/>
          <p:cNvSpPr>
            <a:spLocks noChangeShapeType="1"/>
          </p:cNvSpPr>
          <p:nvPr/>
        </p:nvSpPr>
        <p:spPr bwMode="auto">
          <a:xfrm>
            <a:off x="1371600" y="762000"/>
            <a:ext cx="685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3192" name="Line 8"/>
          <p:cNvSpPr>
            <a:spLocks noChangeShapeType="1"/>
          </p:cNvSpPr>
          <p:nvPr/>
        </p:nvSpPr>
        <p:spPr bwMode="auto">
          <a:xfrm flipV="1">
            <a:off x="1295400" y="1389063"/>
            <a:ext cx="823913" cy="785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3193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3194" name="Line 10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319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3196" name="Rectangle 12"/>
          <p:cNvSpPr>
            <a:spLocks noChangeArrowheads="1"/>
          </p:cNvSpPr>
          <p:nvPr/>
        </p:nvSpPr>
        <p:spPr bwMode="auto">
          <a:xfrm>
            <a:off x="117475" y="2178050"/>
            <a:ext cx="1177925" cy="48895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319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555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319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236788"/>
            <a:ext cx="10747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320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4619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320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619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321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02288"/>
            <a:ext cx="2438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321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38875"/>
            <a:ext cx="4127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3226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075363"/>
            <a:ext cx="441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3215" name="Rectangle 31"/>
          <p:cNvSpPr>
            <a:spLocks noChangeArrowheads="1"/>
          </p:cNvSpPr>
          <p:nvPr/>
        </p:nvSpPr>
        <p:spPr bwMode="auto">
          <a:xfrm>
            <a:off x="657225" y="5943600"/>
            <a:ext cx="2641600" cy="8001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3216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321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3218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013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E529-8FEB-442E-84CC-A9634B9003E6}" type="slidenum">
              <a:rPr lang="en-US"/>
              <a:pPr/>
              <a:t>29</a:t>
            </a:fld>
            <a:endParaRPr lang="en-US"/>
          </a:p>
        </p:txBody>
      </p:sp>
      <p:sp>
        <p:nvSpPr>
          <p:cNvPr id="2014210" name="Line 2"/>
          <p:cNvSpPr>
            <a:spLocks noChangeShapeType="1"/>
          </p:cNvSpPr>
          <p:nvPr/>
        </p:nvSpPr>
        <p:spPr bwMode="auto">
          <a:xfrm>
            <a:off x="3635375" y="1931988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11" name="Line 3"/>
          <p:cNvSpPr>
            <a:spLocks noChangeShapeType="1"/>
          </p:cNvSpPr>
          <p:nvPr/>
        </p:nvSpPr>
        <p:spPr bwMode="auto">
          <a:xfrm>
            <a:off x="1044575" y="1931988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12" name="Line 4"/>
          <p:cNvSpPr>
            <a:spLocks noChangeShapeType="1"/>
          </p:cNvSpPr>
          <p:nvPr/>
        </p:nvSpPr>
        <p:spPr bwMode="auto">
          <a:xfrm>
            <a:off x="663575" y="1931988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13" name="Line 5"/>
          <p:cNvSpPr>
            <a:spLocks noChangeShapeType="1"/>
          </p:cNvSpPr>
          <p:nvPr/>
        </p:nvSpPr>
        <p:spPr bwMode="auto">
          <a:xfrm>
            <a:off x="663575" y="407988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421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4215" name="Line 7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42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1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581400"/>
            <a:ext cx="2870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4218" name="Rectangle 10" descr="20%"/>
          <p:cNvSpPr>
            <a:spLocks noChangeArrowheads="1"/>
          </p:cNvSpPr>
          <p:nvPr/>
        </p:nvSpPr>
        <p:spPr bwMode="auto">
          <a:xfrm>
            <a:off x="1044575" y="407988"/>
            <a:ext cx="2590800" cy="1524000"/>
          </a:xfrm>
          <a:prstGeom prst="rect">
            <a:avLst/>
          </a:prstGeom>
          <a:pattFill prst="pct20">
            <a:fgClr>
              <a:srgbClr val="000000"/>
            </a:fgClr>
            <a:bgClr>
              <a:schemeClr val="bg1"/>
            </a:bgClr>
          </a:pattFill>
          <a:ln w="28575" algn="ctr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19" name="Line 11"/>
          <p:cNvSpPr>
            <a:spLocks noChangeShapeType="1"/>
          </p:cNvSpPr>
          <p:nvPr/>
        </p:nvSpPr>
        <p:spPr bwMode="auto">
          <a:xfrm flipV="1">
            <a:off x="663575" y="103188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20" name="Line 12"/>
          <p:cNvSpPr>
            <a:spLocks noChangeShapeType="1"/>
          </p:cNvSpPr>
          <p:nvPr/>
        </p:nvSpPr>
        <p:spPr bwMode="auto">
          <a:xfrm>
            <a:off x="434975" y="216058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422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189163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2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189163"/>
            <a:ext cx="149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2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55788"/>
            <a:ext cx="149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2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55588"/>
            <a:ext cx="1825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2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3200"/>
            <a:ext cx="3222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4226" name="Group 18"/>
          <p:cNvGrpSpPr>
            <a:grpSpLocks/>
          </p:cNvGrpSpPr>
          <p:nvPr/>
        </p:nvGrpSpPr>
        <p:grpSpPr bwMode="auto">
          <a:xfrm>
            <a:off x="381000" y="4454525"/>
            <a:ext cx="3021013" cy="1101725"/>
            <a:chOff x="240" y="2806"/>
            <a:chExt cx="1903" cy="694"/>
          </a:xfrm>
        </p:grpSpPr>
        <p:pic>
          <p:nvPicPr>
            <p:cNvPr id="2014227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953"/>
              <a:ext cx="1903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4228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67097">
              <a:off x="1200" y="2806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14229" name="Group 21"/>
          <p:cNvGrpSpPr>
            <a:grpSpLocks/>
          </p:cNvGrpSpPr>
          <p:nvPr/>
        </p:nvGrpSpPr>
        <p:grpSpPr bwMode="auto">
          <a:xfrm>
            <a:off x="4884738" y="4260850"/>
            <a:ext cx="3040062" cy="1295400"/>
            <a:chOff x="3077" y="2684"/>
            <a:chExt cx="1915" cy="816"/>
          </a:xfrm>
        </p:grpSpPr>
        <p:pic>
          <p:nvPicPr>
            <p:cNvPr id="2014230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" y="2953"/>
              <a:ext cx="1915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4231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67097">
              <a:off x="3085" y="268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423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478588"/>
            <a:ext cx="313213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4233" name="Line 25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34" name="Line 26"/>
          <p:cNvSpPr>
            <a:spLocks noChangeShapeType="1"/>
          </p:cNvSpPr>
          <p:nvPr/>
        </p:nvSpPr>
        <p:spPr bwMode="auto">
          <a:xfrm>
            <a:off x="0" y="2586038"/>
            <a:ext cx="51196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35" name="Line 27"/>
          <p:cNvSpPr>
            <a:spLocks noChangeShapeType="1"/>
          </p:cNvSpPr>
          <p:nvPr/>
        </p:nvSpPr>
        <p:spPr bwMode="auto">
          <a:xfrm>
            <a:off x="5105400" y="2579688"/>
            <a:ext cx="4038600" cy="19923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4236" name="Group 28"/>
          <p:cNvGrpSpPr>
            <a:grpSpLocks/>
          </p:cNvGrpSpPr>
          <p:nvPr/>
        </p:nvGrpSpPr>
        <p:grpSpPr bwMode="auto">
          <a:xfrm>
            <a:off x="6122988" y="152400"/>
            <a:ext cx="2486025" cy="1752600"/>
            <a:chOff x="3857" y="96"/>
            <a:chExt cx="1566" cy="1104"/>
          </a:xfrm>
        </p:grpSpPr>
        <p:pic>
          <p:nvPicPr>
            <p:cNvPr id="2014237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144"/>
              <a:ext cx="128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4238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336"/>
              <a:ext cx="113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4239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540"/>
              <a:ext cx="8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4240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744"/>
              <a:ext cx="148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4241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948"/>
              <a:ext cx="112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4242" name="Rectangle 34"/>
            <p:cNvSpPr>
              <a:spLocks noChangeArrowheads="1"/>
            </p:cNvSpPr>
            <p:nvPr/>
          </p:nvSpPr>
          <p:spPr bwMode="auto">
            <a:xfrm>
              <a:off x="3857" y="96"/>
              <a:ext cx="1566" cy="110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4243" name="Line 35"/>
          <p:cNvSpPr>
            <a:spLocks noChangeShapeType="1"/>
          </p:cNvSpPr>
          <p:nvPr/>
        </p:nvSpPr>
        <p:spPr bwMode="auto">
          <a:xfrm flipH="1">
            <a:off x="6705600" y="1905000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424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0950"/>
            <a:ext cx="987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55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49291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4254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53530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5715000"/>
            <a:ext cx="989016" cy="247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14248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77000"/>
            <a:ext cx="8413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49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30875"/>
            <a:ext cx="296703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50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15000"/>
            <a:ext cx="41878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4251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52400"/>
            <a:ext cx="322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4252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4253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01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1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1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01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1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1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01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1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1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1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1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1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1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1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1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210" grpId="0" animBg="1"/>
      <p:bldP spid="2014211" grpId="0" animBg="1"/>
      <p:bldP spid="2014212" grpId="0" animBg="1"/>
      <p:bldP spid="2014213" grpId="0" animBg="1"/>
      <p:bldP spid="2014215" grpId="0" animBg="1"/>
      <p:bldP spid="2014218" grpId="0" animBg="1"/>
      <p:bldP spid="2014233" grpId="0" animBg="1"/>
      <p:bldP spid="2014234" grpId="0" animBg="1"/>
      <p:bldP spid="2014235" grpId="0" animBg="1"/>
      <p:bldP spid="20142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AAA1-9279-4492-81FB-92F1B993C1EE}" type="slidenum">
              <a:rPr lang="en-US"/>
              <a:pPr/>
              <a:t>3</a:t>
            </a:fld>
            <a:endParaRPr lang="en-US"/>
          </a:p>
        </p:txBody>
      </p:sp>
      <p:pic>
        <p:nvPicPr>
          <p:cNvPr id="1987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6761163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5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419600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7588" name="Line 4"/>
          <p:cNvSpPr>
            <a:spLocks noChangeShapeType="1"/>
          </p:cNvSpPr>
          <p:nvPr/>
        </p:nvSpPr>
        <p:spPr bwMode="auto">
          <a:xfrm>
            <a:off x="0" y="3733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589" name="Line 5"/>
          <p:cNvSpPr>
            <a:spLocks noChangeShapeType="1"/>
          </p:cNvSpPr>
          <p:nvPr/>
        </p:nvSpPr>
        <p:spPr bwMode="auto">
          <a:xfrm>
            <a:off x="7377113" y="411480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590" name="Line 6"/>
          <p:cNvSpPr>
            <a:spLocks noChangeShapeType="1"/>
          </p:cNvSpPr>
          <p:nvPr/>
        </p:nvSpPr>
        <p:spPr bwMode="auto">
          <a:xfrm>
            <a:off x="8443913" y="411480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759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00175"/>
            <a:ext cx="4192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293938"/>
            <a:ext cx="615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835150"/>
            <a:ext cx="8177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1000"/>
            <a:ext cx="8120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610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9475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0099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61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8425"/>
            <a:ext cx="2398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825750"/>
            <a:ext cx="1812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59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971800"/>
            <a:ext cx="1585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60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60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5402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60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29876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7603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14650"/>
            <a:ext cx="132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7604" name="Rectangle 20"/>
          <p:cNvSpPr>
            <a:spLocks noChangeArrowheads="1"/>
          </p:cNvSpPr>
          <p:nvPr/>
        </p:nvSpPr>
        <p:spPr bwMode="auto">
          <a:xfrm>
            <a:off x="3738563" y="4392613"/>
            <a:ext cx="338137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605" name="Line 21"/>
          <p:cNvSpPr>
            <a:spLocks noChangeShapeType="1"/>
          </p:cNvSpPr>
          <p:nvPr/>
        </p:nvSpPr>
        <p:spPr bwMode="auto">
          <a:xfrm>
            <a:off x="7358063" y="4114800"/>
            <a:ext cx="10969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6" name="Rectangle 22"/>
          <p:cNvSpPr>
            <a:spLocks noChangeArrowheads="1"/>
          </p:cNvSpPr>
          <p:nvPr/>
        </p:nvSpPr>
        <p:spPr bwMode="auto">
          <a:xfrm>
            <a:off x="7019925" y="5084763"/>
            <a:ext cx="904875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607" name="Line 23"/>
          <p:cNvSpPr>
            <a:spLocks noChangeShapeType="1"/>
          </p:cNvSpPr>
          <p:nvPr/>
        </p:nvSpPr>
        <p:spPr bwMode="auto">
          <a:xfrm flipH="1">
            <a:off x="2209800" y="51816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8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609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8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8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8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8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8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8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8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8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8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8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8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8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8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8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8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8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8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8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8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8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8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588" grpId="0" animBg="1"/>
      <p:bldP spid="1987589" grpId="0" animBg="1"/>
      <p:bldP spid="1987590" grpId="0" animBg="1"/>
      <p:bldP spid="1987604" grpId="0" animBg="1"/>
      <p:bldP spid="1987605" grpId="0" animBg="1"/>
      <p:bldP spid="1987605" grpId="1" animBg="1"/>
      <p:bldP spid="1987606" grpId="0" animBg="1"/>
      <p:bldP spid="198760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B48-1491-4D8A-9D3F-CDE1CCC01794}" type="slidenum">
              <a:rPr lang="en-US"/>
              <a:pPr/>
              <a:t>30</a:t>
            </a:fld>
            <a:endParaRPr lang="en-US"/>
          </a:p>
        </p:txBody>
      </p:sp>
      <p:sp>
        <p:nvSpPr>
          <p:cNvPr id="2015234" name="Freeform 2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5235" name="Freeform 3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5236" name="Line 4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523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5238" name="Line 6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523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524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524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524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524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5248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7663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5244" name="Group 12"/>
          <p:cNvGrpSpPr>
            <a:grpSpLocks/>
          </p:cNvGrpSpPr>
          <p:nvPr/>
        </p:nvGrpSpPr>
        <p:grpSpPr bwMode="auto">
          <a:xfrm>
            <a:off x="592138" y="5943600"/>
            <a:ext cx="5503862" cy="755650"/>
            <a:chOff x="373" y="3744"/>
            <a:chExt cx="3467" cy="476"/>
          </a:xfrm>
        </p:grpSpPr>
        <p:pic>
          <p:nvPicPr>
            <p:cNvPr id="2015245" name="Picture 1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" y="390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5246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744"/>
              <a:ext cx="3212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1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1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1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1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1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1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1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1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5234" grpId="0" animBg="1"/>
      <p:bldP spid="2015236" grpId="0" animBg="1"/>
      <p:bldP spid="20152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E6DD-8AB3-48DE-A1E3-13AE597EF498}" type="slidenum">
              <a:rPr lang="en-US"/>
              <a:pPr/>
              <a:t>31</a:t>
            </a:fld>
            <a:endParaRPr lang="en-US"/>
          </a:p>
        </p:txBody>
      </p:sp>
      <p:pic>
        <p:nvPicPr>
          <p:cNvPr id="20162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62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64960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6260" name="Freeform 4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6261" name="Freeform 5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6262" name="Line 6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626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6264" name="Line 8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626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626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626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62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7663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62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6192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6270" name="Rectangle 14"/>
          <p:cNvSpPr>
            <a:spLocks noChangeArrowheads="1"/>
          </p:cNvSpPr>
          <p:nvPr/>
        </p:nvSpPr>
        <p:spPr bwMode="auto">
          <a:xfrm>
            <a:off x="4157663" y="6115050"/>
            <a:ext cx="639762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271" name="Line 15"/>
          <p:cNvSpPr>
            <a:spLocks noChangeShapeType="1"/>
          </p:cNvSpPr>
          <p:nvPr/>
        </p:nvSpPr>
        <p:spPr bwMode="auto">
          <a:xfrm flipH="1">
            <a:off x="4572000" y="5264150"/>
            <a:ext cx="83820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272" name="Line 16"/>
          <p:cNvSpPr>
            <a:spLocks noChangeShapeType="1"/>
          </p:cNvSpPr>
          <p:nvPr/>
        </p:nvSpPr>
        <p:spPr bwMode="auto">
          <a:xfrm flipH="1">
            <a:off x="4038600" y="5181600"/>
            <a:ext cx="114300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273" name="Line 17"/>
          <p:cNvSpPr>
            <a:spLocks noChangeShapeType="1"/>
          </p:cNvSpPr>
          <p:nvPr/>
        </p:nvSpPr>
        <p:spPr bwMode="auto">
          <a:xfrm>
            <a:off x="6172200" y="5334000"/>
            <a:ext cx="246063" cy="7762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6274" name="Group 18"/>
          <p:cNvGrpSpPr>
            <a:grpSpLocks/>
          </p:cNvGrpSpPr>
          <p:nvPr/>
        </p:nvGrpSpPr>
        <p:grpSpPr bwMode="auto">
          <a:xfrm>
            <a:off x="5105400" y="4800600"/>
            <a:ext cx="1676400" cy="533400"/>
            <a:chOff x="3216" y="3024"/>
            <a:chExt cx="1056" cy="336"/>
          </a:xfrm>
        </p:grpSpPr>
        <p:sp>
          <p:nvSpPr>
            <p:cNvPr id="2016275" name="Oval 19"/>
            <p:cNvSpPr>
              <a:spLocks noChangeArrowheads="1"/>
            </p:cNvSpPr>
            <p:nvPr/>
          </p:nvSpPr>
          <p:spPr bwMode="auto">
            <a:xfrm>
              <a:off x="3216" y="3024"/>
              <a:ext cx="1056" cy="33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6276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3120"/>
              <a:ext cx="67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627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627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903913"/>
            <a:ext cx="1619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6279" name="Rectangle 23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280" name="Oval 24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281" name="Line 25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6282" name="Group 26"/>
          <p:cNvGrpSpPr>
            <a:grpSpLocks/>
          </p:cNvGrpSpPr>
          <p:nvPr/>
        </p:nvGrpSpPr>
        <p:grpSpPr bwMode="auto">
          <a:xfrm>
            <a:off x="685800" y="228600"/>
            <a:ext cx="533400" cy="457200"/>
            <a:chOff x="432" y="144"/>
            <a:chExt cx="336" cy="288"/>
          </a:xfrm>
        </p:grpSpPr>
        <p:pic>
          <p:nvPicPr>
            <p:cNvPr id="201628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240" cy="220"/>
            </a:xfrm>
            <a:prstGeom prst="rect">
              <a:avLst/>
            </a:prstGeom>
            <a:pattFill prst="pct10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6284" name="Rectangle 28"/>
            <p:cNvSpPr>
              <a:spLocks noChangeArrowheads="1"/>
            </p:cNvSpPr>
            <p:nvPr/>
          </p:nvSpPr>
          <p:spPr bwMode="auto">
            <a:xfrm>
              <a:off x="432" y="144"/>
              <a:ext cx="336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6285" name="Group 29"/>
          <p:cNvGrpSpPr>
            <a:grpSpLocks/>
          </p:cNvGrpSpPr>
          <p:nvPr/>
        </p:nvGrpSpPr>
        <p:grpSpPr bwMode="auto">
          <a:xfrm>
            <a:off x="117475" y="2101850"/>
            <a:ext cx="968375" cy="447675"/>
            <a:chOff x="74" y="1324"/>
            <a:chExt cx="610" cy="282"/>
          </a:xfrm>
        </p:grpSpPr>
        <p:pic>
          <p:nvPicPr>
            <p:cNvPr id="2016286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361"/>
              <a:ext cx="5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6287" name="Rectangle 31"/>
            <p:cNvSpPr>
              <a:spLocks noChangeArrowheads="1"/>
            </p:cNvSpPr>
            <p:nvPr/>
          </p:nvSpPr>
          <p:spPr bwMode="auto">
            <a:xfrm>
              <a:off x="74" y="1324"/>
              <a:ext cx="610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6288" name="Line 32"/>
          <p:cNvSpPr>
            <a:spLocks noChangeShapeType="1"/>
          </p:cNvSpPr>
          <p:nvPr/>
        </p:nvSpPr>
        <p:spPr bwMode="auto">
          <a:xfrm flipV="1">
            <a:off x="1077913" y="1389063"/>
            <a:ext cx="10414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6289" name="Group 33"/>
          <p:cNvGrpSpPr>
            <a:grpSpLocks noChangeAspect="1"/>
          </p:cNvGrpSpPr>
          <p:nvPr/>
        </p:nvGrpSpPr>
        <p:grpSpPr bwMode="auto">
          <a:xfrm>
            <a:off x="6940550" y="1547813"/>
            <a:ext cx="374650" cy="280987"/>
            <a:chOff x="3264" y="48"/>
            <a:chExt cx="2359" cy="1776"/>
          </a:xfrm>
        </p:grpSpPr>
        <p:sp>
          <p:nvSpPr>
            <p:cNvPr id="2016290" name="Freeform 34"/>
            <p:cNvSpPr>
              <a:spLocks noChangeAspect="1"/>
            </p:cNvSpPr>
            <p:nvPr/>
          </p:nvSpPr>
          <p:spPr bwMode="auto">
            <a:xfrm>
              <a:off x="3264" y="57"/>
              <a:ext cx="1248" cy="864"/>
            </a:xfrm>
            <a:custGeom>
              <a:avLst/>
              <a:gdLst>
                <a:gd name="T0" fmla="*/ 0 w 1248"/>
                <a:gd name="T1" fmla="*/ 864 h 864"/>
                <a:gd name="T2" fmla="*/ 576 w 1248"/>
                <a:gd name="T3" fmla="*/ 480 h 864"/>
                <a:gd name="T4" fmla="*/ 1008 w 1248"/>
                <a:gd name="T5" fmla="*/ 192 h 864"/>
                <a:gd name="T6" fmla="*/ 1248 w 1248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864">
                  <a:moveTo>
                    <a:pt x="0" y="864"/>
                  </a:moveTo>
                  <a:cubicBezTo>
                    <a:pt x="204" y="728"/>
                    <a:pt x="408" y="592"/>
                    <a:pt x="576" y="480"/>
                  </a:cubicBezTo>
                  <a:cubicBezTo>
                    <a:pt x="744" y="368"/>
                    <a:pt x="896" y="272"/>
                    <a:pt x="1008" y="192"/>
                  </a:cubicBezTo>
                  <a:cubicBezTo>
                    <a:pt x="1120" y="112"/>
                    <a:pt x="1208" y="32"/>
                    <a:pt x="12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291" name="Freeform 35"/>
            <p:cNvSpPr>
              <a:spLocks noChangeAspect="1"/>
            </p:cNvSpPr>
            <p:nvPr/>
          </p:nvSpPr>
          <p:spPr bwMode="auto">
            <a:xfrm>
              <a:off x="4512" y="48"/>
              <a:ext cx="1111" cy="1036"/>
            </a:xfrm>
            <a:custGeom>
              <a:avLst/>
              <a:gdLst>
                <a:gd name="T0" fmla="*/ 0 w 1104"/>
                <a:gd name="T1" fmla="*/ 0 h 1008"/>
                <a:gd name="T2" fmla="*/ 480 w 1104"/>
                <a:gd name="T3" fmla="*/ 384 h 1008"/>
                <a:gd name="T4" fmla="*/ 1008 w 1104"/>
                <a:gd name="T5" fmla="*/ 912 h 1008"/>
                <a:gd name="T6" fmla="*/ 1056 w 1104"/>
                <a:gd name="T7" fmla="*/ 96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008">
                  <a:moveTo>
                    <a:pt x="0" y="0"/>
                  </a:moveTo>
                  <a:cubicBezTo>
                    <a:pt x="156" y="116"/>
                    <a:pt x="312" y="232"/>
                    <a:pt x="480" y="384"/>
                  </a:cubicBezTo>
                  <a:cubicBezTo>
                    <a:pt x="648" y="536"/>
                    <a:pt x="912" y="816"/>
                    <a:pt x="1008" y="912"/>
                  </a:cubicBezTo>
                  <a:cubicBezTo>
                    <a:pt x="1104" y="1008"/>
                    <a:pt x="1080" y="984"/>
                    <a:pt x="1056" y="96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292" name="Freeform 36"/>
            <p:cNvSpPr>
              <a:spLocks noChangeAspect="1"/>
            </p:cNvSpPr>
            <p:nvPr/>
          </p:nvSpPr>
          <p:spPr bwMode="auto">
            <a:xfrm>
              <a:off x="3264" y="912"/>
              <a:ext cx="1008" cy="912"/>
            </a:xfrm>
            <a:custGeom>
              <a:avLst/>
              <a:gdLst>
                <a:gd name="T0" fmla="*/ 0 w 1008"/>
                <a:gd name="T1" fmla="*/ 0 h 912"/>
                <a:gd name="T2" fmla="*/ 528 w 1008"/>
                <a:gd name="T3" fmla="*/ 480 h 912"/>
                <a:gd name="T4" fmla="*/ 1008 w 1008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cubicBezTo>
                    <a:pt x="180" y="164"/>
                    <a:pt x="360" y="328"/>
                    <a:pt x="528" y="480"/>
                  </a:cubicBezTo>
                  <a:cubicBezTo>
                    <a:pt x="696" y="632"/>
                    <a:pt x="920" y="840"/>
                    <a:pt x="1008" y="912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293" name="Freeform 37"/>
            <p:cNvSpPr>
              <a:spLocks noChangeAspect="1"/>
            </p:cNvSpPr>
            <p:nvPr/>
          </p:nvSpPr>
          <p:spPr bwMode="auto">
            <a:xfrm>
              <a:off x="4261" y="1056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480 w 1344"/>
                <a:gd name="T3" fmla="*/ 384 h 768"/>
                <a:gd name="T4" fmla="*/ 0 w 13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768">
                  <a:moveTo>
                    <a:pt x="1344" y="0"/>
                  </a:moveTo>
                  <a:cubicBezTo>
                    <a:pt x="1024" y="128"/>
                    <a:pt x="704" y="256"/>
                    <a:pt x="480" y="384"/>
                  </a:cubicBezTo>
                  <a:cubicBezTo>
                    <a:pt x="256" y="512"/>
                    <a:pt x="80" y="704"/>
                    <a:pt x="0" y="768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6294" name="Oval 38"/>
          <p:cNvSpPr>
            <a:spLocks noChangeAspect="1" noChangeArrowheads="1"/>
          </p:cNvSpPr>
          <p:nvPr/>
        </p:nvSpPr>
        <p:spPr bwMode="auto">
          <a:xfrm>
            <a:off x="7126288" y="1676400"/>
            <a:ext cx="36512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295" name="Line 39"/>
          <p:cNvSpPr>
            <a:spLocks noChangeShapeType="1"/>
          </p:cNvSpPr>
          <p:nvPr/>
        </p:nvSpPr>
        <p:spPr bwMode="auto">
          <a:xfrm flipH="1">
            <a:off x="7175500" y="538163"/>
            <a:ext cx="749300" cy="101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296" name="Line 40"/>
          <p:cNvSpPr>
            <a:spLocks noChangeShapeType="1"/>
          </p:cNvSpPr>
          <p:nvPr/>
        </p:nvSpPr>
        <p:spPr bwMode="auto">
          <a:xfrm flipV="1">
            <a:off x="5813425" y="1690688"/>
            <a:ext cx="1306513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6297" name="Group 41"/>
          <p:cNvGrpSpPr>
            <a:grpSpLocks/>
          </p:cNvGrpSpPr>
          <p:nvPr/>
        </p:nvGrpSpPr>
        <p:grpSpPr bwMode="auto">
          <a:xfrm>
            <a:off x="7119938" y="73025"/>
            <a:ext cx="1965325" cy="474663"/>
            <a:chOff x="4485" y="46"/>
            <a:chExt cx="1238" cy="299"/>
          </a:xfrm>
        </p:grpSpPr>
        <p:pic>
          <p:nvPicPr>
            <p:cNvPr id="2016298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9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6299" name="Rectangle 43"/>
            <p:cNvSpPr>
              <a:spLocks noChangeArrowheads="1"/>
            </p:cNvSpPr>
            <p:nvPr/>
          </p:nvSpPr>
          <p:spPr bwMode="auto">
            <a:xfrm>
              <a:off x="4485" y="46"/>
              <a:ext cx="1238" cy="2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6300" name="Group 44"/>
          <p:cNvGrpSpPr>
            <a:grpSpLocks/>
          </p:cNvGrpSpPr>
          <p:nvPr/>
        </p:nvGrpSpPr>
        <p:grpSpPr bwMode="auto">
          <a:xfrm>
            <a:off x="4746625" y="1625600"/>
            <a:ext cx="1069975" cy="447675"/>
            <a:chOff x="2990" y="1024"/>
            <a:chExt cx="674" cy="282"/>
          </a:xfrm>
        </p:grpSpPr>
        <p:pic>
          <p:nvPicPr>
            <p:cNvPr id="2016301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1056"/>
              <a:ext cx="62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6302" name="Rectangle 46"/>
            <p:cNvSpPr>
              <a:spLocks noChangeArrowheads="1"/>
            </p:cNvSpPr>
            <p:nvPr/>
          </p:nvSpPr>
          <p:spPr bwMode="auto">
            <a:xfrm>
              <a:off x="2990" y="1024"/>
              <a:ext cx="674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6303" name="Group 47"/>
          <p:cNvGrpSpPr>
            <a:grpSpLocks/>
          </p:cNvGrpSpPr>
          <p:nvPr/>
        </p:nvGrpSpPr>
        <p:grpSpPr bwMode="auto">
          <a:xfrm>
            <a:off x="3709988" y="2087563"/>
            <a:ext cx="1233487" cy="773112"/>
            <a:chOff x="2337" y="1315"/>
            <a:chExt cx="777" cy="487"/>
          </a:xfrm>
        </p:grpSpPr>
        <p:pic>
          <p:nvPicPr>
            <p:cNvPr id="2016304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553"/>
              <a:ext cx="7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6305" name="Rectangle 49"/>
            <p:cNvSpPr>
              <a:spLocks noChangeArrowheads="1"/>
            </p:cNvSpPr>
            <p:nvPr/>
          </p:nvSpPr>
          <p:spPr bwMode="auto">
            <a:xfrm>
              <a:off x="2337" y="1520"/>
              <a:ext cx="777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6306" name="Picture 5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4555">
              <a:off x="2896" y="1315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16308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6309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046538"/>
            <a:ext cx="45894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016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1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1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1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1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1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1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1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1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1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1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1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1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1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201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1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1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01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1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1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201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1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1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6270" grpId="0" animBg="1"/>
      <p:bldP spid="2016271" grpId="0" animBg="1"/>
      <p:bldP spid="2016272" grpId="0" animBg="1"/>
      <p:bldP spid="2016273" grpId="0" animBg="1"/>
      <p:bldP spid="2016279" grpId="0" animBg="1"/>
      <p:bldP spid="2016280" grpId="0" animBg="1"/>
      <p:bldP spid="2016281" grpId="0" animBg="1"/>
      <p:bldP spid="2016288" grpId="0" animBg="1"/>
      <p:bldP spid="2016294" grpId="0" animBg="1"/>
      <p:bldP spid="2016295" grpId="0" animBg="1"/>
      <p:bldP spid="20162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6"/>
          <p:cNvGrpSpPr>
            <a:grpSpLocks/>
          </p:cNvGrpSpPr>
          <p:nvPr/>
        </p:nvGrpSpPr>
        <p:grpSpPr bwMode="auto">
          <a:xfrm>
            <a:off x="685800" y="228600"/>
            <a:ext cx="533400" cy="457200"/>
            <a:chOff x="432" y="144"/>
            <a:chExt cx="336" cy="288"/>
          </a:xfrm>
        </p:grpSpPr>
        <p:pic>
          <p:nvPicPr>
            <p:cNvPr id="65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240" cy="220"/>
            </a:xfrm>
            <a:prstGeom prst="rect">
              <a:avLst/>
            </a:prstGeom>
            <a:pattFill prst="pct10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432" y="144"/>
              <a:ext cx="336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29"/>
          <p:cNvGrpSpPr>
            <a:grpSpLocks/>
          </p:cNvGrpSpPr>
          <p:nvPr/>
        </p:nvGrpSpPr>
        <p:grpSpPr bwMode="auto">
          <a:xfrm>
            <a:off x="117475" y="2101850"/>
            <a:ext cx="968375" cy="447675"/>
            <a:chOff x="74" y="1324"/>
            <a:chExt cx="610" cy="282"/>
          </a:xfrm>
        </p:grpSpPr>
        <p:pic>
          <p:nvPicPr>
            <p:cNvPr id="68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361"/>
              <a:ext cx="5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Rectangle 31"/>
            <p:cNvSpPr>
              <a:spLocks noChangeArrowheads="1"/>
            </p:cNvSpPr>
            <p:nvPr/>
          </p:nvSpPr>
          <p:spPr bwMode="auto">
            <a:xfrm>
              <a:off x="74" y="1324"/>
              <a:ext cx="610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8FB9-5F52-4199-B7C3-5126A5898B12}" type="slidenum">
              <a:rPr lang="en-US"/>
              <a:pPr/>
              <a:t>32</a:t>
            </a:fld>
            <a:endParaRPr lang="en-US"/>
          </a:p>
        </p:txBody>
      </p:sp>
      <p:sp>
        <p:nvSpPr>
          <p:cNvPr id="2017282" name="Freeform 2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17283" name="Group 3"/>
          <p:cNvGrpSpPr>
            <a:grpSpLocks noChangeAspect="1"/>
          </p:cNvGrpSpPr>
          <p:nvPr/>
        </p:nvGrpSpPr>
        <p:grpSpPr bwMode="auto">
          <a:xfrm>
            <a:off x="6940550" y="1547813"/>
            <a:ext cx="374650" cy="280987"/>
            <a:chOff x="3264" y="48"/>
            <a:chExt cx="2359" cy="1776"/>
          </a:xfrm>
        </p:grpSpPr>
        <p:sp>
          <p:nvSpPr>
            <p:cNvPr id="2017284" name="Freeform 4"/>
            <p:cNvSpPr>
              <a:spLocks noChangeAspect="1"/>
            </p:cNvSpPr>
            <p:nvPr/>
          </p:nvSpPr>
          <p:spPr bwMode="auto">
            <a:xfrm>
              <a:off x="3264" y="57"/>
              <a:ext cx="1248" cy="864"/>
            </a:xfrm>
            <a:custGeom>
              <a:avLst/>
              <a:gdLst>
                <a:gd name="T0" fmla="*/ 0 w 1248"/>
                <a:gd name="T1" fmla="*/ 864 h 864"/>
                <a:gd name="T2" fmla="*/ 576 w 1248"/>
                <a:gd name="T3" fmla="*/ 480 h 864"/>
                <a:gd name="T4" fmla="*/ 1008 w 1248"/>
                <a:gd name="T5" fmla="*/ 192 h 864"/>
                <a:gd name="T6" fmla="*/ 1248 w 1248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864">
                  <a:moveTo>
                    <a:pt x="0" y="864"/>
                  </a:moveTo>
                  <a:cubicBezTo>
                    <a:pt x="204" y="728"/>
                    <a:pt x="408" y="592"/>
                    <a:pt x="576" y="480"/>
                  </a:cubicBezTo>
                  <a:cubicBezTo>
                    <a:pt x="744" y="368"/>
                    <a:pt x="896" y="272"/>
                    <a:pt x="1008" y="192"/>
                  </a:cubicBezTo>
                  <a:cubicBezTo>
                    <a:pt x="1120" y="112"/>
                    <a:pt x="1208" y="32"/>
                    <a:pt x="12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285" name="Freeform 5"/>
            <p:cNvSpPr>
              <a:spLocks noChangeAspect="1"/>
            </p:cNvSpPr>
            <p:nvPr/>
          </p:nvSpPr>
          <p:spPr bwMode="auto">
            <a:xfrm>
              <a:off x="4512" y="48"/>
              <a:ext cx="1111" cy="1036"/>
            </a:xfrm>
            <a:custGeom>
              <a:avLst/>
              <a:gdLst>
                <a:gd name="T0" fmla="*/ 0 w 1104"/>
                <a:gd name="T1" fmla="*/ 0 h 1008"/>
                <a:gd name="T2" fmla="*/ 480 w 1104"/>
                <a:gd name="T3" fmla="*/ 384 h 1008"/>
                <a:gd name="T4" fmla="*/ 1008 w 1104"/>
                <a:gd name="T5" fmla="*/ 912 h 1008"/>
                <a:gd name="T6" fmla="*/ 1056 w 1104"/>
                <a:gd name="T7" fmla="*/ 96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008">
                  <a:moveTo>
                    <a:pt x="0" y="0"/>
                  </a:moveTo>
                  <a:cubicBezTo>
                    <a:pt x="156" y="116"/>
                    <a:pt x="312" y="232"/>
                    <a:pt x="480" y="384"/>
                  </a:cubicBezTo>
                  <a:cubicBezTo>
                    <a:pt x="648" y="536"/>
                    <a:pt x="912" y="816"/>
                    <a:pt x="1008" y="912"/>
                  </a:cubicBezTo>
                  <a:cubicBezTo>
                    <a:pt x="1104" y="1008"/>
                    <a:pt x="1080" y="984"/>
                    <a:pt x="1056" y="96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286" name="Freeform 6"/>
            <p:cNvSpPr>
              <a:spLocks noChangeAspect="1"/>
            </p:cNvSpPr>
            <p:nvPr/>
          </p:nvSpPr>
          <p:spPr bwMode="auto">
            <a:xfrm>
              <a:off x="3264" y="912"/>
              <a:ext cx="1008" cy="912"/>
            </a:xfrm>
            <a:custGeom>
              <a:avLst/>
              <a:gdLst>
                <a:gd name="T0" fmla="*/ 0 w 1008"/>
                <a:gd name="T1" fmla="*/ 0 h 912"/>
                <a:gd name="T2" fmla="*/ 528 w 1008"/>
                <a:gd name="T3" fmla="*/ 480 h 912"/>
                <a:gd name="T4" fmla="*/ 1008 w 1008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cubicBezTo>
                    <a:pt x="180" y="164"/>
                    <a:pt x="360" y="328"/>
                    <a:pt x="528" y="480"/>
                  </a:cubicBezTo>
                  <a:cubicBezTo>
                    <a:pt x="696" y="632"/>
                    <a:pt x="920" y="840"/>
                    <a:pt x="1008" y="912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287" name="Freeform 7"/>
            <p:cNvSpPr>
              <a:spLocks noChangeAspect="1"/>
            </p:cNvSpPr>
            <p:nvPr/>
          </p:nvSpPr>
          <p:spPr bwMode="auto">
            <a:xfrm>
              <a:off x="4261" y="1056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480 w 1344"/>
                <a:gd name="T3" fmla="*/ 384 h 768"/>
                <a:gd name="T4" fmla="*/ 0 w 13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768">
                  <a:moveTo>
                    <a:pt x="1344" y="0"/>
                  </a:moveTo>
                  <a:cubicBezTo>
                    <a:pt x="1024" y="128"/>
                    <a:pt x="704" y="256"/>
                    <a:pt x="480" y="384"/>
                  </a:cubicBezTo>
                  <a:cubicBezTo>
                    <a:pt x="256" y="512"/>
                    <a:pt x="80" y="704"/>
                    <a:pt x="0" y="768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288" name="Freeform 8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289" name="Line 9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729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291" name="Line 11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729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2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294" name="Rectangle 14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295" name="Oval 15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296" name="Oval 16"/>
          <p:cNvSpPr>
            <a:spLocks noChangeAspect="1" noChangeArrowheads="1"/>
          </p:cNvSpPr>
          <p:nvPr/>
        </p:nvSpPr>
        <p:spPr bwMode="auto">
          <a:xfrm>
            <a:off x="7126288" y="1676400"/>
            <a:ext cx="36512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29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299" name="Line 19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01" name="Line 21"/>
          <p:cNvSpPr>
            <a:spLocks noChangeShapeType="1"/>
          </p:cNvSpPr>
          <p:nvPr/>
        </p:nvSpPr>
        <p:spPr bwMode="auto">
          <a:xfrm flipH="1">
            <a:off x="7175500" y="538163"/>
            <a:ext cx="749300" cy="101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0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676400"/>
            <a:ext cx="9985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05" name="Line 25"/>
          <p:cNvSpPr>
            <a:spLocks noChangeShapeType="1"/>
          </p:cNvSpPr>
          <p:nvPr/>
        </p:nvSpPr>
        <p:spPr bwMode="auto">
          <a:xfrm flipV="1">
            <a:off x="1077913" y="1389063"/>
            <a:ext cx="10414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06" name="Rectangle 26"/>
          <p:cNvSpPr>
            <a:spLocks noChangeArrowheads="1"/>
          </p:cNvSpPr>
          <p:nvPr/>
        </p:nvSpPr>
        <p:spPr bwMode="auto">
          <a:xfrm>
            <a:off x="4746625" y="1625600"/>
            <a:ext cx="10699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07" name="Line 27"/>
          <p:cNvSpPr>
            <a:spLocks noChangeShapeType="1"/>
          </p:cNvSpPr>
          <p:nvPr/>
        </p:nvSpPr>
        <p:spPr bwMode="auto">
          <a:xfrm flipV="1">
            <a:off x="5813425" y="1690688"/>
            <a:ext cx="1306513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08" name="Line 28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09" name="Line 29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1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89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11" name="Rectangle 31"/>
          <p:cNvSpPr>
            <a:spLocks noChangeArrowheads="1"/>
          </p:cNvSpPr>
          <p:nvPr/>
        </p:nvSpPr>
        <p:spPr bwMode="auto">
          <a:xfrm>
            <a:off x="7119938" y="73025"/>
            <a:ext cx="1965325" cy="474663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12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076700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046538"/>
            <a:ext cx="45894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14" name="Rectangle 34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1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69025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65388"/>
            <a:ext cx="1168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17" name="Rectangle 37"/>
          <p:cNvSpPr>
            <a:spLocks noChangeArrowheads="1"/>
          </p:cNvSpPr>
          <p:nvPr/>
        </p:nvSpPr>
        <p:spPr bwMode="auto">
          <a:xfrm>
            <a:off x="3709988" y="2413000"/>
            <a:ext cx="1233487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1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555">
            <a:off x="4597400" y="2087563"/>
            <a:ext cx="12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899025"/>
            <a:ext cx="1619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2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64960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2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7475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7322" name="Group 42"/>
          <p:cNvGrpSpPr>
            <a:grpSpLocks/>
          </p:cNvGrpSpPr>
          <p:nvPr/>
        </p:nvGrpSpPr>
        <p:grpSpPr bwMode="auto">
          <a:xfrm>
            <a:off x="1022350" y="5027613"/>
            <a:ext cx="7866063" cy="847725"/>
            <a:chOff x="644" y="3167"/>
            <a:chExt cx="4955" cy="534"/>
          </a:xfrm>
        </p:grpSpPr>
        <p:pic>
          <p:nvPicPr>
            <p:cNvPr id="2017323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3167"/>
              <a:ext cx="3164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7324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3178"/>
              <a:ext cx="17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7325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903913"/>
            <a:ext cx="1619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26" name="Rectangle 46"/>
          <p:cNvSpPr>
            <a:spLocks noChangeArrowheads="1"/>
          </p:cNvSpPr>
          <p:nvPr/>
        </p:nvSpPr>
        <p:spPr bwMode="auto">
          <a:xfrm>
            <a:off x="1479550" y="4038600"/>
            <a:ext cx="1755775" cy="5032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7" name="Rectangle 47"/>
          <p:cNvSpPr>
            <a:spLocks noChangeArrowheads="1"/>
          </p:cNvSpPr>
          <p:nvPr/>
        </p:nvSpPr>
        <p:spPr bwMode="auto">
          <a:xfrm>
            <a:off x="1479550" y="5035550"/>
            <a:ext cx="2330450" cy="5207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8" name="Rectangle 48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29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30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7663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31" name="Line 51"/>
          <p:cNvSpPr>
            <a:spLocks noChangeShapeType="1"/>
          </p:cNvSpPr>
          <p:nvPr/>
        </p:nvSpPr>
        <p:spPr bwMode="auto">
          <a:xfrm flipH="1">
            <a:off x="822325" y="3344863"/>
            <a:ext cx="40386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17332" name="Group 52"/>
          <p:cNvGrpSpPr>
            <a:grpSpLocks/>
          </p:cNvGrpSpPr>
          <p:nvPr/>
        </p:nvGrpSpPr>
        <p:grpSpPr bwMode="auto">
          <a:xfrm>
            <a:off x="6172200" y="3048000"/>
            <a:ext cx="1143000" cy="762000"/>
            <a:chOff x="3888" y="1920"/>
            <a:chExt cx="720" cy="480"/>
          </a:xfrm>
        </p:grpSpPr>
        <p:sp>
          <p:nvSpPr>
            <p:cNvPr id="2017333" name="Rectangle 53"/>
            <p:cNvSpPr>
              <a:spLocks noChangeArrowheads="1"/>
            </p:cNvSpPr>
            <p:nvPr/>
          </p:nvSpPr>
          <p:spPr bwMode="auto">
            <a:xfrm>
              <a:off x="3888" y="1920"/>
              <a:ext cx="720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7334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1993"/>
              <a:ext cx="4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7335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178"/>
              <a:ext cx="61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7336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52400"/>
            <a:ext cx="322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37" name="Line 57"/>
          <p:cNvSpPr>
            <a:spLocks noChangeShapeType="1"/>
          </p:cNvSpPr>
          <p:nvPr/>
        </p:nvSpPr>
        <p:spPr bwMode="auto">
          <a:xfrm>
            <a:off x="5303520" y="2403475"/>
            <a:ext cx="1024128" cy="240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38" name="Line 58"/>
          <p:cNvSpPr>
            <a:spLocks noChangeShapeType="1"/>
          </p:cNvSpPr>
          <p:nvPr/>
        </p:nvSpPr>
        <p:spPr bwMode="auto">
          <a:xfrm flipH="1">
            <a:off x="2384425" y="4800600"/>
            <a:ext cx="3940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39" name="Line 59"/>
          <p:cNvSpPr>
            <a:spLocks noChangeShapeType="1"/>
          </p:cNvSpPr>
          <p:nvPr/>
        </p:nvSpPr>
        <p:spPr bwMode="auto">
          <a:xfrm>
            <a:off x="4697413" y="2257425"/>
            <a:ext cx="6096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40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1" name="Rectangle 6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1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017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1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1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1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1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1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1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1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1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1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1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1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8" grpId="0" animBg="1"/>
      <p:bldP spid="2017309" grpId="0" animBg="1"/>
      <p:bldP spid="2017314" grpId="0" animBg="1"/>
      <p:bldP spid="2017326" grpId="0" animBg="1"/>
      <p:bldP spid="2017327" grpId="0" animBg="1"/>
      <p:bldP spid="2017328" grpId="0" animBg="1"/>
      <p:bldP spid="2017331" grpId="0" animBg="1"/>
      <p:bldP spid="2017331" grpId="1" animBg="1"/>
      <p:bldP spid="2017337" grpId="0" animBg="1"/>
      <p:bldP spid="2017337" grpId="1" animBg="1"/>
      <p:bldP spid="2017338" grpId="0" animBg="1"/>
      <p:bldP spid="2017338" grpId="1" animBg="1"/>
      <p:bldP spid="2017339" grpId="0" animBg="1"/>
      <p:bldP spid="201733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34F-9C10-47EA-92FA-A39F528DC760}" type="slidenum">
              <a:rPr lang="en-US"/>
              <a:pPr/>
              <a:t>33</a:t>
            </a:fld>
            <a:endParaRPr lang="en-US"/>
          </a:p>
        </p:txBody>
      </p:sp>
      <p:sp>
        <p:nvSpPr>
          <p:cNvPr id="2018306" name="Line 2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07" name="Rectangle 3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83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83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81000" cy="34925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8310" name="Line 6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11" name="Rectangle 7"/>
          <p:cNvSpPr>
            <a:spLocks noChangeArrowheads="1"/>
          </p:cNvSpPr>
          <p:nvPr/>
        </p:nvSpPr>
        <p:spPr bwMode="auto">
          <a:xfrm>
            <a:off x="685800" y="228600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12" name="Line 8"/>
          <p:cNvSpPr>
            <a:spLocks noChangeShapeType="1"/>
          </p:cNvSpPr>
          <p:nvPr/>
        </p:nvSpPr>
        <p:spPr bwMode="auto">
          <a:xfrm flipH="1">
            <a:off x="7175500" y="538163"/>
            <a:ext cx="749300" cy="101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13" name="Rectangle 9"/>
          <p:cNvSpPr>
            <a:spLocks noChangeArrowheads="1"/>
          </p:cNvSpPr>
          <p:nvPr/>
        </p:nvSpPr>
        <p:spPr bwMode="auto">
          <a:xfrm>
            <a:off x="7119938" y="73025"/>
            <a:ext cx="1965325" cy="474663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831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89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83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60588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8316" name="Rectangle 12"/>
          <p:cNvSpPr>
            <a:spLocks noChangeArrowheads="1"/>
          </p:cNvSpPr>
          <p:nvPr/>
        </p:nvSpPr>
        <p:spPr bwMode="auto">
          <a:xfrm>
            <a:off x="117475" y="2101850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17" name="Line 13"/>
          <p:cNvSpPr>
            <a:spLocks noChangeShapeType="1"/>
          </p:cNvSpPr>
          <p:nvPr/>
        </p:nvSpPr>
        <p:spPr bwMode="auto">
          <a:xfrm flipV="1">
            <a:off x="1077913" y="1389063"/>
            <a:ext cx="10414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18" name="Oval 14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8319" name="Group 15"/>
          <p:cNvGrpSpPr>
            <a:grpSpLocks noChangeAspect="1"/>
          </p:cNvGrpSpPr>
          <p:nvPr/>
        </p:nvGrpSpPr>
        <p:grpSpPr bwMode="auto">
          <a:xfrm>
            <a:off x="6940550" y="1547813"/>
            <a:ext cx="374650" cy="280987"/>
            <a:chOff x="3264" y="48"/>
            <a:chExt cx="2359" cy="1776"/>
          </a:xfrm>
        </p:grpSpPr>
        <p:sp>
          <p:nvSpPr>
            <p:cNvPr id="2018320" name="Freeform 16"/>
            <p:cNvSpPr>
              <a:spLocks noChangeAspect="1"/>
            </p:cNvSpPr>
            <p:nvPr/>
          </p:nvSpPr>
          <p:spPr bwMode="auto">
            <a:xfrm>
              <a:off x="3264" y="57"/>
              <a:ext cx="1248" cy="864"/>
            </a:xfrm>
            <a:custGeom>
              <a:avLst/>
              <a:gdLst>
                <a:gd name="T0" fmla="*/ 0 w 1248"/>
                <a:gd name="T1" fmla="*/ 864 h 864"/>
                <a:gd name="T2" fmla="*/ 576 w 1248"/>
                <a:gd name="T3" fmla="*/ 480 h 864"/>
                <a:gd name="T4" fmla="*/ 1008 w 1248"/>
                <a:gd name="T5" fmla="*/ 192 h 864"/>
                <a:gd name="T6" fmla="*/ 1248 w 1248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864">
                  <a:moveTo>
                    <a:pt x="0" y="864"/>
                  </a:moveTo>
                  <a:cubicBezTo>
                    <a:pt x="204" y="728"/>
                    <a:pt x="408" y="592"/>
                    <a:pt x="576" y="480"/>
                  </a:cubicBezTo>
                  <a:cubicBezTo>
                    <a:pt x="744" y="368"/>
                    <a:pt x="896" y="272"/>
                    <a:pt x="1008" y="192"/>
                  </a:cubicBezTo>
                  <a:cubicBezTo>
                    <a:pt x="1120" y="112"/>
                    <a:pt x="1208" y="32"/>
                    <a:pt x="12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321" name="Freeform 17"/>
            <p:cNvSpPr>
              <a:spLocks noChangeAspect="1"/>
            </p:cNvSpPr>
            <p:nvPr/>
          </p:nvSpPr>
          <p:spPr bwMode="auto">
            <a:xfrm>
              <a:off x="4512" y="48"/>
              <a:ext cx="1111" cy="1036"/>
            </a:xfrm>
            <a:custGeom>
              <a:avLst/>
              <a:gdLst>
                <a:gd name="T0" fmla="*/ 0 w 1104"/>
                <a:gd name="T1" fmla="*/ 0 h 1008"/>
                <a:gd name="T2" fmla="*/ 480 w 1104"/>
                <a:gd name="T3" fmla="*/ 384 h 1008"/>
                <a:gd name="T4" fmla="*/ 1008 w 1104"/>
                <a:gd name="T5" fmla="*/ 912 h 1008"/>
                <a:gd name="T6" fmla="*/ 1056 w 1104"/>
                <a:gd name="T7" fmla="*/ 96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008">
                  <a:moveTo>
                    <a:pt x="0" y="0"/>
                  </a:moveTo>
                  <a:cubicBezTo>
                    <a:pt x="156" y="116"/>
                    <a:pt x="312" y="232"/>
                    <a:pt x="480" y="384"/>
                  </a:cubicBezTo>
                  <a:cubicBezTo>
                    <a:pt x="648" y="536"/>
                    <a:pt x="912" y="816"/>
                    <a:pt x="1008" y="912"/>
                  </a:cubicBezTo>
                  <a:cubicBezTo>
                    <a:pt x="1104" y="1008"/>
                    <a:pt x="1080" y="984"/>
                    <a:pt x="1056" y="96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322" name="Freeform 18"/>
            <p:cNvSpPr>
              <a:spLocks noChangeAspect="1"/>
            </p:cNvSpPr>
            <p:nvPr/>
          </p:nvSpPr>
          <p:spPr bwMode="auto">
            <a:xfrm>
              <a:off x="3264" y="912"/>
              <a:ext cx="1008" cy="912"/>
            </a:xfrm>
            <a:custGeom>
              <a:avLst/>
              <a:gdLst>
                <a:gd name="T0" fmla="*/ 0 w 1008"/>
                <a:gd name="T1" fmla="*/ 0 h 912"/>
                <a:gd name="T2" fmla="*/ 528 w 1008"/>
                <a:gd name="T3" fmla="*/ 480 h 912"/>
                <a:gd name="T4" fmla="*/ 1008 w 1008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cubicBezTo>
                    <a:pt x="180" y="164"/>
                    <a:pt x="360" y="328"/>
                    <a:pt x="528" y="480"/>
                  </a:cubicBezTo>
                  <a:cubicBezTo>
                    <a:pt x="696" y="632"/>
                    <a:pt x="920" y="840"/>
                    <a:pt x="1008" y="912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323" name="Freeform 19"/>
            <p:cNvSpPr>
              <a:spLocks noChangeAspect="1"/>
            </p:cNvSpPr>
            <p:nvPr/>
          </p:nvSpPr>
          <p:spPr bwMode="auto">
            <a:xfrm>
              <a:off x="4261" y="1056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480 w 1344"/>
                <a:gd name="T3" fmla="*/ 384 h 768"/>
                <a:gd name="T4" fmla="*/ 0 w 13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768">
                  <a:moveTo>
                    <a:pt x="1344" y="0"/>
                  </a:moveTo>
                  <a:cubicBezTo>
                    <a:pt x="1024" y="128"/>
                    <a:pt x="704" y="256"/>
                    <a:pt x="480" y="384"/>
                  </a:cubicBezTo>
                  <a:cubicBezTo>
                    <a:pt x="256" y="512"/>
                    <a:pt x="80" y="704"/>
                    <a:pt x="0" y="768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8324" name="Oval 20"/>
          <p:cNvSpPr>
            <a:spLocks noChangeAspect="1" noChangeArrowheads="1"/>
          </p:cNvSpPr>
          <p:nvPr/>
        </p:nvSpPr>
        <p:spPr bwMode="auto">
          <a:xfrm>
            <a:off x="7126288" y="1676400"/>
            <a:ext cx="36512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25" name="Rectangle 21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26" name="Line 22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27" name="Line 23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832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4094163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8329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8330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163888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8331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7575"/>
            <a:ext cx="971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8332" name="Rectangle 28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33" name="Rectangle 29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8334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49438"/>
            <a:ext cx="219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8335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336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B89D2D7F-CB46-4295-BC7C-97FA8392D8B7}" type="slidenum">
              <a:rPr lang="en-US"/>
              <a:pPr/>
              <a:t>34</a:t>
            </a:fld>
            <a:endParaRPr lang="en-US"/>
          </a:p>
        </p:txBody>
      </p:sp>
      <p:sp>
        <p:nvSpPr>
          <p:cNvPr id="2019330" name="Line 2"/>
          <p:cNvSpPr>
            <a:spLocks noChangeShapeType="1"/>
          </p:cNvSpPr>
          <p:nvPr/>
        </p:nvSpPr>
        <p:spPr bwMode="auto">
          <a:xfrm>
            <a:off x="2819400" y="145097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93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9975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9332" name="Freeform 4"/>
          <p:cNvSpPr>
            <a:spLocks/>
          </p:cNvSpPr>
          <p:nvPr/>
        </p:nvSpPr>
        <p:spPr bwMode="auto">
          <a:xfrm>
            <a:off x="5181600" y="90488"/>
            <a:ext cx="1981200" cy="1371600"/>
          </a:xfrm>
          <a:custGeom>
            <a:avLst/>
            <a:gdLst>
              <a:gd name="T0" fmla="*/ 0 w 1248"/>
              <a:gd name="T1" fmla="*/ 864 h 864"/>
              <a:gd name="T2" fmla="*/ 576 w 1248"/>
              <a:gd name="T3" fmla="*/ 480 h 864"/>
              <a:gd name="T4" fmla="*/ 1008 w 1248"/>
              <a:gd name="T5" fmla="*/ 192 h 864"/>
              <a:gd name="T6" fmla="*/ 1248 w 1248"/>
              <a:gd name="T7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864">
                <a:moveTo>
                  <a:pt x="0" y="864"/>
                </a:moveTo>
                <a:cubicBezTo>
                  <a:pt x="204" y="728"/>
                  <a:pt x="408" y="592"/>
                  <a:pt x="576" y="480"/>
                </a:cubicBezTo>
                <a:cubicBezTo>
                  <a:pt x="744" y="368"/>
                  <a:pt x="896" y="272"/>
                  <a:pt x="1008" y="192"/>
                </a:cubicBezTo>
                <a:cubicBezTo>
                  <a:pt x="1120" y="112"/>
                  <a:pt x="1208" y="32"/>
                  <a:pt x="12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33" name="Freeform 5"/>
          <p:cNvSpPr>
            <a:spLocks/>
          </p:cNvSpPr>
          <p:nvPr/>
        </p:nvSpPr>
        <p:spPr bwMode="auto">
          <a:xfrm>
            <a:off x="7162800" y="76200"/>
            <a:ext cx="1763713" cy="1644650"/>
          </a:xfrm>
          <a:custGeom>
            <a:avLst/>
            <a:gdLst>
              <a:gd name="T0" fmla="*/ 0 w 1104"/>
              <a:gd name="T1" fmla="*/ 0 h 1008"/>
              <a:gd name="T2" fmla="*/ 480 w 1104"/>
              <a:gd name="T3" fmla="*/ 384 h 1008"/>
              <a:gd name="T4" fmla="*/ 1008 w 1104"/>
              <a:gd name="T5" fmla="*/ 912 h 1008"/>
              <a:gd name="T6" fmla="*/ 1056 w 1104"/>
              <a:gd name="T7" fmla="*/ 96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008">
                <a:moveTo>
                  <a:pt x="0" y="0"/>
                </a:moveTo>
                <a:cubicBezTo>
                  <a:pt x="156" y="116"/>
                  <a:pt x="312" y="232"/>
                  <a:pt x="480" y="384"/>
                </a:cubicBezTo>
                <a:cubicBezTo>
                  <a:pt x="648" y="536"/>
                  <a:pt x="912" y="816"/>
                  <a:pt x="1008" y="912"/>
                </a:cubicBezTo>
                <a:cubicBezTo>
                  <a:pt x="1104" y="1008"/>
                  <a:pt x="1080" y="984"/>
                  <a:pt x="1056" y="96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34" name="Freeform 6"/>
          <p:cNvSpPr>
            <a:spLocks/>
          </p:cNvSpPr>
          <p:nvPr/>
        </p:nvSpPr>
        <p:spPr bwMode="auto">
          <a:xfrm>
            <a:off x="5181600" y="1447800"/>
            <a:ext cx="1600200" cy="1447800"/>
          </a:xfrm>
          <a:custGeom>
            <a:avLst/>
            <a:gdLst>
              <a:gd name="T0" fmla="*/ 0 w 1008"/>
              <a:gd name="T1" fmla="*/ 0 h 912"/>
              <a:gd name="T2" fmla="*/ 528 w 1008"/>
              <a:gd name="T3" fmla="*/ 480 h 912"/>
              <a:gd name="T4" fmla="*/ 1008 w 100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912">
                <a:moveTo>
                  <a:pt x="0" y="0"/>
                </a:moveTo>
                <a:cubicBezTo>
                  <a:pt x="180" y="164"/>
                  <a:pt x="360" y="328"/>
                  <a:pt x="528" y="480"/>
                </a:cubicBezTo>
                <a:cubicBezTo>
                  <a:pt x="696" y="632"/>
                  <a:pt x="920" y="840"/>
                  <a:pt x="1008" y="912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35" name="Freeform 7"/>
          <p:cNvSpPr>
            <a:spLocks/>
          </p:cNvSpPr>
          <p:nvPr/>
        </p:nvSpPr>
        <p:spPr bwMode="auto">
          <a:xfrm>
            <a:off x="6764338" y="1676400"/>
            <a:ext cx="2133600" cy="1219200"/>
          </a:xfrm>
          <a:custGeom>
            <a:avLst/>
            <a:gdLst>
              <a:gd name="T0" fmla="*/ 1344 w 1344"/>
              <a:gd name="T1" fmla="*/ 0 h 768"/>
              <a:gd name="T2" fmla="*/ 480 w 1344"/>
              <a:gd name="T3" fmla="*/ 384 h 768"/>
              <a:gd name="T4" fmla="*/ 0 w 13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768">
                <a:moveTo>
                  <a:pt x="1344" y="0"/>
                </a:moveTo>
                <a:cubicBezTo>
                  <a:pt x="1024" y="128"/>
                  <a:pt x="704" y="256"/>
                  <a:pt x="480" y="384"/>
                </a:cubicBezTo>
                <a:cubicBezTo>
                  <a:pt x="256" y="512"/>
                  <a:pt x="80" y="704"/>
                  <a:pt x="0" y="76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36" name="Oval 8"/>
          <p:cNvSpPr>
            <a:spLocks noChangeAspect="1" noChangeArrowheads="1"/>
          </p:cNvSpPr>
          <p:nvPr/>
        </p:nvSpPr>
        <p:spPr bwMode="auto">
          <a:xfrm>
            <a:off x="1508125" y="14319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37" name="Oval 9"/>
          <p:cNvSpPr>
            <a:spLocks noChangeAspect="1" noChangeArrowheads="1"/>
          </p:cNvSpPr>
          <p:nvPr/>
        </p:nvSpPr>
        <p:spPr bwMode="auto">
          <a:xfrm>
            <a:off x="1889125" y="18891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933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1463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9339" name="Rectangle 11"/>
          <p:cNvSpPr>
            <a:spLocks noChangeArrowheads="1"/>
          </p:cNvSpPr>
          <p:nvPr/>
        </p:nvSpPr>
        <p:spPr bwMode="auto">
          <a:xfrm>
            <a:off x="117475" y="2752725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9340" name="Group 12"/>
          <p:cNvGrpSpPr>
            <a:grpSpLocks/>
          </p:cNvGrpSpPr>
          <p:nvPr/>
        </p:nvGrpSpPr>
        <p:grpSpPr bwMode="auto">
          <a:xfrm>
            <a:off x="269875" y="3514725"/>
            <a:ext cx="2211388" cy="447675"/>
            <a:chOff x="170" y="2214"/>
            <a:chExt cx="1393" cy="282"/>
          </a:xfrm>
        </p:grpSpPr>
        <p:pic>
          <p:nvPicPr>
            <p:cNvPr id="2019341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251"/>
              <a:ext cx="136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9342" name="Rectangle 14"/>
            <p:cNvSpPr>
              <a:spLocks noChangeArrowheads="1"/>
            </p:cNvSpPr>
            <p:nvPr/>
          </p:nvSpPr>
          <p:spPr bwMode="auto">
            <a:xfrm>
              <a:off x="170" y="2214"/>
              <a:ext cx="1393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9343" name="Oval 15"/>
          <p:cNvSpPr>
            <a:spLocks noChangeAspect="1" noChangeArrowheads="1"/>
          </p:cNvSpPr>
          <p:nvPr/>
        </p:nvSpPr>
        <p:spPr bwMode="auto">
          <a:xfrm>
            <a:off x="7756525" y="1752600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44" name="Line 16"/>
          <p:cNvSpPr>
            <a:spLocks noChangeShapeType="1"/>
          </p:cNvSpPr>
          <p:nvPr/>
        </p:nvSpPr>
        <p:spPr bwMode="auto">
          <a:xfrm flipV="1">
            <a:off x="5767388" y="1817688"/>
            <a:ext cx="19812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45" name="Line 17"/>
          <p:cNvSpPr>
            <a:spLocks noChangeShapeType="1"/>
          </p:cNvSpPr>
          <p:nvPr/>
        </p:nvSpPr>
        <p:spPr bwMode="auto">
          <a:xfrm>
            <a:off x="0" y="5638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19346" name="Group 18"/>
          <p:cNvGrpSpPr>
            <a:grpSpLocks/>
          </p:cNvGrpSpPr>
          <p:nvPr/>
        </p:nvGrpSpPr>
        <p:grpSpPr bwMode="auto">
          <a:xfrm>
            <a:off x="304800" y="4370388"/>
            <a:ext cx="1479550" cy="735012"/>
            <a:chOff x="192" y="2753"/>
            <a:chExt cx="932" cy="463"/>
          </a:xfrm>
        </p:grpSpPr>
        <p:pic>
          <p:nvPicPr>
            <p:cNvPr id="2019347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53"/>
              <a:ext cx="92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9348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3022"/>
              <a:ext cx="91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19349" name="Line 21"/>
          <p:cNvSpPr>
            <a:spLocks noChangeShapeType="1"/>
          </p:cNvSpPr>
          <p:nvPr/>
        </p:nvSpPr>
        <p:spPr bwMode="auto">
          <a:xfrm flipV="1">
            <a:off x="1552575" y="484188"/>
            <a:ext cx="0" cy="9413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935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31813"/>
            <a:ext cx="1539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51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57200"/>
            <a:ext cx="1381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9352" name="Line 24"/>
          <p:cNvSpPr>
            <a:spLocks noChangeShapeType="1"/>
          </p:cNvSpPr>
          <p:nvPr/>
        </p:nvSpPr>
        <p:spPr bwMode="auto">
          <a:xfrm rot="16200000" flipV="1">
            <a:off x="2082007" y="996156"/>
            <a:ext cx="0" cy="9509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53" name="Line 25"/>
          <p:cNvSpPr>
            <a:spLocks noChangeShapeType="1"/>
          </p:cNvSpPr>
          <p:nvPr/>
        </p:nvSpPr>
        <p:spPr bwMode="auto">
          <a:xfrm flipH="1">
            <a:off x="762000" y="609600"/>
            <a:ext cx="274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54" name="Line 26"/>
          <p:cNvSpPr>
            <a:spLocks noChangeShapeType="1"/>
          </p:cNvSpPr>
          <p:nvPr/>
        </p:nvSpPr>
        <p:spPr bwMode="auto">
          <a:xfrm flipH="1">
            <a:off x="1544638" y="609600"/>
            <a:ext cx="311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55" name="Line 27"/>
          <p:cNvSpPr>
            <a:spLocks noChangeShapeType="1"/>
          </p:cNvSpPr>
          <p:nvPr/>
        </p:nvSpPr>
        <p:spPr bwMode="auto">
          <a:xfrm flipH="1">
            <a:off x="2046288" y="609600"/>
            <a:ext cx="23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56" name="Line 28"/>
          <p:cNvSpPr>
            <a:spLocks noChangeShapeType="1"/>
          </p:cNvSpPr>
          <p:nvPr/>
        </p:nvSpPr>
        <p:spPr bwMode="auto">
          <a:xfrm>
            <a:off x="2303463" y="730250"/>
            <a:ext cx="2841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57" name="Line 29"/>
          <p:cNvSpPr>
            <a:spLocks noChangeShapeType="1"/>
          </p:cNvSpPr>
          <p:nvPr/>
        </p:nvSpPr>
        <p:spPr bwMode="auto">
          <a:xfrm>
            <a:off x="2286000" y="2286000"/>
            <a:ext cx="2841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58" name="Line 30"/>
          <p:cNvSpPr>
            <a:spLocks noChangeShapeType="1"/>
          </p:cNvSpPr>
          <p:nvPr/>
        </p:nvSpPr>
        <p:spPr bwMode="auto">
          <a:xfrm flipV="1">
            <a:off x="2286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59" name="Line 31"/>
          <p:cNvSpPr>
            <a:spLocks noChangeShapeType="1"/>
          </p:cNvSpPr>
          <p:nvPr/>
        </p:nvSpPr>
        <p:spPr bwMode="auto">
          <a:xfrm flipV="1">
            <a:off x="762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60" name="Line 32"/>
          <p:cNvSpPr>
            <a:spLocks noChangeShapeType="1"/>
          </p:cNvSpPr>
          <p:nvPr/>
        </p:nvSpPr>
        <p:spPr bwMode="auto">
          <a:xfrm flipH="1">
            <a:off x="1243013" y="609600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61" name="Line 33"/>
          <p:cNvSpPr>
            <a:spLocks noChangeShapeType="1"/>
          </p:cNvSpPr>
          <p:nvPr/>
        </p:nvSpPr>
        <p:spPr bwMode="auto">
          <a:xfrm flipV="1">
            <a:off x="2438400" y="7620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62" name="Line 34"/>
          <p:cNvSpPr>
            <a:spLocks noChangeShapeType="1"/>
          </p:cNvSpPr>
          <p:nvPr/>
        </p:nvSpPr>
        <p:spPr bwMode="auto">
          <a:xfrm flipV="1">
            <a:off x="2438400" y="1462088"/>
            <a:ext cx="0" cy="284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63" name="Line 35"/>
          <p:cNvSpPr>
            <a:spLocks noChangeShapeType="1"/>
          </p:cNvSpPr>
          <p:nvPr/>
        </p:nvSpPr>
        <p:spPr bwMode="auto">
          <a:xfrm>
            <a:off x="2438400" y="1250950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64" name="Line 36"/>
          <p:cNvSpPr>
            <a:spLocks noChangeShapeType="1"/>
          </p:cNvSpPr>
          <p:nvPr/>
        </p:nvSpPr>
        <p:spPr bwMode="auto">
          <a:xfrm>
            <a:off x="2438400" y="2009775"/>
            <a:ext cx="0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65" name="Line 37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9366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995363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67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0700"/>
            <a:ext cx="1381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9368" name="Group 40"/>
          <p:cNvGrpSpPr>
            <a:grpSpLocks/>
          </p:cNvGrpSpPr>
          <p:nvPr/>
        </p:nvGrpSpPr>
        <p:grpSpPr bwMode="auto">
          <a:xfrm>
            <a:off x="3457575" y="5711825"/>
            <a:ext cx="5032375" cy="515938"/>
            <a:chOff x="2178" y="3598"/>
            <a:chExt cx="3170" cy="325"/>
          </a:xfrm>
        </p:grpSpPr>
        <p:pic>
          <p:nvPicPr>
            <p:cNvPr id="2019369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3644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9370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3598"/>
              <a:ext cx="289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9371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457200" cy="41910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72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9373" name="Oval 45"/>
          <p:cNvSpPr>
            <a:spLocks noChangeAspect="1" noChangeArrowheads="1"/>
          </p:cNvSpPr>
          <p:nvPr/>
        </p:nvSpPr>
        <p:spPr bwMode="auto">
          <a:xfrm>
            <a:off x="6858000" y="1355725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74" name="Rectangle 46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75" name="Line 47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76" name="Line 48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9377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4094163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78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79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163888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80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7575"/>
            <a:ext cx="971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9381" name="Rectangle 53"/>
          <p:cNvSpPr>
            <a:spLocks noChangeArrowheads="1"/>
          </p:cNvSpPr>
          <p:nvPr/>
        </p:nvSpPr>
        <p:spPr bwMode="auto">
          <a:xfrm>
            <a:off x="762000" y="730250"/>
            <a:ext cx="1527175" cy="1563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9382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711825"/>
            <a:ext cx="28892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9383" name="Group 55"/>
          <p:cNvGrpSpPr>
            <a:grpSpLocks/>
          </p:cNvGrpSpPr>
          <p:nvPr/>
        </p:nvGrpSpPr>
        <p:grpSpPr bwMode="auto">
          <a:xfrm>
            <a:off x="1515137" y="6360578"/>
            <a:ext cx="6497205" cy="469035"/>
            <a:chOff x="1118" y="3984"/>
            <a:chExt cx="4502" cy="325"/>
          </a:xfrm>
        </p:grpSpPr>
        <p:pic>
          <p:nvPicPr>
            <p:cNvPr id="2019384" name="Picture 5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3984"/>
              <a:ext cx="420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9385" name="Picture 5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4032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19386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60" y="6395443"/>
            <a:ext cx="343740" cy="34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9387" name="Rectangle 59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88" name="Rectangle 60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89" name="Line 61"/>
          <p:cNvSpPr>
            <a:spLocks noChangeShapeType="1"/>
          </p:cNvSpPr>
          <p:nvPr/>
        </p:nvSpPr>
        <p:spPr bwMode="auto">
          <a:xfrm flipV="1">
            <a:off x="609600" y="1524000"/>
            <a:ext cx="9144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90" name="Line 62"/>
          <p:cNvSpPr>
            <a:spLocks noChangeShapeType="1"/>
          </p:cNvSpPr>
          <p:nvPr/>
        </p:nvSpPr>
        <p:spPr bwMode="auto">
          <a:xfrm flipV="1">
            <a:off x="1371600" y="1981200"/>
            <a:ext cx="533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9391" name="Group 63"/>
          <p:cNvGrpSpPr>
            <a:grpSpLocks/>
          </p:cNvGrpSpPr>
          <p:nvPr/>
        </p:nvGrpSpPr>
        <p:grpSpPr bwMode="auto">
          <a:xfrm>
            <a:off x="3275013" y="2330450"/>
            <a:ext cx="2486025" cy="447675"/>
            <a:chOff x="2063" y="1468"/>
            <a:chExt cx="1566" cy="282"/>
          </a:xfrm>
        </p:grpSpPr>
        <p:sp>
          <p:nvSpPr>
            <p:cNvPr id="2019392" name="Rectangle 64"/>
            <p:cNvSpPr>
              <a:spLocks noChangeArrowheads="1"/>
            </p:cNvSpPr>
            <p:nvPr/>
          </p:nvSpPr>
          <p:spPr bwMode="auto">
            <a:xfrm>
              <a:off x="2063" y="1468"/>
              <a:ext cx="1566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9393" name="Picture 6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" y="1505"/>
              <a:ext cx="15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19394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95" name="Rectangle 6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1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1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01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01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01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01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1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1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1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1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1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201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01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01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1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201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201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1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1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1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1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201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1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1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1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1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201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1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1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1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1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1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1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1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1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9337" grpId="0" animBg="1"/>
      <p:bldP spid="2019343" grpId="0" animBg="1"/>
      <p:bldP spid="2019344" grpId="0" animBg="1"/>
      <p:bldP spid="2019345" grpId="0" animBg="1"/>
      <p:bldP spid="2019349" grpId="0" animBg="1"/>
      <p:bldP spid="2019352" grpId="0" animBg="1"/>
      <p:bldP spid="2019353" grpId="0" animBg="1"/>
      <p:bldP spid="2019354" grpId="0" animBg="1"/>
      <p:bldP spid="2019355" grpId="0" animBg="1"/>
      <p:bldP spid="2019356" grpId="0" animBg="1"/>
      <p:bldP spid="2019357" grpId="0" animBg="1"/>
      <p:bldP spid="2019358" grpId="0" animBg="1"/>
      <p:bldP spid="2019359" grpId="0" animBg="1"/>
      <p:bldP spid="2019360" grpId="0" animBg="1"/>
      <p:bldP spid="2019361" grpId="0" animBg="1"/>
      <p:bldP spid="2019362" grpId="0" animBg="1"/>
      <p:bldP spid="2019363" grpId="0" animBg="1"/>
      <p:bldP spid="2019364" grpId="0" animBg="1"/>
      <p:bldP spid="2019365" grpId="0" animBg="1"/>
      <p:bldP spid="20193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1515137" y="6360578"/>
            <a:ext cx="6497205" cy="469035"/>
            <a:chOff x="1118" y="3984"/>
            <a:chExt cx="4502" cy="325"/>
          </a:xfrm>
        </p:grpSpPr>
        <p:pic>
          <p:nvPicPr>
            <p:cNvPr id="68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3984"/>
              <a:ext cx="420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4032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0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60" y="6395443"/>
            <a:ext cx="343740" cy="34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A46A87DE-4CAD-40F7-AD2A-E1B9898D7CA2}" type="slidenum">
              <a:rPr lang="en-US"/>
              <a:pPr/>
              <a:t>35</a:t>
            </a:fld>
            <a:endParaRPr lang="en-US"/>
          </a:p>
        </p:txBody>
      </p:sp>
      <p:sp>
        <p:nvSpPr>
          <p:cNvPr id="2020354" name="Rectangle 2"/>
          <p:cNvSpPr>
            <a:spLocks noChangeAspect="1" noChangeArrowheads="1"/>
          </p:cNvSpPr>
          <p:nvPr/>
        </p:nvSpPr>
        <p:spPr bwMode="auto">
          <a:xfrm>
            <a:off x="762000" y="730250"/>
            <a:ext cx="1527175" cy="15589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55" name="Freeform 3"/>
          <p:cNvSpPr>
            <a:spLocks/>
          </p:cNvSpPr>
          <p:nvPr/>
        </p:nvSpPr>
        <p:spPr bwMode="auto">
          <a:xfrm>
            <a:off x="5181600" y="90488"/>
            <a:ext cx="1981200" cy="1371600"/>
          </a:xfrm>
          <a:custGeom>
            <a:avLst/>
            <a:gdLst>
              <a:gd name="T0" fmla="*/ 0 w 1248"/>
              <a:gd name="T1" fmla="*/ 864 h 864"/>
              <a:gd name="T2" fmla="*/ 576 w 1248"/>
              <a:gd name="T3" fmla="*/ 480 h 864"/>
              <a:gd name="T4" fmla="*/ 1008 w 1248"/>
              <a:gd name="T5" fmla="*/ 192 h 864"/>
              <a:gd name="T6" fmla="*/ 1248 w 1248"/>
              <a:gd name="T7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864">
                <a:moveTo>
                  <a:pt x="0" y="864"/>
                </a:moveTo>
                <a:cubicBezTo>
                  <a:pt x="204" y="728"/>
                  <a:pt x="408" y="592"/>
                  <a:pt x="576" y="480"/>
                </a:cubicBezTo>
                <a:cubicBezTo>
                  <a:pt x="744" y="368"/>
                  <a:pt x="896" y="272"/>
                  <a:pt x="1008" y="192"/>
                </a:cubicBezTo>
                <a:cubicBezTo>
                  <a:pt x="1120" y="112"/>
                  <a:pt x="1208" y="32"/>
                  <a:pt x="12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56" name="Freeform 4"/>
          <p:cNvSpPr>
            <a:spLocks/>
          </p:cNvSpPr>
          <p:nvPr/>
        </p:nvSpPr>
        <p:spPr bwMode="auto">
          <a:xfrm>
            <a:off x="7162800" y="76200"/>
            <a:ext cx="1763713" cy="1644650"/>
          </a:xfrm>
          <a:custGeom>
            <a:avLst/>
            <a:gdLst>
              <a:gd name="T0" fmla="*/ 0 w 1104"/>
              <a:gd name="T1" fmla="*/ 0 h 1008"/>
              <a:gd name="T2" fmla="*/ 480 w 1104"/>
              <a:gd name="T3" fmla="*/ 384 h 1008"/>
              <a:gd name="T4" fmla="*/ 1008 w 1104"/>
              <a:gd name="T5" fmla="*/ 912 h 1008"/>
              <a:gd name="T6" fmla="*/ 1056 w 1104"/>
              <a:gd name="T7" fmla="*/ 96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008">
                <a:moveTo>
                  <a:pt x="0" y="0"/>
                </a:moveTo>
                <a:cubicBezTo>
                  <a:pt x="156" y="116"/>
                  <a:pt x="312" y="232"/>
                  <a:pt x="480" y="384"/>
                </a:cubicBezTo>
                <a:cubicBezTo>
                  <a:pt x="648" y="536"/>
                  <a:pt x="912" y="816"/>
                  <a:pt x="1008" y="912"/>
                </a:cubicBezTo>
                <a:cubicBezTo>
                  <a:pt x="1104" y="1008"/>
                  <a:pt x="1080" y="984"/>
                  <a:pt x="1056" y="96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57" name="Freeform 5"/>
          <p:cNvSpPr>
            <a:spLocks/>
          </p:cNvSpPr>
          <p:nvPr/>
        </p:nvSpPr>
        <p:spPr bwMode="auto">
          <a:xfrm>
            <a:off x="5181600" y="1447800"/>
            <a:ext cx="1600200" cy="1447800"/>
          </a:xfrm>
          <a:custGeom>
            <a:avLst/>
            <a:gdLst>
              <a:gd name="T0" fmla="*/ 0 w 1008"/>
              <a:gd name="T1" fmla="*/ 0 h 912"/>
              <a:gd name="T2" fmla="*/ 528 w 1008"/>
              <a:gd name="T3" fmla="*/ 480 h 912"/>
              <a:gd name="T4" fmla="*/ 1008 w 100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912">
                <a:moveTo>
                  <a:pt x="0" y="0"/>
                </a:moveTo>
                <a:cubicBezTo>
                  <a:pt x="180" y="164"/>
                  <a:pt x="360" y="328"/>
                  <a:pt x="528" y="480"/>
                </a:cubicBezTo>
                <a:cubicBezTo>
                  <a:pt x="696" y="632"/>
                  <a:pt x="920" y="840"/>
                  <a:pt x="1008" y="912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58" name="Freeform 6"/>
          <p:cNvSpPr>
            <a:spLocks/>
          </p:cNvSpPr>
          <p:nvPr/>
        </p:nvSpPr>
        <p:spPr bwMode="auto">
          <a:xfrm>
            <a:off x="6764338" y="1676400"/>
            <a:ext cx="2133600" cy="1219200"/>
          </a:xfrm>
          <a:custGeom>
            <a:avLst/>
            <a:gdLst>
              <a:gd name="T0" fmla="*/ 1344 w 1344"/>
              <a:gd name="T1" fmla="*/ 0 h 768"/>
              <a:gd name="T2" fmla="*/ 480 w 1344"/>
              <a:gd name="T3" fmla="*/ 384 h 768"/>
              <a:gd name="T4" fmla="*/ 0 w 13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768">
                <a:moveTo>
                  <a:pt x="1344" y="0"/>
                </a:moveTo>
                <a:cubicBezTo>
                  <a:pt x="1024" y="128"/>
                  <a:pt x="704" y="256"/>
                  <a:pt x="480" y="384"/>
                </a:cubicBezTo>
                <a:cubicBezTo>
                  <a:pt x="256" y="512"/>
                  <a:pt x="80" y="704"/>
                  <a:pt x="0" y="76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59" name="Oval 7"/>
          <p:cNvSpPr>
            <a:spLocks noChangeAspect="1" noChangeArrowheads="1"/>
          </p:cNvSpPr>
          <p:nvPr/>
        </p:nvSpPr>
        <p:spPr bwMode="auto">
          <a:xfrm>
            <a:off x="1508125" y="14319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60" name="Oval 8"/>
          <p:cNvSpPr>
            <a:spLocks noChangeAspect="1" noChangeArrowheads="1"/>
          </p:cNvSpPr>
          <p:nvPr/>
        </p:nvSpPr>
        <p:spPr bwMode="auto">
          <a:xfrm>
            <a:off x="1889125" y="18891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036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1463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362" name="Rectangle 10"/>
          <p:cNvSpPr>
            <a:spLocks noChangeArrowheads="1"/>
          </p:cNvSpPr>
          <p:nvPr/>
        </p:nvSpPr>
        <p:spPr bwMode="auto">
          <a:xfrm>
            <a:off x="117475" y="2752725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63" name="Line 11"/>
          <p:cNvSpPr>
            <a:spLocks noChangeShapeType="1"/>
          </p:cNvSpPr>
          <p:nvPr/>
        </p:nvSpPr>
        <p:spPr bwMode="auto">
          <a:xfrm flipV="1">
            <a:off x="609600" y="1524000"/>
            <a:ext cx="9144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036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573463"/>
            <a:ext cx="2166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365" name="Rectangle 13"/>
          <p:cNvSpPr>
            <a:spLocks noChangeArrowheads="1"/>
          </p:cNvSpPr>
          <p:nvPr/>
        </p:nvSpPr>
        <p:spPr bwMode="auto">
          <a:xfrm>
            <a:off x="263525" y="3514725"/>
            <a:ext cx="2211388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66" name="Line 14"/>
          <p:cNvSpPr>
            <a:spLocks noChangeShapeType="1"/>
          </p:cNvSpPr>
          <p:nvPr/>
        </p:nvSpPr>
        <p:spPr bwMode="auto">
          <a:xfrm flipV="1">
            <a:off x="1371600" y="1981200"/>
            <a:ext cx="533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67" name="Oval 15"/>
          <p:cNvSpPr>
            <a:spLocks noChangeAspect="1" noChangeArrowheads="1"/>
          </p:cNvSpPr>
          <p:nvPr/>
        </p:nvSpPr>
        <p:spPr bwMode="auto">
          <a:xfrm>
            <a:off x="7756525" y="1752600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68" name="Rectangle 16"/>
          <p:cNvSpPr>
            <a:spLocks noChangeArrowheads="1"/>
          </p:cNvSpPr>
          <p:nvPr/>
        </p:nvSpPr>
        <p:spPr bwMode="auto">
          <a:xfrm>
            <a:off x="3275013" y="2330450"/>
            <a:ext cx="248602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69" name="Line 17"/>
          <p:cNvSpPr>
            <a:spLocks noChangeShapeType="1"/>
          </p:cNvSpPr>
          <p:nvPr/>
        </p:nvSpPr>
        <p:spPr bwMode="auto">
          <a:xfrm flipV="1">
            <a:off x="5767388" y="1817688"/>
            <a:ext cx="19812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037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389188"/>
            <a:ext cx="2413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371" name="Line 19"/>
          <p:cNvSpPr>
            <a:spLocks noChangeShapeType="1"/>
          </p:cNvSpPr>
          <p:nvPr/>
        </p:nvSpPr>
        <p:spPr bwMode="auto">
          <a:xfrm>
            <a:off x="0" y="5638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037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0388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373" name="Line 21"/>
          <p:cNvSpPr>
            <a:spLocks noChangeShapeType="1"/>
          </p:cNvSpPr>
          <p:nvPr/>
        </p:nvSpPr>
        <p:spPr bwMode="auto">
          <a:xfrm flipV="1">
            <a:off x="1552575" y="484188"/>
            <a:ext cx="0" cy="9413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037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31813"/>
            <a:ext cx="1539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37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57200"/>
            <a:ext cx="1381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376" name="Line 24"/>
          <p:cNvSpPr>
            <a:spLocks noChangeShapeType="1"/>
          </p:cNvSpPr>
          <p:nvPr/>
        </p:nvSpPr>
        <p:spPr bwMode="auto">
          <a:xfrm rot="16200000" flipV="1">
            <a:off x="2082007" y="996156"/>
            <a:ext cx="0" cy="9509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77" name="Line 25"/>
          <p:cNvSpPr>
            <a:spLocks noChangeShapeType="1"/>
          </p:cNvSpPr>
          <p:nvPr/>
        </p:nvSpPr>
        <p:spPr bwMode="auto">
          <a:xfrm flipH="1">
            <a:off x="762000" y="609600"/>
            <a:ext cx="274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78" name="Line 26"/>
          <p:cNvSpPr>
            <a:spLocks noChangeShapeType="1"/>
          </p:cNvSpPr>
          <p:nvPr/>
        </p:nvSpPr>
        <p:spPr bwMode="auto">
          <a:xfrm flipH="1">
            <a:off x="1544638" y="609600"/>
            <a:ext cx="311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79" name="Line 27"/>
          <p:cNvSpPr>
            <a:spLocks noChangeShapeType="1"/>
          </p:cNvSpPr>
          <p:nvPr/>
        </p:nvSpPr>
        <p:spPr bwMode="auto">
          <a:xfrm flipH="1">
            <a:off x="2046288" y="609600"/>
            <a:ext cx="23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0" name="Line 28"/>
          <p:cNvSpPr>
            <a:spLocks noChangeShapeType="1"/>
          </p:cNvSpPr>
          <p:nvPr/>
        </p:nvSpPr>
        <p:spPr bwMode="auto">
          <a:xfrm>
            <a:off x="2303463" y="730250"/>
            <a:ext cx="2841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1" name="Line 29"/>
          <p:cNvSpPr>
            <a:spLocks noChangeShapeType="1"/>
          </p:cNvSpPr>
          <p:nvPr/>
        </p:nvSpPr>
        <p:spPr bwMode="auto">
          <a:xfrm>
            <a:off x="2286000" y="2286000"/>
            <a:ext cx="2841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2" name="Line 30"/>
          <p:cNvSpPr>
            <a:spLocks noChangeShapeType="1"/>
          </p:cNvSpPr>
          <p:nvPr/>
        </p:nvSpPr>
        <p:spPr bwMode="auto">
          <a:xfrm flipV="1">
            <a:off x="2286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3" name="Line 31"/>
          <p:cNvSpPr>
            <a:spLocks noChangeShapeType="1"/>
          </p:cNvSpPr>
          <p:nvPr/>
        </p:nvSpPr>
        <p:spPr bwMode="auto">
          <a:xfrm flipV="1">
            <a:off x="762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4" name="Line 32"/>
          <p:cNvSpPr>
            <a:spLocks noChangeShapeType="1"/>
          </p:cNvSpPr>
          <p:nvPr/>
        </p:nvSpPr>
        <p:spPr bwMode="auto">
          <a:xfrm flipH="1">
            <a:off x="1243013" y="609600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5" name="Line 33"/>
          <p:cNvSpPr>
            <a:spLocks noChangeShapeType="1"/>
          </p:cNvSpPr>
          <p:nvPr/>
        </p:nvSpPr>
        <p:spPr bwMode="auto">
          <a:xfrm flipV="1">
            <a:off x="2438400" y="7620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6" name="Line 34"/>
          <p:cNvSpPr>
            <a:spLocks noChangeShapeType="1"/>
          </p:cNvSpPr>
          <p:nvPr/>
        </p:nvSpPr>
        <p:spPr bwMode="auto">
          <a:xfrm flipV="1">
            <a:off x="2438400" y="1462088"/>
            <a:ext cx="0" cy="284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7" name="Line 35"/>
          <p:cNvSpPr>
            <a:spLocks noChangeShapeType="1"/>
          </p:cNvSpPr>
          <p:nvPr/>
        </p:nvSpPr>
        <p:spPr bwMode="auto">
          <a:xfrm>
            <a:off x="2438400" y="1250950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8" name="Line 36"/>
          <p:cNvSpPr>
            <a:spLocks noChangeShapeType="1"/>
          </p:cNvSpPr>
          <p:nvPr/>
        </p:nvSpPr>
        <p:spPr bwMode="auto">
          <a:xfrm>
            <a:off x="2438400" y="2009775"/>
            <a:ext cx="0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389" name="Line 37"/>
          <p:cNvSpPr>
            <a:spLocks noChangeShapeType="1"/>
          </p:cNvSpPr>
          <p:nvPr/>
        </p:nvSpPr>
        <p:spPr bwMode="auto">
          <a:xfrm>
            <a:off x="0" y="624840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0390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985838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391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0700"/>
            <a:ext cx="1381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392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78485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393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5738813"/>
            <a:ext cx="1658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394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5715000"/>
            <a:ext cx="57118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395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457200" cy="41910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396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397" name="Line 45"/>
          <p:cNvSpPr>
            <a:spLocks noChangeShapeType="1"/>
          </p:cNvSpPr>
          <p:nvPr/>
        </p:nvSpPr>
        <p:spPr bwMode="auto">
          <a:xfrm>
            <a:off x="2819400" y="145097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039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9975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399" name="Oval 47"/>
          <p:cNvSpPr>
            <a:spLocks noChangeAspect="1" noChangeArrowheads="1"/>
          </p:cNvSpPr>
          <p:nvPr/>
        </p:nvSpPr>
        <p:spPr bwMode="auto">
          <a:xfrm>
            <a:off x="6858000" y="1355725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0400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97425"/>
            <a:ext cx="1446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401" name="Rectangle 49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402" name="Line 50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403" name="Line 51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0404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4094163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405" name="Picture 5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406" name="Picture 5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163888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0407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7575"/>
            <a:ext cx="971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0408" name="Rectangle 56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409" name="Rectangle 57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41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0416" name="Rectangle 6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2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4025"/>
          </a:xfrm>
        </p:spPr>
        <p:txBody>
          <a:bodyPr/>
          <a:lstStyle/>
          <a:p>
            <a:fld id="{20250D3F-F736-49AB-948A-CE2E29E3ED11}" type="slidenum">
              <a:rPr lang="en-US"/>
              <a:pPr/>
              <a:t>36</a:t>
            </a:fld>
            <a:endParaRPr lang="en-US"/>
          </a:p>
        </p:txBody>
      </p:sp>
      <p:sp>
        <p:nvSpPr>
          <p:cNvPr id="2021378" name="Rectangle 2"/>
          <p:cNvSpPr>
            <a:spLocks noChangeAspect="1" noChangeArrowheads="1"/>
          </p:cNvSpPr>
          <p:nvPr/>
        </p:nvSpPr>
        <p:spPr bwMode="auto">
          <a:xfrm>
            <a:off x="762000" y="730250"/>
            <a:ext cx="1527175" cy="15589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79" name="Freeform 3"/>
          <p:cNvSpPr>
            <a:spLocks/>
          </p:cNvSpPr>
          <p:nvPr/>
        </p:nvSpPr>
        <p:spPr bwMode="auto">
          <a:xfrm>
            <a:off x="5181600" y="90488"/>
            <a:ext cx="1981200" cy="1371600"/>
          </a:xfrm>
          <a:custGeom>
            <a:avLst/>
            <a:gdLst>
              <a:gd name="T0" fmla="*/ 0 w 1248"/>
              <a:gd name="T1" fmla="*/ 864 h 864"/>
              <a:gd name="T2" fmla="*/ 576 w 1248"/>
              <a:gd name="T3" fmla="*/ 480 h 864"/>
              <a:gd name="T4" fmla="*/ 1008 w 1248"/>
              <a:gd name="T5" fmla="*/ 192 h 864"/>
              <a:gd name="T6" fmla="*/ 1248 w 1248"/>
              <a:gd name="T7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864">
                <a:moveTo>
                  <a:pt x="0" y="864"/>
                </a:moveTo>
                <a:cubicBezTo>
                  <a:pt x="204" y="728"/>
                  <a:pt x="408" y="592"/>
                  <a:pt x="576" y="480"/>
                </a:cubicBezTo>
                <a:cubicBezTo>
                  <a:pt x="744" y="368"/>
                  <a:pt x="896" y="272"/>
                  <a:pt x="1008" y="192"/>
                </a:cubicBezTo>
                <a:cubicBezTo>
                  <a:pt x="1120" y="112"/>
                  <a:pt x="1208" y="32"/>
                  <a:pt x="12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80" name="Freeform 4"/>
          <p:cNvSpPr>
            <a:spLocks/>
          </p:cNvSpPr>
          <p:nvPr/>
        </p:nvSpPr>
        <p:spPr bwMode="auto">
          <a:xfrm>
            <a:off x="7162800" y="76200"/>
            <a:ext cx="1763713" cy="1644650"/>
          </a:xfrm>
          <a:custGeom>
            <a:avLst/>
            <a:gdLst>
              <a:gd name="T0" fmla="*/ 0 w 1104"/>
              <a:gd name="T1" fmla="*/ 0 h 1008"/>
              <a:gd name="T2" fmla="*/ 480 w 1104"/>
              <a:gd name="T3" fmla="*/ 384 h 1008"/>
              <a:gd name="T4" fmla="*/ 1008 w 1104"/>
              <a:gd name="T5" fmla="*/ 912 h 1008"/>
              <a:gd name="T6" fmla="*/ 1056 w 1104"/>
              <a:gd name="T7" fmla="*/ 96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008">
                <a:moveTo>
                  <a:pt x="0" y="0"/>
                </a:moveTo>
                <a:cubicBezTo>
                  <a:pt x="156" y="116"/>
                  <a:pt x="312" y="232"/>
                  <a:pt x="480" y="384"/>
                </a:cubicBezTo>
                <a:cubicBezTo>
                  <a:pt x="648" y="536"/>
                  <a:pt x="912" y="816"/>
                  <a:pt x="1008" y="912"/>
                </a:cubicBezTo>
                <a:cubicBezTo>
                  <a:pt x="1104" y="1008"/>
                  <a:pt x="1080" y="984"/>
                  <a:pt x="1056" y="96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81" name="Freeform 5"/>
          <p:cNvSpPr>
            <a:spLocks/>
          </p:cNvSpPr>
          <p:nvPr/>
        </p:nvSpPr>
        <p:spPr bwMode="auto">
          <a:xfrm>
            <a:off x="5181600" y="1447800"/>
            <a:ext cx="1600200" cy="1447800"/>
          </a:xfrm>
          <a:custGeom>
            <a:avLst/>
            <a:gdLst>
              <a:gd name="T0" fmla="*/ 0 w 1008"/>
              <a:gd name="T1" fmla="*/ 0 h 912"/>
              <a:gd name="T2" fmla="*/ 528 w 1008"/>
              <a:gd name="T3" fmla="*/ 480 h 912"/>
              <a:gd name="T4" fmla="*/ 1008 w 100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912">
                <a:moveTo>
                  <a:pt x="0" y="0"/>
                </a:moveTo>
                <a:cubicBezTo>
                  <a:pt x="180" y="164"/>
                  <a:pt x="360" y="328"/>
                  <a:pt x="528" y="480"/>
                </a:cubicBezTo>
                <a:cubicBezTo>
                  <a:pt x="696" y="632"/>
                  <a:pt x="920" y="840"/>
                  <a:pt x="1008" y="912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82" name="Freeform 6"/>
          <p:cNvSpPr>
            <a:spLocks/>
          </p:cNvSpPr>
          <p:nvPr/>
        </p:nvSpPr>
        <p:spPr bwMode="auto">
          <a:xfrm>
            <a:off x="6764338" y="1676400"/>
            <a:ext cx="2133600" cy="1219200"/>
          </a:xfrm>
          <a:custGeom>
            <a:avLst/>
            <a:gdLst>
              <a:gd name="T0" fmla="*/ 1344 w 1344"/>
              <a:gd name="T1" fmla="*/ 0 h 768"/>
              <a:gd name="T2" fmla="*/ 480 w 1344"/>
              <a:gd name="T3" fmla="*/ 384 h 768"/>
              <a:gd name="T4" fmla="*/ 0 w 13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768">
                <a:moveTo>
                  <a:pt x="1344" y="0"/>
                </a:moveTo>
                <a:cubicBezTo>
                  <a:pt x="1024" y="128"/>
                  <a:pt x="704" y="256"/>
                  <a:pt x="480" y="384"/>
                </a:cubicBezTo>
                <a:cubicBezTo>
                  <a:pt x="256" y="512"/>
                  <a:pt x="80" y="704"/>
                  <a:pt x="0" y="76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13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1463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384" name="Rectangle 8"/>
          <p:cNvSpPr>
            <a:spLocks noChangeArrowheads="1"/>
          </p:cNvSpPr>
          <p:nvPr/>
        </p:nvSpPr>
        <p:spPr bwMode="auto">
          <a:xfrm>
            <a:off x="117475" y="2752725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85" name="Line 9"/>
          <p:cNvSpPr>
            <a:spLocks noChangeShapeType="1"/>
          </p:cNvSpPr>
          <p:nvPr/>
        </p:nvSpPr>
        <p:spPr bwMode="auto">
          <a:xfrm flipV="1">
            <a:off x="609600" y="1524000"/>
            <a:ext cx="9144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86" name="Line 10"/>
          <p:cNvSpPr>
            <a:spLocks noChangeShapeType="1"/>
          </p:cNvSpPr>
          <p:nvPr/>
        </p:nvSpPr>
        <p:spPr bwMode="auto">
          <a:xfrm flipV="1">
            <a:off x="1371600" y="1981200"/>
            <a:ext cx="533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87" name="Rectangle 11"/>
          <p:cNvSpPr>
            <a:spLocks noChangeArrowheads="1"/>
          </p:cNvSpPr>
          <p:nvPr/>
        </p:nvSpPr>
        <p:spPr bwMode="auto">
          <a:xfrm>
            <a:off x="3275013" y="2330450"/>
            <a:ext cx="248602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88" name="Line 12"/>
          <p:cNvSpPr>
            <a:spLocks noChangeShapeType="1"/>
          </p:cNvSpPr>
          <p:nvPr/>
        </p:nvSpPr>
        <p:spPr bwMode="auto">
          <a:xfrm flipV="1">
            <a:off x="5767388" y="1817688"/>
            <a:ext cx="19812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138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389188"/>
            <a:ext cx="2413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390" name="Line 14"/>
          <p:cNvSpPr>
            <a:spLocks noChangeShapeType="1"/>
          </p:cNvSpPr>
          <p:nvPr/>
        </p:nvSpPr>
        <p:spPr bwMode="auto">
          <a:xfrm>
            <a:off x="0" y="5638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139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0388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392" name="Line 16"/>
          <p:cNvSpPr>
            <a:spLocks noChangeShapeType="1"/>
          </p:cNvSpPr>
          <p:nvPr/>
        </p:nvSpPr>
        <p:spPr bwMode="auto">
          <a:xfrm flipV="1">
            <a:off x="1552575" y="484188"/>
            <a:ext cx="0" cy="9413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1393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31813"/>
            <a:ext cx="1539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39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57200"/>
            <a:ext cx="1381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395" name="Line 19"/>
          <p:cNvSpPr>
            <a:spLocks noChangeShapeType="1"/>
          </p:cNvSpPr>
          <p:nvPr/>
        </p:nvSpPr>
        <p:spPr bwMode="auto">
          <a:xfrm rot="16200000" flipV="1">
            <a:off x="2082007" y="996156"/>
            <a:ext cx="0" cy="9509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96" name="Line 20"/>
          <p:cNvSpPr>
            <a:spLocks noChangeShapeType="1"/>
          </p:cNvSpPr>
          <p:nvPr/>
        </p:nvSpPr>
        <p:spPr bwMode="auto">
          <a:xfrm flipH="1">
            <a:off x="762000" y="609600"/>
            <a:ext cx="274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97" name="Line 21"/>
          <p:cNvSpPr>
            <a:spLocks noChangeShapeType="1"/>
          </p:cNvSpPr>
          <p:nvPr/>
        </p:nvSpPr>
        <p:spPr bwMode="auto">
          <a:xfrm flipH="1">
            <a:off x="1544638" y="609600"/>
            <a:ext cx="311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98" name="Line 22"/>
          <p:cNvSpPr>
            <a:spLocks noChangeShapeType="1"/>
          </p:cNvSpPr>
          <p:nvPr/>
        </p:nvSpPr>
        <p:spPr bwMode="auto">
          <a:xfrm flipH="1">
            <a:off x="2046288" y="609600"/>
            <a:ext cx="23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399" name="Line 23"/>
          <p:cNvSpPr>
            <a:spLocks noChangeShapeType="1"/>
          </p:cNvSpPr>
          <p:nvPr/>
        </p:nvSpPr>
        <p:spPr bwMode="auto">
          <a:xfrm>
            <a:off x="2303463" y="730250"/>
            <a:ext cx="2841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0" name="Line 24"/>
          <p:cNvSpPr>
            <a:spLocks noChangeShapeType="1"/>
          </p:cNvSpPr>
          <p:nvPr/>
        </p:nvSpPr>
        <p:spPr bwMode="auto">
          <a:xfrm>
            <a:off x="2286000" y="2286000"/>
            <a:ext cx="2841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1" name="Line 25"/>
          <p:cNvSpPr>
            <a:spLocks noChangeShapeType="1"/>
          </p:cNvSpPr>
          <p:nvPr/>
        </p:nvSpPr>
        <p:spPr bwMode="auto">
          <a:xfrm flipV="1">
            <a:off x="2286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2" name="Line 26"/>
          <p:cNvSpPr>
            <a:spLocks noChangeShapeType="1"/>
          </p:cNvSpPr>
          <p:nvPr/>
        </p:nvSpPr>
        <p:spPr bwMode="auto">
          <a:xfrm flipV="1">
            <a:off x="762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3" name="Line 27"/>
          <p:cNvSpPr>
            <a:spLocks noChangeShapeType="1"/>
          </p:cNvSpPr>
          <p:nvPr/>
        </p:nvSpPr>
        <p:spPr bwMode="auto">
          <a:xfrm flipH="1">
            <a:off x="1243013" y="609600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4" name="Line 28"/>
          <p:cNvSpPr>
            <a:spLocks noChangeShapeType="1"/>
          </p:cNvSpPr>
          <p:nvPr/>
        </p:nvSpPr>
        <p:spPr bwMode="auto">
          <a:xfrm flipV="1">
            <a:off x="2438400" y="7620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5" name="Line 29"/>
          <p:cNvSpPr>
            <a:spLocks noChangeShapeType="1"/>
          </p:cNvSpPr>
          <p:nvPr/>
        </p:nvSpPr>
        <p:spPr bwMode="auto">
          <a:xfrm flipV="1">
            <a:off x="2438400" y="1462088"/>
            <a:ext cx="0" cy="284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6" name="Line 30"/>
          <p:cNvSpPr>
            <a:spLocks noChangeShapeType="1"/>
          </p:cNvSpPr>
          <p:nvPr/>
        </p:nvSpPr>
        <p:spPr bwMode="auto">
          <a:xfrm>
            <a:off x="2438400" y="1250950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07" name="Line 31"/>
          <p:cNvSpPr>
            <a:spLocks noChangeShapeType="1"/>
          </p:cNvSpPr>
          <p:nvPr/>
        </p:nvSpPr>
        <p:spPr bwMode="auto">
          <a:xfrm>
            <a:off x="2438400" y="2009775"/>
            <a:ext cx="0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140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985838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0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0700"/>
            <a:ext cx="1381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1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738813"/>
            <a:ext cx="1658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1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5715000"/>
            <a:ext cx="57118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1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457200" cy="41910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1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414" name="Oval 38"/>
          <p:cNvSpPr>
            <a:spLocks noChangeAspect="1" noChangeArrowheads="1"/>
          </p:cNvSpPr>
          <p:nvPr/>
        </p:nvSpPr>
        <p:spPr bwMode="auto">
          <a:xfrm>
            <a:off x="1508125" y="14319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15" name="Oval 39"/>
          <p:cNvSpPr>
            <a:spLocks noChangeAspect="1" noChangeArrowheads="1"/>
          </p:cNvSpPr>
          <p:nvPr/>
        </p:nvSpPr>
        <p:spPr bwMode="auto">
          <a:xfrm>
            <a:off x="1889125" y="18891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16" name="Oval 40"/>
          <p:cNvSpPr>
            <a:spLocks noChangeAspect="1" noChangeArrowheads="1"/>
          </p:cNvSpPr>
          <p:nvPr/>
        </p:nvSpPr>
        <p:spPr bwMode="auto">
          <a:xfrm>
            <a:off x="7756525" y="1752600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17" name="Line 41"/>
          <p:cNvSpPr>
            <a:spLocks noChangeShapeType="1"/>
          </p:cNvSpPr>
          <p:nvPr/>
        </p:nvSpPr>
        <p:spPr bwMode="auto">
          <a:xfrm>
            <a:off x="2819400" y="145097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1418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9975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419" name="Oval 43"/>
          <p:cNvSpPr>
            <a:spLocks noChangeAspect="1" noChangeArrowheads="1"/>
          </p:cNvSpPr>
          <p:nvPr/>
        </p:nvSpPr>
        <p:spPr bwMode="auto">
          <a:xfrm>
            <a:off x="6858000" y="1355725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1420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97425"/>
            <a:ext cx="1446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21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78485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422" name="Rectangle 46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23" name="Line 47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24" name="Line 48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1425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4094163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26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27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163888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28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7575"/>
            <a:ext cx="971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429" name="Rectangle 53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30" name="Rectangle 54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1431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6364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32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2" y="6248400"/>
            <a:ext cx="40719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33" name="Picture 5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" y="6234113"/>
            <a:ext cx="29305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1434" name="Picture 5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573463"/>
            <a:ext cx="2166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1435" name="Rectangle 59"/>
          <p:cNvSpPr>
            <a:spLocks noChangeArrowheads="1"/>
          </p:cNvSpPr>
          <p:nvPr/>
        </p:nvSpPr>
        <p:spPr bwMode="auto">
          <a:xfrm>
            <a:off x="263525" y="3514725"/>
            <a:ext cx="2211388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36" name="Line 60"/>
          <p:cNvSpPr>
            <a:spLocks noChangeShapeType="1"/>
          </p:cNvSpPr>
          <p:nvPr/>
        </p:nvSpPr>
        <p:spPr bwMode="auto">
          <a:xfrm>
            <a:off x="4081462" y="6699250"/>
            <a:ext cx="40592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1437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1438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14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4B8-F13E-4550-9900-E92D71712917}" type="slidenum">
              <a:rPr lang="en-US"/>
              <a:pPr/>
              <a:t>37</a:t>
            </a:fld>
            <a:endParaRPr lang="en-US"/>
          </a:p>
        </p:txBody>
      </p:sp>
      <p:sp>
        <p:nvSpPr>
          <p:cNvPr id="2022402" name="Rectangle 2"/>
          <p:cNvSpPr>
            <a:spLocks noChangeAspect="1" noChangeArrowheads="1"/>
          </p:cNvSpPr>
          <p:nvPr/>
        </p:nvSpPr>
        <p:spPr bwMode="auto">
          <a:xfrm>
            <a:off x="762000" y="730250"/>
            <a:ext cx="1527175" cy="15589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03" name="Freeform 3"/>
          <p:cNvSpPr>
            <a:spLocks/>
          </p:cNvSpPr>
          <p:nvPr/>
        </p:nvSpPr>
        <p:spPr bwMode="auto">
          <a:xfrm>
            <a:off x="5181600" y="90488"/>
            <a:ext cx="1981200" cy="1371600"/>
          </a:xfrm>
          <a:custGeom>
            <a:avLst/>
            <a:gdLst>
              <a:gd name="T0" fmla="*/ 0 w 1248"/>
              <a:gd name="T1" fmla="*/ 864 h 864"/>
              <a:gd name="T2" fmla="*/ 576 w 1248"/>
              <a:gd name="T3" fmla="*/ 480 h 864"/>
              <a:gd name="T4" fmla="*/ 1008 w 1248"/>
              <a:gd name="T5" fmla="*/ 192 h 864"/>
              <a:gd name="T6" fmla="*/ 1248 w 1248"/>
              <a:gd name="T7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864">
                <a:moveTo>
                  <a:pt x="0" y="864"/>
                </a:moveTo>
                <a:cubicBezTo>
                  <a:pt x="204" y="728"/>
                  <a:pt x="408" y="592"/>
                  <a:pt x="576" y="480"/>
                </a:cubicBezTo>
                <a:cubicBezTo>
                  <a:pt x="744" y="368"/>
                  <a:pt x="896" y="272"/>
                  <a:pt x="1008" y="192"/>
                </a:cubicBezTo>
                <a:cubicBezTo>
                  <a:pt x="1120" y="112"/>
                  <a:pt x="1208" y="32"/>
                  <a:pt x="12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04" name="Freeform 4"/>
          <p:cNvSpPr>
            <a:spLocks/>
          </p:cNvSpPr>
          <p:nvPr/>
        </p:nvSpPr>
        <p:spPr bwMode="auto">
          <a:xfrm>
            <a:off x="7162800" y="76200"/>
            <a:ext cx="1763713" cy="1644650"/>
          </a:xfrm>
          <a:custGeom>
            <a:avLst/>
            <a:gdLst>
              <a:gd name="T0" fmla="*/ 0 w 1104"/>
              <a:gd name="T1" fmla="*/ 0 h 1008"/>
              <a:gd name="T2" fmla="*/ 480 w 1104"/>
              <a:gd name="T3" fmla="*/ 384 h 1008"/>
              <a:gd name="T4" fmla="*/ 1008 w 1104"/>
              <a:gd name="T5" fmla="*/ 912 h 1008"/>
              <a:gd name="T6" fmla="*/ 1056 w 1104"/>
              <a:gd name="T7" fmla="*/ 96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008">
                <a:moveTo>
                  <a:pt x="0" y="0"/>
                </a:moveTo>
                <a:cubicBezTo>
                  <a:pt x="156" y="116"/>
                  <a:pt x="312" y="232"/>
                  <a:pt x="480" y="384"/>
                </a:cubicBezTo>
                <a:cubicBezTo>
                  <a:pt x="648" y="536"/>
                  <a:pt x="912" y="816"/>
                  <a:pt x="1008" y="912"/>
                </a:cubicBezTo>
                <a:cubicBezTo>
                  <a:pt x="1104" y="1008"/>
                  <a:pt x="1080" y="984"/>
                  <a:pt x="1056" y="96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05" name="Freeform 5"/>
          <p:cNvSpPr>
            <a:spLocks/>
          </p:cNvSpPr>
          <p:nvPr/>
        </p:nvSpPr>
        <p:spPr bwMode="auto">
          <a:xfrm>
            <a:off x="5181600" y="1447800"/>
            <a:ext cx="1600200" cy="1447800"/>
          </a:xfrm>
          <a:custGeom>
            <a:avLst/>
            <a:gdLst>
              <a:gd name="T0" fmla="*/ 0 w 1008"/>
              <a:gd name="T1" fmla="*/ 0 h 912"/>
              <a:gd name="T2" fmla="*/ 528 w 1008"/>
              <a:gd name="T3" fmla="*/ 480 h 912"/>
              <a:gd name="T4" fmla="*/ 1008 w 100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912">
                <a:moveTo>
                  <a:pt x="0" y="0"/>
                </a:moveTo>
                <a:cubicBezTo>
                  <a:pt x="180" y="164"/>
                  <a:pt x="360" y="328"/>
                  <a:pt x="528" y="480"/>
                </a:cubicBezTo>
                <a:cubicBezTo>
                  <a:pt x="696" y="632"/>
                  <a:pt x="920" y="840"/>
                  <a:pt x="1008" y="912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06" name="Freeform 6"/>
          <p:cNvSpPr>
            <a:spLocks/>
          </p:cNvSpPr>
          <p:nvPr/>
        </p:nvSpPr>
        <p:spPr bwMode="auto">
          <a:xfrm>
            <a:off x="6764338" y="1676400"/>
            <a:ext cx="2133600" cy="1219200"/>
          </a:xfrm>
          <a:custGeom>
            <a:avLst/>
            <a:gdLst>
              <a:gd name="T0" fmla="*/ 1344 w 1344"/>
              <a:gd name="T1" fmla="*/ 0 h 768"/>
              <a:gd name="T2" fmla="*/ 480 w 1344"/>
              <a:gd name="T3" fmla="*/ 384 h 768"/>
              <a:gd name="T4" fmla="*/ 0 w 13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768">
                <a:moveTo>
                  <a:pt x="1344" y="0"/>
                </a:moveTo>
                <a:cubicBezTo>
                  <a:pt x="1024" y="128"/>
                  <a:pt x="704" y="256"/>
                  <a:pt x="480" y="384"/>
                </a:cubicBezTo>
                <a:cubicBezTo>
                  <a:pt x="256" y="512"/>
                  <a:pt x="80" y="704"/>
                  <a:pt x="0" y="76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240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1463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08" name="Rectangle 8"/>
          <p:cNvSpPr>
            <a:spLocks noChangeArrowheads="1"/>
          </p:cNvSpPr>
          <p:nvPr/>
        </p:nvSpPr>
        <p:spPr bwMode="auto">
          <a:xfrm>
            <a:off x="117475" y="2752725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09" name="Line 9"/>
          <p:cNvSpPr>
            <a:spLocks noChangeShapeType="1"/>
          </p:cNvSpPr>
          <p:nvPr/>
        </p:nvSpPr>
        <p:spPr bwMode="auto">
          <a:xfrm flipV="1">
            <a:off x="609600" y="1524000"/>
            <a:ext cx="9144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10" name="Line 10"/>
          <p:cNvSpPr>
            <a:spLocks noChangeShapeType="1"/>
          </p:cNvSpPr>
          <p:nvPr/>
        </p:nvSpPr>
        <p:spPr bwMode="auto">
          <a:xfrm flipV="1">
            <a:off x="1371600" y="1981200"/>
            <a:ext cx="533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11" name="Rectangle 11"/>
          <p:cNvSpPr>
            <a:spLocks noChangeArrowheads="1"/>
          </p:cNvSpPr>
          <p:nvPr/>
        </p:nvSpPr>
        <p:spPr bwMode="auto">
          <a:xfrm>
            <a:off x="3275013" y="2330450"/>
            <a:ext cx="248602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12" name="Line 12"/>
          <p:cNvSpPr>
            <a:spLocks noChangeShapeType="1"/>
          </p:cNvSpPr>
          <p:nvPr/>
        </p:nvSpPr>
        <p:spPr bwMode="auto">
          <a:xfrm flipV="1">
            <a:off x="5767388" y="1817688"/>
            <a:ext cx="19812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241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389188"/>
            <a:ext cx="2413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14" name="Line 14"/>
          <p:cNvSpPr>
            <a:spLocks noChangeShapeType="1"/>
          </p:cNvSpPr>
          <p:nvPr/>
        </p:nvSpPr>
        <p:spPr bwMode="auto">
          <a:xfrm>
            <a:off x="0" y="5638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241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0388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16" name="Line 16"/>
          <p:cNvSpPr>
            <a:spLocks noChangeShapeType="1"/>
          </p:cNvSpPr>
          <p:nvPr/>
        </p:nvSpPr>
        <p:spPr bwMode="auto">
          <a:xfrm flipV="1">
            <a:off x="1552575" y="484188"/>
            <a:ext cx="0" cy="9413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241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31813"/>
            <a:ext cx="1539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1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57200"/>
            <a:ext cx="1381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19" name="Line 19"/>
          <p:cNvSpPr>
            <a:spLocks noChangeShapeType="1"/>
          </p:cNvSpPr>
          <p:nvPr/>
        </p:nvSpPr>
        <p:spPr bwMode="auto">
          <a:xfrm rot="16200000" flipV="1">
            <a:off x="2082007" y="996156"/>
            <a:ext cx="0" cy="9509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0" name="Line 20"/>
          <p:cNvSpPr>
            <a:spLocks noChangeShapeType="1"/>
          </p:cNvSpPr>
          <p:nvPr/>
        </p:nvSpPr>
        <p:spPr bwMode="auto">
          <a:xfrm flipH="1">
            <a:off x="762000" y="609600"/>
            <a:ext cx="274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1" name="Line 21"/>
          <p:cNvSpPr>
            <a:spLocks noChangeShapeType="1"/>
          </p:cNvSpPr>
          <p:nvPr/>
        </p:nvSpPr>
        <p:spPr bwMode="auto">
          <a:xfrm flipH="1">
            <a:off x="1544638" y="609600"/>
            <a:ext cx="311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2" name="Line 22"/>
          <p:cNvSpPr>
            <a:spLocks noChangeShapeType="1"/>
          </p:cNvSpPr>
          <p:nvPr/>
        </p:nvSpPr>
        <p:spPr bwMode="auto">
          <a:xfrm flipH="1">
            <a:off x="2046288" y="609600"/>
            <a:ext cx="23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3" name="Line 23"/>
          <p:cNvSpPr>
            <a:spLocks noChangeShapeType="1"/>
          </p:cNvSpPr>
          <p:nvPr/>
        </p:nvSpPr>
        <p:spPr bwMode="auto">
          <a:xfrm>
            <a:off x="2303463" y="730250"/>
            <a:ext cx="2841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4" name="Line 24"/>
          <p:cNvSpPr>
            <a:spLocks noChangeShapeType="1"/>
          </p:cNvSpPr>
          <p:nvPr/>
        </p:nvSpPr>
        <p:spPr bwMode="auto">
          <a:xfrm>
            <a:off x="2286000" y="2286000"/>
            <a:ext cx="2841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5" name="Line 25"/>
          <p:cNvSpPr>
            <a:spLocks noChangeShapeType="1"/>
          </p:cNvSpPr>
          <p:nvPr/>
        </p:nvSpPr>
        <p:spPr bwMode="auto">
          <a:xfrm flipV="1">
            <a:off x="2286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6" name="Line 26"/>
          <p:cNvSpPr>
            <a:spLocks noChangeShapeType="1"/>
          </p:cNvSpPr>
          <p:nvPr/>
        </p:nvSpPr>
        <p:spPr bwMode="auto">
          <a:xfrm flipV="1">
            <a:off x="762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7" name="Line 27"/>
          <p:cNvSpPr>
            <a:spLocks noChangeShapeType="1"/>
          </p:cNvSpPr>
          <p:nvPr/>
        </p:nvSpPr>
        <p:spPr bwMode="auto">
          <a:xfrm flipH="1">
            <a:off x="1243013" y="609600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8" name="Line 28"/>
          <p:cNvSpPr>
            <a:spLocks noChangeShapeType="1"/>
          </p:cNvSpPr>
          <p:nvPr/>
        </p:nvSpPr>
        <p:spPr bwMode="auto">
          <a:xfrm flipV="1">
            <a:off x="2438400" y="7620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29" name="Line 29"/>
          <p:cNvSpPr>
            <a:spLocks noChangeShapeType="1"/>
          </p:cNvSpPr>
          <p:nvPr/>
        </p:nvSpPr>
        <p:spPr bwMode="auto">
          <a:xfrm flipV="1">
            <a:off x="2438400" y="1462088"/>
            <a:ext cx="0" cy="284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30" name="Line 30"/>
          <p:cNvSpPr>
            <a:spLocks noChangeShapeType="1"/>
          </p:cNvSpPr>
          <p:nvPr/>
        </p:nvSpPr>
        <p:spPr bwMode="auto">
          <a:xfrm>
            <a:off x="2438400" y="1250950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31" name="Line 31"/>
          <p:cNvSpPr>
            <a:spLocks noChangeShapeType="1"/>
          </p:cNvSpPr>
          <p:nvPr/>
        </p:nvSpPr>
        <p:spPr bwMode="auto">
          <a:xfrm>
            <a:off x="2438400" y="2009775"/>
            <a:ext cx="0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243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985838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3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0700"/>
            <a:ext cx="1381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3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5715000"/>
            <a:ext cx="57118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3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457200" cy="41910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3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37" name="Oval 37"/>
          <p:cNvSpPr>
            <a:spLocks noChangeAspect="1" noChangeArrowheads="1"/>
          </p:cNvSpPr>
          <p:nvPr/>
        </p:nvSpPr>
        <p:spPr bwMode="auto">
          <a:xfrm>
            <a:off x="1508125" y="14319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38" name="Oval 38"/>
          <p:cNvSpPr>
            <a:spLocks noChangeAspect="1" noChangeArrowheads="1"/>
          </p:cNvSpPr>
          <p:nvPr/>
        </p:nvSpPr>
        <p:spPr bwMode="auto">
          <a:xfrm>
            <a:off x="1889125" y="18891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39" name="Oval 39"/>
          <p:cNvSpPr>
            <a:spLocks noChangeAspect="1" noChangeArrowheads="1"/>
          </p:cNvSpPr>
          <p:nvPr/>
        </p:nvSpPr>
        <p:spPr bwMode="auto">
          <a:xfrm>
            <a:off x="7756525" y="1752600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40" name="Line 40"/>
          <p:cNvSpPr>
            <a:spLocks noChangeShapeType="1"/>
          </p:cNvSpPr>
          <p:nvPr/>
        </p:nvSpPr>
        <p:spPr bwMode="auto">
          <a:xfrm>
            <a:off x="2819400" y="145097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2441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9975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42" name="Oval 42"/>
          <p:cNvSpPr>
            <a:spLocks noChangeAspect="1" noChangeArrowheads="1"/>
          </p:cNvSpPr>
          <p:nvPr/>
        </p:nvSpPr>
        <p:spPr bwMode="auto">
          <a:xfrm>
            <a:off x="6858000" y="1355725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2443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97425"/>
            <a:ext cx="1446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44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78485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45" name="Rectangle 45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46" name="Line 46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47" name="Line 47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2448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4094163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49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50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163888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2451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7575"/>
            <a:ext cx="971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52" name="Rectangle 52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53" name="Rectangle 53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2454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573463"/>
            <a:ext cx="2166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55" name="Rectangle 55"/>
          <p:cNvSpPr>
            <a:spLocks noChangeArrowheads="1"/>
          </p:cNvSpPr>
          <p:nvPr/>
        </p:nvSpPr>
        <p:spPr bwMode="auto">
          <a:xfrm>
            <a:off x="263525" y="3514725"/>
            <a:ext cx="2211388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1792" y="6234113"/>
            <a:ext cx="6135688" cy="465137"/>
            <a:chOff x="1489075" y="6234113"/>
            <a:chExt cx="6135688" cy="465137"/>
          </a:xfrm>
        </p:grpSpPr>
        <p:pic>
          <p:nvPicPr>
            <p:cNvPr id="202245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6364288"/>
              <a:ext cx="339725" cy="13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2457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275" y="6234113"/>
              <a:ext cx="2930525" cy="442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2458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248400"/>
              <a:ext cx="267176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22460" name="Line 60"/>
            <p:cNvSpPr>
              <a:spLocks noChangeShapeType="1"/>
            </p:cNvSpPr>
            <p:nvPr/>
          </p:nvSpPr>
          <p:spPr bwMode="auto">
            <a:xfrm>
              <a:off x="4953000" y="6699250"/>
              <a:ext cx="266065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2461" name="Picture 6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738813"/>
            <a:ext cx="1658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2462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63" name="Rectangle 6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AC8-D0EE-4B83-A6C7-4CAF1EB6F012}" type="slidenum">
              <a:rPr lang="en-US"/>
              <a:pPr/>
              <a:t>38</a:t>
            </a:fld>
            <a:endParaRPr lang="en-US"/>
          </a:p>
        </p:txBody>
      </p:sp>
      <p:sp>
        <p:nvSpPr>
          <p:cNvPr id="2023491" name="Rectangle 67"/>
          <p:cNvSpPr>
            <a:spLocks noChangeAspect="1" noChangeArrowheads="1"/>
          </p:cNvSpPr>
          <p:nvPr/>
        </p:nvSpPr>
        <p:spPr bwMode="auto">
          <a:xfrm>
            <a:off x="762000" y="730250"/>
            <a:ext cx="1527175" cy="15589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92" name="Freeform 68"/>
          <p:cNvSpPr>
            <a:spLocks/>
          </p:cNvSpPr>
          <p:nvPr/>
        </p:nvSpPr>
        <p:spPr bwMode="auto">
          <a:xfrm>
            <a:off x="5181600" y="90488"/>
            <a:ext cx="1981200" cy="1371600"/>
          </a:xfrm>
          <a:custGeom>
            <a:avLst/>
            <a:gdLst>
              <a:gd name="T0" fmla="*/ 0 w 1248"/>
              <a:gd name="T1" fmla="*/ 864 h 864"/>
              <a:gd name="T2" fmla="*/ 576 w 1248"/>
              <a:gd name="T3" fmla="*/ 480 h 864"/>
              <a:gd name="T4" fmla="*/ 1008 w 1248"/>
              <a:gd name="T5" fmla="*/ 192 h 864"/>
              <a:gd name="T6" fmla="*/ 1248 w 1248"/>
              <a:gd name="T7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864">
                <a:moveTo>
                  <a:pt x="0" y="864"/>
                </a:moveTo>
                <a:cubicBezTo>
                  <a:pt x="204" y="728"/>
                  <a:pt x="408" y="592"/>
                  <a:pt x="576" y="480"/>
                </a:cubicBezTo>
                <a:cubicBezTo>
                  <a:pt x="744" y="368"/>
                  <a:pt x="896" y="272"/>
                  <a:pt x="1008" y="192"/>
                </a:cubicBezTo>
                <a:cubicBezTo>
                  <a:pt x="1120" y="112"/>
                  <a:pt x="1208" y="32"/>
                  <a:pt x="12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93" name="Freeform 69"/>
          <p:cNvSpPr>
            <a:spLocks/>
          </p:cNvSpPr>
          <p:nvPr/>
        </p:nvSpPr>
        <p:spPr bwMode="auto">
          <a:xfrm>
            <a:off x="7162800" y="76200"/>
            <a:ext cx="1763713" cy="1644650"/>
          </a:xfrm>
          <a:custGeom>
            <a:avLst/>
            <a:gdLst>
              <a:gd name="T0" fmla="*/ 0 w 1104"/>
              <a:gd name="T1" fmla="*/ 0 h 1008"/>
              <a:gd name="T2" fmla="*/ 480 w 1104"/>
              <a:gd name="T3" fmla="*/ 384 h 1008"/>
              <a:gd name="T4" fmla="*/ 1008 w 1104"/>
              <a:gd name="T5" fmla="*/ 912 h 1008"/>
              <a:gd name="T6" fmla="*/ 1056 w 1104"/>
              <a:gd name="T7" fmla="*/ 96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008">
                <a:moveTo>
                  <a:pt x="0" y="0"/>
                </a:moveTo>
                <a:cubicBezTo>
                  <a:pt x="156" y="116"/>
                  <a:pt x="312" y="232"/>
                  <a:pt x="480" y="384"/>
                </a:cubicBezTo>
                <a:cubicBezTo>
                  <a:pt x="648" y="536"/>
                  <a:pt x="912" y="816"/>
                  <a:pt x="1008" y="912"/>
                </a:cubicBezTo>
                <a:cubicBezTo>
                  <a:pt x="1104" y="1008"/>
                  <a:pt x="1080" y="984"/>
                  <a:pt x="1056" y="96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94" name="Freeform 70"/>
          <p:cNvSpPr>
            <a:spLocks/>
          </p:cNvSpPr>
          <p:nvPr/>
        </p:nvSpPr>
        <p:spPr bwMode="auto">
          <a:xfrm>
            <a:off x="5181600" y="1447800"/>
            <a:ext cx="1600200" cy="1447800"/>
          </a:xfrm>
          <a:custGeom>
            <a:avLst/>
            <a:gdLst>
              <a:gd name="T0" fmla="*/ 0 w 1008"/>
              <a:gd name="T1" fmla="*/ 0 h 912"/>
              <a:gd name="T2" fmla="*/ 528 w 1008"/>
              <a:gd name="T3" fmla="*/ 480 h 912"/>
              <a:gd name="T4" fmla="*/ 1008 w 100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912">
                <a:moveTo>
                  <a:pt x="0" y="0"/>
                </a:moveTo>
                <a:cubicBezTo>
                  <a:pt x="180" y="164"/>
                  <a:pt x="360" y="328"/>
                  <a:pt x="528" y="480"/>
                </a:cubicBezTo>
                <a:cubicBezTo>
                  <a:pt x="696" y="632"/>
                  <a:pt x="920" y="840"/>
                  <a:pt x="1008" y="912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95" name="Freeform 71"/>
          <p:cNvSpPr>
            <a:spLocks/>
          </p:cNvSpPr>
          <p:nvPr/>
        </p:nvSpPr>
        <p:spPr bwMode="auto">
          <a:xfrm>
            <a:off x="6764338" y="1676400"/>
            <a:ext cx="2133600" cy="1219200"/>
          </a:xfrm>
          <a:custGeom>
            <a:avLst/>
            <a:gdLst>
              <a:gd name="T0" fmla="*/ 1344 w 1344"/>
              <a:gd name="T1" fmla="*/ 0 h 768"/>
              <a:gd name="T2" fmla="*/ 480 w 1344"/>
              <a:gd name="T3" fmla="*/ 384 h 768"/>
              <a:gd name="T4" fmla="*/ 0 w 13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768">
                <a:moveTo>
                  <a:pt x="1344" y="0"/>
                </a:moveTo>
                <a:cubicBezTo>
                  <a:pt x="1024" y="128"/>
                  <a:pt x="704" y="256"/>
                  <a:pt x="480" y="384"/>
                </a:cubicBezTo>
                <a:cubicBezTo>
                  <a:pt x="256" y="512"/>
                  <a:pt x="80" y="704"/>
                  <a:pt x="0" y="76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343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1463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33" name="Rectangle 9"/>
          <p:cNvSpPr>
            <a:spLocks noChangeArrowheads="1"/>
          </p:cNvSpPr>
          <p:nvPr/>
        </p:nvSpPr>
        <p:spPr bwMode="auto">
          <a:xfrm>
            <a:off x="117475" y="2752725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34" name="Line 10"/>
          <p:cNvSpPr>
            <a:spLocks noChangeShapeType="1"/>
          </p:cNvSpPr>
          <p:nvPr/>
        </p:nvSpPr>
        <p:spPr bwMode="auto">
          <a:xfrm flipV="1">
            <a:off x="609600" y="1524000"/>
            <a:ext cx="9144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35" name="Line 11"/>
          <p:cNvSpPr>
            <a:spLocks noChangeShapeType="1"/>
          </p:cNvSpPr>
          <p:nvPr/>
        </p:nvSpPr>
        <p:spPr bwMode="auto">
          <a:xfrm flipV="1">
            <a:off x="1371600" y="1981200"/>
            <a:ext cx="533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36" name="Rectangle 12"/>
          <p:cNvSpPr>
            <a:spLocks noChangeArrowheads="1"/>
          </p:cNvSpPr>
          <p:nvPr/>
        </p:nvSpPr>
        <p:spPr bwMode="auto">
          <a:xfrm>
            <a:off x="3275013" y="2330450"/>
            <a:ext cx="248602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37" name="Line 13"/>
          <p:cNvSpPr>
            <a:spLocks noChangeShapeType="1"/>
          </p:cNvSpPr>
          <p:nvPr/>
        </p:nvSpPr>
        <p:spPr bwMode="auto">
          <a:xfrm flipV="1">
            <a:off x="5767388" y="1817688"/>
            <a:ext cx="19812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343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389188"/>
            <a:ext cx="2413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39" name="Line 15"/>
          <p:cNvSpPr>
            <a:spLocks noChangeShapeType="1"/>
          </p:cNvSpPr>
          <p:nvPr/>
        </p:nvSpPr>
        <p:spPr bwMode="auto">
          <a:xfrm>
            <a:off x="0" y="5638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344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0388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41" name="Line 17"/>
          <p:cNvSpPr>
            <a:spLocks noChangeShapeType="1"/>
          </p:cNvSpPr>
          <p:nvPr/>
        </p:nvSpPr>
        <p:spPr bwMode="auto">
          <a:xfrm flipV="1">
            <a:off x="1552575" y="484188"/>
            <a:ext cx="0" cy="9413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344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31813"/>
            <a:ext cx="1539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4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57200"/>
            <a:ext cx="1381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44" name="Line 20"/>
          <p:cNvSpPr>
            <a:spLocks noChangeShapeType="1"/>
          </p:cNvSpPr>
          <p:nvPr/>
        </p:nvSpPr>
        <p:spPr bwMode="auto">
          <a:xfrm rot="16200000" flipV="1">
            <a:off x="2082007" y="996156"/>
            <a:ext cx="0" cy="9509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45" name="Line 21"/>
          <p:cNvSpPr>
            <a:spLocks noChangeShapeType="1"/>
          </p:cNvSpPr>
          <p:nvPr/>
        </p:nvSpPr>
        <p:spPr bwMode="auto">
          <a:xfrm flipH="1">
            <a:off x="762000" y="609600"/>
            <a:ext cx="274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46" name="Line 22"/>
          <p:cNvSpPr>
            <a:spLocks noChangeShapeType="1"/>
          </p:cNvSpPr>
          <p:nvPr/>
        </p:nvSpPr>
        <p:spPr bwMode="auto">
          <a:xfrm flipH="1">
            <a:off x="1544638" y="609600"/>
            <a:ext cx="311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47" name="Line 23"/>
          <p:cNvSpPr>
            <a:spLocks noChangeShapeType="1"/>
          </p:cNvSpPr>
          <p:nvPr/>
        </p:nvSpPr>
        <p:spPr bwMode="auto">
          <a:xfrm flipH="1">
            <a:off x="2046288" y="609600"/>
            <a:ext cx="23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48" name="Line 24"/>
          <p:cNvSpPr>
            <a:spLocks noChangeShapeType="1"/>
          </p:cNvSpPr>
          <p:nvPr/>
        </p:nvSpPr>
        <p:spPr bwMode="auto">
          <a:xfrm>
            <a:off x="2303463" y="730250"/>
            <a:ext cx="2841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49" name="Line 25"/>
          <p:cNvSpPr>
            <a:spLocks noChangeShapeType="1"/>
          </p:cNvSpPr>
          <p:nvPr/>
        </p:nvSpPr>
        <p:spPr bwMode="auto">
          <a:xfrm>
            <a:off x="2286000" y="2286000"/>
            <a:ext cx="2841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50" name="Line 26"/>
          <p:cNvSpPr>
            <a:spLocks noChangeShapeType="1"/>
          </p:cNvSpPr>
          <p:nvPr/>
        </p:nvSpPr>
        <p:spPr bwMode="auto">
          <a:xfrm flipV="1">
            <a:off x="2286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51" name="Line 27"/>
          <p:cNvSpPr>
            <a:spLocks noChangeShapeType="1"/>
          </p:cNvSpPr>
          <p:nvPr/>
        </p:nvSpPr>
        <p:spPr bwMode="auto">
          <a:xfrm flipV="1">
            <a:off x="762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52" name="Line 28"/>
          <p:cNvSpPr>
            <a:spLocks noChangeShapeType="1"/>
          </p:cNvSpPr>
          <p:nvPr/>
        </p:nvSpPr>
        <p:spPr bwMode="auto">
          <a:xfrm flipH="1">
            <a:off x="1243013" y="609600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53" name="Line 29"/>
          <p:cNvSpPr>
            <a:spLocks noChangeShapeType="1"/>
          </p:cNvSpPr>
          <p:nvPr/>
        </p:nvSpPr>
        <p:spPr bwMode="auto">
          <a:xfrm flipV="1">
            <a:off x="2438400" y="7620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54" name="Line 30"/>
          <p:cNvSpPr>
            <a:spLocks noChangeShapeType="1"/>
          </p:cNvSpPr>
          <p:nvPr/>
        </p:nvSpPr>
        <p:spPr bwMode="auto">
          <a:xfrm flipV="1">
            <a:off x="2438400" y="1462088"/>
            <a:ext cx="0" cy="284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55" name="Line 31"/>
          <p:cNvSpPr>
            <a:spLocks noChangeShapeType="1"/>
          </p:cNvSpPr>
          <p:nvPr/>
        </p:nvSpPr>
        <p:spPr bwMode="auto">
          <a:xfrm>
            <a:off x="2438400" y="1250950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56" name="Line 32"/>
          <p:cNvSpPr>
            <a:spLocks noChangeShapeType="1"/>
          </p:cNvSpPr>
          <p:nvPr/>
        </p:nvSpPr>
        <p:spPr bwMode="auto">
          <a:xfrm>
            <a:off x="2438400" y="2009775"/>
            <a:ext cx="0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3457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985838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5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0700"/>
            <a:ext cx="1381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5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5715000"/>
            <a:ext cx="57118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6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457200" cy="41910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61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62" name="Oval 38"/>
          <p:cNvSpPr>
            <a:spLocks noChangeAspect="1" noChangeArrowheads="1"/>
          </p:cNvSpPr>
          <p:nvPr/>
        </p:nvSpPr>
        <p:spPr bwMode="auto">
          <a:xfrm>
            <a:off x="1508125" y="14319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63" name="Oval 39"/>
          <p:cNvSpPr>
            <a:spLocks noChangeAspect="1" noChangeArrowheads="1"/>
          </p:cNvSpPr>
          <p:nvPr/>
        </p:nvSpPr>
        <p:spPr bwMode="auto">
          <a:xfrm>
            <a:off x="1889125" y="18891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64" name="Oval 40"/>
          <p:cNvSpPr>
            <a:spLocks noChangeAspect="1" noChangeArrowheads="1"/>
          </p:cNvSpPr>
          <p:nvPr/>
        </p:nvSpPr>
        <p:spPr bwMode="auto">
          <a:xfrm>
            <a:off x="7756525" y="1752600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65" name="Line 41"/>
          <p:cNvSpPr>
            <a:spLocks noChangeShapeType="1"/>
          </p:cNvSpPr>
          <p:nvPr/>
        </p:nvSpPr>
        <p:spPr bwMode="auto">
          <a:xfrm>
            <a:off x="2819400" y="145097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3466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9975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67" name="Oval 43"/>
          <p:cNvSpPr>
            <a:spLocks noChangeAspect="1" noChangeArrowheads="1"/>
          </p:cNvSpPr>
          <p:nvPr/>
        </p:nvSpPr>
        <p:spPr bwMode="auto">
          <a:xfrm>
            <a:off x="6858000" y="1355725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3468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97425"/>
            <a:ext cx="1446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69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78485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70" name="Rectangle 46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71" name="Line 47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72" name="Line 48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3473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4094163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74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75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163888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3476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7575"/>
            <a:ext cx="971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77" name="Rectangle 53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78" name="Rectangle 54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3479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573463"/>
            <a:ext cx="2166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80" name="Rectangle 56"/>
          <p:cNvSpPr>
            <a:spLocks noChangeArrowheads="1"/>
          </p:cNvSpPr>
          <p:nvPr/>
        </p:nvSpPr>
        <p:spPr bwMode="auto">
          <a:xfrm>
            <a:off x="263525" y="3514725"/>
            <a:ext cx="2211388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81" name="Line 57"/>
          <p:cNvSpPr>
            <a:spLocks noChangeShapeType="1"/>
          </p:cNvSpPr>
          <p:nvPr/>
        </p:nvSpPr>
        <p:spPr bwMode="auto">
          <a:xfrm flipH="1" flipV="1">
            <a:off x="6858000" y="3733800"/>
            <a:ext cx="6858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21792" y="6234113"/>
            <a:ext cx="5324475" cy="442912"/>
            <a:chOff x="1489075" y="6234113"/>
            <a:chExt cx="5324475" cy="442912"/>
          </a:xfrm>
        </p:grpSpPr>
        <p:pic>
          <p:nvPicPr>
            <p:cNvPr id="2023426" name="Picture 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248400"/>
              <a:ext cx="1860550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3482" name="Picture 5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6364288"/>
              <a:ext cx="339725" cy="13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3483" name="Picture 5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275" y="6234113"/>
              <a:ext cx="2930525" cy="442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23485" name="Line 61"/>
          <p:cNvSpPr>
            <a:spLocks noChangeShapeType="1"/>
          </p:cNvSpPr>
          <p:nvPr/>
        </p:nvSpPr>
        <p:spPr bwMode="auto">
          <a:xfrm>
            <a:off x="4087368" y="6699250"/>
            <a:ext cx="18557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3486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738813"/>
            <a:ext cx="1658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3487" name="Line 63"/>
          <p:cNvSpPr>
            <a:spLocks noChangeShapeType="1"/>
          </p:cNvSpPr>
          <p:nvPr/>
        </p:nvSpPr>
        <p:spPr bwMode="auto">
          <a:xfrm flipV="1">
            <a:off x="1295400" y="4419600"/>
            <a:ext cx="25908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3488" name="Line 64"/>
          <p:cNvSpPr>
            <a:spLocks noChangeShapeType="1"/>
          </p:cNvSpPr>
          <p:nvPr/>
        </p:nvSpPr>
        <p:spPr bwMode="auto">
          <a:xfrm flipV="1">
            <a:off x="4038600" y="5493098"/>
            <a:ext cx="2514600" cy="730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3489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3490" name="Rectangle 6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2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2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5" dur="500"/>
                                        <p:tgtEl>
                                          <p:spTgt spid="2023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3481" grpId="0" animBg="1"/>
      <p:bldP spid="2023481" grpId="1" animBg="1"/>
      <p:bldP spid="2023485" grpId="0" animBg="1"/>
      <p:bldP spid="2023487" grpId="0" animBg="1"/>
      <p:bldP spid="2023487" grpId="1" animBg="1"/>
      <p:bldP spid="2023488" grpId="0" animBg="1"/>
      <p:bldP spid="202348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DC17-CC50-42CC-B873-800B794273E1}" type="slidenum">
              <a:rPr lang="en-US"/>
              <a:pPr/>
              <a:t>39</a:t>
            </a:fld>
            <a:endParaRPr lang="en-US"/>
          </a:p>
        </p:txBody>
      </p:sp>
      <p:sp>
        <p:nvSpPr>
          <p:cNvPr id="2024510" name="Rectangle 62"/>
          <p:cNvSpPr>
            <a:spLocks noChangeAspect="1" noChangeArrowheads="1"/>
          </p:cNvSpPr>
          <p:nvPr/>
        </p:nvSpPr>
        <p:spPr bwMode="auto">
          <a:xfrm>
            <a:off x="762000" y="730250"/>
            <a:ext cx="1527175" cy="15589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511" name="Freeform 63"/>
          <p:cNvSpPr>
            <a:spLocks/>
          </p:cNvSpPr>
          <p:nvPr/>
        </p:nvSpPr>
        <p:spPr bwMode="auto">
          <a:xfrm>
            <a:off x="5181600" y="90488"/>
            <a:ext cx="1981200" cy="1371600"/>
          </a:xfrm>
          <a:custGeom>
            <a:avLst/>
            <a:gdLst>
              <a:gd name="T0" fmla="*/ 0 w 1248"/>
              <a:gd name="T1" fmla="*/ 864 h 864"/>
              <a:gd name="T2" fmla="*/ 576 w 1248"/>
              <a:gd name="T3" fmla="*/ 480 h 864"/>
              <a:gd name="T4" fmla="*/ 1008 w 1248"/>
              <a:gd name="T5" fmla="*/ 192 h 864"/>
              <a:gd name="T6" fmla="*/ 1248 w 1248"/>
              <a:gd name="T7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864">
                <a:moveTo>
                  <a:pt x="0" y="864"/>
                </a:moveTo>
                <a:cubicBezTo>
                  <a:pt x="204" y="728"/>
                  <a:pt x="408" y="592"/>
                  <a:pt x="576" y="480"/>
                </a:cubicBezTo>
                <a:cubicBezTo>
                  <a:pt x="744" y="368"/>
                  <a:pt x="896" y="272"/>
                  <a:pt x="1008" y="192"/>
                </a:cubicBezTo>
                <a:cubicBezTo>
                  <a:pt x="1120" y="112"/>
                  <a:pt x="1208" y="32"/>
                  <a:pt x="12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512" name="Freeform 64"/>
          <p:cNvSpPr>
            <a:spLocks/>
          </p:cNvSpPr>
          <p:nvPr/>
        </p:nvSpPr>
        <p:spPr bwMode="auto">
          <a:xfrm>
            <a:off x="7162800" y="76200"/>
            <a:ext cx="1763713" cy="1644650"/>
          </a:xfrm>
          <a:custGeom>
            <a:avLst/>
            <a:gdLst>
              <a:gd name="T0" fmla="*/ 0 w 1104"/>
              <a:gd name="T1" fmla="*/ 0 h 1008"/>
              <a:gd name="T2" fmla="*/ 480 w 1104"/>
              <a:gd name="T3" fmla="*/ 384 h 1008"/>
              <a:gd name="T4" fmla="*/ 1008 w 1104"/>
              <a:gd name="T5" fmla="*/ 912 h 1008"/>
              <a:gd name="T6" fmla="*/ 1056 w 1104"/>
              <a:gd name="T7" fmla="*/ 96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008">
                <a:moveTo>
                  <a:pt x="0" y="0"/>
                </a:moveTo>
                <a:cubicBezTo>
                  <a:pt x="156" y="116"/>
                  <a:pt x="312" y="232"/>
                  <a:pt x="480" y="384"/>
                </a:cubicBezTo>
                <a:cubicBezTo>
                  <a:pt x="648" y="536"/>
                  <a:pt x="912" y="816"/>
                  <a:pt x="1008" y="912"/>
                </a:cubicBezTo>
                <a:cubicBezTo>
                  <a:pt x="1104" y="1008"/>
                  <a:pt x="1080" y="984"/>
                  <a:pt x="1056" y="96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513" name="Freeform 65"/>
          <p:cNvSpPr>
            <a:spLocks/>
          </p:cNvSpPr>
          <p:nvPr/>
        </p:nvSpPr>
        <p:spPr bwMode="auto">
          <a:xfrm>
            <a:off x="5181600" y="1447800"/>
            <a:ext cx="1600200" cy="1447800"/>
          </a:xfrm>
          <a:custGeom>
            <a:avLst/>
            <a:gdLst>
              <a:gd name="T0" fmla="*/ 0 w 1008"/>
              <a:gd name="T1" fmla="*/ 0 h 912"/>
              <a:gd name="T2" fmla="*/ 528 w 1008"/>
              <a:gd name="T3" fmla="*/ 480 h 912"/>
              <a:gd name="T4" fmla="*/ 1008 w 100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912">
                <a:moveTo>
                  <a:pt x="0" y="0"/>
                </a:moveTo>
                <a:cubicBezTo>
                  <a:pt x="180" y="164"/>
                  <a:pt x="360" y="328"/>
                  <a:pt x="528" y="480"/>
                </a:cubicBezTo>
                <a:cubicBezTo>
                  <a:pt x="696" y="632"/>
                  <a:pt x="920" y="840"/>
                  <a:pt x="1008" y="912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514" name="Freeform 66"/>
          <p:cNvSpPr>
            <a:spLocks/>
          </p:cNvSpPr>
          <p:nvPr/>
        </p:nvSpPr>
        <p:spPr bwMode="auto">
          <a:xfrm>
            <a:off x="6764338" y="1676400"/>
            <a:ext cx="2133600" cy="1219200"/>
          </a:xfrm>
          <a:custGeom>
            <a:avLst/>
            <a:gdLst>
              <a:gd name="T0" fmla="*/ 1344 w 1344"/>
              <a:gd name="T1" fmla="*/ 0 h 768"/>
              <a:gd name="T2" fmla="*/ 480 w 1344"/>
              <a:gd name="T3" fmla="*/ 384 h 768"/>
              <a:gd name="T4" fmla="*/ 0 w 13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768">
                <a:moveTo>
                  <a:pt x="1344" y="0"/>
                </a:moveTo>
                <a:cubicBezTo>
                  <a:pt x="1024" y="128"/>
                  <a:pt x="704" y="256"/>
                  <a:pt x="480" y="384"/>
                </a:cubicBezTo>
                <a:cubicBezTo>
                  <a:pt x="256" y="512"/>
                  <a:pt x="80" y="704"/>
                  <a:pt x="0" y="76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289300"/>
            <a:ext cx="939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51" name="Rectangle 3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5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1463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58" name="Rectangle 10"/>
          <p:cNvSpPr>
            <a:spLocks noChangeArrowheads="1"/>
          </p:cNvSpPr>
          <p:nvPr/>
        </p:nvSpPr>
        <p:spPr bwMode="auto">
          <a:xfrm>
            <a:off x="117475" y="2752725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59" name="Line 11"/>
          <p:cNvSpPr>
            <a:spLocks noChangeShapeType="1"/>
          </p:cNvSpPr>
          <p:nvPr/>
        </p:nvSpPr>
        <p:spPr bwMode="auto">
          <a:xfrm flipV="1">
            <a:off x="609600" y="1524000"/>
            <a:ext cx="9144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60" name="Line 12"/>
          <p:cNvSpPr>
            <a:spLocks noChangeShapeType="1"/>
          </p:cNvSpPr>
          <p:nvPr/>
        </p:nvSpPr>
        <p:spPr bwMode="auto">
          <a:xfrm flipV="1">
            <a:off x="1371600" y="1981200"/>
            <a:ext cx="533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61" name="Rectangle 13"/>
          <p:cNvSpPr>
            <a:spLocks noChangeArrowheads="1"/>
          </p:cNvSpPr>
          <p:nvPr/>
        </p:nvSpPr>
        <p:spPr bwMode="auto">
          <a:xfrm>
            <a:off x="3275013" y="2330450"/>
            <a:ext cx="248602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62" name="Line 14"/>
          <p:cNvSpPr>
            <a:spLocks noChangeShapeType="1"/>
          </p:cNvSpPr>
          <p:nvPr/>
        </p:nvSpPr>
        <p:spPr bwMode="auto">
          <a:xfrm flipV="1">
            <a:off x="5767388" y="1817688"/>
            <a:ext cx="19812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6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389188"/>
            <a:ext cx="2413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64" name="Line 16"/>
          <p:cNvSpPr>
            <a:spLocks noChangeShapeType="1"/>
          </p:cNvSpPr>
          <p:nvPr/>
        </p:nvSpPr>
        <p:spPr bwMode="auto">
          <a:xfrm>
            <a:off x="0" y="5638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446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0388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66" name="Line 18"/>
          <p:cNvSpPr>
            <a:spLocks noChangeShapeType="1"/>
          </p:cNvSpPr>
          <p:nvPr/>
        </p:nvSpPr>
        <p:spPr bwMode="auto">
          <a:xfrm flipV="1">
            <a:off x="1552575" y="484188"/>
            <a:ext cx="0" cy="9413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6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31813"/>
            <a:ext cx="1539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446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57200"/>
            <a:ext cx="1381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69" name="Line 21"/>
          <p:cNvSpPr>
            <a:spLocks noChangeShapeType="1"/>
          </p:cNvSpPr>
          <p:nvPr/>
        </p:nvSpPr>
        <p:spPr bwMode="auto">
          <a:xfrm rot="16200000" flipV="1">
            <a:off x="2082007" y="996156"/>
            <a:ext cx="0" cy="9509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0" name="Line 22"/>
          <p:cNvSpPr>
            <a:spLocks noChangeShapeType="1"/>
          </p:cNvSpPr>
          <p:nvPr/>
        </p:nvSpPr>
        <p:spPr bwMode="auto">
          <a:xfrm flipH="1">
            <a:off x="762000" y="609600"/>
            <a:ext cx="274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1" name="Line 23"/>
          <p:cNvSpPr>
            <a:spLocks noChangeShapeType="1"/>
          </p:cNvSpPr>
          <p:nvPr/>
        </p:nvSpPr>
        <p:spPr bwMode="auto">
          <a:xfrm flipH="1">
            <a:off x="1544638" y="609600"/>
            <a:ext cx="311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2" name="Line 24"/>
          <p:cNvSpPr>
            <a:spLocks noChangeShapeType="1"/>
          </p:cNvSpPr>
          <p:nvPr/>
        </p:nvSpPr>
        <p:spPr bwMode="auto">
          <a:xfrm flipH="1">
            <a:off x="2046288" y="609600"/>
            <a:ext cx="23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3" name="Line 25"/>
          <p:cNvSpPr>
            <a:spLocks noChangeShapeType="1"/>
          </p:cNvSpPr>
          <p:nvPr/>
        </p:nvSpPr>
        <p:spPr bwMode="auto">
          <a:xfrm>
            <a:off x="2303463" y="730250"/>
            <a:ext cx="2841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4" name="Line 26"/>
          <p:cNvSpPr>
            <a:spLocks noChangeShapeType="1"/>
          </p:cNvSpPr>
          <p:nvPr/>
        </p:nvSpPr>
        <p:spPr bwMode="auto">
          <a:xfrm>
            <a:off x="2286000" y="2286000"/>
            <a:ext cx="2841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5" name="Line 27"/>
          <p:cNvSpPr>
            <a:spLocks noChangeShapeType="1"/>
          </p:cNvSpPr>
          <p:nvPr/>
        </p:nvSpPr>
        <p:spPr bwMode="auto">
          <a:xfrm flipV="1">
            <a:off x="2286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6" name="Line 28"/>
          <p:cNvSpPr>
            <a:spLocks noChangeShapeType="1"/>
          </p:cNvSpPr>
          <p:nvPr/>
        </p:nvSpPr>
        <p:spPr bwMode="auto">
          <a:xfrm flipV="1">
            <a:off x="762000" y="484188"/>
            <a:ext cx="0" cy="24606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7" name="Line 29"/>
          <p:cNvSpPr>
            <a:spLocks noChangeShapeType="1"/>
          </p:cNvSpPr>
          <p:nvPr/>
        </p:nvSpPr>
        <p:spPr bwMode="auto">
          <a:xfrm flipH="1">
            <a:off x="1243013" y="609600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8" name="Line 30"/>
          <p:cNvSpPr>
            <a:spLocks noChangeShapeType="1"/>
          </p:cNvSpPr>
          <p:nvPr/>
        </p:nvSpPr>
        <p:spPr bwMode="auto">
          <a:xfrm flipV="1">
            <a:off x="2438400" y="7620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79" name="Line 31"/>
          <p:cNvSpPr>
            <a:spLocks noChangeShapeType="1"/>
          </p:cNvSpPr>
          <p:nvPr/>
        </p:nvSpPr>
        <p:spPr bwMode="auto">
          <a:xfrm flipV="1">
            <a:off x="2438400" y="1462088"/>
            <a:ext cx="0" cy="284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80" name="Line 32"/>
          <p:cNvSpPr>
            <a:spLocks noChangeShapeType="1"/>
          </p:cNvSpPr>
          <p:nvPr/>
        </p:nvSpPr>
        <p:spPr bwMode="auto">
          <a:xfrm>
            <a:off x="2438400" y="1250950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81" name="Line 33"/>
          <p:cNvSpPr>
            <a:spLocks noChangeShapeType="1"/>
          </p:cNvSpPr>
          <p:nvPr/>
        </p:nvSpPr>
        <p:spPr bwMode="auto">
          <a:xfrm>
            <a:off x="2438400" y="2009775"/>
            <a:ext cx="0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82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995363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448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0700"/>
            <a:ext cx="1381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4485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5715000"/>
            <a:ext cx="57118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4486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457200" cy="41910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448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88" name="Oval 40"/>
          <p:cNvSpPr>
            <a:spLocks noChangeAspect="1" noChangeArrowheads="1"/>
          </p:cNvSpPr>
          <p:nvPr/>
        </p:nvSpPr>
        <p:spPr bwMode="auto">
          <a:xfrm>
            <a:off x="1508125" y="14319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89" name="Oval 41"/>
          <p:cNvSpPr>
            <a:spLocks noChangeAspect="1" noChangeArrowheads="1"/>
          </p:cNvSpPr>
          <p:nvPr/>
        </p:nvSpPr>
        <p:spPr bwMode="auto">
          <a:xfrm>
            <a:off x="1889125" y="1889125"/>
            <a:ext cx="92075" cy="920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90" name="Oval 42"/>
          <p:cNvSpPr>
            <a:spLocks noChangeAspect="1" noChangeArrowheads="1"/>
          </p:cNvSpPr>
          <p:nvPr/>
        </p:nvSpPr>
        <p:spPr bwMode="auto">
          <a:xfrm>
            <a:off x="7756525" y="1752600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91" name="Line 43"/>
          <p:cNvSpPr>
            <a:spLocks noChangeShapeType="1"/>
          </p:cNvSpPr>
          <p:nvPr/>
        </p:nvSpPr>
        <p:spPr bwMode="auto">
          <a:xfrm>
            <a:off x="2819400" y="145097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4492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9975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93" name="Oval 45"/>
          <p:cNvSpPr>
            <a:spLocks noChangeAspect="1" noChangeArrowheads="1"/>
          </p:cNvSpPr>
          <p:nvPr/>
        </p:nvSpPr>
        <p:spPr bwMode="auto">
          <a:xfrm>
            <a:off x="6858000" y="1355725"/>
            <a:ext cx="92075" cy="920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9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97425"/>
            <a:ext cx="1446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4495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78485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496" name="Line 48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497" name="Line 49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98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4094163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4499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501" name="Rectangle 53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502" name="Rectangle 54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503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573463"/>
            <a:ext cx="2166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4504" name="Rectangle 56"/>
          <p:cNvSpPr>
            <a:spLocks noChangeArrowheads="1"/>
          </p:cNvSpPr>
          <p:nvPr/>
        </p:nvSpPr>
        <p:spPr bwMode="auto">
          <a:xfrm>
            <a:off x="263525" y="3514725"/>
            <a:ext cx="2211388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217" y="4176474"/>
            <a:ext cx="1118383" cy="243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24506" name="Picture 5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738813"/>
            <a:ext cx="1658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1792" y="6234113"/>
            <a:ext cx="5324475" cy="442912"/>
            <a:chOff x="1489075" y="6234113"/>
            <a:chExt cx="5324475" cy="442912"/>
          </a:xfrm>
        </p:grpSpPr>
        <p:pic>
          <p:nvPicPr>
            <p:cNvPr id="2024484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6364288"/>
              <a:ext cx="339725" cy="13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4500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275" y="6234113"/>
              <a:ext cx="2930525" cy="442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4507" name="Picture 5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248400"/>
              <a:ext cx="1860550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24508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4509" name="Rectangle 6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5746-B2E1-458B-A15E-52AA19425E44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988610" name="Group 2"/>
          <p:cNvGrpSpPr>
            <a:grpSpLocks/>
          </p:cNvGrpSpPr>
          <p:nvPr/>
        </p:nvGrpSpPr>
        <p:grpSpPr bwMode="auto">
          <a:xfrm>
            <a:off x="719138" y="1400175"/>
            <a:ext cx="8177212" cy="1252538"/>
            <a:chOff x="453" y="882"/>
            <a:chExt cx="5151" cy="789"/>
          </a:xfrm>
        </p:grpSpPr>
        <p:pic>
          <p:nvPicPr>
            <p:cNvPr id="1988611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882"/>
              <a:ext cx="264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8612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445"/>
              <a:ext cx="387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8613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156"/>
              <a:ext cx="515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8861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71008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8615" name="Line 7"/>
          <p:cNvSpPr>
            <a:spLocks noChangeShapeType="1"/>
          </p:cNvSpPr>
          <p:nvPr/>
        </p:nvSpPr>
        <p:spPr bwMode="auto">
          <a:xfrm>
            <a:off x="0" y="3733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86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419600"/>
            <a:ext cx="7894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8617" name="Line 9"/>
          <p:cNvSpPr>
            <a:spLocks noChangeShapeType="1"/>
          </p:cNvSpPr>
          <p:nvPr/>
        </p:nvSpPr>
        <p:spPr bwMode="auto">
          <a:xfrm flipV="1">
            <a:off x="7192963" y="5373688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86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1000"/>
            <a:ext cx="8120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863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9475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863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8425"/>
            <a:ext cx="2398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88621" name="Group 13"/>
          <p:cNvGrpSpPr>
            <a:grpSpLocks/>
          </p:cNvGrpSpPr>
          <p:nvPr/>
        </p:nvGrpSpPr>
        <p:grpSpPr bwMode="auto">
          <a:xfrm>
            <a:off x="719138" y="2819400"/>
            <a:ext cx="7821612" cy="762000"/>
            <a:chOff x="453" y="1776"/>
            <a:chExt cx="4927" cy="480"/>
          </a:xfrm>
        </p:grpSpPr>
        <p:pic>
          <p:nvPicPr>
            <p:cNvPr id="1988622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896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8623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1780"/>
              <a:ext cx="1142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8624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" y="1872"/>
              <a:ext cx="9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8625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6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8626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28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8627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" y="1882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8628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836"/>
              <a:ext cx="83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88629" name="Rectangle 21"/>
          <p:cNvSpPr>
            <a:spLocks noChangeArrowheads="1"/>
          </p:cNvSpPr>
          <p:nvPr/>
        </p:nvSpPr>
        <p:spPr bwMode="auto">
          <a:xfrm>
            <a:off x="7019925" y="5084763"/>
            <a:ext cx="1206500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8630" name="Line 22"/>
          <p:cNvSpPr>
            <a:spLocks noChangeShapeType="1"/>
          </p:cNvSpPr>
          <p:nvPr/>
        </p:nvSpPr>
        <p:spPr bwMode="auto">
          <a:xfrm flipH="1">
            <a:off x="2209800" y="51816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863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8632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8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17" grpId="0" animBg="1"/>
      <p:bldP spid="1988629" grpId="0" animBg="1"/>
      <p:bldP spid="19886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5E20-39DA-43F3-A641-C9EE7458736B}" type="slidenum">
              <a:rPr lang="en-US"/>
              <a:pPr/>
              <a:t>40</a:t>
            </a:fld>
            <a:endParaRPr lang="en-US"/>
          </a:p>
        </p:txBody>
      </p:sp>
      <p:sp>
        <p:nvSpPr>
          <p:cNvPr id="2025474" name="Freeform 2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25475" name="Group 3"/>
          <p:cNvGrpSpPr>
            <a:grpSpLocks noChangeAspect="1"/>
          </p:cNvGrpSpPr>
          <p:nvPr/>
        </p:nvGrpSpPr>
        <p:grpSpPr bwMode="auto">
          <a:xfrm>
            <a:off x="6940550" y="1547813"/>
            <a:ext cx="374650" cy="280987"/>
            <a:chOff x="3264" y="48"/>
            <a:chExt cx="2359" cy="1776"/>
          </a:xfrm>
        </p:grpSpPr>
        <p:sp>
          <p:nvSpPr>
            <p:cNvPr id="2025476" name="Freeform 4"/>
            <p:cNvSpPr>
              <a:spLocks noChangeAspect="1"/>
            </p:cNvSpPr>
            <p:nvPr/>
          </p:nvSpPr>
          <p:spPr bwMode="auto">
            <a:xfrm>
              <a:off x="3264" y="57"/>
              <a:ext cx="1248" cy="864"/>
            </a:xfrm>
            <a:custGeom>
              <a:avLst/>
              <a:gdLst>
                <a:gd name="T0" fmla="*/ 0 w 1248"/>
                <a:gd name="T1" fmla="*/ 864 h 864"/>
                <a:gd name="T2" fmla="*/ 576 w 1248"/>
                <a:gd name="T3" fmla="*/ 480 h 864"/>
                <a:gd name="T4" fmla="*/ 1008 w 1248"/>
                <a:gd name="T5" fmla="*/ 192 h 864"/>
                <a:gd name="T6" fmla="*/ 1248 w 1248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864">
                  <a:moveTo>
                    <a:pt x="0" y="864"/>
                  </a:moveTo>
                  <a:cubicBezTo>
                    <a:pt x="204" y="728"/>
                    <a:pt x="408" y="592"/>
                    <a:pt x="576" y="480"/>
                  </a:cubicBezTo>
                  <a:cubicBezTo>
                    <a:pt x="744" y="368"/>
                    <a:pt x="896" y="272"/>
                    <a:pt x="1008" y="192"/>
                  </a:cubicBezTo>
                  <a:cubicBezTo>
                    <a:pt x="1120" y="112"/>
                    <a:pt x="1208" y="32"/>
                    <a:pt x="12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5477" name="Freeform 5"/>
            <p:cNvSpPr>
              <a:spLocks noChangeAspect="1"/>
            </p:cNvSpPr>
            <p:nvPr/>
          </p:nvSpPr>
          <p:spPr bwMode="auto">
            <a:xfrm>
              <a:off x="4512" y="48"/>
              <a:ext cx="1111" cy="1036"/>
            </a:xfrm>
            <a:custGeom>
              <a:avLst/>
              <a:gdLst>
                <a:gd name="T0" fmla="*/ 0 w 1104"/>
                <a:gd name="T1" fmla="*/ 0 h 1008"/>
                <a:gd name="T2" fmla="*/ 480 w 1104"/>
                <a:gd name="T3" fmla="*/ 384 h 1008"/>
                <a:gd name="T4" fmla="*/ 1008 w 1104"/>
                <a:gd name="T5" fmla="*/ 912 h 1008"/>
                <a:gd name="T6" fmla="*/ 1056 w 1104"/>
                <a:gd name="T7" fmla="*/ 96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008">
                  <a:moveTo>
                    <a:pt x="0" y="0"/>
                  </a:moveTo>
                  <a:cubicBezTo>
                    <a:pt x="156" y="116"/>
                    <a:pt x="312" y="232"/>
                    <a:pt x="480" y="384"/>
                  </a:cubicBezTo>
                  <a:cubicBezTo>
                    <a:pt x="648" y="536"/>
                    <a:pt x="912" y="816"/>
                    <a:pt x="1008" y="912"/>
                  </a:cubicBezTo>
                  <a:cubicBezTo>
                    <a:pt x="1104" y="1008"/>
                    <a:pt x="1080" y="984"/>
                    <a:pt x="1056" y="96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5478" name="Freeform 6"/>
            <p:cNvSpPr>
              <a:spLocks noChangeAspect="1"/>
            </p:cNvSpPr>
            <p:nvPr/>
          </p:nvSpPr>
          <p:spPr bwMode="auto">
            <a:xfrm>
              <a:off x="3264" y="912"/>
              <a:ext cx="1008" cy="912"/>
            </a:xfrm>
            <a:custGeom>
              <a:avLst/>
              <a:gdLst>
                <a:gd name="T0" fmla="*/ 0 w 1008"/>
                <a:gd name="T1" fmla="*/ 0 h 912"/>
                <a:gd name="T2" fmla="*/ 528 w 1008"/>
                <a:gd name="T3" fmla="*/ 480 h 912"/>
                <a:gd name="T4" fmla="*/ 1008 w 1008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cubicBezTo>
                    <a:pt x="180" y="164"/>
                    <a:pt x="360" y="328"/>
                    <a:pt x="528" y="480"/>
                  </a:cubicBezTo>
                  <a:cubicBezTo>
                    <a:pt x="696" y="632"/>
                    <a:pt x="920" y="840"/>
                    <a:pt x="1008" y="912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5479" name="Freeform 7"/>
            <p:cNvSpPr>
              <a:spLocks noChangeAspect="1"/>
            </p:cNvSpPr>
            <p:nvPr/>
          </p:nvSpPr>
          <p:spPr bwMode="auto">
            <a:xfrm>
              <a:off x="4261" y="1056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480 w 1344"/>
                <a:gd name="T3" fmla="*/ 384 h 768"/>
                <a:gd name="T4" fmla="*/ 0 w 13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768">
                  <a:moveTo>
                    <a:pt x="1344" y="0"/>
                  </a:moveTo>
                  <a:cubicBezTo>
                    <a:pt x="1024" y="128"/>
                    <a:pt x="704" y="256"/>
                    <a:pt x="480" y="384"/>
                  </a:cubicBezTo>
                  <a:cubicBezTo>
                    <a:pt x="256" y="512"/>
                    <a:pt x="80" y="704"/>
                    <a:pt x="0" y="768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5480" name="Freeform 8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5481" name="Line 9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548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5483" name="Line 11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548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48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5486" name="Rectangle 14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487" name="Oval 15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488" name="Oval 16"/>
          <p:cNvSpPr>
            <a:spLocks noChangeAspect="1" noChangeArrowheads="1"/>
          </p:cNvSpPr>
          <p:nvPr/>
        </p:nvSpPr>
        <p:spPr bwMode="auto">
          <a:xfrm>
            <a:off x="7126288" y="1676400"/>
            <a:ext cx="36512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548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49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81000" cy="34925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5491" name="Line 19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492" name="Rectangle 20"/>
          <p:cNvSpPr>
            <a:spLocks noChangeArrowheads="1"/>
          </p:cNvSpPr>
          <p:nvPr/>
        </p:nvSpPr>
        <p:spPr bwMode="auto">
          <a:xfrm>
            <a:off x="685800" y="228600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493" name="Line 21"/>
          <p:cNvSpPr>
            <a:spLocks noChangeShapeType="1"/>
          </p:cNvSpPr>
          <p:nvPr/>
        </p:nvSpPr>
        <p:spPr bwMode="auto">
          <a:xfrm flipH="1">
            <a:off x="7175500" y="538163"/>
            <a:ext cx="749300" cy="101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549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60588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49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676400"/>
            <a:ext cx="9985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5496" name="Rectangle 24"/>
          <p:cNvSpPr>
            <a:spLocks noChangeArrowheads="1"/>
          </p:cNvSpPr>
          <p:nvPr/>
        </p:nvSpPr>
        <p:spPr bwMode="auto">
          <a:xfrm>
            <a:off x="117475" y="2101850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497" name="Line 25"/>
          <p:cNvSpPr>
            <a:spLocks noChangeShapeType="1"/>
          </p:cNvSpPr>
          <p:nvPr/>
        </p:nvSpPr>
        <p:spPr bwMode="auto">
          <a:xfrm flipV="1">
            <a:off x="1077913" y="1389063"/>
            <a:ext cx="10414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498" name="Rectangle 26"/>
          <p:cNvSpPr>
            <a:spLocks noChangeArrowheads="1"/>
          </p:cNvSpPr>
          <p:nvPr/>
        </p:nvSpPr>
        <p:spPr bwMode="auto">
          <a:xfrm>
            <a:off x="4746625" y="1625600"/>
            <a:ext cx="10699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499" name="Line 27"/>
          <p:cNvSpPr>
            <a:spLocks noChangeShapeType="1"/>
          </p:cNvSpPr>
          <p:nvPr/>
        </p:nvSpPr>
        <p:spPr bwMode="auto">
          <a:xfrm flipV="1">
            <a:off x="5813425" y="1690688"/>
            <a:ext cx="1306513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500" name="Line 28"/>
          <p:cNvSpPr>
            <a:spLocks noChangeShapeType="1"/>
          </p:cNvSpPr>
          <p:nvPr/>
        </p:nvSpPr>
        <p:spPr bwMode="auto">
          <a:xfrm flipH="1">
            <a:off x="5218113" y="3390900"/>
            <a:ext cx="950912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501" name="Line 29"/>
          <p:cNvSpPr>
            <a:spLocks noChangeShapeType="1"/>
          </p:cNvSpPr>
          <p:nvPr/>
        </p:nvSpPr>
        <p:spPr bwMode="auto">
          <a:xfrm>
            <a:off x="6705600" y="3810000"/>
            <a:ext cx="0" cy="11604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5502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89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5503" name="Rectangle 31"/>
          <p:cNvSpPr>
            <a:spLocks noChangeArrowheads="1"/>
          </p:cNvSpPr>
          <p:nvPr/>
        </p:nvSpPr>
        <p:spPr bwMode="auto">
          <a:xfrm>
            <a:off x="7119938" y="73025"/>
            <a:ext cx="1965325" cy="474663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5504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076700"/>
            <a:ext cx="1662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505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46538"/>
            <a:ext cx="45894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50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50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45075"/>
            <a:ext cx="31543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50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69025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50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64960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51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027613"/>
            <a:ext cx="50228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5511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289300"/>
            <a:ext cx="939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5512" name="Rectangle 40"/>
          <p:cNvSpPr>
            <a:spLocks noChangeArrowheads="1"/>
          </p:cNvSpPr>
          <p:nvPr/>
        </p:nvSpPr>
        <p:spPr bwMode="auto">
          <a:xfrm>
            <a:off x="6172200" y="3048000"/>
            <a:ext cx="1143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513" name="Rectangle 41"/>
          <p:cNvSpPr>
            <a:spLocks noChangeArrowheads="1"/>
          </p:cNvSpPr>
          <p:nvPr/>
        </p:nvSpPr>
        <p:spPr bwMode="auto">
          <a:xfrm>
            <a:off x="3271838" y="4011613"/>
            <a:ext cx="1938337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514" name="Rectangle 42"/>
          <p:cNvSpPr>
            <a:spLocks noChangeArrowheads="1"/>
          </p:cNvSpPr>
          <p:nvPr/>
        </p:nvSpPr>
        <p:spPr bwMode="auto">
          <a:xfrm>
            <a:off x="3848100" y="4989513"/>
            <a:ext cx="5083175" cy="573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5518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82563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5520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5521" name="Rectangle 4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217" y="4176474"/>
            <a:ext cx="1118383" cy="243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9230" y="4149938"/>
            <a:ext cx="275219" cy="30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899025"/>
            <a:ext cx="1619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/>
          <p:cNvSpPr>
            <a:spLocks noChangeAspect="1"/>
          </p:cNvSpPr>
          <p:nvPr/>
        </p:nvSpPr>
        <p:spPr bwMode="auto">
          <a:xfrm>
            <a:off x="508348" y="4699348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7E7B-CCBB-4B73-A9FA-89B896FD3838}" type="slidenum">
              <a:rPr lang="en-US"/>
              <a:pPr/>
              <a:t>41</a:t>
            </a:fld>
            <a:endParaRPr lang="en-US"/>
          </a:p>
        </p:txBody>
      </p:sp>
      <p:sp>
        <p:nvSpPr>
          <p:cNvPr id="2026498" name="Freeform 2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26499" name="Group 3"/>
          <p:cNvGrpSpPr>
            <a:grpSpLocks noChangeAspect="1"/>
          </p:cNvGrpSpPr>
          <p:nvPr/>
        </p:nvGrpSpPr>
        <p:grpSpPr bwMode="auto">
          <a:xfrm>
            <a:off x="6940550" y="1547813"/>
            <a:ext cx="374650" cy="280987"/>
            <a:chOff x="3264" y="48"/>
            <a:chExt cx="2359" cy="1776"/>
          </a:xfrm>
        </p:grpSpPr>
        <p:sp>
          <p:nvSpPr>
            <p:cNvPr id="2026500" name="Freeform 4"/>
            <p:cNvSpPr>
              <a:spLocks noChangeAspect="1"/>
            </p:cNvSpPr>
            <p:nvPr/>
          </p:nvSpPr>
          <p:spPr bwMode="auto">
            <a:xfrm>
              <a:off x="3264" y="57"/>
              <a:ext cx="1248" cy="864"/>
            </a:xfrm>
            <a:custGeom>
              <a:avLst/>
              <a:gdLst>
                <a:gd name="T0" fmla="*/ 0 w 1248"/>
                <a:gd name="T1" fmla="*/ 864 h 864"/>
                <a:gd name="T2" fmla="*/ 576 w 1248"/>
                <a:gd name="T3" fmla="*/ 480 h 864"/>
                <a:gd name="T4" fmla="*/ 1008 w 1248"/>
                <a:gd name="T5" fmla="*/ 192 h 864"/>
                <a:gd name="T6" fmla="*/ 1248 w 1248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864">
                  <a:moveTo>
                    <a:pt x="0" y="864"/>
                  </a:moveTo>
                  <a:cubicBezTo>
                    <a:pt x="204" y="728"/>
                    <a:pt x="408" y="592"/>
                    <a:pt x="576" y="480"/>
                  </a:cubicBezTo>
                  <a:cubicBezTo>
                    <a:pt x="744" y="368"/>
                    <a:pt x="896" y="272"/>
                    <a:pt x="1008" y="192"/>
                  </a:cubicBezTo>
                  <a:cubicBezTo>
                    <a:pt x="1120" y="112"/>
                    <a:pt x="1208" y="32"/>
                    <a:pt x="12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6501" name="Freeform 5"/>
            <p:cNvSpPr>
              <a:spLocks noChangeAspect="1"/>
            </p:cNvSpPr>
            <p:nvPr/>
          </p:nvSpPr>
          <p:spPr bwMode="auto">
            <a:xfrm>
              <a:off x="4512" y="48"/>
              <a:ext cx="1111" cy="1036"/>
            </a:xfrm>
            <a:custGeom>
              <a:avLst/>
              <a:gdLst>
                <a:gd name="T0" fmla="*/ 0 w 1104"/>
                <a:gd name="T1" fmla="*/ 0 h 1008"/>
                <a:gd name="T2" fmla="*/ 480 w 1104"/>
                <a:gd name="T3" fmla="*/ 384 h 1008"/>
                <a:gd name="T4" fmla="*/ 1008 w 1104"/>
                <a:gd name="T5" fmla="*/ 912 h 1008"/>
                <a:gd name="T6" fmla="*/ 1056 w 1104"/>
                <a:gd name="T7" fmla="*/ 96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008">
                  <a:moveTo>
                    <a:pt x="0" y="0"/>
                  </a:moveTo>
                  <a:cubicBezTo>
                    <a:pt x="156" y="116"/>
                    <a:pt x="312" y="232"/>
                    <a:pt x="480" y="384"/>
                  </a:cubicBezTo>
                  <a:cubicBezTo>
                    <a:pt x="648" y="536"/>
                    <a:pt x="912" y="816"/>
                    <a:pt x="1008" y="912"/>
                  </a:cubicBezTo>
                  <a:cubicBezTo>
                    <a:pt x="1104" y="1008"/>
                    <a:pt x="1080" y="984"/>
                    <a:pt x="1056" y="96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6502" name="Freeform 6"/>
            <p:cNvSpPr>
              <a:spLocks noChangeAspect="1"/>
            </p:cNvSpPr>
            <p:nvPr/>
          </p:nvSpPr>
          <p:spPr bwMode="auto">
            <a:xfrm>
              <a:off x="3264" y="912"/>
              <a:ext cx="1008" cy="912"/>
            </a:xfrm>
            <a:custGeom>
              <a:avLst/>
              <a:gdLst>
                <a:gd name="T0" fmla="*/ 0 w 1008"/>
                <a:gd name="T1" fmla="*/ 0 h 912"/>
                <a:gd name="T2" fmla="*/ 528 w 1008"/>
                <a:gd name="T3" fmla="*/ 480 h 912"/>
                <a:gd name="T4" fmla="*/ 1008 w 1008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cubicBezTo>
                    <a:pt x="180" y="164"/>
                    <a:pt x="360" y="328"/>
                    <a:pt x="528" y="480"/>
                  </a:cubicBezTo>
                  <a:cubicBezTo>
                    <a:pt x="696" y="632"/>
                    <a:pt x="920" y="840"/>
                    <a:pt x="1008" y="912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6503" name="Freeform 7"/>
            <p:cNvSpPr>
              <a:spLocks noChangeAspect="1"/>
            </p:cNvSpPr>
            <p:nvPr/>
          </p:nvSpPr>
          <p:spPr bwMode="auto">
            <a:xfrm>
              <a:off x="4261" y="1056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480 w 1344"/>
                <a:gd name="T3" fmla="*/ 384 h 768"/>
                <a:gd name="T4" fmla="*/ 0 w 13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768">
                  <a:moveTo>
                    <a:pt x="1344" y="0"/>
                  </a:moveTo>
                  <a:cubicBezTo>
                    <a:pt x="1024" y="128"/>
                    <a:pt x="704" y="256"/>
                    <a:pt x="480" y="384"/>
                  </a:cubicBezTo>
                  <a:cubicBezTo>
                    <a:pt x="256" y="512"/>
                    <a:pt x="80" y="704"/>
                    <a:pt x="0" y="768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6504" name="Freeform 8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6505" name="Line 9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650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6507" name="Line 11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650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650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6510" name="Rectangle 14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11" name="Oval 15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12" name="Oval 16"/>
          <p:cNvSpPr>
            <a:spLocks noChangeAspect="1" noChangeArrowheads="1"/>
          </p:cNvSpPr>
          <p:nvPr/>
        </p:nvSpPr>
        <p:spPr bwMode="auto">
          <a:xfrm>
            <a:off x="7126288" y="1676400"/>
            <a:ext cx="36512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6513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651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81000" cy="349250"/>
          </a:xfrm>
          <a:prstGeom prst="rect">
            <a:avLst/>
          </a:prstGeom>
          <a:pattFill prst="pct10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6515" name="Line 19"/>
          <p:cNvSpPr>
            <a:spLocks noChangeShapeType="1"/>
          </p:cNvSpPr>
          <p:nvPr/>
        </p:nvSpPr>
        <p:spPr bwMode="auto">
          <a:xfrm>
            <a:off x="1219200" y="685800"/>
            <a:ext cx="838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16" name="Rectangle 20"/>
          <p:cNvSpPr>
            <a:spLocks noChangeArrowheads="1"/>
          </p:cNvSpPr>
          <p:nvPr/>
        </p:nvSpPr>
        <p:spPr bwMode="auto">
          <a:xfrm>
            <a:off x="685800" y="228600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17" name="Line 21"/>
          <p:cNvSpPr>
            <a:spLocks noChangeShapeType="1"/>
          </p:cNvSpPr>
          <p:nvPr/>
        </p:nvSpPr>
        <p:spPr bwMode="auto">
          <a:xfrm flipH="1">
            <a:off x="7175500" y="538163"/>
            <a:ext cx="749300" cy="101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651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60588"/>
            <a:ext cx="9223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651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676400"/>
            <a:ext cx="9985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6520" name="Rectangle 24"/>
          <p:cNvSpPr>
            <a:spLocks noChangeArrowheads="1"/>
          </p:cNvSpPr>
          <p:nvPr/>
        </p:nvSpPr>
        <p:spPr bwMode="auto">
          <a:xfrm>
            <a:off x="117475" y="2101850"/>
            <a:ext cx="9683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21" name="Line 25"/>
          <p:cNvSpPr>
            <a:spLocks noChangeShapeType="1"/>
          </p:cNvSpPr>
          <p:nvPr/>
        </p:nvSpPr>
        <p:spPr bwMode="auto">
          <a:xfrm flipV="1">
            <a:off x="1077913" y="1389063"/>
            <a:ext cx="1041400" cy="722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22" name="Rectangle 26"/>
          <p:cNvSpPr>
            <a:spLocks noChangeArrowheads="1"/>
          </p:cNvSpPr>
          <p:nvPr/>
        </p:nvSpPr>
        <p:spPr bwMode="auto">
          <a:xfrm>
            <a:off x="4746625" y="1625600"/>
            <a:ext cx="1069975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23" name="Line 27"/>
          <p:cNvSpPr>
            <a:spLocks noChangeShapeType="1"/>
          </p:cNvSpPr>
          <p:nvPr/>
        </p:nvSpPr>
        <p:spPr bwMode="auto">
          <a:xfrm flipV="1">
            <a:off x="5813425" y="1690688"/>
            <a:ext cx="1306513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652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89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6525" name="Rectangle 29"/>
          <p:cNvSpPr>
            <a:spLocks noChangeArrowheads="1"/>
          </p:cNvSpPr>
          <p:nvPr/>
        </p:nvSpPr>
        <p:spPr bwMode="auto">
          <a:xfrm>
            <a:off x="7119938" y="73025"/>
            <a:ext cx="1965325" cy="474663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652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652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82563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26528" name="Group 32"/>
          <p:cNvGrpSpPr>
            <a:grpSpLocks/>
          </p:cNvGrpSpPr>
          <p:nvPr/>
        </p:nvGrpSpPr>
        <p:grpSpPr bwMode="auto">
          <a:xfrm>
            <a:off x="592138" y="3733800"/>
            <a:ext cx="6908800" cy="755650"/>
            <a:chOff x="373" y="2352"/>
            <a:chExt cx="4352" cy="476"/>
          </a:xfrm>
        </p:grpSpPr>
        <p:pic>
          <p:nvPicPr>
            <p:cNvPr id="2026529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2352"/>
              <a:ext cx="4092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6530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" y="2507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26531" name="Group 35"/>
          <p:cNvGrpSpPr>
            <a:grpSpLocks/>
          </p:cNvGrpSpPr>
          <p:nvPr/>
        </p:nvGrpSpPr>
        <p:grpSpPr bwMode="auto">
          <a:xfrm>
            <a:off x="611188" y="5943600"/>
            <a:ext cx="6875462" cy="755650"/>
            <a:chOff x="385" y="3744"/>
            <a:chExt cx="4331" cy="476"/>
          </a:xfrm>
        </p:grpSpPr>
        <p:pic>
          <p:nvPicPr>
            <p:cNvPr id="2026532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886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6533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744"/>
              <a:ext cx="4092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26534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6535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0104 -0.3106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26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026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026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026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2026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6516" grpId="0" animBg="1"/>
      <p:bldP spid="2026520" grpId="0" animBg="1"/>
      <p:bldP spid="2026522" grpId="0" animBg="1"/>
      <p:bldP spid="20265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7470-CB9E-41E2-9FDC-E008648CFB56}" type="slidenum">
              <a:rPr lang="en-US"/>
              <a:pPr/>
              <a:t>42</a:t>
            </a:fld>
            <a:endParaRPr lang="en-US"/>
          </a:p>
        </p:txBody>
      </p:sp>
      <p:sp>
        <p:nvSpPr>
          <p:cNvPr id="2027522" name="Freeform 2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27523" name="Group 3"/>
          <p:cNvGrpSpPr>
            <a:grpSpLocks noChangeAspect="1"/>
          </p:cNvGrpSpPr>
          <p:nvPr/>
        </p:nvGrpSpPr>
        <p:grpSpPr bwMode="auto">
          <a:xfrm>
            <a:off x="6940550" y="1547813"/>
            <a:ext cx="374650" cy="280987"/>
            <a:chOff x="3264" y="48"/>
            <a:chExt cx="2359" cy="1776"/>
          </a:xfrm>
        </p:grpSpPr>
        <p:sp>
          <p:nvSpPr>
            <p:cNvPr id="2027524" name="Freeform 4"/>
            <p:cNvSpPr>
              <a:spLocks noChangeAspect="1"/>
            </p:cNvSpPr>
            <p:nvPr/>
          </p:nvSpPr>
          <p:spPr bwMode="auto">
            <a:xfrm>
              <a:off x="3264" y="57"/>
              <a:ext cx="1248" cy="864"/>
            </a:xfrm>
            <a:custGeom>
              <a:avLst/>
              <a:gdLst>
                <a:gd name="T0" fmla="*/ 0 w 1248"/>
                <a:gd name="T1" fmla="*/ 864 h 864"/>
                <a:gd name="T2" fmla="*/ 576 w 1248"/>
                <a:gd name="T3" fmla="*/ 480 h 864"/>
                <a:gd name="T4" fmla="*/ 1008 w 1248"/>
                <a:gd name="T5" fmla="*/ 192 h 864"/>
                <a:gd name="T6" fmla="*/ 1248 w 1248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864">
                  <a:moveTo>
                    <a:pt x="0" y="864"/>
                  </a:moveTo>
                  <a:cubicBezTo>
                    <a:pt x="204" y="728"/>
                    <a:pt x="408" y="592"/>
                    <a:pt x="576" y="480"/>
                  </a:cubicBezTo>
                  <a:cubicBezTo>
                    <a:pt x="744" y="368"/>
                    <a:pt x="896" y="272"/>
                    <a:pt x="1008" y="192"/>
                  </a:cubicBezTo>
                  <a:cubicBezTo>
                    <a:pt x="1120" y="112"/>
                    <a:pt x="1208" y="32"/>
                    <a:pt x="12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25" name="Freeform 5"/>
            <p:cNvSpPr>
              <a:spLocks noChangeAspect="1"/>
            </p:cNvSpPr>
            <p:nvPr/>
          </p:nvSpPr>
          <p:spPr bwMode="auto">
            <a:xfrm>
              <a:off x="4512" y="48"/>
              <a:ext cx="1111" cy="1036"/>
            </a:xfrm>
            <a:custGeom>
              <a:avLst/>
              <a:gdLst>
                <a:gd name="T0" fmla="*/ 0 w 1104"/>
                <a:gd name="T1" fmla="*/ 0 h 1008"/>
                <a:gd name="T2" fmla="*/ 480 w 1104"/>
                <a:gd name="T3" fmla="*/ 384 h 1008"/>
                <a:gd name="T4" fmla="*/ 1008 w 1104"/>
                <a:gd name="T5" fmla="*/ 912 h 1008"/>
                <a:gd name="T6" fmla="*/ 1056 w 1104"/>
                <a:gd name="T7" fmla="*/ 96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008">
                  <a:moveTo>
                    <a:pt x="0" y="0"/>
                  </a:moveTo>
                  <a:cubicBezTo>
                    <a:pt x="156" y="116"/>
                    <a:pt x="312" y="232"/>
                    <a:pt x="480" y="384"/>
                  </a:cubicBezTo>
                  <a:cubicBezTo>
                    <a:pt x="648" y="536"/>
                    <a:pt x="912" y="816"/>
                    <a:pt x="1008" y="912"/>
                  </a:cubicBezTo>
                  <a:cubicBezTo>
                    <a:pt x="1104" y="1008"/>
                    <a:pt x="1080" y="984"/>
                    <a:pt x="1056" y="96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26" name="Freeform 6"/>
            <p:cNvSpPr>
              <a:spLocks noChangeAspect="1"/>
            </p:cNvSpPr>
            <p:nvPr/>
          </p:nvSpPr>
          <p:spPr bwMode="auto">
            <a:xfrm>
              <a:off x="3264" y="912"/>
              <a:ext cx="1008" cy="912"/>
            </a:xfrm>
            <a:custGeom>
              <a:avLst/>
              <a:gdLst>
                <a:gd name="T0" fmla="*/ 0 w 1008"/>
                <a:gd name="T1" fmla="*/ 0 h 912"/>
                <a:gd name="T2" fmla="*/ 528 w 1008"/>
                <a:gd name="T3" fmla="*/ 480 h 912"/>
                <a:gd name="T4" fmla="*/ 1008 w 1008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cubicBezTo>
                    <a:pt x="180" y="164"/>
                    <a:pt x="360" y="328"/>
                    <a:pt x="528" y="480"/>
                  </a:cubicBezTo>
                  <a:cubicBezTo>
                    <a:pt x="696" y="632"/>
                    <a:pt x="920" y="840"/>
                    <a:pt x="1008" y="912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27" name="Freeform 7"/>
            <p:cNvSpPr>
              <a:spLocks noChangeAspect="1"/>
            </p:cNvSpPr>
            <p:nvPr/>
          </p:nvSpPr>
          <p:spPr bwMode="auto">
            <a:xfrm>
              <a:off x="4261" y="1056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480 w 1344"/>
                <a:gd name="T3" fmla="*/ 384 h 768"/>
                <a:gd name="T4" fmla="*/ 0 w 13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768">
                  <a:moveTo>
                    <a:pt x="1344" y="0"/>
                  </a:moveTo>
                  <a:cubicBezTo>
                    <a:pt x="1024" y="128"/>
                    <a:pt x="704" y="256"/>
                    <a:pt x="480" y="384"/>
                  </a:cubicBezTo>
                  <a:cubicBezTo>
                    <a:pt x="256" y="512"/>
                    <a:pt x="80" y="704"/>
                    <a:pt x="0" y="768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528" name="Line 8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752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30" name="Line 10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753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3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33" name="Oval 13"/>
          <p:cNvSpPr>
            <a:spLocks noChangeAspect="1" noChangeArrowheads="1"/>
          </p:cNvSpPr>
          <p:nvPr/>
        </p:nvSpPr>
        <p:spPr bwMode="auto">
          <a:xfrm>
            <a:off x="7126288" y="1676400"/>
            <a:ext cx="36512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753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35" name="Line 15"/>
          <p:cNvSpPr>
            <a:spLocks noChangeShapeType="1"/>
          </p:cNvSpPr>
          <p:nvPr/>
        </p:nvSpPr>
        <p:spPr bwMode="auto">
          <a:xfrm flipH="1">
            <a:off x="7175500" y="538163"/>
            <a:ext cx="749300" cy="101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36" name="Rectangle 16"/>
          <p:cNvSpPr>
            <a:spLocks noChangeArrowheads="1"/>
          </p:cNvSpPr>
          <p:nvPr/>
        </p:nvSpPr>
        <p:spPr bwMode="auto">
          <a:xfrm>
            <a:off x="4419600" y="1625600"/>
            <a:ext cx="1397000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37" name="Line 17"/>
          <p:cNvSpPr>
            <a:spLocks noChangeShapeType="1"/>
          </p:cNvSpPr>
          <p:nvPr/>
        </p:nvSpPr>
        <p:spPr bwMode="auto">
          <a:xfrm flipV="1">
            <a:off x="5813425" y="1690688"/>
            <a:ext cx="1306513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38" name="Freeform 18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539" name="Rectangle 19"/>
          <p:cNvSpPr>
            <a:spLocks noChangeArrowheads="1"/>
          </p:cNvSpPr>
          <p:nvPr/>
        </p:nvSpPr>
        <p:spPr bwMode="auto">
          <a:xfrm>
            <a:off x="2057400" y="1295400"/>
            <a:ext cx="152400" cy="1555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40" name="Oval 20"/>
          <p:cNvSpPr>
            <a:spLocks noChangeAspect="1" noChangeArrowheads="1"/>
          </p:cNvSpPr>
          <p:nvPr/>
        </p:nvSpPr>
        <p:spPr bwMode="auto">
          <a:xfrm>
            <a:off x="2119313" y="13604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41" name="Rectangle 21"/>
          <p:cNvSpPr>
            <a:spLocks noChangeArrowheads="1"/>
          </p:cNvSpPr>
          <p:nvPr/>
        </p:nvSpPr>
        <p:spPr bwMode="auto">
          <a:xfrm>
            <a:off x="117475" y="2178050"/>
            <a:ext cx="1177925" cy="48895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42" name="Rectangle 22"/>
          <p:cNvSpPr>
            <a:spLocks noChangeArrowheads="1"/>
          </p:cNvSpPr>
          <p:nvPr/>
        </p:nvSpPr>
        <p:spPr bwMode="auto">
          <a:xfrm>
            <a:off x="685800" y="228600"/>
            <a:ext cx="685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43" name="Line 23"/>
          <p:cNvSpPr>
            <a:spLocks noChangeShapeType="1"/>
          </p:cNvSpPr>
          <p:nvPr/>
        </p:nvSpPr>
        <p:spPr bwMode="auto">
          <a:xfrm>
            <a:off x="1371600" y="762000"/>
            <a:ext cx="685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44" name="Line 24"/>
          <p:cNvSpPr>
            <a:spLocks noChangeShapeType="1"/>
          </p:cNvSpPr>
          <p:nvPr/>
        </p:nvSpPr>
        <p:spPr bwMode="auto">
          <a:xfrm flipV="1">
            <a:off x="1295400" y="1389063"/>
            <a:ext cx="823913" cy="785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45" name="Rectangle 25"/>
          <p:cNvSpPr>
            <a:spLocks noChangeArrowheads="1"/>
          </p:cNvSpPr>
          <p:nvPr/>
        </p:nvSpPr>
        <p:spPr bwMode="auto">
          <a:xfrm>
            <a:off x="7119938" y="73025"/>
            <a:ext cx="1965325" cy="474663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754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555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4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236788"/>
            <a:ext cx="10747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48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30651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4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100013"/>
            <a:ext cx="19097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82563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1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979863"/>
            <a:ext cx="2825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2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4960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8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280025"/>
            <a:ext cx="3965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79" y="4694238"/>
            <a:ext cx="1199042" cy="243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2755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7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BA56-5E4D-486B-A911-C00588A82C04}" type="slidenum">
              <a:rPr lang="en-US"/>
              <a:pPr/>
              <a:t>43</a:t>
            </a:fld>
            <a:endParaRPr lang="en-US"/>
          </a:p>
        </p:txBody>
      </p:sp>
      <p:sp>
        <p:nvSpPr>
          <p:cNvPr id="2028546" name="Freeform 2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47" name="Freeform 3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48" name="Line 4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85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8550" name="Line 6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85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55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55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55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82563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55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4960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55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55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11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56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4775"/>
            <a:ext cx="5192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8559" name="Line 15"/>
          <p:cNvSpPr>
            <a:spLocks noChangeShapeType="1"/>
          </p:cNvSpPr>
          <p:nvPr/>
        </p:nvSpPr>
        <p:spPr bwMode="auto">
          <a:xfrm flipH="1" flipV="1">
            <a:off x="3124200" y="4267200"/>
            <a:ext cx="457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60" name="Line 16"/>
          <p:cNvSpPr>
            <a:spLocks noChangeShapeType="1"/>
          </p:cNvSpPr>
          <p:nvPr/>
        </p:nvSpPr>
        <p:spPr bwMode="auto">
          <a:xfrm flipV="1">
            <a:off x="4343400" y="4267200"/>
            <a:ext cx="12954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61" name="Line 17"/>
          <p:cNvSpPr>
            <a:spLocks noChangeShapeType="1"/>
          </p:cNvSpPr>
          <p:nvPr/>
        </p:nvSpPr>
        <p:spPr bwMode="auto">
          <a:xfrm flipV="1">
            <a:off x="4419600" y="4267200"/>
            <a:ext cx="22860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6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8563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02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02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02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559" grpId="0" animBg="1"/>
      <p:bldP spid="2028560" grpId="0" animBg="1"/>
      <p:bldP spid="20285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64F5-3D9D-4F24-A430-58ED361BFAAC}" type="slidenum">
              <a:rPr lang="en-US"/>
              <a:pPr/>
              <a:t>44</a:t>
            </a:fld>
            <a:endParaRPr lang="en-US"/>
          </a:p>
        </p:txBody>
      </p:sp>
      <p:pic>
        <p:nvPicPr>
          <p:cNvPr id="20295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610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9571" name="Freeform 3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9572" name="Freeform 4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9573" name="Line 5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95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9575" name="Line 7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957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957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957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957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82563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958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958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11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958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4775"/>
            <a:ext cx="5192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9583" name="Line 15"/>
          <p:cNvSpPr>
            <a:spLocks noChangeShapeType="1"/>
          </p:cNvSpPr>
          <p:nvPr/>
        </p:nvSpPr>
        <p:spPr bwMode="auto">
          <a:xfrm flipH="1" flipV="1">
            <a:off x="3124200" y="4267200"/>
            <a:ext cx="1981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9584" name="Line 16"/>
          <p:cNvSpPr>
            <a:spLocks noChangeShapeType="1"/>
          </p:cNvSpPr>
          <p:nvPr/>
        </p:nvSpPr>
        <p:spPr bwMode="auto">
          <a:xfrm flipV="1">
            <a:off x="5486400" y="4267200"/>
            <a:ext cx="2286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9585" name="Line 17"/>
          <p:cNvSpPr>
            <a:spLocks noChangeShapeType="1"/>
          </p:cNvSpPr>
          <p:nvPr/>
        </p:nvSpPr>
        <p:spPr bwMode="auto">
          <a:xfrm flipV="1">
            <a:off x="5943600" y="4267200"/>
            <a:ext cx="838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958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9587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B93A-6627-464D-85BD-B52FEAC69E86}" type="slidenum">
              <a:rPr lang="en-US"/>
              <a:pPr/>
              <a:t>45</a:t>
            </a:fld>
            <a:endParaRPr lang="en-US"/>
          </a:p>
        </p:txBody>
      </p:sp>
      <p:sp>
        <p:nvSpPr>
          <p:cNvPr id="2030594" name="Freeform 2" descr="10%"/>
          <p:cNvSpPr>
            <a:spLocks/>
          </p:cNvSpPr>
          <p:nvPr/>
        </p:nvSpPr>
        <p:spPr bwMode="auto">
          <a:xfrm rot="-616723">
            <a:off x="6146800" y="330200"/>
            <a:ext cx="2730500" cy="2489200"/>
          </a:xfrm>
          <a:custGeom>
            <a:avLst/>
            <a:gdLst>
              <a:gd name="T0" fmla="*/ 352 w 1720"/>
              <a:gd name="T1" fmla="*/ 544 h 1568"/>
              <a:gd name="T2" fmla="*/ 64 w 1720"/>
              <a:gd name="T3" fmla="*/ 1024 h 1568"/>
              <a:gd name="T4" fmla="*/ 736 w 1720"/>
              <a:gd name="T5" fmla="*/ 1552 h 1568"/>
              <a:gd name="T6" fmla="*/ 1216 w 1720"/>
              <a:gd name="T7" fmla="*/ 928 h 1568"/>
              <a:gd name="T8" fmla="*/ 1648 w 1720"/>
              <a:gd name="T9" fmla="*/ 352 h 1568"/>
              <a:gd name="T10" fmla="*/ 784 w 1720"/>
              <a:gd name="T11" fmla="*/ 304 h 1568"/>
              <a:gd name="T12" fmla="*/ 640 w 1720"/>
              <a:gd name="T13" fmla="*/ 16 h 1568"/>
              <a:gd name="T14" fmla="*/ 112 w 1720"/>
              <a:gd name="T15" fmla="*/ 208 h 1568"/>
              <a:gd name="T16" fmla="*/ 448 w 1720"/>
              <a:gd name="T17" fmla="*/ 352 h 1568"/>
              <a:gd name="T18" fmla="*/ 352 w 1720"/>
              <a:gd name="T19" fmla="*/ 54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0" h="1568">
                <a:moveTo>
                  <a:pt x="352" y="544"/>
                </a:moveTo>
                <a:cubicBezTo>
                  <a:pt x="288" y="656"/>
                  <a:pt x="0" y="856"/>
                  <a:pt x="64" y="1024"/>
                </a:cubicBezTo>
                <a:cubicBezTo>
                  <a:pt x="128" y="1192"/>
                  <a:pt x="544" y="1568"/>
                  <a:pt x="736" y="1552"/>
                </a:cubicBezTo>
                <a:cubicBezTo>
                  <a:pt x="928" y="1536"/>
                  <a:pt x="1064" y="1128"/>
                  <a:pt x="1216" y="928"/>
                </a:cubicBezTo>
                <a:cubicBezTo>
                  <a:pt x="1368" y="728"/>
                  <a:pt x="1720" y="456"/>
                  <a:pt x="1648" y="352"/>
                </a:cubicBezTo>
                <a:cubicBezTo>
                  <a:pt x="1576" y="248"/>
                  <a:pt x="952" y="360"/>
                  <a:pt x="784" y="304"/>
                </a:cubicBezTo>
                <a:cubicBezTo>
                  <a:pt x="616" y="248"/>
                  <a:pt x="752" y="32"/>
                  <a:pt x="640" y="16"/>
                </a:cubicBezTo>
                <a:cubicBezTo>
                  <a:pt x="528" y="0"/>
                  <a:pt x="144" y="152"/>
                  <a:pt x="112" y="208"/>
                </a:cubicBezTo>
                <a:cubicBezTo>
                  <a:pt x="80" y="264"/>
                  <a:pt x="408" y="296"/>
                  <a:pt x="448" y="352"/>
                </a:cubicBezTo>
                <a:cubicBezTo>
                  <a:pt x="488" y="408"/>
                  <a:pt x="416" y="432"/>
                  <a:pt x="352" y="544"/>
                </a:cubicBezTo>
                <a:close/>
              </a:path>
            </a:pathLst>
          </a:custGeom>
          <a:pattFill prst="pct10">
            <a:fgClr>
              <a:srgbClr val="FF0000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0595" name="Freeform 3" descr="10%"/>
          <p:cNvSpPr>
            <a:spLocks/>
          </p:cNvSpPr>
          <p:nvPr/>
        </p:nvSpPr>
        <p:spPr bwMode="auto">
          <a:xfrm>
            <a:off x="558800" y="152400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0596" name="Line 4"/>
          <p:cNvSpPr>
            <a:spLocks noChangeShapeType="1"/>
          </p:cNvSpPr>
          <p:nvPr/>
        </p:nvSpPr>
        <p:spPr bwMode="auto">
          <a:xfrm>
            <a:off x="3886200" y="1219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059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667000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0598" name="Line 6"/>
          <p:cNvSpPr>
            <a:spLocks noChangeShapeType="1"/>
          </p:cNvSpPr>
          <p:nvPr/>
        </p:nvSpPr>
        <p:spPr bwMode="auto">
          <a:xfrm>
            <a:off x="81534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059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0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0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65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0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82563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0603" name="Line 11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060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54600"/>
            <a:ext cx="2116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648200"/>
            <a:ext cx="393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1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74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060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11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7413"/>
            <a:ext cx="38925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1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610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1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4459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61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8575"/>
            <a:ext cx="3344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0613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0614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3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3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060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E5D-9E9B-4D60-AA9F-ADBA06719806}" type="slidenum">
              <a:rPr lang="en-US"/>
              <a:pPr/>
              <a:t>46</a:t>
            </a:fld>
            <a:endParaRPr lang="en-US"/>
          </a:p>
        </p:txBody>
      </p:sp>
      <p:pic>
        <p:nvPicPr>
          <p:cNvPr id="20316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8575"/>
            <a:ext cx="3344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11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1621" name="Line 5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16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54600"/>
            <a:ext cx="2116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648200"/>
            <a:ext cx="393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2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7413"/>
            <a:ext cx="38925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1626" name="Line 10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16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610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3613"/>
            <a:ext cx="38925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2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25675"/>
            <a:ext cx="1587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3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4459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3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71450"/>
            <a:ext cx="1587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3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1416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31633" name="Group 17"/>
          <p:cNvGrpSpPr>
            <a:grpSpLocks/>
          </p:cNvGrpSpPr>
          <p:nvPr/>
        </p:nvGrpSpPr>
        <p:grpSpPr bwMode="auto">
          <a:xfrm>
            <a:off x="320675" y="1379538"/>
            <a:ext cx="2422525" cy="622300"/>
            <a:chOff x="202" y="869"/>
            <a:chExt cx="1526" cy="392"/>
          </a:xfrm>
        </p:grpSpPr>
        <p:sp>
          <p:nvSpPr>
            <p:cNvPr id="2031634" name="Rectangle 18"/>
            <p:cNvSpPr>
              <a:spLocks noChangeArrowheads="1"/>
            </p:cNvSpPr>
            <p:nvPr/>
          </p:nvSpPr>
          <p:spPr bwMode="auto">
            <a:xfrm>
              <a:off x="202" y="869"/>
              <a:ext cx="1526" cy="39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31635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921"/>
              <a:ext cx="148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3163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330325"/>
            <a:ext cx="38147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3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8625"/>
            <a:ext cx="3776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3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575"/>
            <a:ext cx="173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1639" name="Line 23"/>
          <p:cNvSpPr>
            <a:spLocks noChangeShapeType="1"/>
          </p:cNvSpPr>
          <p:nvPr/>
        </p:nvSpPr>
        <p:spPr bwMode="auto">
          <a:xfrm flipV="1">
            <a:off x="762000" y="5791200"/>
            <a:ext cx="13716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40" name="Line 24"/>
          <p:cNvSpPr>
            <a:spLocks noChangeShapeType="1"/>
          </p:cNvSpPr>
          <p:nvPr/>
        </p:nvSpPr>
        <p:spPr bwMode="auto">
          <a:xfrm flipV="1">
            <a:off x="1187450" y="5810250"/>
            <a:ext cx="2239963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41" name="Line 25"/>
          <p:cNvSpPr>
            <a:spLocks noChangeShapeType="1"/>
          </p:cNvSpPr>
          <p:nvPr/>
        </p:nvSpPr>
        <p:spPr bwMode="auto">
          <a:xfrm>
            <a:off x="2514600" y="6346825"/>
            <a:ext cx="3206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42" name="Line 26"/>
          <p:cNvSpPr>
            <a:spLocks noChangeShapeType="1"/>
          </p:cNvSpPr>
          <p:nvPr/>
        </p:nvSpPr>
        <p:spPr bwMode="auto">
          <a:xfrm>
            <a:off x="3200400" y="6346825"/>
            <a:ext cx="3206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164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89638"/>
            <a:ext cx="1219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1660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1644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9638"/>
            <a:ext cx="11445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1645" name="Line 29"/>
          <p:cNvSpPr>
            <a:spLocks noChangeShapeType="1"/>
          </p:cNvSpPr>
          <p:nvPr/>
        </p:nvSpPr>
        <p:spPr bwMode="auto">
          <a:xfrm>
            <a:off x="4937125" y="6346825"/>
            <a:ext cx="11890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46" name="Line 30"/>
          <p:cNvSpPr>
            <a:spLocks noChangeShapeType="1"/>
          </p:cNvSpPr>
          <p:nvPr/>
        </p:nvSpPr>
        <p:spPr bwMode="auto">
          <a:xfrm>
            <a:off x="7010400" y="6346825"/>
            <a:ext cx="11890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1647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625"/>
            <a:ext cx="4365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1648" name="Line 32"/>
          <p:cNvSpPr>
            <a:spLocks noChangeShapeType="1"/>
          </p:cNvSpPr>
          <p:nvPr/>
        </p:nvSpPr>
        <p:spPr bwMode="auto">
          <a:xfrm>
            <a:off x="3116263" y="492125"/>
            <a:ext cx="12700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49" name="Line 33"/>
          <p:cNvSpPr>
            <a:spLocks noChangeShapeType="1"/>
          </p:cNvSpPr>
          <p:nvPr/>
        </p:nvSpPr>
        <p:spPr bwMode="auto">
          <a:xfrm>
            <a:off x="4716463" y="492125"/>
            <a:ext cx="12065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50" name="Line 34"/>
          <p:cNvSpPr>
            <a:spLocks noChangeShapeType="1"/>
          </p:cNvSpPr>
          <p:nvPr/>
        </p:nvSpPr>
        <p:spPr bwMode="auto">
          <a:xfrm flipV="1">
            <a:off x="1676400" y="2649538"/>
            <a:ext cx="1600200" cy="3522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51" name="Line 35"/>
          <p:cNvSpPr>
            <a:spLocks noChangeShapeType="1"/>
          </p:cNvSpPr>
          <p:nvPr/>
        </p:nvSpPr>
        <p:spPr bwMode="auto">
          <a:xfrm>
            <a:off x="4232275" y="2632075"/>
            <a:ext cx="9874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52" name="Line 36"/>
          <p:cNvSpPr>
            <a:spLocks noChangeShapeType="1"/>
          </p:cNvSpPr>
          <p:nvPr/>
        </p:nvSpPr>
        <p:spPr bwMode="auto">
          <a:xfrm>
            <a:off x="346075" y="1927225"/>
            <a:ext cx="13620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53" name="Line 37"/>
          <p:cNvSpPr>
            <a:spLocks noChangeShapeType="1"/>
          </p:cNvSpPr>
          <p:nvPr/>
        </p:nvSpPr>
        <p:spPr bwMode="auto">
          <a:xfrm>
            <a:off x="2320925" y="1854200"/>
            <a:ext cx="3746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54" name="Line 38"/>
          <p:cNvSpPr>
            <a:spLocks noChangeShapeType="1"/>
          </p:cNvSpPr>
          <p:nvPr/>
        </p:nvSpPr>
        <p:spPr bwMode="auto">
          <a:xfrm>
            <a:off x="6754813" y="2568575"/>
            <a:ext cx="3206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1655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38213"/>
            <a:ext cx="540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1656" name="Line 40"/>
          <p:cNvSpPr>
            <a:spLocks noChangeShapeType="1"/>
          </p:cNvSpPr>
          <p:nvPr/>
        </p:nvSpPr>
        <p:spPr bwMode="auto">
          <a:xfrm>
            <a:off x="3116263" y="538163"/>
            <a:ext cx="28067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57" name="Line 41"/>
          <p:cNvSpPr>
            <a:spLocks noChangeShapeType="1"/>
          </p:cNvSpPr>
          <p:nvPr/>
        </p:nvSpPr>
        <p:spPr bwMode="auto">
          <a:xfrm>
            <a:off x="7467600" y="511175"/>
            <a:ext cx="165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165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1659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03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03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3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3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3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3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3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3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3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3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3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3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3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500"/>
                                        <p:tgtEl>
                                          <p:spTgt spid="203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3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3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3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3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3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3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3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3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639" grpId="0" animBg="1"/>
      <p:bldP spid="2031639" grpId="1" animBg="1"/>
      <p:bldP spid="2031639" grpId="2" animBg="1"/>
      <p:bldP spid="2031640" grpId="0" animBg="1"/>
      <p:bldP spid="2031640" grpId="1" animBg="1"/>
      <p:bldP spid="2031641" grpId="0" animBg="1"/>
      <p:bldP spid="2031641" grpId="1" animBg="1"/>
      <p:bldP spid="2031642" grpId="0" animBg="1"/>
      <p:bldP spid="2031642" grpId="1" animBg="1"/>
      <p:bldP spid="2031645" grpId="0" animBg="1"/>
      <p:bldP spid="2031645" grpId="1" animBg="1"/>
      <p:bldP spid="2031646" grpId="0" animBg="1"/>
      <p:bldP spid="2031646" grpId="1" animBg="1"/>
      <p:bldP spid="2031648" grpId="0" animBg="1"/>
      <p:bldP spid="2031648" grpId="1" animBg="1"/>
      <p:bldP spid="2031649" grpId="0" animBg="1"/>
      <p:bldP spid="2031649" grpId="1" animBg="1"/>
      <p:bldP spid="2031650" grpId="0" animBg="1"/>
      <p:bldP spid="2031650" grpId="1" animBg="1"/>
      <p:bldP spid="2031651" grpId="0" animBg="1"/>
      <p:bldP spid="2031652" grpId="0" animBg="1"/>
      <p:bldP spid="2031653" grpId="0" animBg="1"/>
      <p:bldP spid="2031654" grpId="0" animBg="1"/>
      <p:bldP spid="2031656" grpId="0" animBg="1"/>
      <p:bldP spid="2031656" grpId="1" animBg="1"/>
      <p:bldP spid="2031656" grpId="2" animBg="1"/>
      <p:bldP spid="2031656" grpId="3" animBg="1"/>
      <p:bldP spid="2031657" grpId="0" animBg="1"/>
      <p:bldP spid="203165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0BA3-1D71-40AD-9375-16DDE16FE834}" type="slidenum">
              <a:rPr lang="en-US"/>
              <a:pPr/>
              <a:t>47</a:t>
            </a:fld>
            <a:endParaRPr lang="en-US"/>
          </a:p>
        </p:txBody>
      </p:sp>
      <p:pic>
        <p:nvPicPr>
          <p:cNvPr id="20326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11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2644" name="Line 4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2645" name="Line 5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26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610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4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3613"/>
            <a:ext cx="38925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25675"/>
            <a:ext cx="1587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6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22338"/>
            <a:ext cx="1416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26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71450"/>
            <a:ext cx="1587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575"/>
            <a:ext cx="173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513"/>
            <a:ext cx="4365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38213"/>
            <a:ext cx="540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5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330325"/>
            <a:ext cx="38147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5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8625"/>
            <a:ext cx="3776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32656" name="Group 16"/>
          <p:cNvGrpSpPr>
            <a:grpSpLocks/>
          </p:cNvGrpSpPr>
          <p:nvPr/>
        </p:nvGrpSpPr>
        <p:grpSpPr bwMode="auto">
          <a:xfrm>
            <a:off x="320675" y="1379538"/>
            <a:ext cx="2422525" cy="622300"/>
            <a:chOff x="202" y="869"/>
            <a:chExt cx="1526" cy="392"/>
          </a:xfrm>
        </p:grpSpPr>
        <p:sp>
          <p:nvSpPr>
            <p:cNvPr id="2032657" name="Rectangle 17"/>
            <p:cNvSpPr>
              <a:spLocks noChangeArrowheads="1"/>
            </p:cNvSpPr>
            <p:nvPr/>
          </p:nvSpPr>
          <p:spPr bwMode="auto">
            <a:xfrm>
              <a:off x="202" y="869"/>
              <a:ext cx="1526" cy="39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32658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921"/>
              <a:ext cx="148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3266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1416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266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0"/>
            <a:ext cx="173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6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4459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6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29163"/>
            <a:ext cx="354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6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538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6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127625"/>
            <a:ext cx="6835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2665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5791200"/>
            <a:ext cx="304323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266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2667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3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9861-204D-4695-B179-F3B213778B74}" type="slidenum">
              <a:rPr lang="en-US"/>
              <a:pPr/>
              <a:t>48</a:t>
            </a:fld>
            <a:endParaRPr lang="en-US"/>
          </a:p>
        </p:txBody>
      </p:sp>
      <p:pic>
        <p:nvPicPr>
          <p:cNvPr id="2033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971800"/>
            <a:ext cx="393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3667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366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6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11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3670" name="Line 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71" name="Line 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36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610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0"/>
            <a:ext cx="173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4459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7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3613"/>
            <a:ext cx="38925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7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25675"/>
            <a:ext cx="1587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3677" name="Line 13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367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3679" name="Line 15"/>
          <p:cNvSpPr>
            <a:spLocks noChangeShapeType="1"/>
          </p:cNvSpPr>
          <p:nvPr/>
        </p:nvSpPr>
        <p:spPr bwMode="auto">
          <a:xfrm flipH="1" flipV="1">
            <a:off x="1809750" y="1773238"/>
            <a:ext cx="0" cy="1417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368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362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8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89063"/>
            <a:ext cx="38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389063"/>
            <a:ext cx="38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8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57200"/>
            <a:ext cx="56086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8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1650"/>
            <a:ext cx="2057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8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29163"/>
            <a:ext cx="354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8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538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68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25"/>
            <a:ext cx="52117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705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1416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3689" name="Line 25"/>
          <p:cNvSpPr>
            <a:spLocks noChangeShapeType="1"/>
          </p:cNvSpPr>
          <p:nvPr/>
        </p:nvSpPr>
        <p:spPr bwMode="auto">
          <a:xfrm>
            <a:off x="4067175" y="4332288"/>
            <a:ext cx="3546475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0" name="Line 26"/>
          <p:cNvSpPr>
            <a:spLocks noChangeShapeType="1"/>
          </p:cNvSpPr>
          <p:nvPr/>
        </p:nvSpPr>
        <p:spPr bwMode="auto">
          <a:xfrm>
            <a:off x="7521575" y="931863"/>
            <a:ext cx="1535113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1" name="Line 27"/>
          <p:cNvSpPr>
            <a:spLocks noChangeShapeType="1"/>
          </p:cNvSpPr>
          <p:nvPr/>
        </p:nvSpPr>
        <p:spPr bwMode="auto">
          <a:xfrm>
            <a:off x="4962525" y="1727200"/>
            <a:ext cx="11064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2" name="Line 28"/>
          <p:cNvSpPr>
            <a:spLocks noChangeShapeType="1"/>
          </p:cNvSpPr>
          <p:nvPr/>
        </p:nvSpPr>
        <p:spPr bwMode="auto">
          <a:xfrm>
            <a:off x="6278563" y="1817688"/>
            <a:ext cx="1590675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3" name="Line 29"/>
          <p:cNvSpPr>
            <a:spLocks noChangeShapeType="1"/>
          </p:cNvSpPr>
          <p:nvPr/>
        </p:nvSpPr>
        <p:spPr bwMode="auto">
          <a:xfrm flipV="1">
            <a:off x="4972050" y="1781175"/>
            <a:ext cx="1447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4" name="Line 30"/>
          <p:cNvSpPr>
            <a:spLocks noChangeShapeType="1"/>
          </p:cNvSpPr>
          <p:nvPr/>
        </p:nvSpPr>
        <p:spPr bwMode="auto">
          <a:xfrm flipH="1" flipV="1">
            <a:off x="6764338" y="1781175"/>
            <a:ext cx="1447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5" name="Line 31"/>
          <p:cNvSpPr>
            <a:spLocks noChangeShapeType="1"/>
          </p:cNvSpPr>
          <p:nvPr/>
        </p:nvSpPr>
        <p:spPr bwMode="auto">
          <a:xfrm>
            <a:off x="4972050" y="2819400"/>
            <a:ext cx="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6" name="Line 32"/>
          <p:cNvSpPr>
            <a:spLocks noChangeShapeType="1"/>
          </p:cNvSpPr>
          <p:nvPr/>
        </p:nvSpPr>
        <p:spPr bwMode="auto">
          <a:xfrm>
            <a:off x="4953000" y="3810000"/>
            <a:ext cx="419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3697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127625"/>
            <a:ext cx="6835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3698" name="Line 34"/>
          <p:cNvSpPr>
            <a:spLocks noChangeShapeType="1"/>
          </p:cNvSpPr>
          <p:nvPr/>
        </p:nvSpPr>
        <p:spPr bwMode="auto">
          <a:xfrm>
            <a:off x="2009775" y="4313238"/>
            <a:ext cx="1727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699" name="Line 35"/>
          <p:cNvSpPr>
            <a:spLocks noChangeShapeType="1"/>
          </p:cNvSpPr>
          <p:nvPr/>
        </p:nvSpPr>
        <p:spPr bwMode="auto">
          <a:xfrm>
            <a:off x="6205538" y="3381375"/>
            <a:ext cx="11144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3700" name="Line 36"/>
          <p:cNvSpPr>
            <a:spLocks noChangeShapeType="1"/>
          </p:cNvSpPr>
          <p:nvPr/>
        </p:nvSpPr>
        <p:spPr bwMode="auto">
          <a:xfrm>
            <a:off x="6343650" y="2705100"/>
            <a:ext cx="11064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370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5791200"/>
            <a:ext cx="304323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3702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90913"/>
            <a:ext cx="715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3703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3704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3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3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203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3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3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3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3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3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3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3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3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3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3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3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3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3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3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3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203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203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203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6" dur="500"/>
                                        <p:tgtEl>
                                          <p:spTgt spid="2033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500" fill="hold"/>
                                        <p:tgtEl>
                                          <p:spTgt spid="2033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2033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03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3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3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3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3667" grpId="0" animBg="1"/>
      <p:bldP spid="2033679" grpId="0" animBg="1"/>
      <p:bldP spid="2033679" grpId="1" animBg="1"/>
      <p:bldP spid="2033689" grpId="0" animBg="1"/>
      <p:bldP spid="2033689" grpId="1" animBg="1"/>
      <p:bldP spid="2033690" grpId="0" animBg="1"/>
      <p:bldP spid="2033691" grpId="0" animBg="1"/>
      <p:bldP spid="2033691" grpId="1" animBg="1"/>
      <p:bldP spid="2033692" grpId="0" animBg="1"/>
      <p:bldP spid="2033692" grpId="1" animBg="1"/>
      <p:bldP spid="2033693" grpId="0" animBg="1"/>
      <p:bldP spid="2033693" grpId="1" animBg="1"/>
      <p:bldP spid="2033694" grpId="0" animBg="1"/>
      <p:bldP spid="2033694" grpId="1" animBg="1"/>
      <p:bldP spid="2033695" grpId="0" animBg="1"/>
      <p:bldP spid="2033696" grpId="0" animBg="1"/>
      <p:bldP spid="2033698" grpId="0" animBg="1"/>
      <p:bldP spid="2033698" grpId="1" animBg="1"/>
      <p:bldP spid="2033699" grpId="0" animBg="1"/>
      <p:bldP spid="2033700" grpId="0" animBg="1"/>
      <p:bldP spid="203370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1FEA-E084-4CCA-9DDF-AA845DE6B175}" type="slidenum">
              <a:rPr lang="en-US"/>
              <a:pPr/>
              <a:t>49</a:t>
            </a:fld>
            <a:endParaRPr lang="en-US"/>
          </a:p>
        </p:txBody>
      </p:sp>
      <p:pic>
        <p:nvPicPr>
          <p:cNvPr id="20346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971800"/>
            <a:ext cx="393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4691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46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95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6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11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4694" name="Line 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4695" name="Line 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469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3800"/>
            <a:ext cx="6610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69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3613"/>
            <a:ext cx="38925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69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25675"/>
            <a:ext cx="1587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4699" name="Line 1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47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078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0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362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0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57200"/>
            <a:ext cx="56086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0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1650"/>
            <a:ext cx="2057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22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1416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470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29163"/>
            <a:ext cx="354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0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538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0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25"/>
            <a:ext cx="52117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4708" name="Line 20"/>
          <p:cNvSpPr>
            <a:spLocks noChangeShapeType="1"/>
          </p:cNvSpPr>
          <p:nvPr/>
        </p:nvSpPr>
        <p:spPr bwMode="auto">
          <a:xfrm>
            <a:off x="4972050" y="2819400"/>
            <a:ext cx="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4709" name="Line 21"/>
          <p:cNvSpPr>
            <a:spLocks noChangeShapeType="1"/>
          </p:cNvSpPr>
          <p:nvPr/>
        </p:nvSpPr>
        <p:spPr bwMode="auto">
          <a:xfrm>
            <a:off x="4953000" y="3810000"/>
            <a:ext cx="419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471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127625"/>
            <a:ext cx="6835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4711" name="Line 23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472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1416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4713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8175"/>
            <a:ext cx="4362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1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5684838"/>
            <a:ext cx="2058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4715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6061075"/>
            <a:ext cx="1925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34716" name="Group 28"/>
          <p:cNvGrpSpPr>
            <a:grpSpLocks/>
          </p:cNvGrpSpPr>
          <p:nvPr/>
        </p:nvGrpSpPr>
        <p:grpSpPr bwMode="auto">
          <a:xfrm>
            <a:off x="777875" y="6159500"/>
            <a:ext cx="2422525" cy="622300"/>
            <a:chOff x="202" y="869"/>
            <a:chExt cx="1526" cy="392"/>
          </a:xfrm>
        </p:grpSpPr>
        <p:sp>
          <p:nvSpPr>
            <p:cNvPr id="2034717" name="Rectangle 29"/>
            <p:cNvSpPr>
              <a:spLocks noChangeArrowheads="1"/>
            </p:cNvSpPr>
            <p:nvPr/>
          </p:nvSpPr>
          <p:spPr bwMode="auto">
            <a:xfrm>
              <a:off x="202" y="869"/>
              <a:ext cx="1526" cy="39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34718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921"/>
              <a:ext cx="148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34719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443663"/>
            <a:ext cx="354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472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4721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3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434B-58BE-4079-B306-A115771742CD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989634" name="Group 2"/>
          <p:cNvGrpSpPr>
            <a:grpSpLocks/>
          </p:cNvGrpSpPr>
          <p:nvPr/>
        </p:nvGrpSpPr>
        <p:grpSpPr bwMode="auto">
          <a:xfrm>
            <a:off x="719138" y="1400175"/>
            <a:ext cx="8177212" cy="1252538"/>
            <a:chOff x="453" y="882"/>
            <a:chExt cx="5151" cy="789"/>
          </a:xfrm>
        </p:grpSpPr>
        <p:pic>
          <p:nvPicPr>
            <p:cNvPr id="1989635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882"/>
              <a:ext cx="264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9636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445"/>
              <a:ext cx="387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9637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156"/>
              <a:ext cx="515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89638" name="Line 6"/>
          <p:cNvSpPr>
            <a:spLocks noChangeShapeType="1"/>
          </p:cNvSpPr>
          <p:nvPr/>
        </p:nvSpPr>
        <p:spPr bwMode="auto">
          <a:xfrm>
            <a:off x="0" y="3733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9662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24600"/>
            <a:ext cx="4725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964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419600"/>
            <a:ext cx="7894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966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89625"/>
            <a:ext cx="46307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964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1000"/>
            <a:ext cx="8120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9657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9475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965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8425"/>
            <a:ext cx="2398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965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9121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89646" name="Group 14"/>
          <p:cNvGrpSpPr>
            <a:grpSpLocks/>
          </p:cNvGrpSpPr>
          <p:nvPr/>
        </p:nvGrpSpPr>
        <p:grpSpPr bwMode="auto">
          <a:xfrm>
            <a:off x="719138" y="2819400"/>
            <a:ext cx="7821612" cy="762000"/>
            <a:chOff x="453" y="1776"/>
            <a:chExt cx="4927" cy="480"/>
          </a:xfrm>
        </p:grpSpPr>
        <p:pic>
          <p:nvPicPr>
            <p:cNvPr id="1989647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896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9648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1780"/>
              <a:ext cx="1142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9649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" y="1872"/>
              <a:ext cx="9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9650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6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9651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28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9652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" y="1882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9653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836"/>
              <a:ext cx="83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965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6761163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965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9656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718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5746" name="Line 34"/>
          <p:cNvSpPr>
            <a:spLocks noChangeShapeType="1"/>
          </p:cNvSpPr>
          <p:nvPr/>
        </p:nvSpPr>
        <p:spPr bwMode="auto">
          <a:xfrm flipV="1">
            <a:off x="6781800" y="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5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45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720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9288"/>
            <a:ext cx="774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4675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7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7620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8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0238"/>
            <a:ext cx="6238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53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1699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5754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8600"/>
            <a:ext cx="115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912-5052-4A58-BABD-3D3C65F8A5A8}" type="slidenum">
              <a:rPr lang="en-US"/>
              <a:pPr/>
              <a:t>50</a:t>
            </a:fld>
            <a:endParaRPr lang="en-US"/>
          </a:p>
        </p:txBody>
      </p:sp>
      <p:pic>
        <p:nvPicPr>
          <p:cNvPr id="2035719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829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0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90671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1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048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2" name="Picture 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829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3" name="Picture 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90671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4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3057525"/>
            <a:ext cx="396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5" name="Picture 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90671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6" name="Picture 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44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8" name="Picture 1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279900"/>
            <a:ext cx="1889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29" name="Picture 1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0" name="Picture 1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4213225"/>
            <a:ext cx="396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1" name="Picture 1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14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2" name="Picture 2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005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3" name="Picture 2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5410200"/>
            <a:ext cx="1889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4" name="Picture 2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5" name="Picture 2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689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6" name="Picture 2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76863"/>
            <a:ext cx="396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7" name="Picture 2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451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8" name="Picture 2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5486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39" name="Picture 2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0" name="Picture 2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4663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1" name="Picture 2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4663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2" name="Picture 3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26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3" name="Picture 3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62150"/>
            <a:ext cx="396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5744" name="Picture 3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800225"/>
            <a:ext cx="2095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5751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5752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3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3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3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3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3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3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3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3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3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3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3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3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3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3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3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3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3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3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3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3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3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3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3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3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3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3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3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3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3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3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3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3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3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3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3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57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82BA-3B11-4CEF-BBC4-7B04CD987DBA}" type="slidenum">
              <a:rPr lang="en-US"/>
              <a:pPr/>
              <a:t>51</a:t>
            </a:fld>
            <a:endParaRPr lang="en-US"/>
          </a:p>
        </p:txBody>
      </p:sp>
      <p:pic>
        <p:nvPicPr>
          <p:cNvPr id="20367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45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720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6742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67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9288"/>
            <a:ext cx="774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4663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4663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26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62150"/>
            <a:ext cx="396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800225"/>
            <a:ext cx="2095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674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4675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6750" name="Line 14"/>
          <p:cNvSpPr>
            <a:spLocks noChangeShapeType="1"/>
          </p:cNvSpPr>
          <p:nvPr/>
        </p:nvSpPr>
        <p:spPr bwMode="auto">
          <a:xfrm flipV="1">
            <a:off x="6781800" y="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675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7620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36752" name="Group 16"/>
          <p:cNvGrpSpPr>
            <a:grpSpLocks/>
          </p:cNvGrpSpPr>
          <p:nvPr/>
        </p:nvGrpSpPr>
        <p:grpSpPr bwMode="auto">
          <a:xfrm>
            <a:off x="4308475" y="5334000"/>
            <a:ext cx="869950" cy="358775"/>
            <a:chOff x="2714" y="3360"/>
            <a:chExt cx="548" cy="226"/>
          </a:xfrm>
        </p:grpSpPr>
        <p:pic>
          <p:nvPicPr>
            <p:cNvPr id="2036753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360"/>
              <a:ext cx="2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6754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345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3675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1699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676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8600"/>
            <a:ext cx="115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675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6758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78229E-8 L 0.17292 -0.504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36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25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BFDF-0730-4971-AF2A-502C30D32ABD}" type="slidenum">
              <a:rPr lang="en-US"/>
              <a:pPr/>
              <a:t>52</a:t>
            </a:fld>
            <a:endParaRPr lang="en-US"/>
          </a:p>
        </p:txBody>
      </p:sp>
      <p:sp>
        <p:nvSpPr>
          <p:cNvPr id="2037762" name="Line 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77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4365625"/>
            <a:ext cx="23622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876800"/>
            <a:ext cx="2589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6320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527425"/>
            <a:ext cx="1889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276600"/>
            <a:ext cx="11128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6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4290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6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43852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7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124200"/>
            <a:ext cx="7175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7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200400"/>
            <a:ext cx="641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7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7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37774" name="Group 14"/>
          <p:cNvGrpSpPr>
            <a:grpSpLocks/>
          </p:cNvGrpSpPr>
          <p:nvPr/>
        </p:nvGrpSpPr>
        <p:grpSpPr bwMode="auto">
          <a:xfrm>
            <a:off x="5886450" y="1873250"/>
            <a:ext cx="869950" cy="358775"/>
            <a:chOff x="3696" y="1186"/>
            <a:chExt cx="548" cy="226"/>
          </a:xfrm>
        </p:grpSpPr>
        <p:pic>
          <p:nvPicPr>
            <p:cNvPr id="2037775" name="Picture 1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8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7776" name="Picture 1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" y="1186"/>
              <a:ext cx="2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3777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58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7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63738"/>
            <a:ext cx="396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7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801813"/>
            <a:ext cx="2095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5584825"/>
            <a:ext cx="15668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18225"/>
            <a:ext cx="16049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932363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3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18038"/>
            <a:ext cx="71755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4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4238"/>
            <a:ext cx="6413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5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899025"/>
            <a:ext cx="584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6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22838"/>
            <a:ext cx="358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7" name="Picture 27" descr="txp_fig"/>
          <p:cNvPicPr preferRelativeResize="0"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4113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8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6042025"/>
            <a:ext cx="866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9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27738"/>
            <a:ext cx="7461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0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9800"/>
            <a:ext cx="914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1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125913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2" name="Picture 3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45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3" name="Picture 3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4" name="Picture 3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5" name="Picture 3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720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6" name="Picture 3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7700"/>
            <a:ext cx="7747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7" name="Picture 3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4675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798" name="Line 38"/>
          <p:cNvSpPr>
            <a:spLocks noChangeShapeType="1"/>
          </p:cNvSpPr>
          <p:nvPr/>
        </p:nvSpPr>
        <p:spPr bwMode="auto">
          <a:xfrm flipV="1">
            <a:off x="6781800" y="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7799" name="Picture 3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7620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05" name="Picture 4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1699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7804" name="Picture 4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8600"/>
            <a:ext cx="115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02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3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3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3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3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3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3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3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3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3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3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3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3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3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3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3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3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3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3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3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3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3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3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3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3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3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3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3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3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03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3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3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3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3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3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3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3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3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3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37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37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05A3-A615-4B47-B204-F67B03C87AC3}" type="slidenum">
              <a:rPr lang="en-US"/>
              <a:pPr/>
              <a:t>53</a:t>
            </a:fld>
            <a:endParaRPr lang="en-US"/>
          </a:p>
        </p:txBody>
      </p:sp>
      <p:sp>
        <p:nvSpPr>
          <p:cNvPr id="2038786" name="Line 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87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6320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527425"/>
            <a:ext cx="1889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276600"/>
            <a:ext cx="11128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4290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43852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124200"/>
            <a:ext cx="7175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200400"/>
            <a:ext cx="641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125913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932363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18038"/>
            <a:ext cx="71755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4238"/>
            <a:ext cx="6413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899025"/>
            <a:ext cx="584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79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22838"/>
            <a:ext cx="358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0" name="Picture 16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75288"/>
            <a:ext cx="4113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6042025"/>
            <a:ext cx="866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27738"/>
            <a:ext cx="7461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9800"/>
            <a:ext cx="914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1515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1579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061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7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8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1030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0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6019800"/>
            <a:ext cx="849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0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149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1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918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2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768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3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637088"/>
            <a:ext cx="71755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4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49942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5" name="Picture 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4918075"/>
            <a:ext cx="4524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6" name="Picture 3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7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8" name="Picture 3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58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19" name="Picture 3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63738"/>
            <a:ext cx="396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20" name="Picture 3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801813"/>
            <a:ext cx="2095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21" name="Picture 3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45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22" name="Picture 3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23" name="Picture 3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24" name="Picture 4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720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25" name="Picture 41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9763"/>
            <a:ext cx="774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826" name="Picture 42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4675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8827" name="Line 43"/>
          <p:cNvSpPr>
            <a:spLocks noChangeShapeType="1"/>
          </p:cNvSpPr>
          <p:nvPr/>
        </p:nvSpPr>
        <p:spPr bwMode="auto">
          <a:xfrm flipV="1">
            <a:off x="6781800" y="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8828" name="Picture 44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7620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8829" name="Rectangle 45"/>
          <p:cNvSpPr>
            <a:spLocks noChangeArrowheads="1"/>
          </p:cNvSpPr>
          <p:nvPr/>
        </p:nvSpPr>
        <p:spPr bwMode="auto">
          <a:xfrm>
            <a:off x="7375525" y="720725"/>
            <a:ext cx="151765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8830" name="Group 46"/>
          <p:cNvGrpSpPr>
            <a:grpSpLocks/>
          </p:cNvGrpSpPr>
          <p:nvPr/>
        </p:nvGrpSpPr>
        <p:grpSpPr bwMode="auto">
          <a:xfrm>
            <a:off x="5886450" y="1873250"/>
            <a:ext cx="869950" cy="358775"/>
            <a:chOff x="3696" y="1186"/>
            <a:chExt cx="548" cy="226"/>
          </a:xfrm>
        </p:grpSpPr>
        <p:pic>
          <p:nvPicPr>
            <p:cNvPr id="2038831" name="Picture 4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8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8832" name="Picture 4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" y="1186"/>
              <a:ext cx="2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38838" name="Picture 5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1699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8839" name="Picture 5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8600"/>
            <a:ext cx="115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8835" name="Picture 51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77000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8836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837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3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3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3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3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3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3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3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3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3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3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3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3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3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3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3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3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3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8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95F-A2D7-46B2-883F-D7270DF27113}" type="slidenum">
              <a:rPr lang="en-US"/>
              <a:pPr/>
              <a:t>54</a:t>
            </a:fld>
            <a:endParaRPr lang="en-US"/>
          </a:p>
        </p:txBody>
      </p:sp>
      <p:sp>
        <p:nvSpPr>
          <p:cNvPr id="2039810" name="Arc 2"/>
          <p:cNvSpPr>
            <a:spLocks noChangeAspect="1"/>
          </p:cNvSpPr>
          <p:nvPr/>
        </p:nvSpPr>
        <p:spPr bwMode="auto">
          <a:xfrm>
            <a:off x="960438" y="457200"/>
            <a:ext cx="639762" cy="639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14" name="Line 6"/>
          <p:cNvSpPr>
            <a:spLocks noChangeShapeType="1"/>
          </p:cNvSpPr>
          <p:nvPr/>
        </p:nvSpPr>
        <p:spPr bwMode="auto">
          <a:xfrm flipV="1">
            <a:off x="968375" y="762000"/>
            <a:ext cx="533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15" name="Line 7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981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3508375"/>
            <a:ext cx="62388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81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209800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8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46375"/>
            <a:ext cx="818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81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1263"/>
            <a:ext cx="356552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82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366871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82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505200"/>
            <a:ext cx="3592512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9822" name="Line 14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23" name="Line 15"/>
          <p:cNvSpPr>
            <a:spLocks noChangeShapeType="1"/>
          </p:cNvSpPr>
          <p:nvPr/>
        </p:nvSpPr>
        <p:spPr bwMode="auto">
          <a:xfrm flipV="1">
            <a:off x="1196975" y="109855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24" name="Line 16"/>
          <p:cNvSpPr>
            <a:spLocks noChangeShapeType="1"/>
          </p:cNvSpPr>
          <p:nvPr/>
        </p:nvSpPr>
        <p:spPr bwMode="auto">
          <a:xfrm rot="8700000" flipV="1">
            <a:off x="1093788" y="733425"/>
            <a:ext cx="1587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98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273175"/>
            <a:ext cx="146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9826" name="Line 18"/>
          <p:cNvSpPr>
            <a:spLocks noChangeShapeType="1"/>
          </p:cNvSpPr>
          <p:nvPr/>
        </p:nvSpPr>
        <p:spPr bwMode="auto">
          <a:xfrm flipH="1" flipV="1">
            <a:off x="1633538" y="1127125"/>
            <a:ext cx="547687" cy="32067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98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76200"/>
            <a:ext cx="241776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9828" name="Line 20"/>
          <p:cNvSpPr>
            <a:spLocks noChangeShapeType="1"/>
          </p:cNvSpPr>
          <p:nvPr/>
        </p:nvSpPr>
        <p:spPr bwMode="auto">
          <a:xfrm flipH="1">
            <a:off x="1541463" y="520700"/>
            <a:ext cx="649287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982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073150"/>
            <a:ext cx="411163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83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76200"/>
            <a:ext cx="411162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9831" name="Line 23"/>
          <p:cNvSpPr>
            <a:spLocks noChangeShapeType="1"/>
          </p:cNvSpPr>
          <p:nvPr/>
        </p:nvSpPr>
        <p:spPr bwMode="auto">
          <a:xfrm>
            <a:off x="5791200" y="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39832" name="Group 24"/>
          <p:cNvGrpSpPr>
            <a:grpSpLocks/>
          </p:cNvGrpSpPr>
          <p:nvPr/>
        </p:nvGrpSpPr>
        <p:grpSpPr bwMode="auto">
          <a:xfrm>
            <a:off x="76200" y="127000"/>
            <a:ext cx="1882775" cy="1849438"/>
            <a:chOff x="48" y="80"/>
            <a:chExt cx="1186" cy="1165"/>
          </a:xfrm>
        </p:grpSpPr>
        <p:sp>
          <p:nvSpPr>
            <p:cNvPr id="2039833" name="Line 25"/>
            <p:cNvSpPr>
              <a:spLocks noChangeShapeType="1"/>
            </p:cNvSpPr>
            <p:nvPr/>
          </p:nvSpPr>
          <p:spPr bwMode="auto">
            <a:xfrm flipV="1">
              <a:off x="601" y="122"/>
              <a:ext cx="0" cy="1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3983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576"/>
              <a:ext cx="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9835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" y="80"/>
              <a:ext cx="77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39836" name="Line 28"/>
            <p:cNvSpPr>
              <a:spLocks noChangeShapeType="1"/>
            </p:cNvSpPr>
            <p:nvPr/>
          </p:nvSpPr>
          <p:spPr bwMode="auto">
            <a:xfrm rot="5400000" flipV="1">
              <a:off x="610" y="121"/>
              <a:ext cx="0" cy="1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39837" name="Oval 29"/>
          <p:cNvSpPr>
            <a:spLocks noChangeAspect="1" noChangeArrowheads="1"/>
          </p:cNvSpPr>
          <p:nvPr/>
        </p:nvSpPr>
        <p:spPr bwMode="auto">
          <a:xfrm>
            <a:off x="1477963" y="742950"/>
            <a:ext cx="46037" cy="460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38" name="Oval 30"/>
          <p:cNvSpPr>
            <a:spLocks noChangeAspect="1" noChangeArrowheads="1"/>
          </p:cNvSpPr>
          <p:nvPr/>
        </p:nvSpPr>
        <p:spPr bwMode="auto">
          <a:xfrm>
            <a:off x="1570038" y="1062038"/>
            <a:ext cx="46037" cy="46037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7" y="2133600"/>
            <a:ext cx="6428179" cy="529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879" y="1219200"/>
            <a:ext cx="1659995" cy="331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39840" name="Line 32"/>
          <p:cNvSpPr>
            <a:spLocks noChangeShapeType="1"/>
          </p:cNvSpPr>
          <p:nvPr/>
        </p:nvSpPr>
        <p:spPr bwMode="auto">
          <a:xfrm flipH="1" flipV="1">
            <a:off x="3048000" y="3089275"/>
            <a:ext cx="2438400" cy="2016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39871" name="Group 63"/>
          <p:cNvGrpSpPr>
            <a:grpSpLocks noChangeAspect="1"/>
          </p:cNvGrpSpPr>
          <p:nvPr/>
        </p:nvGrpSpPr>
        <p:grpSpPr bwMode="auto">
          <a:xfrm>
            <a:off x="3200400" y="1371600"/>
            <a:ext cx="2468563" cy="620713"/>
            <a:chOff x="2141" y="893"/>
            <a:chExt cx="1411" cy="355"/>
          </a:xfrm>
        </p:grpSpPr>
        <p:pic>
          <p:nvPicPr>
            <p:cNvPr id="2039813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" y="1075"/>
              <a:ext cx="8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9869" name="Picture 6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893"/>
              <a:ext cx="14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39841" name="Line 33"/>
          <p:cNvSpPr>
            <a:spLocks noChangeShapeType="1"/>
          </p:cNvSpPr>
          <p:nvPr/>
        </p:nvSpPr>
        <p:spPr bwMode="auto">
          <a:xfrm flipH="1" flipV="1">
            <a:off x="5791200" y="3089275"/>
            <a:ext cx="990600" cy="2473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42" name="Line 34"/>
          <p:cNvSpPr>
            <a:spLocks noChangeShapeType="1"/>
          </p:cNvSpPr>
          <p:nvPr/>
        </p:nvSpPr>
        <p:spPr bwMode="auto">
          <a:xfrm flipV="1">
            <a:off x="6705600" y="3089275"/>
            <a:ext cx="1447800" cy="300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9843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649413"/>
            <a:ext cx="1595437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39874" name="Group 66"/>
          <p:cNvGrpSpPr>
            <a:grpSpLocks noChangeAspect="1"/>
          </p:cNvGrpSpPr>
          <p:nvPr/>
        </p:nvGrpSpPr>
        <p:grpSpPr bwMode="auto">
          <a:xfrm>
            <a:off x="6069013" y="547688"/>
            <a:ext cx="2486025" cy="528637"/>
            <a:chOff x="3823" y="345"/>
            <a:chExt cx="1601" cy="340"/>
          </a:xfrm>
        </p:grpSpPr>
        <p:pic>
          <p:nvPicPr>
            <p:cNvPr id="2039872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345"/>
              <a:ext cx="160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9846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528"/>
              <a:ext cx="1025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39847" name="Line 39"/>
          <p:cNvSpPr>
            <a:spLocks noChangeShapeType="1"/>
          </p:cNvSpPr>
          <p:nvPr/>
        </p:nvSpPr>
        <p:spPr bwMode="auto">
          <a:xfrm flipH="1" flipV="1">
            <a:off x="4038600" y="990600"/>
            <a:ext cx="2286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48" name="Line 40"/>
          <p:cNvSpPr>
            <a:spLocks noChangeShapeType="1"/>
          </p:cNvSpPr>
          <p:nvPr/>
        </p:nvSpPr>
        <p:spPr bwMode="auto">
          <a:xfrm flipH="1">
            <a:off x="1600200" y="304800"/>
            <a:ext cx="4419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984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76200"/>
            <a:ext cx="1876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39850" name="Group 42"/>
          <p:cNvGrpSpPr>
            <a:grpSpLocks noChangeAspect="1"/>
          </p:cNvGrpSpPr>
          <p:nvPr/>
        </p:nvGrpSpPr>
        <p:grpSpPr bwMode="auto">
          <a:xfrm>
            <a:off x="685800" y="5486400"/>
            <a:ext cx="4487863" cy="1325563"/>
            <a:chOff x="48" y="3314"/>
            <a:chExt cx="3063" cy="905"/>
          </a:xfrm>
        </p:grpSpPr>
        <p:pic>
          <p:nvPicPr>
            <p:cNvPr id="2039851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68"/>
              <a:ext cx="271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9852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776"/>
              <a:ext cx="292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9853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4013"/>
              <a:ext cx="305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9854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3314"/>
              <a:ext cx="79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39855" name="Line 47"/>
          <p:cNvSpPr>
            <a:spLocks noChangeShapeType="1"/>
          </p:cNvSpPr>
          <p:nvPr/>
        </p:nvSpPr>
        <p:spPr bwMode="auto">
          <a:xfrm>
            <a:off x="3352800" y="990600"/>
            <a:ext cx="2057400" cy="2486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56" name="Line 48"/>
          <p:cNvSpPr>
            <a:spLocks noChangeShapeType="1"/>
          </p:cNvSpPr>
          <p:nvPr/>
        </p:nvSpPr>
        <p:spPr bwMode="auto">
          <a:xfrm>
            <a:off x="4876800" y="990600"/>
            <a:ext cx="3352800" cy="2486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57" name="Line 49"/>
          <p:cNvSpPr>
            <a:spLocks noChangeShapeType="1"/>
          </p:cNvSpPr>
          <p:nvPr/>
        </p:nvSpPr>
        <p:spPr bwMode="auto">
          <a:xfrm flipH="1">
            <a:off x="4191000" y="838200"/>
            <a:ext cx="18288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9864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65" name="Rectangle 5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9866" name="Group 58"/>
          <p:cNvGrpSpPr>
            <a:grpSpLocks/>
          </p:cNvGrpSpPr>
          <p:nvPr/>
        </p:nvGrpSpPr>
        <p:grpSpPr bwMode="auto">
          <a:xfrm>
            <a:off x="2209800" y="4916488"/>
            <a:ext cx="914400" cy="914400"/>
            <a:chOff x="4853" y="1680"/>
            <a:chExt cx="576" cy="576"/>
          </a:xfrm>
        </p:grpSpPr>
        <p:sp>
          <p:nvSpPr>
            <p:cNvPr id="2039867" name="AutoShape 5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9868" name="Text Box 6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03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3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3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3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3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03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03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03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3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3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03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3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3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3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3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03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203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03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3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3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7" dur="500"/>
                                        <p:tgtEl>
                                          <p:spTgt spid="203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0" dur="500"/>
                                        <p:tgtEl>
                                          <p:spTgt spid="203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"/>
                                        <p:tgtEl>
                                          <p:spTgt spid="203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3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3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3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03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9810" grpId="0" animBg="1"/>
      <p:bldP spid="2039814" grpId="0" animBg="1"/>
      <p:bldP spid="2039815" grpId="0" animBg="1"/>
      <p:bldP spid="2039822" grpId="0" animBg="1"/>
      <p:bldP spid="2039823" grpId="0" animBg="1"/>
      <p:bldP spid="2039824" grpId="0" animBg="1"/>
      <p:bldP spid="2039826" grpId="0" animBg="1"/>
      <p:bldP spid="2039828" grpId="0" animBg="1"/>
      <p:bldP spid="2039831" grpId="0" animBg="1"/>
      <p:bldP spid="2039837" grpId="0" animBg="1"/>
      <p:bldP spid="2039838" grpId="0" animBg="1"/>
      <p:bldP spid="2039840" grpId="0" animBg="1"/>
      <p:bldP spid="2039840" grpId="1" animBg="1"/>
      <p:bldP spid="2039841" grpId="0" animBg="1"/>
      <p:bldP spid="2039841" grpId="1" animBg="1"/>
      <p:bldP spid="2039842" grpId="0" animBg="1"/>
      <p:bldP spid="2039842" grpId="1" animBg="1"/>
      <p:bldP spid="2039847" grpId="0" animBg="1"/>
      <p:bldP spid="2039847" grpId="1" animBg="1"/>
      <p:bldP spid="2039848" grpId="0" animBg="1"/>
      <p:bldP spid="2039848" grpId="1" animBg="1"/>
      <p:bldP spid="2039855" grpId="0" animBg="1"/>
      <p:bldP spid="2039855" grpId="1" animBg="1"/>
      <p:bldP spid="2039856" grpId="0" animBg="1"/>
      <p:bldP spid="2039856" grpId="1" animBg="1"/>
      <p:bldP spid="2039857" grpId="0" animBg="1"/>
      <p:bldP spid="20398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37A9-C6D2-4A73-BA6C-2061A066BD72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990658" name="Group 2"/>
          <p:cNvGrpSpPr>
            <a:grpSpLocks/>
          </p:cNvGrpSpPr>
          <p:nvPr/>
        </p:nvGrpSpPr>
        <p:grpSpPr bwMode="auto">
          <a:xfrm>
            <a:off x="719138" y="1400175"/>
            <a:ext cx="8177212" cy="1252538"/>
            <a:chOff x="453" y="882"/>
            <a:chExt cx="5151" cy="789"/>
          </a:xfrm>
        </p:grpSpPr>
        <p:pic>
          <p:nvPicPr>
            <p:cNvPr id="1990659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882"/>
              <a:ext cx="264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0660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445"/>
              <a:ext cx="387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0661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156"/>
              <a:ext cx="515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9068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066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08425"/>
            <a:ext cx="647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066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051425"/>
            <a:ext cx="5740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0665" name="Line 9"/>
          <p:cNvSpPr>
            <a:spLocks noChangeShapeType="1"/>
          </p:cNvSpPr>
          <p:nvPr/>
        </p:nvSpPr>
        <p:spPr bwMode="auto">
          <a:xfrm>
            <a:off x="0" y="3733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9066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562600"/>
            <a:ext cx="7856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066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1000"/>
            <a:ext cx="8120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068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9475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067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0673" name="Group 17"/>
          <p:cNvGrpSpPr>
            <a:grpSpLocks/>
          </p:cNvGrpSpPr>
          <p:nvPr/>
        </p:nvGrpSpPr>
        <p:grpSpPr bwMode="auto">
          <a:xfrm>
            <a:off x="719138" y="2819400"/>
            <a:ext cx="7821612" cy="762000"/>
            <a:chOff x="453" y="1776"/>
            <a:chExt cx="4927" cy="480"/>
          </a:xfrm>
        </p:grpSpPr>
        <p:pic>
          <p:nvPicPr>
            <p:cNvPr id="1990674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896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0675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1780"/>
              <a:ext cx="1142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0676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" y="1872"/>
              <a:ext cx="9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0677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6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0678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28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0679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" y="1882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0680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836"/>
              <a:ext cx="83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9068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0682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11" y="6320948"/>
            <a:ext cx="6785543" cy="325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CA09-002A-452C-8047-577EF4C640D8}" type="slidenum">
              <a:rPr lang="en-US"/>
              <a:pPr/>
              <a:t>7</a:t>
            </a:fld>
            <a:endParaRPr lang="en-US"/>
          </a:p>
        </p:txBody>
      </p:sp>
      <p:sp>
        <p:nvSpPr>
          <p:cNvPr id="1991682" name="Freeform 2" descr="10%"/>
          <p:cNvSpPr>
            <a:spLocks/>
          </p:cNvSpPr>
          <p:nvPr/>
        </p:nvSpPr>
        <p:spPr bwMode="auto">
          <a:xfrm>
            <a:off x="558800" y="1468438"/>
            <a:ext cx="3187700" cy="2120900"/>
          </a:xfrm>
          <a:custGeom>
            <a:avLst/>
            <a:gdLst>
              <a:gd name="T0" fmla="*/ 320 w 2008"/>
              <a:gd name="T1" fmla="*/ 632 h 1336"/>
              <a:gd name="T2" fmla="*/ 896 w 2008"/>
              <a:gd name="T3" fmla="*/ 152 h 1336"/>
              <a:gd name="T4" fmla="*/ 1712 w 2008"/>
              <a:gd name="T5" fmla="*/ 104 h 1336"/>
              <a:gd name="T6" fmla="*/ 1856 w 2008"/>
              <a:gd name="T7" fmla="*/ 776 h 1336"/>
              <a:gd name="T8" fmla="*/ 800 w 2008"/>
              <a:gd name="T9" fmla="*/ 1304 h 1336"/>
              <a:gd name="T10" fmla="*/ 80 w 2008"/>
              <a:gd name="T11" fmla="*/ 968 h 1336"/>
              <a:gd name="T12" fmla="*/ 320 w 2008"/>
              <a:gd name="T13" fmla="*/ 632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1336">
                <a:moveTo>
                  <a:pt x="320" y="632"/>
                </a:moveTo>
                <a:cubicBezTo>
                  <a:pt x="456" y="496"/>
                  <a:pt x="664" y="240"/>
                  <a:pt x="896" y="152"/>
                </a:cubicBezTo>
                <a:cubicBezTo>
                  <a:pt x="1128" y="64"/>
                  <a:pt x="1552" y="0"/>
                  <a:pt x="1712" y="104"/>
                </a:cubicBezTo>
                <a:cubicBezTo>
                  <a:pt x="1872" y="208"/>
                  <a:pt x="2008" y="576"/>
                  <a:pt x="1856" y="776"/>
                </a:cubicBezTo>
                <a:cubicBezTo>
                  <a:pt x="1704" y="976"/>
                  <a:pt x="1096" y="1272"/>
                  <a:pt x="800" y="1304"/>
                </a:cubicBezTo>
                <a:cubicBezTo>
                  <a:pt x="504" y="1336"/>
                  <a:pt x="160" y="1080"/>
                  <a:pt x="80" y="968"/>
                </a:cubicBezTo>
                <a:cubicBezTo>
                  <a:pt x="0" y="856"/>
                  <a:pt x="184" y="768"/>
                  <a:pt x="320" y="632"/>
                </a:cubicBezTo>
                <a:close/>
              </a:path>
            </a:pathLst>
          </a:custGeom>
          <a:pattFill prst="pct10">
            <a:fgClr>
              <a:srgbClr val="0000FF">
                <a:alpha val="33000"/>
              </a:srgbClr>
            </a:fgClr>
            <a:bgClr>
              <a:schemeClr val="bg1">
                <a:alpha val="33000"/>
              </a:schemeClr>
            </a:bgClr>
          </a:pattFill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916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68438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16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4745038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1685" name="Line 5"/>
          <p:cNvSpPr>
            <a:spLocks noChangeShapeType="1"/>
          </p:cNvSpPr>
          <p:nvPr/>
        </p:nvSpPr>
        <p:spPr bwMode="auto">
          <a:xfrm>
            <a:off x="3810000" y="2535238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16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258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1703" name="Group 23"/>
          <p:cNvGrpSpPr>
            <a:grpSpLocks/>
          </p:cNvGrpSpPr>
          <p:nvPr/>
        </p:nvGrpSpPr>
        <p:grpSpPr bwMode="auto">
          <a:xfrm>
            <a:off x="228600" y="1392238"/>
            <a:ext cx="4038600" cy="3048000"/>
            <a:chOff x="144" y="877"/>
            <a:chExt cx="2544" cy="1920"/>
          </a:xfrm>
        </p:grpSpPr>
        <p:sp>
          <p:nvSpPr>
            <p:cNvPr id="1991687" name="Line 7"/>
            <p:cNvSpPr>
              <a:spLocks noChangeShapeType="1"/>
            </p:cNvSpPr>
            <p:nvPr/>
          </p:nvSpPr>
          <p:spPr bwMode="auto">
            <a:xfrm flipV="1">
              <a:off x="336" y="925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688" name="Line 8"/>
            <p:cNvSpPr>
              <a:spLocks noChangeShapeType="1"/>
            </p:cNvSpPr>
            <p:nvPr/>
          </p:nvSpPr>
          <p:spPr bwMode="auto">
            <a:xfrm>
              <a:off x="144" y="2605"/>
              <a:ext cx="2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91689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" y="2642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1690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877"/>
              <a:ext cx="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91702" name="Group 22"/>
          <p:cNvGrpSpPr>
            <a:grpSpLocks/>
          </p:cNvGrpSpPr>
          <p:nvPr/>
        </p:nvGrpSpPr>
        <p:grpSpPr bwMode="auto">
          <a:xfrm>
            <a:off x="5486400" y="1849438"/>
            <a:ext cx="2987675" cy="665162"/>
            <a:chOff x="3456" y="1165"/>
            <a:chExt cx="1882" cy="419"/>
          </a:xfrm>
        </p:grpSpPr>
        <p:pic>
          <p:nvPicPr>
            <p:cNvPr id="1991691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165"/>
              <a:ext cx="188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1692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405"/>
              <a:ext cx="112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91693" name="Group 13"/>
          <p:cNvGrpSpPr>
            <a:grpSpLocks/>
          </p:cNvGrpSpPr>
          <p:nvPr/>
        </p:nvGrpSpPr>
        <p:grpSpPr bwMode="auto">
          <a:xfrm>
            <a:off x="762000" y="6026150"/>
            <a:ext cx="4572000" cy="755650"/>
            <a:chOff x="480" y="3796"/>
            <a:chExt cx="2880" cy="476"/>
          </a:xfrm>
        </p:grpSpPr>
        <p:pic>
          <p:nvPicPr>
            <p:cNvPr id="1991694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398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1695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96"/>
              <a:ext cx="1808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1696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" y="3936"/>
              <a:ext cx="6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91697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1698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170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76200"/>
            <a:ext cx="6524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0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47675"/>
            <a:ext cx="2260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91711" name="Group 31"/>
          <p:cNvGrpSpPr>
            <a:grpSpLocks/>
          </p:cNvGrpSpPr>
          <p:nvPr/>
        </p:nvGrpSpPr>
        <p:grpSpPr bwMode="auto">
          <a:xfrm>
            <a:off x="1247775" y="765175"/>
            <a:ext cx="7591425" cy="682625"/>
            <a:chOff x="786" y="482"/>
            <a:chExt cx="4782" cy="430"/>
          </a:xfrm>
        </p:grpSpPr>
        <p:pic>
          <p:nvPicPr>
            <p:cNvPr id="1991708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482"/>
              <a:ext cx="411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10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" y="698"/>
              <a:ext cx="1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99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9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9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9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9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682" grpId="0" animBg="1"/>
      <p:bldP spid="1991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C9F-A3AE-4B88-9CA4-E4FCFC9DFA44}" type="slidenum">
              <a:rPr lang="en-US"/>
              <a:pPr/>
              <a:t>8</a:t>
            </a:fld>
            <a:endParaRPr lang="en-US"/>
          </a:p>
        </p:txBody>
      </p:sp>
      <p:pic>
        <p:nvPicPr>
          <p:cNvPr id="19927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1801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27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2708" name="Line 4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27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2710" name="Line 6"/>
          <p:cNvSpPr>
            <a:spLocks noChangeShapeType="1"/>
          </p:cNvSpPr>
          <p:nvPr/>
        </p:nvSpPr>
        <p:spPr bwMode="auto">
          <a:xfrm>
            <a:off x="2057400" y="88582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2711" name="Oval 7"/>
          <p:cNvSpPr>
            <a:spLocks noChangeAspect="1" noChangeArrowheads="1"/>
          </p:cNvSpPr>
          <p:nvPr/>
        </p:nvSpPr>
        <p:spPr bwMode="auto">
          <a:xfrm>
            <a:off x="1981200" y="83820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2712" name="Oval 8"/>
          <p:cNvSpPr>
            <a:spLocks noChangeAspect="1" noChangeArrowheads="1"/>
          </p:cNvSpPr>
          <p:nvPr/>
        </p:nvSpPr>
        <p:spPr bwMode="auto">
          <a:xfrm>
            <a:off x="3633788" y="83820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271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271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81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2715" name="Group 11"/>
          <p:cNvGrpSpPr>
            <a:grpSpLocks/>
          </p:cNvGrpSpPr>
          <p:nvPr/>
        </p:nvGrpSpPr>
        <p:grpSpPr bwMode="auto">
          <a:xfrm>
            <a:off x="1844675" y="5986463"/>
            <a:ext cx="3422650" cy="755650"/>
            <a:chOff x="1162" y="3771"/>
            <a:chExt cx="2156" cy="476"/>
          </a:xfrm>
        </p:grpSpPr>
        <p:pic>
          <p:nvPicPr>
            <p:cNvPr id="1992716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94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2717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3771"/>
              <a:ext cx="1094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2718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902"/>
              <a:ext cx="6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92719" name="Group 15"/>
          <p:cNvGrpSpPr>
            <a:grpSpLocks/>
          </p:cNvGrpSpPr>
          <p:nvPr/>
        </p:nvGrpSpPr>
        <p:grpSpPr bwMode="auto">
          <a:xfrm>
            <a:off x="838200" y="2284413"/>
            <a:ext cx="4038600" cy="2287587"/>
            <a:chOff x="528" y="1439"/>
            <a:chExt cx="2544" cy="1441"/>
          </a:xfrm>
        </p:grpSpPr>
        <p:sp>
          <p:nvSpPr>
            <p:cNvPr id="1992720" name="Line 16"/>
            <p:cNvSpPr>
              <a:spLocks noChangeShapeType="1"/>
            </p:cNvSpPr>
            <p:nvPr/>
          </p:nvSpPr>
          <p:spPr bwMode="auto">
            <a:xfrm>
              <a:off x="2352" y="2639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721" name="Line 17"/>
            <p:cNvSpPr>
              <a:spLocks noChangeShapeType="1"/>
            </p:cNvSpPr>
            <p:nvPr/>
          </p:nvSpPr>
          <p:spPr bwMode="auto">
            <a:xfrm>
              <a:off x="528" y="2639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722" name="Line 18"/>
            <p:cNvSpPr>
              <a:spLocks noChangeShapeType="1"/>
            </p:cNvSpPr>
            <p:nvPr/>
          </p:nvSpPr>
          <p:spPr bwMode="auto">
            <a:xfrm>
              <a:off x="1296" y="2641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723" name="Oval 19"/>
            <p:cNvSpPr>
              <a:spLocks noChangeAspect="1" noChangeArrowheads="1"/>
            </p:cNvSpPr>
            <p:nvPr/>
          </p:nvSpPr>
          <p:spPr bwMode="auto">
            <a:xfrm>
              <a:off x="1248" y="2611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724" name="Oval 20"/>
            <p:cNvSpPr>
              <a:spLocks noChangeAspect="1" noChangeArrowheads="1"/>
            </p:cNvSpPr>
            <p:nvPr/>
          </p:nvSpPr>
          <p:spPr bwMode="auto">
            <a:xfrm>
              <a:off x="2289" y="2611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92725" name="Picture 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480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2726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2422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92727" name="Freeform 23"/>
            <p:cNvSpPr>
              <a:spLocks/>
            </p:cNvSpPr>
            <p:nvPr/>
          </p:nvSpPr>
          <p:spPr bwMode="auto">
            <a:xfrm>
              <a:off x="1266" y="1903"/>
              <a:ext cx="1036" cy="336"/>
            </a:xfrm>
            <a:custGeom>
              <a:avLst/>
              <a:gdLst>
                <a:gd name="T0" fmla="*/ 0 w 1200"/>
                <a:gd name="T1" fmla="*/ 208 h 336"/>
                <a:gd name="T2" fmla="*/ 288 w 1200"/>
                <a:gd name="T3" fmla="*/ 16 h 336"/>
                <a:gd name="T4" fmla="*/ 480 w 1200"/>
                <a:gd name="T5" fmla="*/ 112 h 336"/>
                <a:gd name="T6" fmla="*/ 768 w 1200"/>
                <a:gd name="T7" fmla="*/ 304 h 336"/>
                <a:gd name="T8" fmla="*/ 1008 w 1200"/>
                <a:gd name="T9" fmla="*/ 304 h 336"/>
                <a:gd name="T10" fmla="*/ 1200 w 1200"/>
                <a:gd name="T11" fmla="*/ 20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0" h="336">
                  <a:moveTo>
                    <a:pt x="0" y="208"/>
                  </a:moveTo>
                  <a:cubicBezTo>
                    <a:pt x="104" y="120"/>
                    <a:pt x="208" y="32"/>
                    <a:pt x="288" y="16"/>
                  </a:cubicBezTo>
                  <a:cubicBezTo>
                    <a:pt x="368" y="0"/>
                    <a:pt x="400" y="64"/>
                    <a:pt x="480" y="112"/>
                  </a:cubicBezTo>
                  <a:cubicBezTo>
                    <a:pt x="560" y="160"/>
                    <a:pt x="680" y="272"/>
                    <a:pt x="768" y="304"/>
                  </a:cubicBezTo>
                  <a:cubicBezTo>
                    <a:pt x="856" y="336"/>
                    <a:pt x="936" y="320"/>
                    <a:pt x="1008" y="304"/>
                  </a:cubicBezTo>
                  <a:cubicBezTo>
                    <a:pt x="1080" y="288"/>
                    <a:pt x="1168" y="216"/>
                    <a:pt x="1200" y="20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728" name="Line 24"/>
            <p:cNvSpPr>
              <a:spLocks noChangeShapeType="1"/>
            </p:cNvSpPr>
            <p:nvPr/>
          </p:nvSpPr>
          <p:spPr bwMode="auto">
            <a:xfrm flipV="1">
              <a:off x="816" y="1439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92729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35"/>
              <a:ext cx="17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2730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191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92731" name="Oval 27"/>
            <p:cNvSpPr>
              <a:spLocks noChangeAspect="1" noChangeArrowheads="1"/>
            </p:cNvSpPr>
            <p:nvPr/>
          </p:nvSpPr>
          <p:spPr bwMode="auto">
            <a:xfrm>
              <a:off x="1248" y="2063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732" name="Oval 28"/>
            <p:cNvSpPr>
              <a:spLocks noChangeAspect="1" noChangeArrowheads="1"/>
            </p:cNvSpPr>
            <p:nvPr/>
          </p:nvSpPr>
          <p:spPr bwMode="auto">
            <a:xfrm>
              <a:off x="2289" y="2063"/>
              <a:ext cx="63" cy="6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273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2734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597-600A-4171-8754-4378273A7A2C}" type="slidenum">
              <a:rPr lang="en-US"/>
              <a:pPr/>
              <a:t>9</a:t>
            </a:fld>
            <a:endParaRPr lang="en-US"/>
          </a:p>
        </p:txBody>
      </p:sp>
      <p:pic>
        <p:nvPicPr>
          <p:cNvPr id="1993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1801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37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4290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3732" name="Line 4"/>
          <p:cNvSpPr>
            <a:spLocks noChangeShapeType="1"/>
          </p:cNvSpPr>
          <p:nvPr/>
        </p:nvSpPr>
        <p:spPr bwMode="auto">
          <a:xfrm>
            <a:off x="3810000" y="1219200"/>
            <a:ext cx="46482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37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37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6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3735" name="Line 7"/>
          <p:cNvSpPr>
            <a:spLocks noChangeShapeType="1"/>
          </p:cNvSpPr>
          <p:nvPr/>
        </p:nvSpPr>
        <p:spPr bwMode="auto">
          <a:xfrm>
            <a:off x="2057400" y="885825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3736" name="Oval 8"/>
          <p:cNvSpPr>
            <a:spLocks noChangeAspect="1" noChangeArrowheads="1"/>
          </p:cNvSpPr>
          <p:nvPr/>
        </p:nvSpPr>
        <p:spPr bwMode="auto">
          <a:xfrm>
            <a:off x="1981200" y="838200"/>
            <a:ext cx="100013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3737" name="Oval 9"/>
          <p:cNvSpPr>
            <a:spLocks noChangeAspect="1" noChangeArrowheads="1"/>
          </p:cNvSpPr>
          <p:nvPr/>
        </p:nvSpPr>
        <p:spPr bwMode="auto">
          <a:xfrm>
            <a:off x="3633788" y="83820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373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373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81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375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19400"/>
            <a:ext cx="425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374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986463"/>
            <a:ext cx="1736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374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94425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375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124200"/>
            <a:ext cx="6192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3744" name="Line 16"/>
          <p:cNvSpPr>
            <a:spLocks noChangeShapeType="1"/>
          </p:cNvSpPr>
          <p:nvPr/>
        </p:nvSpPr>
        <p:spPr bwMode="auto">
          <a:xfrm>
            <a:off x="2286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3745" name="Line 17"/>
          <p:cNvSpPr>
            <a:spLocks noChangeShapeType="1"/>
          </p:cNvSpPr>
          <p:nvPr/>
        </p:nvSpPr>
        <p:spPr bwMode="auto">
          <a:xfrm>
            <a:off x="25908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3746" name="Line 18"/>
          <p:cNvSpPr>
            <a:spLocks noChangeShapeType="1"/>
          </p:cNvSpPr>
          <p:nvPr/>
        </p:nvSpPr>
        <p:spPr bwMode="auto">
          <a:xfrm>
            <a:off x="27432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3747" name="Line 19"/>
          <p:cNvSpPr>
            <a:spLocks noChangeShapeType="1"/>
          </p:cNvSpPr>
          <p:nvPr/>
        </p:nvSpPr>
        <p:spPr bwMode="auto">
          <a:xfrm>
            <a:off x="3048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3748" name="Line 20"/>
          <p:cNvSpPr>
            <a:spLocks noChangeShapeType="1"/>
          </p:cNvSpPr>
          <p:nvPr/>
        </p:nvSpPr>
        <p:spPr bwMode="auto">
          <a:xfrm>
            <a:off x="3429000" y="822325"/>
            <a:ext cx="0" cy="136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3761" name="Group 33"/>
          <p:cNvGrpSpPr>
            <a:grpSpLocks/>
          </p:cNvGrpSpPr>
          <p:nvPr/>
        </p:nvGrpSpPr>
        <p:grpSpPr bwMode="auto">
          <a:xfrm>
            <a:off x="1158875" y="3640138"/>
            <a:ext cx="5287963" cy="677862"/>
            <a:chOff x="730" y="2293"/>
            <a:chExt cx="3331" cy="427"/>
          </a:xfrm>
        </p:grpSpPr>
        <p:pic>
          <p:nvPicPr>
            <p:cNvPr id="1993759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" y="2293"/>
              <a:ext cx="333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3751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" y="2512"/>
              <a:ext cx="308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9375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3753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3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3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9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9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1993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1993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1993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993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99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3744" grpId="0" animBg="1"/>
      <p:bldP spid="1993744" grpId="1" animBg="1"/>
      <p:bldP spid="1993745" grpId="0" animBg="1"/>
      <p:bldP spid="1993745" grpId="1" animBg="1"/>
      <p:bldP spid="1993746" grpId="0" animBg="1"/>
      <p:bldP spid="1993746" grpId="1" animBg="1"/>
      <p:bldP spid="1993747" grpId="0" animBg="1"/>
      <p:bldP spid="1993747" grpId="1" animBg="1"/>
      <p:bldP spid="1993748" grpId="0" animBg="1"/>
      <p:bldP spid="199374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39487&quot;&gt;&lt;property id=&quot;20148&quot; value=&quot;5&quot;/&gt;&lt;property id=&quot;20300&quot; value=&quot;Slide 2&quot;/&gt;&lt;property id=&quot;20307&quot; value=&quot;1289&quot;/&gt;&lt;/object&gt;&lt;object type=&quot;3&quot; unique_id=&quot;139488&quot;&gt;&lt;property id=&quot;20148&quot; value=&quot;5&quot;/&gt;&lt;property id=&quot;20300&quot; value=&quot;Slide 3&quot;/&gt;&lt;property id=&quot;20307&quot; value=&quot;1290&quot;/&gt;&lt;/object&gt;&lt;object type=&quot;3&quot; unique_id=&quot;139489&quot;&gt;&lt;property id=&quot;20148&quot; value=&quot;5&quot;/&gt;&lt;property id=&quot;20300&quot; value=&quot;Slide 4&quot;/&gt;&lt;property id=&quot;20307&quot; value=&quot;1291&quot;/&gt;&lt;/object&gt;&lt;object type=&quot;3&quot; unique_id=&quot;139490&quot;&gt;&lt;property id=&quot;20148&quot; value=&quot;5&quot;/&gt;&lt;property id=&quot;20300&quot; value=&quot;Slide 5&quot;/&gt;&lt;property id=&quot;20307&quot; value=&quot;1292&quot;/&gt;&lt;/object&gt;&lt;object type=&quot;3&quot; unique_id=&quot;139491&quot;&gt;&lt;property id=&quot;20148&quot; value=&quot;5&quot;/&gt;&lt;property id=&quot;20300&quot; value=&quot;Slide 6&quot;/&gt;&lt;property id=&quot;20307&quot; value=&quot;1293&quot;/&gt;&lt;/object&gt;&lt;object type=&quot;3&quot; unique_id=&quot;139492&quot;&gt;&lt;property id=&quot;20148&quot; value=&quot;5&quot;/&gt;&lt;property id=&quot;20300&quot; value=&quot;Slide 7&quot;/&gt;&lt;property id=&quot;20307&quot; value=&quot;1294&quot;/&gt;&lt;/object&gt;&lt;object type=&quot;3&quot; unique_id=&quot;139493&quot;&gt;&lt;property id=&quot;20148&quot; value=&quot;5&quot;/&gt;&lt;property id=&quot;20300&quot; value=&quot;Slide 8&quot;/&gt;&lt;property id=&quot;20307&quot; value=&quot;1295&quot;/&gt;&lt;/object&gt;&lt;object type=&quot;3&quot; unique_id=&quot;139494&quot;&gt;&lt;property id=&quot;20148&quot; value=&quot;5&quot;/&gt;&lt;property id=&quot;20300&quot; value=&quot;Slide 9&quot;/&gt;&lt;property id=&quot;20307&quot; value=&quot;1296&quot;/&gt;&lt;/object&gt;&lt;object type=&quot;3&quot; unique_id=&quot;139495&quot;&gt;&lt;property id=&quot;20148&quot; value=&quot;5&quot;/&gt;&lt;property id=&quot;20300&quot; value=&quot;Slide 10&quot;/&gt;&lt;property id=&quot;20307&quot; value=&quot;1297&quot;/&gt;&lt;/object&gt;&lt;object type=&quot;3&quot; unique_id=&quot;139496&quot;&gt;&lt;property id=&quot;20148&quot; value=&quot;5&quot;/&gt;&lt;property id=&quot;20300&quot; value=&quot;Slide 11&quot;/&gt;&lt;property id=&quot;20307&quot; value=&quot;1298&quot;/&gt;&lt;/object&gt;&lt;object type=&quot;3&quot; unique_id=&quot;139497&quot;&gt;&lt;property id=&quot;20148&quot; value=&quot;5&quot;/&gt;&lt;property id=&quot;20300&quot; value=&quot;Slide 12&quot;/&gt;&lt;property id=&quot;20307&quot; value=&quot;1299&quot;/&gt;&lt;/object&gt;&lt;object type=&quot;3&quot; unique_id=&quot;139498&quot;&gt;&lt;property id=&quot;20148&quot; value=&quot;5&quot;/&gt;&lt;property id=&quot;20300&quot; value=&quot;Slide 13&quot;/&gt;&lt;property id=&quot;20307&quot; value=&quot;1300&quot;/&gt;&lt;/object&gt;&lt;object type=&quot;3&quot; unique_id=&quot;139499&quot;&gt;&lt;property id=&quot;20148&quot; value=&quot;5&quot;/&gt;&lt;property id=&quot;20300&quot; value=&quot;Slide 14&quot;/&gt;&lt;property id=&quot;20307&quot; value=&quot;1301&quot;/&gt;&lt;/object&gt;&lt;object type=&quot;3&quot; unique_id=&quot;139500&quot;&gt;&lt;property id=&quot;20148&quot; value=&quot;5&quot;/&gt;&lt;property id=&quot;20300&quot; value=&quot;Slide 15&quot;/&gt;&lt;property id=&quot;20307&quot; value=&quot;1302&quot;/&gt;&lt;/object&gt;&lt;object type=&quot;3&quot; unique_id=&quot;139501&quot;&gt;&lt;property id=&quot;20148&quot; value=&quot;5&quot;/&gt;&lt;property id=&quot;20300&quot; value=&quot;Slide 16&quot;/&gt;&lt;property id=&quot;20307&quot; value=&quot;1303&quot;/&gt;&lt;/object&gt;&lt;object type=&quot;3&quot; unique_id=&quot;139502&quot;&gt;&lt;property id=&quot;20148&quot; value=&quot;5&quot;/&gt;&lt;property id=&quot;20300&quot; value=&quot;Slide 17&quot;/&gt;&lt;property id=&quot;20307&quot; value=&quot;1304&quot;/&gt;&lt;/object&gt;&lt;object type=&quot;3&quot; unique_id=&quot;139503&quot;&gt;&lt;property id=&quot;20148&quot; value=&quot;5&quot;/&gt;&lt;property id=&quot;20300&quot; value=&quot;Slide 18&quot;/&gt;&lt;property id=&quot;20307&quot; value=&quot;1305&quot;/&gt;&lt;/object&gt;&lt;object type=&quot;3&quot; unique_id=&quot;139504&quot;&gt;&lt;property id=&quot;20148&quot; value=&quot;5&quot;/&gt;&lt;property id=&quot;20300&quot; value=&quot;Slide 19&quot;/&gt;&lt;property id=&quot;20307&quot; value=&quot;1306&quot;/&gt;&lt;/object&gt;&lt;object type=&quot;3&quot; unique_id=&quot;139505&quot;&gt;&lt;property id=&quot;20148&quot; value=&quot;5&quot;/&gt;&lt;property id=&quot;20300&quot; value=&quot;Slide 20&quot;/&gt;&lt;property id=&quot;20307&quot; value=&quot;1307&quot;/&gt;&lt;/object&gt;&lt;object type=&quot;3&quot; unique_id=&quot;139506&quot;&gt;&lt;property id=&quot;20148&quot; value=&quot;5&quot;/&gt;&lt;property id=&quot;20300&quot; value=&quot;Slide 21&quot;/&gt;&lt;property id=&quot;20307&quot; value=&quot;1308&quot;/&gt;&lt;/object&gt;&lt;object type=&quot;3&quot; unique_id=&quot;139507&quot;&gt;&lt;property id=&quot;20148&quot; value=&quot;5&quot;/&gt;&lt;property id=&quot;20300&quot; value=&quot;Slide 22&quot;/&gt;&lt;property id=&quot;20307&quot; value=&quot;1309&quot;/&gt;&lt;/object&gt;&lt;object type=&quot;3&quot; unique_id=&quot;139508&quot;&gt;&lt;property id=&quot;20148&quot; value=&quot;5&quot;/&gt;&lt;property id=&quot;20300&quot; value=&quot;Slide 23&quot;/&gt;&lt;property id=&quot;20307&quot; value=&quot;1310&quot;/&gt;&lt;/object&gt;&lt;object type=&quot;3&quot; unique_id=&quot;139509&quot;&gt;&lt;property id=&quot;20148&quot; value=&quot;5&quot;/&gt;&lt;property id=&quot;20300&quot; value=&quot;Slide 24&quot;/&gt;&lt;property id=&quot;20307&quot; value=&quot;1311&quot;/&gt;&lt;/object&gt;&lt;object type=&quot;3&quot; unique_id=&quot;139510&quot;&gt;&lt;property id=&quot;20148&quot; value=&quot;5&quot;/&gt;&lt;property id=&quot;20300&quot; value=&quot;Slide 25&quot;/&gt;&lt;property id=&quot;20307&quot; value=&quot;1312&quot;/&gt;&lt;/object&gt;&lt;object type=&quot;3&quot; unique_id=&quot;139511&quot;&gt;&lt;property id=&quot;20148&quot; value=&quot;5&quot;/&gt;&lt;property id=&quot;20300&quot; value=&quot;Slide 26&quot;/&gt;&lt;property id=&quot;20307&quot; value=&quot;1313&quot;/&gt;&lt;/object&gt;&lt;object type=&quot;3&quot; unique_id=&quot;139512&quot;&gt;&lt;property id=&quot;20148&quot; value=&quot;5&quot;/&gt;&lt;property id=&quot;20300&quot; value=&quot;Slide 27&quot;/&gt;&lt;property id=&quot;20307&quot; value=&quot;1314&quot;/&gt;&lt;/object&gt;&lt;object type=&quot;3&quot; unique_id=&quot;139513&quot;&gt;&lt;property id=&quot;20148&quot; value=&quot;5&quot;/&gt;&lt;property id=&quot;20300&quot; value=&quot;Slide 28&quot;/&gt;&lt;property id=&quot;20307&quot; value=&quot;1315&quot;/&gt;&lt;/object&gt;&lt;object type=&quot;3&quot; unique_id=&quot;139514&quot;&gt;&lt;property id=&quot;20148&quot; value=&quot;5&quot;/&gt;&lt;property id=&quot;20300&quot; value=&quot;Slide 29&quot;/&gt;&lt;property id=&quot;20307&quot; value=&quot;1316&quot;/&gt;&lt;/object&gt;&lt;object type=&quot;3&quot; unique_id=&quot;139515&quot;&gt;&lt;property id=&quot;20148&quot; value=&quot;5&quot;/&gt;&lt;property id=&quot;20300&quot; value=&quot;Slide 30&quot;/&gt;&lt;property id=&quot;20307&quot; value=&quot;1317&quot;/&gt;&lt;/object&gt;&lt;object type=&quot;3&quot; unique_id=&quot;139516&quot;&gt;&lt;property id=&quot;20148&quot; value=&quot;5&quot;/&gt;&lt;property id=&quot;20300&quot; value=&quot;Slide 31&quot;/&gt;&lt;property id=&quot;20307&quot; value=&quot;1318&quot;/&gt;&lt;/object&gt;&lt;object type=&quot;3&quot; unique_id=&quot;139517&quot;&gt;&lt;property id=&quot;20148&quot; value=&quot;5&quot;/&gt;&lt;property id=&quot;20300&quot; value=&quot;Slide 32&quot;/&gt;&lt;property id=&quot;20307&quot; value=&quot;1319&quot;/&gt;&lt;/object&gt;&lt;object type=&quot;3&quot; unique_id=&quot;139518&quot;&gt;&lt;property id=&quot;20148&quot; value=&quot;5&quot;/&gt;&lt;property id=&quot;20300&quot; value=&quot;Slide 33&quot;/&gt;&lt;property id=&quot;20307&quot; value=&quot;1320&quot;/&gt;&lt;/object&gt;&lt;object type=&quot;3&quot; unique_id=&quot;139519&quot;&gt;&lt;property id=&quot;20148&quot; value=&quot;5&quot;/&gt;&lt;property id=&quot;20300&quot; value=&quot;Slide 34&quot;/&gt;&lt;property id=&quot;20307&quot; value=&quot;1321&quot;/&gt;&lt;/object&gt;&lt;object type=&quot;3&quot; unique_id=&quot;139520&quot;&gt;&lt;property id=&quot;20148&quot; value=&quot;5&quot;/&gt;&lt;property id=&quot;20300&quot; value=&quot;Slide 35&quot;/&gt;&lt;property id=&quot;20307&quot; value=&quot;1322&quot;/&gt;&lt;/object&gt;&lt;object type=&quot;3&quot; unique_id=&quot;139521&quot;&gt;&lt;property id=&quot;20148&quot; value=&quot;5&quot;/&gt;&lt;property id=&quot;20300&quot; value=&quot;Slide 36&quot;/&gt;&lt;property id=&quot;20307&quot; value=&quot;1323&quot;/&gt;&lt;/object&gt;&lt;object type=&quot;3&quot; unique_id=&quot;139522&quot;&gt;&lt;property id=&quot;20148&quot; value=&quot;5&quot;/&gt;&lt;property id=&quot;20300&quot; value=&quot;Slide 37&quot;/&gt;&lt;property id=&quot;20307&quot; value=&quot;1324&quot;/&gt;&lt;/object&gt;&lt;object type=&quot;3&quot; unique_id=&quot;139523&quot;&gt;&lt;property id=&quot;20148&quot; value=&quot;5&quot;/&gt;&lt;property id=&quot;20300&quot; value=&quot;Slide 38&quot;/&gt;&lt;property id=&quot;20307&quot; value=&quot;1325&quot;/&gt;&lt;/object&gt;&lt;object type=&quot;3&quot; unique_id=&quot;139524&quot;&gt;&lt;property id=&quot;20148&quot; value=&quot;5&quot;/&gt;&lt;property id=&quot;20300&quot; value=&quot;Slide 39&quot;/&gt;&lt;property id=&quot;20307&quot; value=&quot;1326&quot;/&gt;&lt;/object&gt;&lt;object type=&quot;3&quot; unique_id=&quot;139525&quot;&gt;&lt;property id=&quot;20148&quot; value=&quot;5&quot;/&gt;&lt;property id=&quot;20300&quot; value=&quot;Slide 40&quot;/&gt;&lt;property id=&quot;20307&quot; value=&quot;1327&quot;/&gt;&lt;/object&gt;&lt;object type=&quot;3&quot; unique_id=&quot;139526&quot;&gt;&lt;property id=&quot;20148&quot; value=&quot;5&quot;/&gt;&lt;property id=&quot;20300&quot; value=&quot;Slide 41&quot;/&gt;&lt;property id=&quot;20307&quot; value=&quot;1328&quot;/&gt;&lt;/object&gt;&lt;object type=&quot;3&quot; unique_id=&quot;139527&quot;&gt;&lt;property id=&quot;20148&quot; value=&quot;5&quot;/&gt;&lt;property id=&quot;20300&quot; value=&quot;Slide 42&quot;/&gt;&lt;property id=&quot;20307&quot; value=&quot;1329&quot;/&gt;&lt;/object&gt;&lt;object type=&quot;3&quot; unique_id=&quot;139528&quot;&gt;&lt;property id=&quot;20148&quot; value=&quot;5&quot;/&gt;&lt;property id=&quot;20300&quot; value=&quot;Slide 43&quot;/&gt;&lt;property id=&quot;20307&quot; value=&quot;1330&quot;/&gt;&lt;/object&gt;&lt;object type=&quot;3&quot; unique_id=&quot;139529&quot;&gt;&lt;property id=&quot;20148&quot; value=&quot;5&quot;/&gt;&lt;property id=&quot;20300&quot; value=&quot;Slide 44&quot;/&gt;&lt;property id=&quot;20307&quot; value=&quot;1331&quot;/&gt;&lt;/object&gt;&lt;object type=&quot;3&quot; unique_id=&quot;139530&quot;&gt;&lt;property id=&quot;20148&quot; value=&quot;5&quot;/&gt;&lt;property id=&quot;20300&quot; value=&quot;Slide 45&quot;/&gt;&lt;property id=&quot;20307&quot; value=&quot;1332&quot;/&gt;&lt;/object&gt;&lt;object type=&quot;3&quot; unique_id=&quot;139531&quot;&gt;&lt;property id=&quot;20148&quot; value=&quot;5&quot;/&gt;&lt;property id=&quot;20300&quot; value=&quot;Slide 46&quot;/&gt;&lt;property id=&quot;20307&quot; value=&quot;1333&quot;/&gt;&lt;/object&gt;&lt;object type=&quot;3&quot; unique_id=&quot;139532&quot;&gt;&lt;property id=&quot;20148&quot; value=&quot;5&quot;/&gt;&lt;property id=&quot;20300&quot; value=&quot;Slide 47&quot;/&gt;&lt;property id=&quot;20307&quot; value=&quot;1334&quot;/&gt;&lt;/object&gt;&lt;object type=&quot;3&quot; unique_id=&quot;139533&quot;&gt;&lt;property id=&quot;20148&quot; value=&quot;5&quot;/&gt;&lt;property id=&quot;20300&quot; value=&quot;Slide 48&quot;/&gt;&lt;property id=&quot;20307&quot; value=&quot;1335&quot;/&gt;&lt;/object&gt;&lt;object type=&quot;3&quot; unique_id=&quot;139534&quot;&gt;&lt;property id=&quot;20148&quot; value=&quot;5&quot;/&gt;&lt;property id=&quot;20300&quot; value=&quot;Slide 49&quot;/&gt;&lt;property id=&quot;20307&quot; value=&quot;1336&quot;/&gt;&lt;/object&gt;&lt;object type=&quot;3&quot; unique_id=&quot;139535&quot;&gt;&lt;property id=&quot;20148&quot; value=&quot;5&quot;/&gt;&lt;property id=&quot;20300&quot; value=&quot;Slide 50&quot;/&gt;&lt;property id=&quot;20307&quot; value=&quot;1337&quot;/&gt;&lt;/object&gt;&lt;object type=&quot;3&quot; unique_id=&quot;139536&quot;&gt;&lt;property id=&quot;20148&quot; value=&quot;5&quot;/&gt;&lt;property id=&quot;20300&quot; value=&quot;Slide 51&quot;/&gt;&lt;property id=&quot;20307&quot; value=&quot;1338&quot;/&gt;&lt;/object&gt;&lt;object type=&quot;3&quot; unique_id=&quot;139537&quot;&gt;&lt;property id=&quot;20148&quot; value=&quot;5&quot;/&gt;&lt;property id=&quot;20300&quot; value=&quot;Slide 52&quot;/&gt;&lt;property id=&quot;20307&quot; value=&quot;1339&quot;/&gt;&lt;/object&gt;&lt;object type=&quot;3&quot; unique_id=&quot;139538&quot;&gt;&lt;property id=&quot;20148&quot; value=&quot;5&quot;/&gt;&lt;property id=&quot;20300&quot; value=&quot;Slide 53&quot;/&gt;&lt;property id=&quot;20307&quot; value=&quot;1340&quot;/&gt;&lt;/object&gt;&lt;object type=&quot;3&quot; unique_id=&quot;140995&quot;&gt;&lt;property id=&quot;20148&quot; value=&quot;5&quot;/&gt;&lt;property id=&quot;20300&quot; value=&quot;Slide 54&quot;/&gt;&lt;property id=&quot;20307&quot; value=&quot;1341&quot;/&gt;&lt;/object&gt;&lt;object type=&quot;3&quot; unique_id=&quot;143293&quot;&gt;&lt;property id=&quot;20148&quot; value=&quot;5&quot;/&gt;&lt;property id=&quot;20300&quot; value=&quot;Slide 1&quot;/&gt;&lt;property id=&quot;20307&quot; value=&quot;134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$\psi:D\to E$ is smooth and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6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Not} required, {\color{red}but} often we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636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tervals of the same length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29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ingle variable change of variables&#10;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29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Not} required, {\color{red}but} of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48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take the midpoint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00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s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pecial c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s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4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E 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21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s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7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s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4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\psi(s)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1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s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7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Height:}&#10;$g({\color{blue}s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4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s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4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D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39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s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7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Height:}&#10;$g({\color{blue}s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45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s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4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_j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214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s_j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7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STAR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0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{green}|}\psi'(s){\color{green}|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9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Base:}&#10;$[\hbox{Length}(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81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Height:}&#10;$g({\color{blue}s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45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rea:}&#10;$[g({\color{blue}s_j})]&#10;[\hbox{Length}(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482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({\color{blue}s_j})]&#10;[\hbox{Length}({\color{blue}D_j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79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54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{\color{blue}s_j})]&#10;[\hbox{Length}(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878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s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4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\psi(b)}^{\psi(a)}f(x)\,dx=&#10;\int_a^b[f(\psi(s))]&#10;[{\color{red}-}\psi'(s)]\,d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4614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18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{\color{blue}s_j})]&#10;[\hbox{Length}(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878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_j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214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({\color{blue}s_j})]&#10;[\hbox{Length}({\color{blue}D_j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79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=(a,b)$, $\psi$ decreasing,&#10;$E=(\psi(b),\psi(a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256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54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ext: replace $\delta$ by $\delta_k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96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um_j[g({\color{blue}s_j})]&#10;[\hbox{Length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2562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{\color[rgb]{0,.8,0}$\delta_1,\delta_2,\ldots\to0$}&#10; be pos.~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27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ingle variable change of variables&#10;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296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{\it e.g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1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[rgb]{0,.8,0}\delta_1}=1/2$,&#10;${\color[rgb]{0,.8,0}\delta_2}=1/3$,&#10;${\color[rgb]{0,.8,0}\delta_3}=1/4$,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1831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_{\color{blue}1}^{\color[rgb]{0,.8,0}2}$,&#10;$D_{\color{blue}2}^{\color[rgb]{0,.8,0}2}$,\dots&#10;$D_{\color{blue}6}^{\color[rgb]{0,.8,0}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117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ll of diam.~$\le{\color[rgb]{0,.8,0}\delta_2}=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45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{\color{blue}1}^{\color[rgb]{0,.8,0}2}$,&#10;$s_{\color{blue}2}^{\color[rgb]{0,.8,0}2}$,\dots&#10;$s_{\color{blue}6}^{\color[rgb]{0,.8,0}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946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_{\color{blue}1}^{\color[rgb]{0,.8,0}1}$,&#10;$D_{\color{blue}2}^{\color[rgb]{0,.8,0}1}$,&#10;$D_{\color{blue}3}^{\color[rgb]{0,.8,0}1}$,&#10;$D_{\color{blue}4}^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8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ll of diam.~$\le{\color[rgb]{0,.8,0}\delta_1}=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12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{\color{blue}1}^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88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{\color{blue}2}^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21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{\color{blue}3}^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27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{\color{blue}4}^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7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_{\color{blue}1}^{\color[rgb]{0,.8,0}3}$,&#10;$D_{\color{blue}2}^{\color[rgb]{0,.8,0}3}$,\dots&#10;$D_{\color{blue}8}^{\color[rgb]{0,.8,0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121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ll of diam.~$\le{\color[rgb]{0,.8,0}\delta_3}=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50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{\color[rgb]{0,.8,0}$\delta_1,\delta_2,\ldots\to0$}&#10; be pos.~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27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pecial c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0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{\color[rgb]{0,.8,0}$\delta_1,\delta_2,\ldots\to0$}&#10; be pos.~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273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{\color[rgb]{0,.8,0}$\delta_1,\delta_2,\ldots\to0$}&#10; be pos.~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27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{\color[rgb]{0,.8,0}$k$}&#10;and one set, the $j$th,&#10;{\color{blue}&#10;$D_{\color{blue}j}^{\color[rgb]{0,.8,0}k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057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&#10;{\color{blue}&#10;$s_{\color{blue}j}^{\color[rgb]{0,.8,0}k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66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({\color{blue}&#10;s_{\color{blue}j}^{\color[rgb]{0,.8,0}k}})]&#10;[\hbox{Length}({\color{blue}&#10;D_{\color{blue}j}^{\color{green}k}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137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64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 let&#10;$k\to\infty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32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&#10;\int_{\color{blue}&#10;D_{\color{blue}j}^{\color[rgb]{0,.8,0}k}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299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um_j[g({\color{blue}&#10;s_{\color{blue}j}^{\color[rgb]{0,.8,0}k}})]&#10;[\hbox{Length}({\color{blue}&#10;D_{\color{blue}j^{\color[rgb]{0,.8,0}k}}&#10;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2843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&#10;$s_{\color{blue}j}^{\color[rgb]{0,.8,0}k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E 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215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&#10;$\le{\color[rgb]{0,.8,0}\delta_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937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{\color{blue}&#10;s_{\color{blue}j}^{\color[rgb]{0,.8,0}k}})]&#10;[\hbox{Length}({\color{blue}&#10;D_{\color{blue}j}^{\color[rgb]{0,.8,0}k}}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217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50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&#10;$D_{\color{blue}j}^{\color[rgb]{0,.8,0}k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40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64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&#10;\int_{\color{blue}&#10;D_{\color{blue}j}^{\color[rgb]{0,.8,0}k}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299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\psi(s)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12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{\color{blue}&#10;s_{\color{blue}j}^{\color[rgb]{0,.8,0}k}})]&#10;[\hbox{Length}({\color{blue}&#10;D_{\color{blue}j}^{\color[rgb]{0,.8,0}k}}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217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{\color[rgb]{0,.8,0}$k$}&#10;and one set, the $j$th,&#10;{\color{blue}&#10;$D_{\color{blue}j}^{\color[rgb]{0,.8,0}k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05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5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{\color[rgb]{0,.8,0}$\delta_1,\delta_2,\ldots\to0$}&#10; be pos.~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273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({\color{blue}&#10;s_{\color{blue}j}^{\color[rgb]{0,.8,0}k}})]&#10;[\hbox{Length}({\color{blue}&#10;D_{\color{blue}j}^{\color{green}k}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137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&#10;{\color{blue}&#10;$s_{\color{blue}j}^{\color[rgb]{0,.8,0}k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66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[rgb]{0,.8,0}\lim_{k\to\infty}}&#10;\sum_j[g({\color{blue}&#10;s_{\color{blue}j}^{\color[rgb]{0,.8,0}k}})]&#10;[\hbox{Length}({\color{blue}&#10;D_{\color{blue}j^{\color[rgb]{0,.8,0}k}}&#10;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3430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 let&#10;$k\to\infty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3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&#10;$D_{\color{blue}j}^{\color[rgb]{0,.8,0}k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40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ULTI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D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39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intervals of diameter&#10;$\le{\color[rgb]{0,.8,0}\delta_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937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ext: back to multivariable set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3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&#10;$s_{\color{blue}j}^{\color[rgb]{0,.8,0}k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00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Not} required, {\color{red}but} helps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09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areas of the sets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684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asily calculated,{\it e.g.}, square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551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00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{green}|}\psi'(s){\color{green}|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9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Not} required, {\color{red}but} helps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09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areas of the sets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684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asily calculated,{\it e.g.}, square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551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0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,E\subseteq{\mathbb R}$ be op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14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Not} required, {\color{red}but} of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48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e takes the center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35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:E\to{\mathbb R}$ is continuous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80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00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(s_j,t_j)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9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$\psi:D\to E$ is smooth and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63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00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_j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75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n {\color[rgb]{0,.8,0}if} $\psi$ is&#10;{\color{red}not}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22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(s_j,t_j)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9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{\color{blue}(s_j,t_j)}]&#10;[\hbox{Area}({\color{blue}D_j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86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54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1,.39,0}$0$, whenev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200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1,.39,0}$(s_j,t_j)\notin 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22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=(a,b)$, $\psi$ decreasing,&#10;$E=(\psi(b),\psi(a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256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{\color{blue}(s_j,t_j)}]&#10;[\hbox{Area}(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928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_j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753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32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set, the $j$th, call it&#10;{\color{blue}$D_j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6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a small number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51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 $\le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00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5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last formula is 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32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{\color{blue}(s_j,t_j)}]&#10;[\hbox{Area}(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928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{\color{blue}(s_j,t_j)}]&#10;[\hbox{Area}({\color{blue}D_j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863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 {\color{blue}$(s_j,t_j)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9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ext: replace $\delta$ by $\delta_k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96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um_j[g{\color{blue}(s_j,t_j)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2583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ingle variable change of variables&#10;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296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&#10;\int_{\color{blue}&#10;D_{\color{blue}j}^{\color[rgb]{0,.8,0}k}}&#10;g{\color{blue}(s,t)}&#10;\,d{\color{blue}s}\,d{\color{blue}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4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{\color[rgb]{0,.8,0}$\delta_1,\delta_2,\ldots\to0$}&#10; be pos.~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273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50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&#10;$\le{\color[rgb]{0,.8,0}\delta_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10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{\color[rgb]{0,.8,0}$k$}&#10;and one set, the $j$th,&#10;{\color{blue}&#10;$D_{\color{blue}j}^{\color[rgb]{0,.8,0}k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057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2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64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 let&#10;$k\to\infty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32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{\color{blue}(&#10;s_{\color{blue}j}^{\color[rgb]{0,.8,0}k},&#10;t_{\color{blue}j}^{\color[rgb]{0,.8,0}k})}]&#10;[\hbox{Area}({\color{blue}&#10;D_{\color{blue}j}^{\color[rgb]{0,.8,0}k}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3210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&#10;{\color{blue}$(&#10;s_{\color{blue}j}^{\color[rgb]{0,.8,0}k},&#10;t_{\color{blue}j}^{\color[rgb]{0,.8,0}k})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70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j[g{\color{blue}(&#10;s_{\color{blue}j}^{\color[rgb]{0,.8,0}k},&#10;t_{\color{blue}j}^{\color[rgb]{0,.8,0}k})}]&#10;[\hbox{Area}({\color{blue}&#10;D_{\color{blue}j}^{\color[rgb]{0,.8,0}k}&#10;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916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{\color{blue}(&#10;s_{\color{blue}j}^{\color[rgb]{0,.8,0}k},&#10;t_{\color{blue}j}^{\color[rgb]{0,.8,0}k})}]&#10;[\hbox{Area}({\color{blue}&#10;D_{\color{blue}j}^{\color[rgb]{0,.8,0}k}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2248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{\color{blue}j}^{\color[rgb]{0,.8,0}k},&#10;t_{\color{blue}j}^{\color[rgb]{0,.8,0}k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3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pecial c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0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&#10;D_{\color{blue}j}^{\color[rgb]{0,.8,0}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40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&#10;\int_{\color{blue}&#10;D_{\color{blue}j}^{\color[rgb]{0,.8,0}k}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835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[g{\color{blue}(&#10;s_{\color{blue}j}^{\color[rgb]{0,.8,0}k},&#10;t_{\color{blue}j}^{\color[rgb]{0,.8,0}k})}]&#10;[\hbox{Area}({\color{blue}&#10;D_{\color{blue}j}^{\color[rgb]{0,.8,0}k}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3210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{\color[rgb]{0,.8,0}$\delta_1,\delta_2,\ldots\to0$}&#10; be pos.~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273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point in each of th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50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ver} $D$ by sets of diameter&#10;$\le{\color[rgb]{0,.8,0}\delta_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10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ocus} on one {\color[rgb]{0,.8,0}$k$}&#10;and one set, the $j$th,&#10;{\color{blue}&#10;$D_{\color{blue}j}^{\color[rgb]{0,.8,0}k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057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over all 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64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its point&#10;{\color{blue}$(&#10;s_{\color{blue}j}^{\color[rgb]{0,.8,0}k},&#10;t_{\color{blue}j}^{\color[rgb]{0,.8,0}k})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70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&#10;D_{\color{blue}j}^{\color[rgb]{0,.8,0}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40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{\color{blue}j}^{\color[rgb]{0,.8,0}k},&#10;t_{\color{blue}j}^{\color[rgb]{0,.8,0}k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34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$\forall 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 let&#10;$k\to\infty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32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0,.8,0}\lim_{k\to\infty}}&#10;\sum_j[g{\color{blue}(&#10;s_{\color{blue}j}^{\color[rgb]{0,.8,0}k},&#10;t_{\color{blue}j}^{\color[rgb]{0,.8,0}k})}]&#10;[\hbox{Area}({\color{blue}&#10;D_{\color{blue}j}^{\color[rgb]{0,.8,0}k}&#10;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3366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psi(a)}^{\psi(b)}f(x)\,dx=&#10;\int_a^b[f(\psi(s))]&#10;[\psi'(s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4479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{\color{blue}(&#10;s_{\color{blue}j}^{\color[rgb]{0,.8,0}k},&#10;t_{\color{blue}j}^{\color[rgb]{0,.8,0}k})}]&#10;[\hbox{Area}({\color{blue}&#10;D_{\color{blue}j}^{\color[rgb]{0,.8,0}k}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2248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\times(c,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28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follow your nose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66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ist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88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use} rectangular partitions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36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ubini's Theorem on rectang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51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the equaliti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393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 omit {\color{red}existence} proo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2018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tends to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E 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215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continuo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46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54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on the clos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088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[a,b]\times[c,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78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c^d\int_a^b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867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b\int_c^d&#10;g{\color{blue}(s,t)}&#10;\,d{\color{blue}t}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911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\psi(s)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12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[f(\psi{\color{blue}(s,t)})]&#10;[{\color[rgb]{0,.8,0}?????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740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[f(\psi{\color{blue}(s,t)})]&#10;[{\color[rgb]{0,.8,0}|}&#10;\det(\psi'{\color{blue}(s,t)})&#10;{\color[rgb]{0,.8,0}|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67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\sum_j&#10;[f{\color{red}(x_j,y_j)}]&#10;[\hbox{Area}({\color{red}E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846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{\color{blue}(s_j,t_j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827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x_j,y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2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D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39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E_j}:=\psi({\color{blue}D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41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57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x_j,y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28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E_j}:=\psi({\color{blue}D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4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\sum_j&#10;[f{\color{red}(x_j,y_j)}]&#10;[\hbox{Area}({\color{red}E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846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{\color{blue}(s_j,t_j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827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[f(\psi{\color{blue}(s,t)})]&#10;[{\color[rgb]{0,.8,0}|}&#10;\det(\psi'{\color{blue}(s,t)})&#10;{\color[rgb]{0,.8,0}|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673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3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5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{green}|}\psi'(s){\color{green}|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9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24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8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{green}|}&#10;\det(\psi'{\color{blue}(s_j,t_j)})&#10;{\color{green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um_j&#10;[f(\psi{\color{blue}(s_j,t_j)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891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,E\subseteq{\mathbb R}$ be op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14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E_j}:=\psi({\color{blue}D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41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24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8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ZOOM IN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19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:E\to{\mathbb R}$ is continuous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80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24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8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{black}\psi}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6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$\psi:D\to E$ is smooth and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63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E_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{black}\psi}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68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psi{\color{blue}(s_j,t_j)}]+&#10;L_{\psi'{\color{blue}(s_j,t_j)}}&#10;({\color{blue}[-a,b]\times[-c,d]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3243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psi{\color{blue}(s_j,t_j)}]+&#10;L_{\psi'{\color{blue}(s_j,t_j)}}&#10;{\color{blue}(h,k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2451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h\in[-a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90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k\in[-c,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65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71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E_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71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{black}\psi}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68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h\in[-a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90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ind  a similar formula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325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Area}(&#10;L_{\psi'{\color{blue}(s_j,t_j)}}&#10;({\color{blue}[-a,b]\times[-c,d]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894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k\in[-c,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65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24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8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psi{\color{blue}(s_j,t_j)}]+&#10;L_{\psi'{\color{blue}(s_j,t_j)}}&#10;({\color{blue}[-a,b]\times[-c,d]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3243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$D,E\subseteq{\mathbb R}^2$ are open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447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{black}\psi}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68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h\in[-a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90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Area}(&#10;L_{\psi'{\color{blue}(s_j,t_j)}}&#10;({\color{blue}[-a,b]\times[-c,d]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894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$\psi:D\to E$ is&#10;smooth and bijec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29827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k\in[-c,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65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24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8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ingle variable change of variables&#10;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296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hbox{Area}(&#10;{\color{blue}[-a,b]\times[-c,d]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880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\psi'{\color{blue}(s_j,t_j)}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539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71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{black}\psi}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68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h\in[-a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90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Area}(&#10;L_{\psi'{\color{blue}(s_j,t_j)}}&#10;({\color{blue}[-a,b]\times[-c,d]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894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k\in[-c,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65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24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psi(a)}^{\psi(b)}f(x)\,dx=&#10;\int_a^b[f(\psi(s))]&#10;[\psi'(s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4479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E f(x,y)\,dx\,dy=&#10;\int\int_D[f(\psi(s,t))]&#10;[{\color[rgb]{0,.8,0}?????}]\,ds\,dt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9"/>
  <p:tag name="PICTUREFILESIZE" val="4534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71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\psi'{\color{blue}(s_j,t_j)}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539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a+b)(c+d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237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{black}\psi}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68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h\in[-a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90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ext: def'n of multivariabl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118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Area}(&#10;L_{\psi'{\color{blue}(s_j,t_j)}}&#10;({\color{blue}[-a,b]\times[-c,d]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894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k\in[-c,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65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h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24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8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71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hbox{Area}(&#10;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60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\psi'{\color{blue}(s_j,t_j)}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539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77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olor{black}\psi}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6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E 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215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h\in[-a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90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Area}(&#10;L_{\psi'{\color{blue}(s_j,t_j)}}&#10;({\color{blue}[-a,b]\times[-c,d]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894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4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k\in[-c,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65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\psi(s)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12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+h,t_j+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71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rr $\approx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62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\psi'{\color{blue}(s_j,t_j)}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539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hbox{Area}(&#10;{\color{blue}D_j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60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x_j,y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28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E_j}:=\psi({\color{blue}D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41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hbox{Area}({\color{red}E_j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0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\sum_j&#10;[f{\color{red}(x_j,y_j)}]&#10;[\hbox{Area}({\color{red}E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846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D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39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\sum_j&#10;[f(\psi{\color{blue}(s_j,t_j)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2058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[f(\psi{\color{blue}(s,t)})]&#10;[{\color[rgb]{0,.8,0}|}&#10;\det(\psi'{\color{blue}(s,t)})&#10;{\color[rgb]{0,.8,0}|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673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[rgb]{0,.8,0}|}&#10;\det(\psi'{\color{blue}(s_j,t_j)})&#10;{\color[rgb]{0,.8,0}|}]&#10;[\hbox{Area}({\color{blue}D_j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2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los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77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rr $\approx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62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su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0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4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j,t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43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x_j,y_j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28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E_j}:=\psi({\color{blue}D_j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41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{\color{green}|}\psi'(s){\color{green}|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9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[f(\psi{\color{blue}(s,t)})]&#10;[{\color[rgb]{0,.8,0}|}&#10;\det(\psi'{\color{blue}(s,t)})&#10;{\color[rgb]{0,.8,0}|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673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[f(\psi{\color{blue}(s,t)})]&#10;[{\color[rgb]{0,.8,0}|}&#10;\det(\psi'{\color{blue}(s,t)})&#10;{\color[rgb]{0,.8,0}|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673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&#10;D_{\color{blue}j}^{\color[rgb]{0,.8,0}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40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s_{\color{blue}j}^{\color[rgb]{0,.8,0}k},&#10;t_{\color{blue}j}^{\color[rgb]{0,.8,0}k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340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x_{\color{red}j}^{\color[rgb]{0,.8,0}k},&#10;y_{\color{red}j}^{\color[rgb]{0,.8,0}k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93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,E\subseteq{\mathbb R}$ be op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14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&#10;E_{\color{red}j}^{\color[rgb]{0,.8,0}k}}&#10;:=\psi&#10;({\color{blue}&#10;D_{\color{red}j^{\color[rgb]{0,.8,0}k}}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226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[f(\psi{\color{blue}(s,t)})]&#10;[{\color[rgb]{0,.8,0}|}&#10;\det(\psi'{\color{blue}(s,t)})&#10;{\color[rgb]{0,.8,0}|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673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Take} limit as ${\color[rgb]{0,.8,0}k}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372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err 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09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=(a,b)$, $\psi$ increasing,&#10;$E=(\psi(a),\psi(b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322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:E\to{\mathbb R}$ is continuous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80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blue}D}&#10;[f(\psi{\color{blue}(s,t)})]&#10;[{\color[rgb]{0,.8,0}|}&#10;\det(\psi'{\color{blue}(s,t)})&#10;{\color[rgb]{0,.8,0}|}]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673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ange} from&#10;${\color{blue}(s,t)}$ to&#10;${\color{blue}(r,\thet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267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blue}D}&#10;[f(\psi{\color{blue}(r,\theta)})]&#10;[{\color[rgb]{0,.8,0}|}&#10;\det(\psi'{\color{blue}(r,\theta)})&#10;{\color[rgb]{0,.8,0}|}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777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$\psi:D\to E$ is smooth and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63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ange} from&#10;${\color{blue}(s,t)}$ to&#10;${\color{blue}(r,\thet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267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E:={\mathbb R}^2\backslash E'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59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:=(0,\infty)\times(0,2\pi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5404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{red}(x,y)}=&#10;e^{-({\color{red}x}^2+{\color{red}y}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16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blue}D}&#10;[f(\psi{\color{blue}(r,\theta)})]&#10;[{\color[rgb]{0,.8,0}|}&#10;\det(\psi'{\color{blue}(r,\theta)})&#10;{\color[rgb]{0,.8,0}|}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777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{\color{blue}(r,\theta)}=&#10;({\color{blue}r}\cos{\color{blue}\theta},&#10;{\color{blue}r}\sin{\color{blue}\thet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866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E':=[0,\infty)}\times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80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E':=[0,\infty)}\times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8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E:={\mathbb R}^2\backslash E'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59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:=(0,\infty)\times(0,2\pi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540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{red}(x,y)}=&#10;e^{-({\color{red}x}^2+{\color{red}y}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16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blue}D}&#10;[f(\psi{\color{blue}(r,\theta)})]&#10;[{\color[rgb]{0,.8,0}|}&#10;\det(\psi'{\color{blue}(r,\theta)})&#10;{\color[rgb]{0,.8,0}|}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777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{red}(x,y)}=&#10;e^{-({\color{red}x}^2+{\color{red}y}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16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{\color{blue}r}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595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{\color{blue}(r,\theta)}=&#10;({\color{blue}r}\cos{\color{blue}\theta},&#10;{\color{blue}r}\sin{\color{blue}\thet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866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{\color{blue}r}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59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lloq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54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rite ${\color{red}x}=&#10;{\color{blue}r}\cos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394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imilarly, ${\color{red}y}=&#10;{\color{blue}r}\sin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33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\psi{\color{blue}(r,\theta)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53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r}^2\cos^2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13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r}^2\sin^2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82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({\color{blue}r}^2&#10;\cos^2{\color{blue}\theta}+&#10;{\color{blue}r}^2&#10;\sin^2{\color{blue}\theta}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710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 every} ${\color{red}x}$&#10;is repl.~by&#10;${\color{blue}r}\cos{\color{blue}\thet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6"/>
  <p:tag name="PICTUREFILESIZE" val="2189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x}^2+{\color{red}y}^2=&#10;{\color{blue}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3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Definition of the Riemann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95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blue}D}&#10;[f(\psi{\color{blue}(r,\theta)})]&#10;[{\color[rgb]{0,.8,0}|}&#10;\det(\psi'{\color{blue}(r,\theta)})&#10;{\color[rgb]{0,.8,0}|}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777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{red}(x,y)}=&#10;e^{-({\color{red}x}^2+{\color{red}y}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16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{\color{blue}r}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595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{\color{blue}r}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595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\psi{\color{blue}(r,\theta)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53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({\color{blue}r}^2&#10;\cos^2{\color{blue}\theta}+&#10;{\color{blue}r}^2&#10;\sin^2{\color{blue}\theta}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7107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 every} ${\color{red}x}$ is&#10;repl.~by&#10;${\color{blue}r}\cos{\color{blue}\thet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6"/>
  <p:tag name="PICTUREFILESIZE" val="218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multivariabl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38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rite ${\color{red}x}=&#10;{\color{blue}r}\cos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394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imilarly, ${\color{red}y}=&#10;{\color{blue}r}\sin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33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'{\color{blue}(r,\theta)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19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{\color{blue}(r,\theta)}=&#10;({\color{blue}r}\cos{\color{blue}\theta},&#10;{\color{blue}r}\sin{\color{blue}\thet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866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}&#10;$d{\color{red}x}\,d{\color{red}y}$&#10;is repl.~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87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|}&#10;\det(\psi'{\color{blue}(r,\theta)})&#10;{\color[rgb]{0,.8,0}|}\,&#10;d{\color{blue}r}\,d{\color{blue}\thet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887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rite $d{\color{red}x}\,d{\color{red}y}=&#10;{\color[rgb]{0,.8,0}|}&#10;\det(\psi'{\color{blue}(r,\theta)})&#10;{\color[rgb]{0,.8,0}|}\,&#10;d{\color{blue}r}\,d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3205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\cos{\color{blue}\theta}&amp;&#10;-r\sin{\color{blue}\theta}\cr&#10;\sin{\color{blue}\theta}&amp;&#10;r\cos{\color{blue}\theta}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2146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x}^2+{\color{red}y}^2=&#10;{\color{blue}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3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call the single-variable Rieman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31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:=(0,\infty)\times(0,2\pi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540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blue}D}&#10;[f(\psi{\color{blue}(r,\theta)})]&#10;[{\color[rgb]{0,.8,0}|}&#10;\det(\psi'{\color{blue}(r,\theta)})&#10;{\color[rgb]{0,.8,0}|}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777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'{\color{blue}(r,\theta)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19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{\color{blue}(r,\theta)}=&#10;({\color{blue}r}\cos{\color{blue}\theta},&#10;{\color{blue}r}\sin{\color{blue}\theta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866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{red}(x,y)}=&#10;e^{-({\color{red}x}^2+{\color{red}y}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16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{\color{blue}r}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595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\int_{\color{blue}D}&#10;[e^{-{\color{blue}r}^2/2}]&#10;[\,\,{\color{blue}r}\,\,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2178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tegra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89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"/>
  <p:tag name="PICTUREFILESIZE" val="100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"/>
  <p:tag name="PICTUREFILESIZE" val="100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|}&#10;{\color{blue}r}\cos^2{\color{blue}\theta}&#10;-(-{\color{blue}r}\sin^2{\color{blue}\theta})&#10;{\color[rgb]{0,.8,0}|}]\,&#10;d{\color{blue}r}\,d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1983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|}{\color{blue}r}&#10;{\color[rgb]{0,.8,0}|}]\,&#10;d{\color{blue}r}\,d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}&#10;$d{\color{red}x}\,d{\color{red}y}$&#10;is repl.~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877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|}&#10;\det(\psi'{\color{blue}(r,\theta)})&#10;{\color[rgb]{0,.8,0}|}\,&#10;d{\color{blue}r}\,d{\color{blue}\thet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8873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{\color{red}x}\,d{\color{red}y}=&#10;[{\color[rgb]{0,.8,0}|}&#10;\det(\psi'{\color{blue}(r,\theta)})&#10;{\color[rgb]{0,.8,0}|}]\,&#10;d{\color{blue}r}\,d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2497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rite $d{\color{red}x}\,d{\color{red}y}=&#10;{\color[rgb]{0,.8,0}|}&#10;\det(\psi'{\color{blue}(r,\theta)})&#10;{\color[rgb]{0,.8,0}|}\,&#10;d{\color{blue}r}\,d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3205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\cos{\color{blue}\theta}&amp;&#10;-r\sin{\color{blue}\theta}\cr&#10;\sin{\color{blue}\theta}&amp;&#10;r\cos{\color{blue}\theta}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2146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r&g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378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:=(0,\infty)\times(0,2\pi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540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blue}D}&#10;[f(\psi{\color{blue}(r,\theta)})]&#10;[{\color[rgb]{0,.8,0}|}&#10;\det(\psi'{\color{blue}(r,\theta)})&#10;{\color[rgb]{0,.8,0}|}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777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{red}(x,y)}=&#10;e^{-({\color{red}x}^2+{\color{red}y}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166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-{\color{blue}r}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595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{\color{red}E}&#10;f{\color{red}(x,y)}&#10;\,d{\color{red}x}\,d{\color{red}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5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\int_{\color{blue}D}&#10;[e^{-{\color{blue}r}^2/2}]&#10;[\,\,{\color{blue}r}\,\,]&#10;\,d{\color{blue}r}\,d{\color{blue}\the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2178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|}&#10;{\color{blue}r}\cos^2{\color{blue}\theta}&#10;-(-{\color{blue}r}\sin^2{\color{blue}\theta})&#10;{\color[rgb]{0,.8,0}|}]\,&#10;d{\color{blue}r}\,d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,E\subseteq{\mathbb R}$ be op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14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\int_{\color{blue}D}&#10;g{\color{blue}(s,t)}&#10;\,d{\color{blue}s}\,d{\color{blue}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649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|}{\color{blue}r}&#10;{\color[rgb]{0,.8,0}|}]\,&#10;d{\color{blue}r}\,d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}&#10;$d{\color{red}x}\,d{\color{red}y}$&#10;is repl.~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87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|}&#10;\det(\psi'{\color{blue}(r,\theta)})&#10;{\color[rgb]{0,.8,0}|}\,&#10;d{\color{blue}r}\,d{\color{blue}\thet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8873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{\color{red}x}\,d{\color{red}y}=&#10;[{\color[rgb]{0,.8,0}|}&#10;\det(\psi'{\color{blue}(r,\theta)})&#10;{\color[rgb]{0,.8,0}|}]\,&#10;d{\color{blue}r}\,d{\color{blue}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24970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rite $d{\color{red}x}\,d{\color{red}y}=&#10;{\color[rgb]{0,.8,0}|}&#10;\det(\psi'{\color{blue}(r,\theta)})&#10;{\color[rgb]{0,.8,0}|}\,&#10;d{\color{blue}r}\,d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3205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 ``polar coordinates''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619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x}=&#10;{\color{blue}r}\cos{\color{blue}\thet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45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y}=&#10;{\color{blue}r}\sin{\color{blue}\thet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d{\color{red}x}\,d{\color{red}y}=&#10;{\color{blue}r}\,&#10;d{\color{blue}r}\,d{\color{blue}\thet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3662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x}^2+{\color{red}y}^2=&#10;{\color{blue}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33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486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63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=2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219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8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Graph of $g$ liv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382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10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y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67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4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y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67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``over'' $D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699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4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y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67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4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y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9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0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4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(x^2+y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303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32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48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4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(x^2+y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30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633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=2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219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10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07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+y^2=r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417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\,dy=r\,dr\,d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30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4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r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9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5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0}^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8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0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2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4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(x^2+y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303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=r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61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s=r\,d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68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0}^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8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0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28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57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8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7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_{s=0}^{s=\inft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61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48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63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=2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219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10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:E\to{\mathbb R}$ is continuous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80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45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r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9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5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0}^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80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0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2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5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0}^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0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2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57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8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7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_{s=0}^{s=\inft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61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793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-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40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5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0}^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80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19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D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7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4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(x^2+y^2)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303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486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6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=2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21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10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07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r\cr0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690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(r,\theta,\phi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850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,\,r(\cos\phi)(\cos\theta)\,\,,\,\,&#10;r(\cos\phi)(\sin\theta)\,\,,\,\,&#10;r(\sin\phi)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493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eft[\matrix{&#10;r(\cos\phi)(\cos\theta)\cr&#10;r(\cos\phi)(\sin\theta)\cr&#10;r(\sin\phi)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4468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\cos\phi&amp;0&amp;-\sin\phi\cr&#10;0&amp;1&amp;0\cr&#10;\sin\phi&amp;0&amp;\cos\phi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31908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\cos\theta&amp;-\sin\theta&amp;0\cr&#10;\sin\theta&amp;\cos\theta&amp;0\cr&#10;0&amp;0&amp;1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3002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9,0}\ph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3005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\cos\phi&amp;0&amp;-\sin\phi\cr&#10;0&amp;1&amp;0\cr&#10;\sin\phi&amp;0&amp;\cos\phi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3190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r\cr0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690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r\cr0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6908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ram.~of $\frac{1}{2}$-ball in sph.~coord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503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\in(0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233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\in(0,r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97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\in(0,\pi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color{blue}D}&#10;g({\color{blue}s})&#10;\,d{\color{blue}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1175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Use change of variab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8609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o compute the area/vo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946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f a well-parametrized 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13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KILL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otate} $\theta$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215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z$-ax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7844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y$-ax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82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otate} $\phi$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070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=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61</Words>
  <Application>Microsoft Office PowerPoint</Application>
  <PresentationFormat>On-screen Show (4:3)</PresentationFormat>
  <Paragraphs>57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403</cp:revision>
  <dcterms:created xsi:type="dcterms:W3CDTF">2007-11-29T22:28:17Z</dcterms:created>
  <dcterms:modified xsi:type="dcterms:W3CDTF">2012-02-01T22:16:51Z</dcterms:modified>
</cp:coreProperties>
</file>