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7315200" cy="96012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0" autoAdjust="0"/>
    <p:restoredTop sz="91325" autoAdjust="0"/>
  </p:normalViewPr>
  <p:slideViewPr>
    <p:cSldViewPr>
      <p:cViewPr varScale="1">
        <p:scale>
          <a:sx n="76" d="100"/>
          <a:sy n="76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3E047C3-EC0D-4F2E-B2F0-782F5DB0A1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74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026BE-295A-40F5-B751-FF0C4FA1C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97B6B-D757-4DC1-AD7F-D0EF09533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4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F5D31-8761-4298-884B-7A275A4FE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66DD7-7D2D-4A12-8550-A11B2BB5A4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8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13E75-2603-4C8E-8478-92C2033B0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2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A7FF6-5249-4B65-9D43-0E22EDC33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91323-C900-4BD4-93D4-D6DC09A48E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5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FF91F-57AB-430D-9339-3F7570615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8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5DD9D-1598-46E9-8DE4-88AED18A8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78829-536B-417E-A67A-2926731D8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C5D3B-06E8-4BBE-9D58-F0148223A6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0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A6B72-ECBE-4779-BF3D-29C3E387D8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tags" Target="../tags/tag282.xml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42" Type="http://schemas.openxmlformats.org/officeDocument/2006/relationships/tags" Target="../tags/tag285.xml"/><Relationship Id="rId47" Type="http://schemas.openxmlformats.org/officeDocument/2006/relationships/tags" Target="../tags/tag290.xml"/><Relationship Id="rId50" Type="http://schemas.openxmlformats.org/officeDocument/2006/relationships/image" Target="../media/image9.png"/><Relationship Id="rId55" Type="http://schemas.openxmlformats.org/officeDocument/2006/relationships/image" Target="../media/image14.png"/><Relationship Id="rId63" Type="http://schemas.openxmlformats.org/officeDocument/2006/relationships/image" Target="../media/image80.png"/><Relationship Id="rId68" Type="http://schemas.openxmlformats.org/officeDocument/2006/relationships/image" Target="../media/image40.png"/><Relationship Id="rId76" Type="http://schemas.openxmlformats.org/officeDocument/2006/relationships/image" Target="../media/image43.png"/><Relationship Id="rId84" Type="http://schemas.openxmlformats.org/officeDocument/2006/relationships/image" Target="../media/image86.png"/><Relationship Id="rId89" Type="http://schemas.openxmlformats.org/officeDocument/2006/relationships/image" Target="../media/image91.png"/><Relationship Id="rId7" Type="http://schemas.openxmlformats.org/officeDocument/2006/relationships/tags" Target="../tags/tag250.xml"/><Relationship Id="rId71" Type="http://schemas.openxmlformats.org/officeDocument/2006/relationships/image" Target="../media/image12.png"/><Relationship Id="rId92" Type="http://schemas.openxmlformats.org/officeDocument/2006/relationships/image" Target="../media/image94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9" Type="http://schemas.openxmlformats.org/officeDocument/2006/relationships/tags" Target="../tags/tag272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tags" Target="../tags/tag283.xml"/><Relationship Id="rId45" Type="http://schemas.openxmlformats.org/officeDocument/2006/relationships/tags" Target="../tags/tag288.xml"/><Relationship Id="rId53" Type="http://schemas.openxmlformats.org/officeDocument/2006/relationships/image" Target="../media/image4.png"/><Relationship Id="rId58" Type="http://schemas.openxmlformats.org/officeDocument/2006/relationships/image" Target="../media/image69.png"/><Relationship Id="rId66" Type="http://schemas.openxmlformats.org/officeDocument/2006/relationships/image" Target="../media/image74.png"/><Relationship Id="rId74" Type="http://schemas.openxmlformats.org/officeDocument/2006/relationships/image" Target="../media/image8.png"/><Relationship Id="rId79" Type="http://schemas.openxmlformats.org/officeDocument/2006/relationships/image" Target="../media/image83.png"/><Relationship Id="rId87" Type="http://schemas.openxmlformats.org/officeDocument/2006/relationships/image" Target="../media/image89.png"/><Relationship Id="rId5" Type="http://schemas.openxmlformats.org/officeDocument/2006/relationships/tags" Target="../tags/tag248.xml"/><Relationship Id="rId61" Type="http://schemas.openxmlformats.org/officeDocument/2006/relationships/image" Target="../media/image78.png"/><Relationship Id="rId82" Type="http://schemas.openxmlformats.org/officeDocument/2006/relationships/image" Target="../media/image42.png"/><Relationship Id="rId90" Type="http://schemas.openxmlformats.org/officeDocument/2006/relationships/image" Target="../media/image92.png"/><Relationship Id="rId19" Type="http://schemas.openxmlformats.org/officeDocument/2006/relationships/tags" Target="../tags/tag26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43" Type="http://schemas.openxmlformats.org/officeDocument/2006/relationships/tags" Target="../tags/tag286.xml"/><Relationship Id="rId48" Type="http://schemas.openxmlformats.org/officeDocument/2006/relationships/tags" Target="../tags/tag291.xml"/><Relationship Id="rId56" Type="http://schemas.openxmlformats.org/officeDocument/2006/relationships/image" Target="../media/image15.png"/><Relationship Id="rId64" Type="http://schemas.openxmlformats.org/officeDocument/2006/relationships/image" Target="../media/image68.png"/><Relationship Id="rId69" Type="http://schemas.openxmlformats.org/officeDocument/2006/relationships/image" Target="../media/image6.png"/><Relationship Id="rId77" Type="http://schemas.openxmlformats.org/officeDocument/2006/relationships/image" Target="../media/image66.png"/><Relationship Id="rId8" Type="http://schemas.openxmlformats.org/officeDocument/2006/relationships/tags" Target="../tags/tag251.xml"/><Relationship Id="rId51" Type="http://schemas.openxmlformats.org/officeDocument/2006/relationships/image" Target="../media/image60.png"/><Relationship Id="rId72" Type="http://schemas.openxmlformats.org/officeDocument/2006/relationships/image" Target="../media/image13.png"/><Relationship Id="rId80" Type="http://schemas.openxmlformats.org/officeDocument/2006/relationships/image" Target="../media/image84.png"/><Relationship Id="rId85" Type="http://schemas.openxmlformats.org/officeDocument/2006/relationships/image" Target="../media/image87.png"/><Relationship Id="rId93" Type="http://schemas.openxmlformats.org/officeDocument/2006/relationships/image" Target="../media/image95.png"/><Relationship Id="rId3" Type="http://schemas.openxmlformats.org/officeDocument/2006/relationships/tags" Target="../tags/tag246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46" Type="http://schemas.openxmlformats.org/officeDocument/2006/relationships/tags" Target="../tags/tag289.xml"/><Relationship Id="rId59" Type="http://schemas.openxmlformats.org/officeDocument/2006/relationships/image" Target="../media/image81.png"/><Relationship Id="rId67" Type="http://schemas.openxmlformats.org/officeDocument/2006/relationships/image" Target="../media/image75.png"/><Relationship Id="rId20" Type="http://schemas.openxmlformats.org/officeDocument/2006/relationships/tags" Target="../tags/tag263.xml"/><Relationship Id="rId41" Type="http://schemas.openxmlformats.org/officeDocument/2006/relationships/tags" Target="../tags/tag284.xml"/><Relationship Id="rId54" Type="http://schemas.openxmlformats.org/officeDocument/2006/relationships/image" Target="../media/image1.png"/><Relationship Id="rId62" Type="http://schemas.openxmlformats.org/officeDocument/2006/relationships/image" Target="../media/image79.png"/><Relationship Id="rId70" Type="http://schemas.openxmlformats.org/officeDocument/2006/relationships/image" Target="../media/image7.png"/><Relationship Id="rId75" Type="http://schemas.openxmlformats.org/officeDocument/2006/relationships/image" Target="../media/image45.png"/><Relationship Id="rId83" Type="http://schemas.openxmlformats.org/officeDocument/2006/relationships/image" Target="../media/image85.png"/><Relationship Id="rId88" Type="http://schemas.openxmlformats.org/officeDocument/2006/relationships/image" Target="../media/image90.png"/><Relationship Id="rId91" Type="http://schemas.openxmlformats.org/officeDocument/2006/relationships/image" Target="../media/image93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16.png"/><Relationship Id="rId10" Type="http://schemas.openxmlformats.org/officeDocument/2006/relationships/tags" Target="../tags/tag253.xml"/><Relationship Id="rId31" Type="http://schemas.openxmlformats.org/officeDocument/2006/relationships/tags" Target="../tags/tag274.xml"/><Relationship Id="rId44" Type="http://schemas.openxmlformats.org/officeDocument/2006/relationships/tags" Target="../tags/tag287.xml"/><Relationship Id="rId52" Type="http://schemas.openxmlformats.org/officeDocument/2006/relationships/image" Target="../media/image3.png"/><Relationship Id="rId60" Type="http://schemas.openxmlformats.org/officeDocument/2006/relationships/image" Target="../media/image82.png"/><Relationship Id="rId65" Type="http://schemas.openxmlformats.org/officeDocument/2006/relationships/image" Target="../media/image73.png"/><Relationship Id="rId73" Type="http://schemas.openxmlformats.org/officeDocument/2006/relationships/image" Target="../media/image5.png"/><Relationship Id="rId78" Type="http://schemas.openxmlformats.org/officeDocument/2006/relationships/image" Target="../media/image67.png"/><Relationship Id="rId81" Type="http://schemas.openxmlformats.org/officeDocument/2006/relationships/image" Target="../media/image71.png"/><Relationship Id="rId86" Type="http://schemas.openxmlformats.org/officeDocument/2006/relationships/image" Target="../media/image88.png"/><Relationship Id="rId4" Type="http://schemas.openxmlformats.org/officeDocument/2006/relationships/tags" Target="../tags/tag247.xml"/><Relationship Id="rId9" Type="http://schemas.openxmlformats.org/officeDocument/2006/relationships/tags" Target="../tags/tag25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tags" Target="../tags/tag317.xml"/><Relationship Id="rId39" Type="http://schemas.openxmlformats.org/officeDocument/2006/relationships/tags" Target="../tags/tag330.xml"/><Relationship Id="rId21" Type="http://schemas.openxmlformats.org/officeDocument/2006/relationships/tags" Target="../tags/tag312.xml"/><Relationship Id="rId34" Type="http://schemas.openxmlformats.org/officeDocument/2006/relationships/tags" Target="../tags/tag325.xml"/><Relationship Id="rId42" Type="http://schemas.openxmlformats.org/officeDocument/2006/relationships/tags" Target="../tags/tag333.xml"/><Relationship Id="rId47" Type="http://schemas.openxmlformats.org/officeDocument/2006/relationships/tags" Target="../tags/tag338.xml"/><Relationship Id="rId50" Type="http://schemas.openxmlformats.org/officeDocument/2006/relationships/image" Target="../media/image60.png"/><Relationship Id="rId55" Type="http://schemas.openxmlformats.org/officeDocument/2006/relationships/image" Target="../media/image78.png"/><Relationship Id="rId63" Type="http://schemas.openxmlformats.org/officeDocument/2006/relationships/image" Target="../media/image7.png"/><Relationship Id="rId68" Type="http://schemas.openxmlformats.org/officeDocument/2006/relationships/image" Target="../media/image45.png"/><Relationship Id="rId76" Type="http://schemas.openxmlformats.org/officeDocument/2006/relationships/image" Target="../media/image92.png"/><Relationship Id="rId84" Type="http://schemas.openxmlformats.org/officeDocument/2006/relationships/image" Target="../media/image84.png"/><Relationship Id="rId89" Type="http://schemas.openxmlformats.org/officeDocument/2006/relationships/image" Target="../media/image88.png"/><Relationship Id="rId7" Type="http://schemas.openxmlformats.org/officeDocument/2006/relationships/tags" Target="../tags/tag298.xml"/><Relationship Id="rId71" Type="http://schemas.openxmlformats.org/officeDocument/2006/relationships/image" Target="../media/image67.png"/><Relationship Id="rId92" Type="http://schemas.openxmlformats.org/officeDocument/2006/relationships/image" Target="../media/image15.png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9" Type="http://schemas.openxmlformats.org/officeDocument/2006/relationships/tags" Target="../tags/tag320.xml"/><Relationship Id="rId11" Type="http://schemas.openxmlformats.org/officeDocument/2006/relationships/tags" Target="../tags/tag302.xml"/><Relationship Id="rId24" Type="http://schemas.openxmlformats.org/officeDocument/2006/relationships/tags" Target="../tags/tag315.xml"/><Relationship Id="rId32" Type="http://schemas.openxmlformats.org/officeDocument/2006/relationships/tags" Target="../tags/tag323.xml"/><Relationship Id="rId37" Type="http://schemas.openxmlformats.org/officeDocument/2006/relationships/tags" Target="../tags/tag328.xml"/><Relationship Id="rId40" Type="http://schemas.openxmlformats.org/officeDocument/2006/relationships/tags" Target="../tags/tag331.xml"/><Relationship Id="rId45" Type="http://schemas.openxmlformats.org/officeDocument/2006/relationships/tags" Target="../tags/tag336.xml"/><Relationship Id="rId53" Type="http://schemas.openxmlformats.org/officeDocument/2006/relationships/image" Target="../media/image1.png"/><Relationship Id="rId58" Type="http://schemas.openxmlformats.org/officeDocument/2006/relationships/image" Target="../media/image68.png"/><Relationship Id="rId66" Type="http://schemas.openxmlformats.org/officeDocument/2006/relationships/image" Target="../media/image5.png"/><Relationship Id="rId74" Type="http://schemas.openxmlformats.org/officeDocument/2006/relationships/image" Target="../media/image90.png"/><Relationship Id="rId79" Type="http://schemas.openxmlformats.org/officeDocument/2006/relationships/image" Target="../media/image96.png"/><Relationship Id="rId87" Type="http://schemas.openxmlformats.org/officeDocument/2006/relationships/image" Target="../media/image81.png"/><Relationship Id="rId5" Type="http://schemas.openxmlformats.org/officeDocument/2006/relationships/tags" Target="../tags/tag296.xml"/><Relationship Id="rId61" Type="http://schemas.openxmlformats.org/officeDocument/2006/relationships/image" Target="../media/image40.png"/><Relationship Id="rId82" Type="http://schemas.openxmlformats.org/officeDocument/2006/relationships/image" Target="../media/image55.png"/><Relationship Id="rId90" Type="http://schemas.openxmlformats.org/officeDocument/2006/relationships/image" Target="../media/image89.png"/><Relationship Id="rId19" Type="http://schemas.openxmlformats.org/officeDocument/2006/relationships/tags" Target="../tags/tag310.xml"/><Relationship Id="rId14" Type="http://schemas.openxmlformats.org/officeDocument/2006/relationships/tags" Target="../tags/tag305.xml"/><Relationship Id="rId22" Type="http://schemas.openxmlformats.org/officeDocument/2006/relationships/tags" Target="../tags/tag313.xml"/><Relationship Id="rId27" Type="http://schemas.openxmlformats.org/officeDocument/2006/relationships/tags" Target="../tags/tag318.xml"/><Relationship Id="rId30" Type="http://schemas.openxmlformats.org/officeDocument/2006/relationships/tags" Target="../tags/tag321.xml"/><Relationship Id="rId35" Type="http://schemas.openxmlformats.org/officeDocument/2006/relationships/tags" Target="../tags/tag326.xml"/><Relationship Id="rId43" Type="http://schemas.openxmlformats.org/officeDocument/2006/relationships/tags" Target="../tags/tag334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79.png"/><Relationship Id="rId64" Type="http://schemas.openxmlformats.org/officeDocument/2006/relationships/image" Target="../media/image12.png"/><Relationship Id="rId69" Type="http://schemas.openxmlformats.org/officeDocument/2006/relationships/image" Target="../media/image43.png"/><Relationship Id="rId77" Type="http://schemas.openxmlformats.org/officeDocument/2006/relationships/image" Target="../media/image93.png"/><Relationship Id="rId8" Type="http://schemas.openxmlformats.org/officeDocument/2006/relationships/tags" Target="../tags/tag299.xml"/><Relationship Id="rId51" Type="http://schemas.openxmlformats.org/officeDocument/2006/relationships/image" Target="../media/image3.png"/><Relationship Id="rId72" Type="http://schemas.openxmlformats.org/officeDocument/2006/relationships/image" Target="../media/image83.png"/><Relationship Id="rId80" Type="http://schemas.openxmlformats.org/officeDocument/2006/relationships/image" Target="../media/image71.png"/><Relationship Id="rId85" Type="http://schemas.openxmlformats.org/officeDocument/2006/relationships/image" Target="../media/image87.png"/><Relationship Id="rId93" Type="http://schemas.openxmlformats.org/officeDocument/2006/relationships/image" Target="../media/image16.png"/><Relationship Id="rId3" Type="http://schemas.openxmlformats.org/officeDocument/2006/relationships/tags" Target="../tags/tag294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tags" Target="../tags/tag316.xml"/><Relationship Id="rId33" Type="http://schemas.openxmlformats.org/officeDocument/2006/relationships/tags" Target="../tags/tag324.xml"/><Relationship Id="rId38" Type="http://schemas.openxmlformats.org/officeDocument/2006/relationships/tags" Target="../tags/tag329.xml"/><Relationship Id="rId46" Type="http://schemas.openxmlformats.org/officeDocument/2006/relationships/tags" Target="../tags/tag337.xml"/><Relationship Id="rId59" Type="http://schemas.openxmlformats.org/officeDocument/2006/relationships/image" Target="../media/image73.png"/><Relationship Id="rId67" Type="http://schemas.openxmlformats.org/officeDocument/2006/relationships/image" Target="../media/image8.png"/><Relationship Id="rId20" Type="http://schemas.openxmlformats.org/officeDocument/2006/relationships/tags" Target="../tags/tag311.xml"/><Relationship Id="rId41" Type="http://schemas.openxmlformats.org/officeDocument/2006/relationships/tags" Target="../tags/tag332.xml"/><Relationship Id="rId54" Type="http://schemas.openxmlformats.org/officeDocument/2006/relationships/image" Target="../media/image75.png"/><Relationship Id="rId62" Type="http://schemas.openxmlformats.org/officeDocument/2006/relationships/image" Target="../media/image6.png"/><Relationship Id="rId70" Type="http://schemas.openxmlformats.org/officeDocument/2006/relationships/image" Target="../media/image66.png"/><Relationship Id="rId75" Type="http://schemas.openxmlformats.org/officeDocument/2006/relationships/image" Target="../media/image91.png"/><Relationship Id="rId83" Type="http://schemas.openxmlformats.org/officeDocument/2006/relationships/image" Target="../media/image42.png"/><Relationship Id="rId88" Type="http://schemas.openxmlformats.org/officeDocument/2006/relationships/image" Target="../media/image82.png"/><Relationship Id="rId91" Type="http://schemas.openxmlformats.org/officeDocument/2006/relationships/image" Target="../media/image14.pn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5" Type="http://schemas.openxmlformats.org/officeDocument/2006/relationships/tags" Target="../tags/tag306.xml"/><Relationship Id="rId23" Type="http://schemas.openxmlformats.org/officeDocument/2006/relationships/tags" Target="../tags/tag314.xml"/><Relationship Id="rId28" Type="http://schemas.openxmlformats.org/officeDocument/2006/relationships/tags" Target="../tags/tag319.xml"/><Relationship Id="rId36" Type="http://schemas.openxmlformats.org/officeDocument/2006/relationships/tags" Target="../tags/tag327.xml"/><Relationship Id="rId49" Type="http://schemas.openxmlformats.org/officeDocument/2006/relationships/image" Target="../media/image9.png"/><Relationship Id="rId57" Type="http://schemas.openxmlformats.org/officeDocument/2006/relationships/image" Target="../media/image80.png"/><Relationship Id="rId10" Type="http://schemas.openxmlformats.org/officeDocument/2006/relationships/tags" Target="../tags/tag301.xml"/><Relationship Id="rId31" Type="http://schemas.openxmlformats.org/officeDocument/2006/relationships/tags" Target="../tags/tag322.xml"/><Relationship Id="rId44" Type="http://schemas.openxmlformats.org/officeDocument/2006/relationships/tags" Target="../tags/tag335.xml"/><Relationship Id="rId52" Type="http://schemas.openxmlformats.org/officeDocument/2006/relationships/image" Target="../media/image4.png"/><Relationship Id="rId60" Type="http://schemas.openxmlformats.org/officeDocument/2006/relationships/image" Target="../media/image74.png"/><Relationship Id="rId65" Type="http://schemas.openxmlformats.org/officeDocument/2006/relationships/image" Target="../media/image13.png"/><Relationship Id="rId73" Type="http://schemas.openxmlformats.org/officeDocument/2006/relationships/image" Target="../media/image85.png"/><Relationship Id="rId78" Type="http://schemas.openxmlformats.org/officeDocument/2006/relationships/image" Target="../media/image86.png"/><Relationship Id="rId81" Type="http://schemas.openxmlformats.org/officeDocument/2006/relationships/image" Target="../media/image97.png"/><Relationship Id="rId86" Type="http://schemas.openxmlformats.org/officeDocument/2006/relationships/image" Target="../media/image69.png"/><Relationship Id="rId4" Type="http://schemas.openxmlformats.org/officeDocument/2006/relationships/tags" Target="../tags/tag295.xml"/><Relationship Id="rId9" Type="http://schemas.openxmlformats.org/officeDocument/2006/relationships/tags" Target="../tags/tag30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.png"/><Relationship Id="rId50" Type="http://schemas.openxmlformats.org/officeDocument/2006/relationships/image" Target="../media/image93.png"/><Relationship Id="rId55" Type="http://schemas.openxmlformats.org/officeDocument/2006/relationships/image" Target="../media/image73.png"/><Relationship Id="rId63" Type="http://schemas.openxmlformats.org/officeDocument/2006/relationships/image" Target="../media/image8.png"/><Relationship Id="rId68" Type="http://schemas.openxmlformats.org/officeDocument/2006/relationships/image" Target="../media/image85.png"/><Relationship Id="rId76" Type="http://schemas.openxmlformats.org/officeDocument/2006/relationships/image" Target="../media/image69.png"/><Relationship Id="rId7" Type="http://schemas.openxmlformats.org/officeDocument/2006/relationships/tags" Target="../tags/tag345.xml"/><Relationship Id="rId71" Type="http://schemas.openxmlformats.org/officeDocument/2006/relationships/image" Target="../media/image71.png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tags" Target="../tags/tag378.xml"/><Relationship Id="rId45" Type="http://schemas.openxmlformats.org/officeDocument/2006/relationships/image" Target="../media/image3.png"/><Relationship Id="rId53" Type="http://schemas.openxmlformats.org/officeDocument/2006/relationships/image" Target="../media/image80.png"/><Relationship Id="rId58" Type="http://schemas.openxmlformats.org/officeDocument/2006/relationships/image" Target="../media/image6.png"/><Relationship Id="rId66" Type="http://schemas.openxmlformats.org/officeDocument/2006/relationships/image" Target="../media/image66.png"/><Relationship Id="rId74" Type="http://schemas.openxmlformats.org/officeDocument/2006/relationships/image" Target="../media/image55.png"/><Relationship Id="rId79" Type="http://schemas.openxmlformats.org/officeDocument/2006/relationships/image" Target="../media/image83.png"/><Relationship Id="rId5" Type="http://schemas.openxmlformats.org/officeDocument/2006/relationships/tags" Target="../tags/tag343.xml"/><Relationship Id="rId61" Type="http://schemas.openxmlformats.org/officeDocument/2006/relationships/image" Target="../media/image13.png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image" Target="../media/image60.png"/><Relationship Id="rId52" Type="http://schemas.openxmlformats.org/officeDocument/2006/relationships/image" Target="../media/image79.png"/><Relationship Id="rId60" Type="http://schemas.openxmlformats.org/officeDocument/2006/relationships/image" Target="../media/image12.png"/><Relationship Id="rId65" Type="http://schemas.openxmlformats.org/officeDocument/2006/relationships/image" Target="../media/image43.png"/><Relationship Id="rId73" Type="http://schemas.openxmlformats.org/officeDocument/2006/relationships/image" Target="../media/image98.png"/><Relationship Id="rId78" Type="http://schemas.openxmlformats.org/officeDocument/2006/relationships/image" Target="../media/image82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image" Target="../media/image9.png"/><Relationship Id="rId48" Type="http://schemas.openxmlformats.org/officeDocument/2006/relationships/image" Target="../media/image90.png"/><Relationship Id="rId56" Type="http://schemas.openxmlformats.org/officeDocument/2006/relationships/image" Target="../media/image74.png"/><Relationship Id="rId64" Type="http://schemas.openxmlformats.org/officeDocument/2006/relationships/image" Target="../media/image45.png"/><Relationship Id="rId69" Type="http://schemas.openxmlformats.org/officeDocument/2006/relationships/image" Target="../media/image91.png"/><Relationship Id="rId77" Type="http://schemas.openxmlformats.org/officeDocument/2006/relationships/image" Target="../media/image81.png"/><Relationship Id="rId8" Type="http://schemas.openxmlformats.org/officeDocument/2006/relationships/tags" Target="../tags/tag346.xml"/><Relationship Id="rId51" Type="http://schemas.openxmlformats.org/officeDocument/2006/relationships/image" Target="../media/image78.png"/><Relationship Id="rId72" Type="http://schemas.openxmlformats.org/officeDocument/2006/relationships/image" Target="../media/image97.png"/><Relationship Id="rId80" Type="http://schemas.openxmlformats.org/officeDocument/2006/relationships/image" Target="../media/image75.png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image" Target="../media/image4.png"/><Relationship Id="rId59" Type="http://schemas.openxmlformats.org/officeDocument/2006/relationships/image" Target="../media/image7.png"/><Relationship Id="rId67" Type="http://schemas.openxmlformats.org/officeDocument/2006/relationships/image" Target="../media/image67.png"/><Relationship Id="rId20" Type="http://schemas.openxmlformats.org/officeDocument/2006/relationships/tags" Target="../tags/tag358.xml"/><Relationship Id="rId41" Type="http://schemas.openxmlformats.org/officeDocument/2006/relationships/tags" Target="../tags/tag379.xml"/><Relationship Id="rId54" Type="http://schemas.openxmlformats.org/officeDocument/2006/relationships/image" Target="../media/image68.png"/><Relationship Id="rId62" Type="http://schemas.openxmlformats.org/officeDocument/2006/relationships/image" Target="../media/image5.png"/><Relationship Id="rId70" Type="http://schemas.openxmlformats.org/officeDocument/2006/relationships/image" Target="../media/image96.png"/><Relationship Id="rId75" Type="http://schemas.openxmlformats.org/officeDocument/2006/relationships/image" Target="../media/image42.png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image" Target="../media/image92.png"/><Relationship Id="rId57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tags" Target="../tags/tag405.xml"/><Relationship Id="rId39" Type="http://schemas.openxmlformats.org/officeDocument/2006/relationships/tags" Target="../tags/tag418.xml"/><Relationship Id="rId21" Type="http://schemas.openxmlformats.org/officeDocument/2006/relationships/tags" Target="../tags/tag400.xml"/><Relationship Id="rId34" Type="http://schemas.openxmlformats.org/officeDocument/2006/relationships/tags" Target="../tags/tag413.xml"/><Relationship Id="rId42" Type="http://schemas.openxmlformats.org/officeDocument/2006/relationships/image" Target="../media/image60.png"/><Relationship Id="rId47" Type="http://schemas.openxmlformats.org/officeDocument/2006/relationships/image" Target="../media/image82.png"/><Relationship Id="rId50" Type="http://schemas.openxmlformats.org/officeDocument/2006/relationships/image" Target="../media/image92.png"/><Relationship Id="rId55" Type="http://schemas.openxmlformats.org/officeDocument/2006/relationships/image" Target="../media/image12.png"/><Relationship Id="rId63" Type="http://schemas.openxmlformats.org/officeDocument/2006/relationships/image" Target="../media/image96.png"/><Relationship Id="rId68" Type="http://schemas.openxmlformats.org/officeDocument/2006/relationships/image" Target="../media/image42.png"/><Relationship Id="rId7" Type="http://schemas.openxmlformats.org/officeDocument/2006/relationships/tags" Target="../tags/tag386.xml"/><Relationship Id="rId71" Type="http://schemas.openxmlformats.org/officeDocument/2006/relationships/image" Target="../media/image66.png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9" Type="http://schemas.openxmlformats.org/officeDocument/2006/relationships/tags" Target="../tags/tag408.xml"/><Relationship Id="rId11" Type="http://schemas.openxmlformats.org/officeDocument/2006/relationships/tags" Target="../tags/tag390.xml"/><Relationship Id="rId24" Type="http://schemas.openxmlformats.org/officeDocument/2006/relationships/tags" Target="../tags/tag403.xml"/><Relationship Id="rId32" Type="http://schemas.openxmlformats.org/officeDocument/2006/relationships/tags" Target="../tags/tag411.xml"/><Relationship Id="rId37" Type="http://schemas.openxmlformats.org/officeDocument/2006/relationships/tags" Target="../tags/tag416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.png"/><Relationship Id="rId53" Type="http://schemas.openxmlformats.org/officeDocument/2006/relationships/image" Target="../media/image6.png"/><Relationship Id="rId58" Type="http://schemas.openxmlformats.org/officeDocument/2006/relationships/image" Target="../media/image8.png"/><Relationship Id="rId66" Type="http://schemas.openxmlformats.org/officeDocument/2006/relationships/image" Target="../media/image98.png"/><Relationship Id="rId74" Type="http://schemas.openxmlformats.org/officeDocument/2006/relationships/image" Target="../media/image75.png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tags" Target="../tags/tag402.xml"/><Relationship Id="rId28" Type="http://schemas.openxmlformats.org/officeDocument/2006/relationships/tags" Target="../tags/tag407.xml"/><Relationship Id="rId36" Type="http://schemas.openxmlformats.org/officeDocument/2006/relationships/tags" Target="../tags/tag415.xml"/><Relationship Id="rId49" Type="http://schemas.openxmlformats.org/officeDocument/2006/relationships/image" Target="../media/image90.png"/><Relationship Id="rId57" Type="http://schemas.openxmlformats.org/officeDocument/2006/relationships/image" Target="../media/image5.png"/><Relationship Id="rId61" Type="http://schemas.openxmlformats.org/officeDocument/2006/relationships/image" Target="../media/image85.png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31" Type="http://schemas.openxmlformats.org/officeDocument/2006/relationships/tags" Target="../tags/tag410.xml"/><Relationship Id="rId44" Type="http://schemas.openxmlformats.org/officeDocument/2006/relationships/image" Target="../media/image4.png"/><Relationship Id="rId52" Type="http://schemas.openxmlformats.org/officeDocument/2006/relationships/image" Target="../media/image40.png"/><Relationship Id="rId60" Type="http://schemas.openxmlformats.org/officeDocument/2006/relationships/image" Target="../media/image43.png"/><Relationship Id="rId65" Type="http://schemas.openxmlformats.org/officeDocument/2006/relationships/image" Target="../media/image97.png"/><Relationship Id="rId73" Type="http://schemas.openxmlformats.org/officeDocument/2006/relationships/image" Target="../media/image83.png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tags" Target="../tags/tag401.xml"/><Relationship Id="rId27" Type="http://schemas.openxmlformats.org/officeDocument/2006/relationships/tags" Target="../tags/tag406.xml"/><Relationship Id="rId30" Type="http://schemas.openxmlformats.org/officeDocument/2006/relationships/tags" Target="../tags/tag409.xml"/><Relationship Id="rId35" Type="http://schemas.openxmlformats.org/officeDocument/2006/relationships/tags" Target="../tags/tag414.xml"/><Relationship Id="rId43" Type="http://schemas.openxmlformats.org/officeDocument/2006/relationships/image" Target="../media/image3.png"/><Relationship Id="rId48" Type="http://schemas.openxmlformats.org/officeDocument/2006/relationships/image" Target="../media/image68.png"/><Relationship Id="rId56" Type="http://schemas.openxmlformats.org/officeDocument/2006/relationships/image" Target="../media/image13.png"/><Relationship Id="rId64" Type="http://schemas.openxmlformats.org/officeDocument/2006/relationships/image" Target="../media/image71.png"/><Relationship Id="rId69" Type="http://schemas.openxmlformats.org/officeDocument/2006/relationships/image" Target="../media/image69.png"/><Relationship Id="rId8" Type="http://schemas.openxmlformats.org/officeDocument/2006/relationships/tags" Target="../tags/tag387.xml"/><Relationship Id="rId51" Type="http://schemas.openxmlformats.org/officeDocument/2006/relationships/image" Target="../media/image93.png"/><Relationship Id="rId72" Type="http://schemas.openxmlformats.org/officeDocument/2006/relationships/image" Target="../media/image67.png"/><Relationship Id="rId3" Type="http://schemas.openxmlformats.org/officeDocument/2006/relationships/tags" Target="../tags/tag382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tags" Target="../tags/tag404.xml"/><Relationship Id="rId33" Type="http://schemas.openxmlformats.org/officeDocument/2006/relationships/tags" Target="../tags/tag412.xml"/><Relationship Id="rId38" Type="http://schemas.openxmlformats.org/officeDocument/2006/relationships/tags" Target="../tags/tag417.xml"/><Relationship Id="rId46" Type="http://schemas.openxmlformats.org/officeDocument/2006/relationships/image" Target="../media/image81.png"/><Relationship Id="rId59" Type="http://schemas.openxmlformats.org/officeDocument/2006/relationships/image" Target="../media/image45.png"/><Relationship Id="rId67" Type="http://schemas.openxmlformats.org/officeDocument/2006/relationships/image" Target="../media/image55.png"/><Relationship Id="rId20" Type="http://schemas.openxmlformats.org/officeDocument/2006/relationships/tags" Target="../tags/tag399.xml"/><Relationship Id="rId41" Type="http://schemas.openxmlformats.org/officeDocument/2006/relationships/image" Target="../media/image9.png"/><Relationship Id="rId54" Type="http://schemas.openxmlformats.org/officeDocument/2006/relationships/image" Target="../media/image7.png"/><Relationship Id="rId62" Type="http://schemas.openxmlformats.org/officeDocument/2006/relationships/image" Target="../media/image91.png"/><Relationship Id="rId70" Type="http://schemas.openxmlformats.org/officeDocument/2006/relationships/image" Target="../media/image99.png"/><Relationship Id="rId1" Type="http://schemas.openxmlformats.org/officeDocument/2006/relationships/tags" Target="../tags/tag380.xml"/><Relationship Id="rId6" Type="http://schemas.openxmlformats.org/officeDocument/2006/relationships/tags" Target="../tags/tag38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tags" Target="../tags/tag444.xml"/><Relationship Id="rId39" Type="http://schemas.openxmlformats.org/officeDocument/2006/relationships/tags" Target="../tags/tag457.xml"/><Relationship Id="rId21" Type="http://schemas.openxmlformats.org/officeDocument/2006/relationships/tags" Target="../tags/tag439.xml"/><Relationship Id="rId34" Type="http://schemas.openxmlformats.org/officeDocument/2006/relationships/tags" Target="../tags/tag452.xml"/><Relationship Id="rId42" Type="http://schemas.openxmlformats.org/officeDocument/2006/relationships/image" Target="../media/image9.png"/><Relationship Id="rId47" Type="http://schemas.openxmlformats.org/officeDocument/2006/relationships/image" Target="../media/image81.png"/><Relationship Id="rId50" Type="http://schemas.openxmlformats.org/officeDocument/2006/relationships/image" Target="../media/image69.png"/><Relationship Id="rId55" Type="http://schemas.openxmlformats.org/officeDocument/2006/relationships/image" Target="../media/image7.png"/><Relationship Id="rId63" Type="http://schemas.openxmlformats.org/officeDocument/2006/relationships/image" Target="../media/image71.png"/><Relationship Id="rId68" Type="http://schemas.openxmlformats.org/officeDocument/2006/relationships/image" Target="../media/image100.png"/><Relationship Id="rId76" Type="http://schemas.openxmlformats.org/officeDocument/2006/relationships/image" Target="../media/image105.png"/><Relationship Id="rId7" Type="http://schemas.openxmlformats.org/officeDocument/2006/relationships/tags" Target="../tags/tag425.xml"/><Relationship Id="rId71" Type="http://schemas.openxmlformats.org/officeDocument/2006/relationships/image" Target="../media/image101.png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9" Type="http://schemas.openxmlformats.org/officeDocument/2006/relationships/tags" Target="../tags/tag447.xml"/><Relationship Id="rId11" Type="http://schemas.openxmlformats.org/officeDocument/2006/relationships/tags" Target="../tags/tag429.xml"/><Relationship Id="rId24" Type="http://schemas.openxmlformats.org/officeDocument/2006/relationships/tags" Target="../tags/tag442.xml"/><Relationship Id="rId32" Type="http://schemas.openxmlformats.org/officeDocument/2006/relationships/tags" Target="../tags/tag450.xml"/><Relationship Id="rId37" Type="http://schemas.openxmlformats.org/officeDocument/2006/relationships/tags" Target="../tags/tag455.xml"/><Relationship Id="rId40" Type="http://schemas.openxmlformats.org/officeDocument/2006/relationships/tags" Target="../tags/tag458.xml"/><Relationship Id="rId45" Type="http://schemas.openxmlformats.org/officeDocument/2006/relationships/image" Target="../media/image4.png"/><Relationship Id="rId53" Type="http://schemas.openxmlformats.org/officeDocument/2006/relationships/image" Target="../media/image40.png"/><Relationship Id="rId58" Type="http://schemas.openxmlformats.org/officeDocument/2006/relationships/image" Target="../media/image5.png"/><Relationship Id="rId66" Type="http://schemas.openxmlformats.org/officeDocument/2006/relationships/image" Target="../media/image55.png"/><Relationship Id="rId74" Type="http://schemas.openxmlformats.org/officeDocument/2006/relationships/image" Target="../media/image103.png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28" Type="http://schemas.openxmlformats.org/officeDocument/2006/relationships/tags" Target="../tags/tag446.xml"/><Relationship Id="rId36" Type="http://schemas.openxmlformats.org/officeDocument/2006/relationships/tags" Target="../tags/tag454.xml"/><Relationship Id="rId49" Type="http://schemas.openxmlformats.org/officeDocument/2006/relationships/image" Target="../media/image68.png"/><Relationship Id="rId57" Type="http://schemas.openxmlformats.org/officeDocument/2006/relationships/image" Target="../media/image13.png"/><Relationship Id="rId61" Type="http://schemas.openxmlformats.org/officeDocument/2006/relationships/image" Target="../media/image85.png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31" Type="http://schemas.openxmlformats.org/officeDocument/2006/relationships/tags" Target="../tags/tag449.xml"/><Relationship Id="rId44" Type="http://schemas.openxmlformats.org/officeDocument/2006/relationships/image" Target="../media/image3.png"/><Relationship Id="rId52" Type="http://schemas.openxmlformats.org/officeDocument/2006/relationships/image" Target="../media/image42.png"/><Relationship Id="rId60" Type="http://schemas.openxmlformats.org/officeDocument/2006/relationships/image" Target="../media/image45.png"/><Relationship Id="rId65" Type="http://schemas.openxmlformats.org/officeDocument/2006/relationships/image" Target="../media/image98.png"/><Relationship Id="rId73" Type="http://schemas.openxmlformats.org/officeDocument/2006/relationships/image" Target="../media/image102.pn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tags" Target="../tags/tag440.xml"/><Relationship Id="rId27" Type="http://schemas.openxmlformats.org/officeDocument/2006/relationships/tags" Target="../tags/tag445.xml"/><Relationship Id="rId30" Type="http://schemas.openxmlformats.org/officeDocument/2006/relationships/tags" Target="../tags/tag448.xml"/><Relationship Id="rId35" Type="http://schemas.openxmlformats.org/officeDocument/2006/relationships/tags" Target="../tags/tag453.xml"/><Relationship Id="rId43" Type="http://schemas.openxmlformats.org/officeDocument/2006/relationships/image" Target="../media/image60.png"/><Relationship Id="rId48" Type="http://schemas.openxmlformats.org/officeDocument/2006/relationships/image" Target="../media/image82.png"/><Relationship Id="rId56" Type="http://schemas.openxmlformats.org/officeDocument/2006/relationships/image" Target="../media/image12.png"/><Relationship Id="rId64" Type="http://schemas.openxmlformats.org/officeDocument/2006/relationships/image" Target="../media/image97.png"/><Relationship Id="rId69" Type="http://schemas.openxmlformats.org/officeDocument/2006/relationships/image" Target="../media/image66.png"/><Relationship Id="rId77" Type="http://schemas.openxmlformats.org/officeDocument/2006/relationships/image" Target="../media/image75.png"/><Relationship Id="rId8" Type="http://schemas.openxmlformats.org/officeDocument/2006/relationships/tags" Target="../tags/tag426.xml"/><Relationship Id="rId51" Type="http://schemas.openxmlformats.org/officeDocument/2006/relationships/image" Target="../media/image43.png"/><Relationship Id="rId72" Type="http://schemas.openxmlformats.org/officeDocument/2006/relationships/image" Target="../media/image65.png"/><Relationship Id="rId3" Type="http://schemas.openxmlformats.org/officeDocument/2006/relationships/tags" Target="../tags/tag421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tags" Target="../tags/tag443.xml"/><Relationship Id="rId33" Type="http://schemas.openxmlformats.org/officeDocument/2006/relationships/tags" Target="../tags/tag451.xml"/><Relationship Id="rId38" Type="http://schemas.openxmlformats.org/officeDocument/2006/relationships/tags" Target="../tags/tag456.xml"/><Relationship Id="rId46" Type="http://schemas.openxmlformats.org/officeDocument/2006/relationships/image" Target="../media/image1.png"/><Relationship Id="rId59" Type="http://schemas.openxmlformats.org/officeDocument/2006/relationships/image" Target="../media/image8.png"/><Relationship Id="rId67" Type="http://schemas.openxmlformats.org/officeDocument/2006/relationships/image" Target="../media/image99.png"/><Relationship Id="rId20" Type="http://schemas.openxmlformats.org/officeDocument/2006/relationships/tags" Target="../tags/tag438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6.png"/><Relationship Id="rId62" Type="http://schemas.openxmlformats.org/officeDocument/2006/relationships/image" Target="../media/image96.png"/><Relationship Id="rId70" Type="http://schemas.openxmlformats.org/officeDocument/2006/relationships/image" Target="../media/image67.png"/><Relationship Id="rId75" Type="http://schemas.openxmlformats.org/officeDocument/2006/relationships/image" Target="../media/image104.png"/><Relationship Id="rId1" Type="http://schemas.openxmlformats.org/officeDocument/2006/relationships/tags" Target="../tags/tag419.xml"/><Relationship Id="rId6" Type="http://schemas.openxmlformats.org/officeDocument/2006/relationships/tags" Target="../tags/tag42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tags" Target="../tags/tag484.xml"/><Relationship Id="rId39" Type="http://schemas.openxmlformats.org/officeDocument/2006/relationships/image" Target="../media/image68.png"/><Relationship Id="rId21" Type="http://schemas.openxmlformats.org/officeDocument/2006/relationships/tags" Target="../tags/tag479.xml"/><Relationship Id="rId34" Type="http://schemas.openxmlformats.org/officeDocument/2006/relationships/image" Target="../media/image3.png"/><Relationship Id="rId42" Type="http://schemas.openxmlformats.org/officeDocument/2006/relationships/image" Target="../media/image7.png"/><Relationship Id="rId47" Type="http://schemas.openxmlformats.org/officeDocument/2006/relationships/image" Target="../media/image45.png"/><Relationship Id="rId50" Type="http://schemas.openxmlformats.org/officeDocument/2006/relationships/image" Target="../media/image106.png"/><Relationship Id="rId55" Type="http://schemas.openxmlformats.org/officeDocument/2006/relationships/image" Target="../media/image107.png"/><Relationship Id="rId7" Type="http://schemas.openxmlformats.org/officeDocument/2006/relationships/tags" Target="../tags/tag465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tags" Target="../tags/tag483.xml"/><Relationship Id="rId33" Type="http://schemas.openxmlformats.org/officeDocument/2006/relationships/image" Target="../media/image60.png"/><Relationship Id="rId38" Type="http://schemas.openxmlformats.org/officeDocument/2006/relationships/image" Target="../media/image82.png"/><Relationship Id="rId46" Type="http://schemas.openxmlformats.org/officeDocument/2006/relationships/image" Target="../media/image8.png"/><Relationship Id="rId59" Type="http://schemas.openxmlformats.org/officeDocument/2006/relationships/image" Target="../media/image104.png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0" Type="http://schemas.openxmlformats.org/officeDocument/2006/relationships/tags" Target="../tags/tag478.xml"/><Relationship Id="rId29" Type="http://schemas.openxmlformats.org/officeDocument/2006/relationships/tags" Target="../tags/tag487.xml"/><Relationship Id="rId41" Type="http://schemas.openxmlformats.org/officeDocument/2006/relationships/image" Target="../media/image6.png"/><Relationship Id="rId54" Type="http://schemas.openxmlformats.org/officeDocument/2006/relationships/image" Target="../media/image67.png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tags" Target="../tags/tag482.xml"/><Relationship Id="rId32" Type="http://schemas.openxmlformats.org/officeDocument/2006/relationships/image" Target="../media/image9.png"/><Relationship Id="rId37" Type="http://schemas.openxmlformats.org/officeDocument/2006/relationships/image" Target="../media/image81.png"/><Relationship Id="rId40" Type="http://schemas.openxmlformats.org/officeDocument/2006/relationships/image" Target="../media/image40.png"/><Relationship Id="rId45" Type="http://schemas.openxmlformats.org/officeDocument/2006/relationships/image" Target="../media/image5.png"/><Relationship Id="rId53" Type="http://schemas.openxmlformats.org/officeDocument/2006/relationships/image" Target="../media/image66.png"/><Relationship Id="rId58" Type="http://schemas.openxmlformats.org/officeDocument/2006/relationships/image" Target="../media/image103.png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36" Type="http://schemas.openxmlformats.org/officeDocument/2006/relationships/image" Target="../media/image1.png"/><Relationship Id="rId49" Type="http://schemas.openxmlformats.org/officeDocument/2006/relationships/image" Target="../media/image99.png"/><Relationship Id="rId57" Type="http://schemas.openxmlformats.org/officeDocument/2006/relationships/image" Target="../media/image65.png"/><Relationship Id="rId10" Type="http://schemas.openxmlformats.org/officeDocument/2006/relationships/tags" Target="../tags/tag468.xml"/><Relationship Id="rId19" Type="http://schemas.openxmlformats.org/officeDocument/2006/relationships/tags" Target="../tags/tag477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3.png"/><Relationship Id="rId52" Type="http://schemas.openxmlformats.org/officeDocument/2006/relationships/image" Target="../media/image100.png"/><Relationship Id="rId60" Type="http://schemas.openxmlformats.org/officeDocument/2006/relationships/image" Target="../media/image75.png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30" Type="http://schemas.openxmlformats.org/officeDocument/2006/relationships/tags" Target="../tags/tag488.xml"/><Relationship Id="rId35" Type="http://schemas.openxmlformats.org/officeDocument/2006/relationships/image" Target="../media/image4.png"/><Relationship Id="rId43" Type="http://schemas.openxmlformats.org/officeDocument/2006/relationships/image" Target="../media/image12.png"/><Relationship Id="rId48" Type="http://schemas.openxmlformats.org/officeDocument/2006/relationships/image" Target="../media/image43.png"/><Relationship Id="rId56" Type="http://schemas.openxmlformats.org/officeDocument/2006/relationships/image" Target="../media/image101.png"/><Relationship Id="rId8" Type="http://schemas.openxmlformats.org/officeDocument/2006/relationships/tags" Target="../tags/tag466.xml"/><Relationship Id="rId51" Type="http://schemas.openxmlformats.org/officeDocument/2006/relationships/image" Target="../media/image42.png"/><Relationship Id="rId3" Type="http://schemas.openxmlformats.org/officeDocument/2006/relationships/tags" Target="../tags/tag46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26" Type="http://schemas.openxmlformats.org/officeDocument/2006/relationships/tags" Target="../tags/tag514.xml"/><Relationship Id="rId39" Type="http://schemas.openxmlformats.org/officeDocument/2006/relationships/image" Target="../media/image108.png"/><Relationship Id="rId21" Type="http://schemas.openxmlformats.org/officeDocument/2006/relationships/tags" Target="../tags/tag509.xml"/><Relationship Id="rId34" Type="http://schemas.openxmlformats.org/officeDocument/2006/relationships/image" Target="../media/image60.png"/><Relationship Id="rId42" Type="http://schemas.openxmlformats.org/officeDocument/2006/relationships/image" Target="../media/image107.png"/><Relationship Id="rId47" Type="http://schemas.openxmlformats.org/officeDocument/2006/relationships/image" Target="../media/image13.png"/><Relationship Id="rId50" Type="http://schemas.openxmlformats.org/officeDocument/2006/relationships/image" Target="../media/image45.png"/><Relationship Id="rId55" Type="http://schemas.openxmlformats.org/officeDocument/2006/relationships/image" Target="../media/image106.png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tags" Target="../tags/tag513.xml"/><Relationship Id="rId33" Type="http://schemas.openxmlformats.org/officeDocument/2006/relationships/image" Target="../media/image9.png"/><Relationship Id="rId38" Type="http://schemas.openxmlformats.org/officeDocument/2006/relationships/image" Target="../media/image68.png"/><Relationship Id="rId46" Type="http://schemas.openxmlformats.org/officeDocument/2006/relationships/image" Target="../media/image12.png"/><Relationship Id="rId59" Type="http://schemas.openxmlformats.org/officeDocument/2006/relationships/image" Target="../media/image111.png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0" Type="http://schemas.openxmlformats.org/officeDocument/2006/relationships/tags" Target="../tags/tag508.xml"/><Relationship Id="rId29" Type="http://schemas.openxmlformats.org/officeDocument/2006/relationships/tags" Target="../tags/tag517.xml"/><Relationship Id="rId41" Type="http://schemas.openxmlformats.org/officeDocument/2006/relationships/image" Target="../media/image109.png"/><Relationship Id="rId54" Type="http://schemas.openxmlformats.org/officeDocument/2006/relationships/image" Target="../media/image99.png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tags" Target="../tags/tag51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.png"/><Relationship Id="rId40" Type="http://schemas.openxmlformats.org/officeDocument/2006/relationships/image" Target="../media/image75.png"/><Relationship Id="rId45" Type="http://schemas.openxmlformats.org/officeDocument/2006/relationships/image" Target="../media/image7.png"/><Relationship Id="rId53" Type="http://schemas.openxmlformats.org/officeDocument/2006/relationships/image" Target="../media/image67.png"/><Relationship Id="rId58" Type="http://schemas.openxmlformats.org/officeDocument/2006/relationships/image" Target="../media/image110.png"/><Relationship Id="rId5" Type="http://schemas.openxmlformats.org/officeDocument/2006/relationships/tags" Target="../tags/tag493.xml"/><Relationship Id="rId15" Type="http://schemas.openxmlformats.org/officeDocument/2006/relationships/tags" Target="../tags/tag503.xml"/><Relationship Id="rId23" Type="http://schemas.openxmlformats.org/officeDocument/2006/relationships/tags" Target="../tags/tag511.xml"/><Relationship Id="rId28" Type="http://schemas.openxmlformats.org/officeDocument/2006/relationships/tags" Target="../tags/tag516.xml"/><Relationship Id="rId36" Type="http://schemas.openxmlformats.org/officeDocument/2006/relationships/image" Target="../media/image4.png"/><Relationship Id="rId49" Type="http://schemas.openxmlformats.org/officeDocument/2006/relationships/image" Target="../media/image8.png"/><Relationship Id="rId57" Type="http://schemas.openxmlformats.org/officeDocument/2006/relationships/image" Target="../media/image100.png"/><Relationship Id="rId10" Type="http://schemas.openxmlformats.org/officeDocument/2006/relationships/tags" Target="../tags/tag498.xml"/><Relationship Id="rId19" Type="http://schemas.openxmlformats.org/officeDocument/2006/relationships/tags" Target="../tags/tag507.xml"/><Relationship Id="rId31" Type="http://schemas.openxmlformats.org/officeDocument/2006/relationships/tags" Target="../tags/tag519.xml"/><Relationship Id="rId44" Type="http://schemas.openxmlformats.org/officeDocument/2006/relationships/image" Target="../media/image6.png"/><Relationship Id="rId52" Type="http://schemas.openxmlformats.org/officeDocument/2006/relationships/image" Target="../media/image66.png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tags" Target="../tags/tag510.xml"/><Relationship Id="rId27" Type="http://schemas.openxmlformats.org/officeDocument/2006/relationships/tags" Target="../tags/tag515.xml"/><Relationship Id="rId30" Type="http://schemas.openxmlformats.org/officeDocument/2006/relationships/tags" Target="../tags/tag518.xml"/><Relationship Id="rId35" Type="http://schemas.openxmlformats.org/officeDocument/2006/relationships/image" Target="../media/image3.png"/><Relationship Id="rId43" Type="http://schemas.openxmlformats.org/officeDocument/2006/relationships/image" Target="../media/image40.png"/><Relationship Id="rId48" Type="http://schemas.openxmlformats.org/officeDocument/2006/relationships/image" Target="../media/image5.png"/><Relationship Id="rId56" Type="http://schemas.openxmlformats.org/officeDocument/2006/relationships/image" Target="../media/image42.png"/><Relationship Id="rId8" Type="http://schemas.openxmlformats.org/officeDocument/2006/relationships/tags" Target="../tags/tag496.xml"/><Relationship Id="rId51" Type="http://schemas.openxmlformats.org/officeDocument/2006/relationships/image" Target="../media/image43.png"/><Relationship Id="rId3" Type="http://schemas.openxmlformats.org/officeDocument/2006/relationships/tags" Target="../tags/tag49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26" Type="http://schemas.openxmlformats.org/officeDocument/2006/relationships/tags" Target="../tags/tag545.xml"/><Relationship Id="rId39" Type="http://schemas.openxmlformats.org/officeDocument/2006/relationships/image" Target="../media/image6.png"/><Relationship Id="rId3" Type="http://schemas.openxmlformats.org/officeDocument/2006/relationships/tags" Target="../tags/tag522.xml"/><Relationship Id="rId21" Type="http://schemas.openxmlformats.org/officeDocument/2006/relationships/tags" Target="../tags/tag540.xml"/><Relationship Id="rId34" Type="http://schemas.openxmlformats.org/officeDocument/2006/relationships/image" Target="../media/image68.png"/><Relationship Id="rId42" Type="http://schemas.openxmlformats.org/officeDocument/2006/relationships/image" Target="../media/image13.png"/><Relationship Id="rId47" Type="http://schemas.openxmlformats.org/officeDocument/2006/relationships/image" Target="../media/image42.png"/><Relationship Id="rId50" Type="http://schemas.openxmlformats.org/officeDocument/2006/relationships/image" Target="../media/image65.png"/><Relationship Id="rId7" Type="http://schemas.openxmlformats.org/officeDocument/2006/relationships/tags" Target="../tags/tag526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5" Type="http://schemas.openxmlformats.org/officeDocument/2006/relationships/tags" Target="../tags/tag544.xml"/><Relationship Id="rId33" Type="http://schemas.openxmlformats.org/officeDocument/2006/relationships/image" Target="../media/image1.png"/><Relationship Id="rId38" Type="http://schemas.openxmlformats.org/officeDocument/2006/relationships/image" Target="../media/image40.png"/><Relationship Id="rId46" Type="http://schemas.openxmlformats.org/officeDocument/2006/relationships/image" Target="../media/image43.png"/><Relationship Id="rId2" Type="http://schemas.openxmlformats.org/officeDocument/2006/relationships/tags" Target="../tags/tag521.xml"/><Relationship Id="rId16" Type="http://schemas.openxmlformats.org/officeDocument/2006/relationships/tags" Target="../tags/tag535.xml"/><Relationship Id="rId20" Type="http://schemas.openxmlformats.org/officeDocument/2006/relationships/tags" Target="../tags/tag539.xml"/><Relationship Id="rId29" Type="http://schemas.openxmlformats.org/officeDocument/2006/relationships/image" Target="../media/image9.png"/><Relationship Id="rId41" Type="http://schemas.openxmlformats.org/officeDocument/2006/relationships/image" Target="../media/image12.png"/><Relationship Id="rId54" Type="http://schemas.openxmlformats.org/officeDocument/2006/relationships/image" Target="../media/image63.png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24" Type="http://schemas.openxmlformats.org/officeDocument/2006/relationships/tags" Target="../tags/tag543.xml"/><Relationship Id="rId32" Type="http://schemas.openxmlformats.org/officeDocument/2006/relationships/image" Target="../media/image4.png"/><Relationship Id="rId37" Type="http://schemas.openxmlformats.org/officeDocument/2006/relationships/image" Target="../media/image75.png"/><Relationship Id="rId40" Type="http://schemas.openxmlformats.org/officeDocument/2006/relationships/image" Target="../media/image7.png"/><Relationship Id="rId45" Type="http://schemas.openxmlformats.org/officeDocument/2006/relationships/image" Target="../media/image45.png"/><Relationship Id="rId53" Type="http://schemas.openxmlformats.org/officeDocument/2006/relationships/image" Target="../media/image57.png"/><Relationship Id="rId5" Type="http://schemas.openxmlformats.org/officeDocument/2006/relationships/tags" Target="../tags/tag524.xml"/><Relationship Id="rId15" Type="http://schemas.openxmlformats.org/officeDocument/2006/relationships/tags" Target="../tags/tag534.xml"/><Relationship Id="rId23" Type="http://schemas.openxmlformats.org/officeDocument/2006/relationships/tags" Target="../tags/tag54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99.png"/><Relationship Id="rId49" Type="http://schemas.openxmlformats.org/officeDocument/2006/relationships/image" Target="../media/image64.png"/><Relationship Id="rId10" Type="http://schemas.openxmlformats.org/officeDocument/2006/relationships/tags" Target="../tags/tag529.xml"/><Relationship Id="rId19" Type="http://schemas.openxmlformats.org/officeDocument/2006/relationships/tags" Target="../tags/tag538.xml"/><Relationship Id="rId31" Type="http://schemas.openxmlformats.org/officeDocument/2006/relationships/image" Target="../media/image3.png"/><Relationship Id="rId44" Type="http://schemas.openxmlformats.org/officeDocument/2006/relationships/image" Target="../media/image8.png"/><Relationship Id="rId52" Type="http://schemas.openxmlformats.org/officeDocument/2006/relationships/image" Target="../media/image107.png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33.xml"/><Relationship Id="rId22" Type="http://schemas.openxmlformats.org/officeDocument/2006/relationships/tags" Target="../tags/tag541.xml"/><Relationship Id="rId27" Type="http://schemas.openxmlformats.org/officeDocument/2006/relationships/tags" Target="../tags/tag546.xml"/><Relationship Id="rId30" Type="http://schemas.openxmlformats.org/officeDocument/2006/relationships/image" Target="../media/image60.png"/><Relationship Id="rId35" Type="http://schemas.openxmlformats.org/officeDocument/2006/relationships/image" Target="../media/image112.png"/><Relationship Id="rId43" Type="http://schemas.openxmlformats.org/officeDocument/2006/relationships/image" Target="../media/image5.png"/><Relationship Id="rId48" Type="http://schemas.openxmlformats.org/officeDocument/2006/relationships/image" Target="../media/image100.png"/><Relationship Id="rId8" Type="http://schemas.openxmlformats.org/officeDocument/2006/relationships/tags" Target="../tags/tag527.xml"/><Relationship Id="rId51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26" Type="http://schemas.openxmlformats.org/officeDocument/2006/relationships/tags" Target="../tags/tag572.xml"/><Relationship Id="rId39" Type="http://schemas.openxmlformats.org/officeDocument/2006/relationships/image" Target="../media/image1.png"/><Relationship Id="rId21" Type="http://schemas.openxmlformats.org/officeDocument/2006/relationships/tags" Target="../tags/tag567.xml"/><Relationship Id="rId34" Type="http://schemas.openxmlformats.org/officeDocument/2006/relationships/tags" Target="../tags/tag580.xml"/><Relationship Id="rId42" Type="http://schemas.openxmlformats.org/officeDocument/2006/relationships/image" Target="../media/image12.png"/><Relationship Id="rId47" Type="http://schemas.openxmlformats.org/officeDocument/2006/relationships/image" Target="../media/image15.png"/><Relationship Id="rId50" Type="http://schemas.openxmlformats.org/officeDocument/2006/relationships/image" Target="../media/image40.png"/><Relationship Id="rId55" Type="http://schemas.openxmlformats.org/officeDocument/2006/relationships/image" Target="../media/image112.png"/><Relationship Id="rId63" Type="http://schemas.openxmlformats.org/officeDocument/2006/relationships/image" Target="../media/image114.png"/><Relationship Id="rId68" Type="http://schemas.openxmlformats.org/officeDocument/2006/relationships/image" Target="../media/image65.png"/><Relationship Id="rId7" Type="http://schemas.openxmlformats.org/officeDocument/2006/relationships/tags" Target="../tags/tag553.xml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9" Type="http://schemas.openxmlformats.org/officeDocument/2006/relationships/tags" Target="../tags/tag575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24" Type="http://schemas.openxmlformats.org/officeDocument/2006/relationships/tags" Target="../tags/tag570.xml"/><Relationship Id="rId32" Type="http://schemas.openxmlformats.org/officeDocument/2006/relationships/tags" Target="../tags/tag578.xml"/><Relationship Id="rId37" Type="http://schemas.openxmlformats.org/officeDocument/2006/relationships/image" Target="../media/image9.png"/><Relationship Id="rId40" Type="http://schemas.openxmlformats.org/officeDocument/2006/relationships/image" Target="../media/image6.png"/><Relationship Id="rId45" Type="http://schemas.openxmlformats.org/officeDocument/2006/relationships/image" Target="../media/image8.png"/><Relationship Id="rId53" Type="http://schemas.openxmlformats.org/officeDocument/2006/relationships/image" Target="../media/image46.png"/><Relationship Id="rId58" Type="http://schemas.openxmlformats.org/officeDocument/2006/relationships/image" Target="../media/image63.png"/><Relationship Id="rId66" Type="http://schemas.openxmlformats.org/officeDocument/2006/relationships/image" Target="../media/image42.png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23" Type="http://schemas.openxmlformats.org/officeDocument/2006/relationships/tags" Target="../tags/tag569.xml"/><Relationship Id="rId28" Type="http://schemas.openxmlformats.org/officeDocument/2006/relationships/tags" Target="../tags/tag574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45.png"/><Relationship Id="rId57" Type="http://schemas.openxmlformats.org/officeDocument/2006/relationships/image" Target="../media/image62.png"/><Relationship Id="rId61" Type="http://schemas.openxmlformats.org/officeDocument/2006/relationships/image" Target="../media/image109.png"/><Relationship Id="rId10" Type="http://schemas.openxmlformats.org/officeDocument/2006/relationships/tags" Target="../tags/tag556.xml"/><Relationship Id="rId19" Type="http://schemas.openxmlformats.org/officeDocument/2006/relationships/tags" Target="../tags/tag565.xml"/><Relationship Id="rId31" Type="http://schemas.openxmlformats.org/officeDocument/2006/relationships/tags" Target="../tags/tag577.xml"/><Relationship Id="rId44" Type="http://schemas.openxmlformats.org/officeDocument/2006/relationships/image" Target="../media/image5.png"/><Relationship Id="rId52" Type="http://schemas.openxmlformats.org/officeDocument/2006/relationships/image" Target="../media/image43.png"/><Relationship Id="rId60" Type="http://schemas.openxmlformats.org/officeDocument/2006/relationships/image" Target="../media/image75.png"/><Relationship Id="rId65" Type="http://schemas.openxmlformats.org/officeDocument/2006/relationships/image" Target="../media/image116.png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tags" Target="../tags/tag568.xml"/><Relationship Id="rId27" Type="http://schemas.openxmlformats.org/officeDocument/2006/relationships/tags" Target="../tags/tag573.xml"/><Relationship Id="rId30" Type="http://schemas.openxmlformats.org/officeDocument/2006/relationships/tags" Target="../tags/tag576.xml"/><Relationship Id="rId35" Type="http://schemas.openxmlformats.org/officeDocument/2006/relationships/tags" Target="../tags/tag581.xml"/><Relationship Id="rId43" Type="http://schemas.openxmlformats.org/officeDocument/2006/relationships/image" Target="../media/image13.png"/><Relationship Id="rId48" Type="http://schemas.openxmlformats.org/officeDocument/2006/relationships/image" Target="../media/image16.png"/><Relationship Id="rId56" Type="http://schemas.openxmlformats.org/officeDocument/2006/relationships/image" Target="../media/image61.png"/><Relationship Id="rId64" Type="http://schemas.openxmlformats.org/officeDocument/2006/relationships/image" Target="../media/image115.png"/><Relationship Id="rId69" Type="http://schemas.openxmlformats.org/officeDocument/2006/relationships/image" Target="../media/image107.png"/><Relationship Id="rId8" Type="http://schemas.openxmlformats.org/officeDocument/2006/relationships/tags" Target="../tags/tag554.xml"/><Relationship Id="rId51" Type="http://schemas.openxmlformats.org/officeDocument/2006/relationships/image" Target="../media/image41.png"/><Relationship Id="rId3" Type="http://schemas.openxmlformats.org/officeDocument/2006/relationships/tags" Target="../tags/tag549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5" Type="http://schemas.openxmlformats.org/officeDocument/2006/relationships/tags" Target="../tags/tag571.xml"/><Relationship Id="rId33" Type="http://schemas.openxmlformats.org/officeDocument/2006/relationships/tags" Target="../tags/tag579.xml"/><Relationship Id="rId38" Type="http://schemas.openxmlformats.org/officeDocument/2006/relationships/image" Target="../media/image60.png"/><Relationship Id="rId46" Type="http://schemas.openxmlformats.org/officeDocument/2006/relationships/image" Target="../media/image14.png"/><Relationship Id="rId59" Type="http://schemas.openxmlformats.org/officeDocument/2006/relationships/image" Target="../media/image99.png"/><Relationship Id="rId67" Type="http://schemas.openxmlformats.org/officeDocument/2006/relationships/image" Target="../media/image64.png"/><Relationship Id="rId20" Type="http://schemas.openxmlformats.org/officeDocument/2006/relationships/tags" Target="../tags/tag566.xml"/><Relationship Id="rId41" Type="http://schemas.openxmlformats.org/officeDocument/2006/relationships/image" Target="../media/image7.png"/><Relationship Id="rId54" Type="http://schemas.openxmlformats.org/officeDocument/2006/relationships/image" Target="../media/image39.png"/><Relationship Id="rId62" Type="http://schemas.openxmlformats.org/officeDocument/2006/relationships/image" Target="../media/image113.png"/><Relationship Id="rId70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18" Type="http://schemas.openxmlformats.org/officeDocument/2006/relationships/image" Target="../media/image118.png"/><Relationship Id="rId26" Type="http://schemas.openxmlformats.org/officeDocument/2006/relationships/image" Target="../media/image116.png"/><Relationship Id="rId3" Type="http://schemas.openxmlformats.org/officeDocument/2006/relationships/tags" Target="../tags/tag584.xml"/><Relationship Id="rId21" Type="http://schemas.openxmlformats.org/officeDocument/2006/relationships/image" Target="../media/image99.png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image" Target="../media/image117.png"/><Relationship Id="rId25" Type="http://schemas.openxmlformats.org/officeDocument/2006/relationships/image" Target="../media/image115.png"/><Relationship Id="rId2" Type="http://schemas.openxmlformats.org/officeDocument/2006/relationships/tags" Target="../tags/tag58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3.png"/><Relationship Id="rId29" Type="http://schemas.openxmlformats.org/officeDocument/2006/relationships/image" Target="../media/image107.png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image" Target="../media/image114.png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image" Target="../media/image109.png"/><Relationship Id="rId28" Type="http://schemas.openxmlformats.org/officeDocument/2006/relationships/image" Target="../media/image65.png"/><Relationship Id="rId10" Type="http://schemas.openxmlformats.org/officeDocument/2006/relationships/tags" Target="../tags/tag591.xml"/><Relationship Id="rId19" Type="http://schemas.openxmlformats.org/officeDocument/2006/relationships/image" Target="../media/image112.png"/><Relationship Id="rId31" Type="http://schemas.openxmlformats.org/officeDocument/2006/relationships/image" Target="../media/image119.png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image" Target="../media/image75.png"/><Relationship Id="rId27" Type="http://schemas.openxmlformats.org/officeDocument/2006/relationships/image" Target="../media/image64.png"/><Relationship Id="rId30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609.xml"/><Relationship Id="rId18" Type="http://schemas.openxmlformats.org/officeDocument/2006/relationships/tags" Target="../tags/tag614.xml"/><Relationship Id="rId26" Type="http://schemas.openxmlformats.org/officeDocument/2006/relationships/tags" Target="../tags/tag622.xml"/><Relationship Id="rId39" Type="http://schemas.openxmlformats.org/officeDocument/2006/relationships/image" Target="../media/image117.png"/><Relationship Id="rId21" Type="http://schemas.openxmlformats.org/officeDocument/2006/relationships/tags" Target="../tags/tag617.xml"/><Relationship Id="rId34" Type="http://schemas.openxmlformats.org/officeDocument/2006/relationships/image" Target="../media/image121.png"/><Relationship Id="rId42" Type="http://schemas.openxmlformats.org/officeDocument/2006/relationships/image" Target="../media/image55.png"/><Relationship Id="rId47" Type="http://schemas.openxmlformats.org/officeDocument/2006/relationships/image" Target="../media/image114.png"/><Relationship Id="rId50" Type="http://schemas.openxmlformats.org/officeDocument/2006/relationships/image" Target="../media/image127.png"/><Relationship Id="rId55" Type="http://schemas.openxmlformats.org/officeDocument/2006/relationships/image" Target="../media/image57.png"/><Relationship Id="rId7" Type="http://schemas.openxmlformats.org/officeDocument/2006/relationships/tags" Target="../tags/tag603.xml"/><Relationship Id="rId2" Type="http://schemas.openxmlformats.org/officeDocument/2006/relationships/tags" Target="../tags/tag598.xml"/><Relationship Id="rId16" Type="http://schemas.openxmlformats.org/officeDocument/2006/relationships/tags" Target="../tags/tag612.xml"/><Relationship Id="rId20" Type="http://schemas.openxmlformats.org/officeDocument/2006/relationships/tags" Target="../tags/tag616.xml"/><Relationship Id="rId29" Type="http://schemas.openxmlformats.org/officeDocument/2006/relationships/tags" Target="../tags/tag625.xml"/><Relationship Id="rId41" Type="http://schemas.openxmlformats.org/officeDocument/2006/relationships/image" Target="../media/image126.png"/><Relationship Id="rId54" Type="http://schemas.openxmlformats.org/officeDocument/2006/relationships/image" Target="../media/image107.png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24" Type="http://schemas.openxmlformats.org/officeDocument/2006/relationships/tags" Target="../tags/tag620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24.png"/><Relationship Id="rId40" Type="http://schemas.openxmlformats.org/officeDocument/2006/relationships/image" Target="../media/image118.png"/><Relationship Id="rId45" Type="http://schemas.openxmlformats.org/officeDocument/2006/relationships/image" Target="../media/image75.png"/><Relationship Id="rId53" Type="http://schemas.openxmlformats.org/officeDocument/2006/relationships/image" Target="../media/image65.png"/><Relationship Id="rId58" Type="http://schemas.openxmlformats.org/officeDocument/2006/relationships/image" Target="../media/image130.png"/><Relationship Id="rId5" Type="http://schemas.openxmlformats.org/officeDocument/2006/relationships/tags" Target="../tags/tag601.xml"/><Relationship Id="rId15" Type="http://schemas.openxmlformats.org/officeDocument/2006/relationships/tags" Target="../tags/tag611.xml"/><Relationship Id="rId23" Type="http://schemas.openxmlformats.org/officeDocument/2006/relationships/tags" Target="../tags/tag619.xml"/><Relationship Id="rId28" Type="http://schemas.openxmlformats.org/officeDocument/2006/relationships/tags" Target="../tags/tag624.xml"/><Relationship Id="rId36" Type="http://schemas.openxmlformats.org/officeDocument/2006/relationships/image" Target="../media/image123.png"/><Relationship Id="rId49" Type="http://schemas.openxmlformats.org/officeDocument/2006/relationships/image" Target="../media/image116.png"/><Relationship Id="rId57" Type="http://schemas.openxmlformats.org/officeDocument/2006/relationships/image" Target="../media/image129.png"/><Relationship Id="rId61" Type="http://schemas.openxmlformats.org/officeDocument/2006/relationships/image" Target="../media/image133.png"/><Relationship Id="rId10" Type="http://schemas.openxmlformats.org/officeDocument/2006/relationships/tags" Target="../tags/tag606.xml"/><Relationship Id="rId19" Type="http://schemas.openxmlformats.org/officeDocument/2006/relationships/tags" Target="../tags/tag615.xml"/><Relationship Id="rId31" Type="http://schemas.openxmlformats.org/officeDocument/2006/relationships/tags" Target="../tags/tag627.xml"/><Relationship Id="rId44" Type="http://schemas.openxmlformats.org/officeDocument/2006/relationships/image" Target="../media/image63.png"/><Relationship Id="rId52" Type="http://schemas.openxmlformats.org/officeDocument/2006/relationships/image" Target="../media/image64.png"/><Relationship Id="rId60" Type="http://schemas.openxmlformats.org/officeDocument/2006/relationships/image" Target="../media/image132.png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tags" Target="../tags/tag610.xml"/><Relationship Id="rId22" Type="http://schemas.openxmlformats.org/officeDocument/2006/relationships/tags" Target="../tags/tag618.xml"/><Relationship Id="rId27" Type="http://schemas.openxmlformats.org/officeDocument/2006/relationships/tags" Target="../tags/tag623.xml"/><Relationship Id="rId30" Type="http://schemas.openxmlformats.org/officeDocument/2006/relationships/tags" Target="../tags/tag626.xml"/><Relationship Id="rId35" Type="http://schemas.openxmlformats.org/officeDocument/2006/relationships/image" Target="../media/image122.png"/><Relationship Id="rId43" Type="http://schemas.openxmlformats.org/officeDocument/2006/relationships/image" Target="../media/image112.png"/><Relationship Id="rId48" Type="http://schemas.openxmlformats.org/officeDocument/2006/relationships/image" Target="../media/image115.png"/><Relationship Id="rId56" Type="http://schemas.openxmlformats.org/officeDocument/2006/relationships/image" Target="../media/image119.png"/><Relationship Id="rId8" Type="http://schemas.openxmlformats.org/officeDocument/2006/relationships/tags" Target="../tags/tag604.xml"/><Relationship Id="rId51" Type="http://schemas.openxmlformats.org/officeDocument/2006/relationships/image" Target="../media/image128.png"/><Relationship Id="rId3" Type="http://schemas.openxmlformats.org/officeDocument/2006/relationships/tags" Target="../tags/tag599.xml"/><Relationship Id="rId12" Type="http://schemas.openxmlformats.org/officeDocument/2006/relationships/tags" Target="../tags/tag608.xml"/><Relationship Id="rId17" Type="http://schemas.openxmlformats.org/officeDocument/2006/relationships/tags" Target="../tags/tag613.xml"/><Relationship Id="rId25" Type="http://schemas.openxmlformats.org/officeDocument/2006/relationships/tags" Target="../tags/tag621.xml"/><Relationship Id="rId33" Type="http://schemas.openxmlformats.org/officeDocument/2006/relationships/image" Target="../media/image120.png"/><Relationship Id="rId38" Type="http://schemas.openxmlformats.org/officeDocument/2006/relationships/image" Target="../media/image125.png"/><Relationship Id="rId46" Type="http://schemas.openxmlformats.org/officeDocument/2006/relationships/image" Target="../media/image109.png"/><Relationship Id="rId59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13" Type="http://schemas.openxmlformats.org/officeDocument/2006/relationships/tags" Target="../tags/tag640.xml"/><Relationship Id="rId18" Type="http://schemas.openxmlformats.org/officeDocument/2006/relationships/tags" Target="../tags/tag64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64.png"/><Relationship Id="rId3" Type="http://schemas.openxmlformats.org/officeDocument/2006/relationships/tags" Target="../tags/tag630.xml"/><Relationship Id="rId21" Type="http://schemas.openxmlformats.org/officeDocument/2006/relationships/tags" Target="../tags/tag648.xml"/><Relationship Id="rId34" Type="http://schemas.openxmlformats.org/officeDocument/2006/relationships/image" Target="../media/image75.png"/><Relationship Id="rId42" Type="http://schemas.openxmlformats.org/officeDocument/2006/relationships/image" Target="../media/image57.png"/><Relationship Id="rId47" Type="http://schemas.openxmlformats.org/officeDocument/2006/relationships/image" Target="../media/image124.png"/><Relationship Id="rId7" Type="http://schemas.openxmlformats.org/officeDocument/2006/relationships/tags" Target="../tags/tag634.xml"/><Relationship Id="rId12" Type="http://schemas.openxmlformats.org/officeDocument/2006/relationships/tags" Target="../tags/tag639.xml"/><Relationship Id="rId17" Type="http://schemas.openxmlformats.org/officeDocument/2006/relationships/tags" Target="../tags/tag644.xml"/><Relationship Id="rId25" Type="http://schemas.openxmlformats.org/officeDocument/2006/relationships/tags" Target="../tags/tag652.xml"/><Relationship Id="rId33" Type="http://schemas.openxmlformats.org/officeDocument/2006/relationships/image" Target="../media/image63.png"/><Relationship Id="rId38" Type="http://schemas.openxmlformats.org/officeDocument/2006/relationships/image" Target="../media/image116.png"/><Relationship Id="rId46" Type="http://schemas.openxmlformats.org/officeDocument/2006/relationships/image" Target="../media/image126.png"/><Relationship Id="rId2" Type="http://schemas.openxmlformats.org/officeDocument/2006/relationships/tags" Target="../tags/tag629.xml"/><Relationship Id="rId16" Type="http://schemas.openxmlformats.org/officeDocument/2006/relationships/tags" Target="../tags/tag643.xml"/><Relationship Id="rId20" Type="http://schemas.openxmlformats.org/officeDocument/2006/relationships/tags" Target="../tags/tag647.xml"/><Relationship Id="rId29" Type="http://schemas.openxmlformats.org/officeDocument/2006/relationships/image" Target="../media/image125.png"/><Relationship Id="rId41" Type="http://schemas.openxmlformats.org/officeDocument/2006/relationships/image" Target="../media/image107.png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tags" Target="../tags/tag638.xml"/><Relationship Id="rId24" Type="http://schemas.openxmlformats.org/officeDocument/2006/relationships/tags" Target="../tags/tag651.xml"/><Relationship Id="rId32" Type="http://schemas.openxmlformats.org/officeDocument/2006/relationships/image" Target="../media/image112.png"/><Relationship Id="rId37" Type="http://schemas.openxmlformats.org/officeDocument/2006/relationships/image" Target="../media/image115.png"/><Relationship Id="rId40" Type="http://schemas.openxmlformats.org/officeDocument/2006/relationships/image" Target="../media/image65.png"/><Relationship Id="rId45" Type="http://schemas.openxmlformats.org/officeDocument/2006/relationships/image" Target="../media/image133.png"/><Relationship Id="rId5" Type="http://schemas.openxmlformats.org/officeDocument/2006/relationships/tags" Target="../tags/tag632.xml"/><Relationship Id="rId15" Type="http://schemas.openxmlformats.org/officeDocument/2006/relationships/tags" Target="../tags/tag642.xml"/><Relationship Id="rId23" Type="http://schemas.openxmlformats.org/officeDocument/2006/relationships/tags" Target="../tags/tag650.xml"/><Relationship Id="rId28" Type="http://schemas.openxmlformats.org/officeDocument/2006/relationships/image" Target="../media/image123.png"/><Relationship Id="rId36" Type="http://schemas.openxmlformats.org/officeDocument/2006/relationships/image" Target="../media/image114.png"/><Relationship Id="rId10" Type="http://schemas.openxmlformats.org/officeDocument/2006/relationships/tags" Target="../tags/tag637.xml"/><Relationship Id="rId19" Type="http://schemas.openxmlformats.org/officeDocument/2006/relationships/tags" Target="../tags/tag646.xml"/><Relationship Id="rId31" Type="http://schemas.openxmlformats.org/officeDocument/2006/relationships/image" Target="../media/image118.png"/><Relationship Id="rId44" Type="http://schemas.openxmlformats.org/officeDocument/2006/relationships/image" Target="../media/image131.png"/><Relationship Id="rId4" Type="http://schemas.openxmlformats.org/officeDocument/2006/relationships/tags" Target="../tags/tag631.xml"/><Relationship Id="rId9" Type="http://schemas.openxmlformats.org/officeDocument/2006/relationships/tags" Target="../tags/tag636.xml"/><Relationship Id="rId14" Type="http://schemas.openxmlformats.org/officeDocument/2006/relationships/tags" Target="../tags/tag641.xml"/><Relationship Id="rId22" Type="http://schemas.openxmlformats.org/officeDocument/2006/relationships/tags" Target="../tags/tag649.xml"/><Relationship Id="rId27" Type="http://schemas.openxmlformats.org/officeDocument/2006/relationships/image" Target="../media/image55.png"/><Relationship Id="rId30" Type="http://schemas.openxmlformats.org/officeDocument/2006/relationships/image" Target="../media/image117.png"/><Relationship Id="rId35" Type="http://schemas.openxmlformats.org/officeDocument/2006/relationships/image" Target="../media/image109.png"/><Relationship Id="rId43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665.xml"/><Relationship Id="rId18" Type="http://schemas.openxmlformats.org/officeDocument/2006/relationships/tags" Target="../tags/tag670.xml"/><Relationship Id="rId26" Type="http://schemas.openxmlformats.org/officeDocument/2006/relationships/image" Target="../media/image134.png"/><Relationship Id="rId39" Type="http://schemas.openxmlformats.org/officeDocument/2006/relationships/image" Target="../media/image116.png"/><Relationship Id="rId3" Type="http://schemas.openxmlformats.org/officeDocument/2006/relationships/tags" Target="../tags/tag655.xml"/><Relationship Id="rId21" Type="http://schemas.openxmlformats.org/officeDocument/2006/relationships/tags" Target="../tags/tag673.xml"/><Relationship Id="rId34" Type="http://schemas.openxmlformats.org/officeDocument/2006/relationships/image" Target="../media/image63.png"/><Relationship Id="rId42" Type="http://schemas.openxmlformats.org/officeDocument/2006/relationships/image" Target="../media/image64.png"/><Relationship Id="rId47" Type="http://schemas.openxmlformats.org/officeDocument/2006/relationships/image" Target="../media/image131.png"/><Relationship Id="rId7" Type="http://schemas.openxmlformats.org/officeDocument/2006/relationships/tags" Target="../tags/tag659.xml"/><Relationship Id="rId12" Type="http://schemas.openxmlformats.org/officeDocument/2006/relationships/tags" Target="../tags/tag664.xml"/><Relationship Id="rId17" Type="http://schemas.openxmlformats.org/officeDocument/2006/relationships/tags" Target="../tags/tag66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12.png"/><Relationship Id="rId38" Type="http://schemas.openxmlformats.org/officeDocument/2006/relationships/image" Target="../media/image115.png"/><Relationship Id="rId46" Type="http://schemas.openxmlformats.org/officeDocument/2006/relationships/image" Target="../media/image119.png"/><Relationship Id="rId2" Type="http://schemas.openxmlformats.org/officeDocument/2006/relationships/tags" Target="../tags/tag654.xml"/><Relationship Id="rId16" Type="http://schemas.openxmlformats.org/officeDocument/2006/relationships/tags" Target="../tags/tag668.xml"/><Relationship Id="rId20" Type="http://schemas.openxmlformats.org/officeDocument/2006/relationships/tags" Target="../tags/tag672.xml"/><Relationship Id="rId29" Type="http://schemas.openxmlformats.org/officeDocument/2006/relationships/image" Target="../media/image124.png"/><Relationship Id="rId41" Type="http://schemas.openxmlformats.org/officeDocument/2006/relationships/image" Target="../media/image126.png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11" Type="http://schemas.openxmlformats.org/officeDocument/2006/relationships/tags" Target="../tags/tag663.xml"/><Relationship Id="rId24" Type="http://schemas.openxmlformats.org/officeDocument/2006/relationships/tags" Target="../tags/tag676.xml"/><Relationship Id="rId32" Type="http://schemas.openxmlformats.org/officeDocument/2006/relationships/image" Target="../media/image118.png"/><Relationship Id="rId37" Type="http://schemas.openxmlformats.org/officeDocument/2006/relationships/image" Target="../media/image114.png"/><Relationship Id="rId40" Type="http://schemas.openxmlformats.org/officeDocument/2006/relationships/image" Target="../media/image55.png"/><Relationship Id="rId45" Type="http://schemas.openxmlformats.org/officeDocument/2006/relationships/image" Target="../media/image57.png"/><Relationship Id="rId5" Type="http://schemas.openxmlformats.org/officeDocument/2006/relationships/tags" Target="../tags/tag657.xml"/><Relationship Id="rId15" Type="http://schemas.openxmlformats.org/officeDocument/2006/relationships/tags" Target="../tags/tag667.xml"/><Relationship Id="rId23" Type="http://schemas.openxmlformats.org/officeDocument/2006/relationships/tags" Target="../tags/tag675.xml"/><Relationship Id="rId28" Type="http://schemas.openxmlformats.org/officeDocument/2006/relationships/image" Target="../media/image123.png"/><Relationship Id="rId36" Type="http://schemas.openxmlformats.org/officeDocument/2006/relationships/image" Target="../media/image109.png"/><Relationship Id="rId49" Type="http://schemas.openxmlformats.org/officeDocument/2006/relationships/image" Target="../media/image133.png"/><Relationship Id="rId10" Type="http://schemas.openxmlformats.org/officeDocument/2006/relationships/tags" Target="../tags/tag662.xml"/><Relationship Id="rId19" Type="http://schemas.openxmlformats.org/officeDocument/2006/relationships/tags" Target="../tags/tag671.xml"/><Relationship Id="rId31" Type="http://schemas.openxmlformats.org/officeDocument/2006/relationships/image" Target="../media/image117.png"/><Relationship Id="rId44" Type="http://schemas.openxmlformats.org/officeDocument/2006/relationships/image" Target="../media/image107.png"/><Relationship Id="rId4" Type="http://schemas.openxmlformats.org/officeDocument/2006/relationships/tags" Target="../tags/tag656.xml"/><Relationship Id="rId9" Type="http://schemas.openxmlformats.org/officeDocument/2006/relationships/tags" Target="../tags/tag661.xml"/><Relationship Id="rId14" Type="http://schemas.openxmlformats.org/officeDocument/2006/relationships/tags" Target="../tags/tag666.xml"/><Relationship Id="rId22" Type="http://schemas.openxmlformats.org/officeDocument/2006/relationships/tags" Target="../tags/tag674.xml"/><Relationship Id="rId27" Type="http://schemas.openxmlformats.org/officeDocument/2006/relationships/image" Target="../media/image135.png"/><Relationship Id="rId30" Type="http://schemas.openxmlformats.org/officeDocument/2006/relationships/image" Target="../media/image125.png"/><Relationship Id="rId35" Type="http://schemas.openxmlformats.org/officeDocument/2006/relationships/image" Target="../media/image75.png"/><Relationship Id="rId43" Type="http://schemas.openxmlformats.org/officeDocument/2006/relationships/image" Target="../media/image65.png"/><Relationship Id="rId48" Type="http://schemas.openxmlformats.org/officeDocument/2006/relationships/image" Target="../media/image136.png"/><Relationship Id="rId8" Type="http://schemas.openxmlformats.org/officeDocument/2006/relationships/tags" Target="../tags/tag660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89.xml"/><Relationship Id="rId18" Type="http://schemas.openxmlformats.org/officeDocument/2006/relationships/tags" Target="../tags/tag694.xml"/><Relationship Id="rId26" Type="http://schemas.openxmlformats.org/officeDocument/2006/relationships/tags" Target="../tags/tag702.xml"/><Relationship Id="rId39" Type="http://schemas.openxmlformats.org/officeDocument/2006/relationships/image" Target="../media/image75.png"/><Relationship Id="rId3" Type="http://schemas.openxmlformats.org/officeDocument/2006/relationships/tags" Target="../tags/tag679.xml"/><Relationship Id="rId21" Type="http://schemas.openxmlformats.org/officeDocument/2006/relationships/tags" Target="../tags/tag697.xml"/><Relationship Id="rId34" Type="http://schemas.openxmlformats.org/officeDocument/2006/relationships/image" Target="../media/image125.png"/><Relationship Id="rId42" Type="http://schemas.openxmlformats.org/officeDocument/2006/relationships/image" Target="../media/image115.png"/><Relationship Id="rId47" Type="http://schemas.openxmlformats.org/officeDocument/2006/relationships/image" Target="../media/image65.png"/><Relationship Id="rId50" Type="http://schemas.openxmlformats.org/officeDocument/2006/relationships/image" Target="../media/image119.png"/><Relationship Id="rId7" Type="http://schemas.openxmlformats.org/officeDocument/2006/relationships/tags" Target="../tags/tag683.xml"/><Relationship Id="rId12" Type="http://schemas.openxmlformats.org/officeDocument/2006/relationships/tags" Target="../tags/tag688.xml"/><Relationship Id="rId17" Type="http://schemas.openxmlformats.org/officeDocument/2006/relationships/tags" Target="../tags/tag693.xml"/><Relationship Id="rId25" Type="http://schemas.openxmlformats.org/officeDocument/2006/relationships/tags" Target="../tags/tag701.xml"/><Relationship Id="rId33" Type="http://schemas.openxmlformats.org/officeDocument/2006/relationships/image" Target="../media/image124.png"/><Relationship Id="rId38" Type="http://schemas.openxmlformats.org/officeDocument/2006/relationships/image" Target="../media/image63.png"/><Relationship Id="rId46" Type="http://schemas.openxmlformats.org/officeDocument/2006/relationships/image" Target="../media/image64.png"/><Relationship Id="rId2" Type="http://schemas.openxmlformats.org/officeDocument/2006/relationships/tags" Target="../tags/tag678.xml"/><Relationship Id="rId16" Type="http://schemas.openxmlformats.org/officeDocument/2006/relationships/tags" Target="../tags/tag692.xml"/><Relationship Id="rId20" Type="http://schemas.openxmlformats.org/officeDocument/2006/relationships/tags" Target="../tags/tag696.xml"/><Relationship Id="rId29" Type="http://schemas.openxmlformats.org/officeDocument/2006/relationships/image" Target="../media/image135.png"/><Relationship Id="rId41" Type="http://schemas.openxmlformats.org/officeDocument/2006/relationships/image" Target="../media/image114.png"/><Relationship Id="rId54" Type="http://schemas.openxmlformats.org/officeDocument/2006/relationships/image" Target="../media/image133.png"/><Relationship Id="rId1" Type="http://schemas.openxmlformats.org/officeDocument/2006/relationships/tags" Target="../tags/tag677.xml"/><Relationship Id="rId6" Type="http://schemas.openxmlformats.org/officeDocument/2006/relationships/tags" Target="../tags/tag682.xml"/><Relationship Id="rId11" Type="http://schemas.openxmlformats.org/officeDocument/2006/relationships/tags" Target="../tags/tag687.xml"/><Relationship Id="rId24" Type="http://schemas.openxmlformats.org/officeDocument/2006/relationships/tags" Target="../tags/tag700.xml"/><Relationship Id="rId32" Type="http://schemas.openxmlformats.org/officeDocument/2006/relationships/image" Target="../media/image123.png"/><Relationship Id="rId37" Type="http://schemas.openxmlformats.org/officeDocument/2006/relationships/image" Target="../media/image112.png"/><Relationship Id="rId40" Type="http://schemas.openxmlformats.org/officeDocument/2006/relationships/image" Target="../media/image109.png"/><Relationship Id="rId45" Type="http://schemas.openxmlformats.org/officeDocument/2006/relationships/image" Target="../media/image126.png"/><Relationship Id="rId53" Type="http://schemas.openxmlformats.org/officeDocument/2006/relationships/image" Target="../media/image137.png"/><Relationship Id="rId5" Type="http://schemas.openxmlformats.org/officeDocument/2006/relationships/tags" Target="../tags/tag681.xml"/><Relationship Id="rId15" Type="http://schemas.openxmlformats.org/officeDocument/2006/relationships/tags" Target="../tags/tag691.xml"/><Relationship Id="rId23" Type="http://schemas.openxmlformats.org/officeDocument/2006/relationships/tags" Target="../tags/tag69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18.png"/><Relationship Id="rId49" Type="http://schemas.openxmlformats.org/officeDocument/2006/relationships/image" Target="../media/image57.png"/><Relationship Id="rId10" Type="http://schemas.openxmlformats.org/officeDocument/2006/relationships/tags" Target="../tags/tag686.xml"/><Relationship Id="rId19" Type="http://schemas.openxmlformats.org/officeDocument/2006/relationships/tags" Target="../tags/tag695.xml"/><Relationship Id="rId31" Type="http://schemas.openxmlformats.org/officeDocument/2006/relationships/image" Target="../media/image59.png"/><Relationship Id="rId44" Type="http://schemas.openxmlformats.org/officeDocument/2006/relationships/image" Target="../media/image55.png"/><Relationship Id="rId52" Type="http://schemas.openxmlformats.org/officeDocument/2006/relationships/image" Target="../media/image136.png"/><Relationship Id="rId4" Type="http://schemas.openxmlformats.org/officeDocument/2006/relationships/tags" Target="../tags/tag680.xml"/><Relationship Id="rId9" Type="http://schemas.openxmlformats.org/officeDocument/2006/relationships/tags" Target="../tags/tag685.xml"/><Relationship Id="rId14" Type="http://schemas.openxmlformats.org/officeDocument/2006/relationships/tags" Target="../tags/tag690.xml"/><Relationship Id="rId22" Type="http://schemas.openxmlformats.org/officeDocument/2006/relationships/tags" Target="../tags/tag698.xml"/><Relationship Id="rId27" Type="http://schemas.openxmlformats.org/officeDocument/2006/relationships/tags" Target="../tags/tag703.xml"/><Relationship Id="rId30" Type="http://schemas.openxmlformats.org/officeDocument/2006/relationships/image" Target="../media/image134.png"/><Relationship Id="rId35" Type="http://schemas.openxmlformats.org/officeDocument/2006/relationships/image" Target="../media/image117.png"/><Relationship Id="rId43" Type="http://schemas.openxmlformats.org/officeDocument/2006/relationships/image" Target="../media/image116.png"/><Relationship Id="rId48" Type="http://schemas.openxmlformats.org/officeDocument/2006/relationships/image" Target="../media/image107.png"/><Relationship Id="rId8" Type="http://schemas.openxmlformats.org/officeDocument/2006/relationships/tags" Target="../tags/tag684.xml"/><Relationship Id="rId51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716.xml"/><Relationship Id="rId18" Type="http://schemas.openxmlformats.org/officeDocument/2006/relationships/tags" Target="../tags/tag721.xml"/><Relationship Id="rId26" Type="http://schemas.openxmlformats.org/officeDocument/2006/relationships/tags" Target="../tags/tag729.xml"/><Relationship Id="rId39" Type="http://schemas.openxmlformats.org/officeDocument/2006/relationships/image" Target="../media/image109.png"/><Relationship Id="rId21" Type="http://schemas.openxmlformats.org/officeDocument/2006/relationships/tags" Target="../tags/tag724.xml"/><Relationship Id="rId34" Type="http://schemas.openxmlformats.org/officeDocument/2006/relationships/image" Target="../media/image125.png"/><Relationship Id="rId42" Type="http://schemas.openxmlformats.org/officeDocument/2006/relationships/image" Target="../media/image116.png"/><Relationship Id="rId47" Type="http://schemas.openxmlformats.org/officeDocument/2006/relationships/image" Target="../media/image107.png"/><Relationship Id="rId50" Type="http://schemas.openxmlformats.org/officeDocument/2006/relationships/image" Target="../media/image131.png"/><Relationship Id="rId55" Type="http://schemas.openxmlformats.org/officeDocument/2006/relationships/image" Target="../media/image138.png"/><Relationship Id="rId7" Type="http://schemas.openxmlformats.org/officeDocument/2006/relationships/tags" Target="../tags/tag710.xml"/><Relationship Id="rId12" Type="http://schemas.openxmlformats.org/officeDocument/2006/relationships/tags" Target="../tags/tag715.xml"/><Relationship Id="rId17" Type="http://schemas.openxmlformats.org/officeDocument/2006/relationships/tags" Target="../tags/tag720.xml"/><Relationship Id="rId25" Type="http://schemas.openxmlformats.org/officeDocument/2006/relationships/tags" Target="../tags/tag728.xml"/><Relationship Id="rId33" Type="http://schemas.openxmlformats.org/officeDocument/2006/relationships/image" Target="../media/image124.png"/><Relationship Id="rId38" Type="http://schemas.openxmlformats.org/officeDocument/2006/relationships/image" Target="../media/image75.png"/><Relationship Id="rId46" Type="http://schemas.openxmlformats.org/officeDocument/2006/relationships/image" Target="../media/image65.png"/><Relationship Id="rId2" Type="http://schemas.openxmlformats.org/officeDocument/2006/relationships/tags" Target="../tags/tag705.xml"/><Relationship Id="rId16" Type="http://schemas.openxmlformats.org/officeDocument/2006/relationships/tags" Target="../tags/tag719.xml"/><Relationship Id="rId20" Type="http://schemas.openxmlformats.org/officeDocument/2006/relationships/tags" Target="../tags/tag723.xml"/><Relationship Id="rId29" Type="http://schemas.openxmlformats.org/officeDocument/2006/relationships/tags" Target="../tags/tag732.xml"/><Relationship Id="rId41" Type="http://schemas.openxmlformats.org/officeDocument/2006/relationships/image" Target="../media/image115.png"/><Relationship Id="rId54" Type="http://schemas.openxmlformats.org/officeDocument/2006/relationships/image" Target="../media/image59.png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tags" Target="../tags/tag714.xml"/><Relationship Id="rId24" Type="http://schemas.openxmlformats.org/officeDocument/2006/relationships/tags" Target="../tags/tag727.xml"/><Relationship Id="rId32" Type="http://schemas.openxmlformats.org/officeDocument/2006/relationships/image" Target="../media/image123.png"/><Relationship Id="rId37" Type="http://schemas.openxmlformats.org/officeDocument/2006/relationships/image" Target="../media/image63.png"/><Relationship Id="rId40" Type="http://schemas.openxmlformats.org/officeDocument/2006/relationships/image" Target="../media/image114.png"/><Relationship Id="rId45" Type="http://schemas.openxmlformats.org/officeDocument/2006/relationships/image" Target="../media/image64.png"/><Relationship Id="rId53" Type="http://schemas.openxmlformats.org/officeDocument/2006/relationships/image" Target="../media/image137.png"/><Relationship Id="rId5" Type="http://schemas.openxmlformats.org/officeDocument/2006/relationships/tags" Target="../tags/tag708.xml"/><Relationship Id="rId15" Type="http://schemas.openxmlformats.org/officeDocument/2006/relationships/tags" Target="../tags/tag718.xml"/><Relationship Id="rId23" Type="http://schemas.openxmlformats.org/officeDocument/2006/relationships/tags" Target="../tags/tag726.xml"/><Relationship Id="rId28" Type="http://schemas.openxmlformats.org/officeDocument/2006/relationships/tags" Target="../tags/tag731.xml"/><Relationship Id="rId36" Type="http://schemas.openxmlformats.org/officeDocument/2006/relationships/image" Target="../media/image118.png"/><Relationship Id="rId49" Type="http://schemas.openxmlformats.org/officeDocument/2006/relationships/image" Target="../media/image119.png"/><Relationship Id="rId10" Type="http://schemas.openxmlformats.org/officeDocument/2006/relationships/tags" Target="../tags/tag713.xml"/><Relationship Id="rId19" Type="http://schemas.openxmlformats.org/officeDocument/2006/relationships/tags" Target="../tags/tag722.xml"/><Relationship Id="rId31" Type="http://schemas.openxmlformats.org/officeDocument/2006/relationships/image" Target="../media/image112.png"/><Relationship Id="rId44" Type="http://schemas.openxmlformats.org/officeDocument/2006/relationships/image" Target="../media/image126.png"/><Relationship Id="rId52" Type="http://schemas.openxmlformats.org/officeDocument/2006/relationships/image" Target="../media/image136.png"/><Relationship Id="rId4" Type="http://schemas.openxmlformats.org/officeDocument/2006/relationships/tags" Target="../tags/tag707.xml"/><Relationship Id="rId9" Type="http://schemas.openxmlformats.org/officeDocument/2006/relationships/tags" Target="../tags/tag712.xml"/><Relationship Id="rId14" Type="http://schemas.openxmlformats.org/officeDocument/2006/relationships/tags" Target="../tags/tag717.xml"/><Relationship Id="rId22" Type="http://schemas.openxmlformats.org/officeDocument/2006/relationships/tags" Target="../tags/tag725.xml"/><Relationship Id="rId27" Type="http://schemas.openxmlformats.org/officeDocument/2006/relationships/tags" Target="../tags/tag73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17.png"/><Relationship Id="rId43" Type="http://schemas.openxmlformats.org/officeDocument/2006/relationships/image" Target="../media/image55.png"/><Relationship Id="rId48" Type="http://schemas.openxmlformats.org/officeDocument/2006/relationships/image" Target="../media/image57.png"/><Relationship Id="rId56" Type="http://schemas.openxmlformats.org/officeDocument/2006/relationships/image" Target="../media/image133.png"/><Relationship Id="rId8" Type="http://schemas.openxmlformats.org/officeDocument/2006/relationships/tags" Target="../tags/tag711.xml"/><Relationship Id="rId51" Type="http://schemas.openxmlformats.org/officeDocument/2006/relationships/image" Target="../media/image134.png"/><Relationship Id="rId3" Type="http://schemas.openxmlformats.org/officeDocument/2006/relationships/tags" Target="../tags/tag70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745.xml"/><Relationship Id="rId18" Type="http://schemas.openxmlformats.org/officeDocument/2006/relationships/tags" Target="../tags/tag750.xml"/><Relationship Id="rId26" Type="http://schemas.openxmlformats.org/officeDocument/2006/relationships/tags" Target="../tags/tag758.xml"/><Relationship Id="rId39" Type="http://schemas.openxmlformats.org/officeDocument/2006/relationships/image" Target="../media/image114.png"/><Relationship Id="rId21" Type="http://schemas.openxmlformats.org/officeDocument/2006/relationships/tags" Target="../tags/tag753.xml"/><Relationship Id="rId34" Type="http://schemas.openxmlformats.org/officeDocument/2006/relationships/image" Target="../media/image117.png"/><Relationship Id="rId42" Type="http://schemas.openxmlformats.org/officeDocument/2006/relationships/image" Target="../media/image55.png"/><Relationship Id="rId47" Type="http://schemas.openxmlformats.org/officeDocument/2006/relationships/image" Target="../media/image57.png"/><Relationship Id="rId50" Type="http://schemas.openxmlformats.org/officeDocument/2006/relationships/image" Target="../media/image134.png"/><Relationship Id="rId55" Type="http://schemas.openxmlformats.org/officeDocument/2006/relationships/image" Target="../media/image138.png"/><Relationship Id="rId7" Type="http://schemas.openxmlformats.org/officeDocument/2006/relationships/tags" Target="../tags/tag739.xml"/><Relationship Id="rId12" Type="http://schemas.openxmlformats.org/officeDocument/2006/relationships/tags" Target="../tags/tag744.xml"/><Relationship Id="rId17" Type="http://schemas.openxmlformats.org/officeDocument/2006/relationships/tags" Target="../tags/tag749.xml"/><Relationship Id="rId25" Type="http://schemas.openxmlformats.org/officeDocument/2006/relationships/tags" Target="../tags/tag757.xml"/><Relationship Id="rId33" Type="http://schemas.openxmlformats.org/officeDocument/2006/relationships/image" Target="../media/image125.png"/><Relationship Id="rId38" Type="http://schemas.openxmlformats.org/officeDocument/2006/relationships/image" Target="../media/image109.png"/><Relationship Id="rId46" Type="http://schemas.openxmlformats.org/officeDocument/2006/relationships/image" Target="../media/image107.png"/><Relationship Id="rId2" Type="http://schemas.openxmlformats.org/officeDocument/2006/relationships/tags" Target="../tags/tag734.xml"/><Relationship Id="rId16" Type="http://schemas.openxmlformats.org/officeDocument/2006/relationships/tags" Target="../tags/tag748.xml"/><Relationship Id="rId20" Type="http://schemas.openxmlformats.org/officeDocument/2006/relationships/tags" Target="../tags/tag752.xml"/><Relationship Id="rId29" Type="http://schemas.openxmlformats.org/officeDocument/2006/relationships/tags" Target="../tags/tag761.xml"/><Relationship Id="rId41" Type="http://schemas.openxmlformats.org/officeDocument/2006/relationships/image" Target="../media/image116.png"/><Relationship Id="rId54" Type="http://schemas.openxmlformats.org/officeDocument/2006/relationships/image" Target="../media/image133.png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1" Type="http://schemas.openxmlformats.org/officeDocument/2006/relationships/tags" Target="../tags/tag743.xml"/><Relationship Id="rId24" Type="http://schemas.openxmlformats.org/officeDocument/2006/relationships/tags" Target="../tags/tag756.xml"/><Relationship Id="rId32" Type="http://schemas.openxmlformats.org/officeDocument/2006/relationships/image" Target="../media/image124.png"/><Relationship Id="rId37" Type="http://schemas.openxmlformats.org/officeDocument/2006/relationships/image" Target="../media/image75.png"/><Relationship Id="rId40" Type="http://schemas.openxmlformats.org/officeDocument/2006/relationships/image" Target="../media/image115.png"/><Relationship Id="rId45" Type="http://schemas.openxmlformats.org/officeDocument/2006/relationships/image" Target="../media/image65.png"/><Relationship Id="rId53" Type="http://schemas.openxmlformats.org/officeDocument/2006/relationships/image" Target="../media/image59.png"/><Relationship Id="rId5" Type="http://schemas.openxmlformats.org/officeDocument/2006/relationships/tags" Target="../tags/tag737.xml"/><Relationship Id="rId15" Type="http://schemas.openxmlformats.org/officeDocument/2006/relationships/tags" Target="../tags/tag747.xml"/><Relationship Id="rId23" Type="http://schemas.openxmlformats.org/officeDocument/2006/relationships/tags" Target="../tags/tag755.xml"/><Relationship Id="rId28" Type="http://schemas.openxmlformats.org/officeDocument/2006/relationships/tags" Target="../tags/tag760.xml"/><Relationship Id="rId36" Type="http://schemas.openxmlformats.org/officeDocument/2006/relationships/image" Target="../media/image63.png"/><Relationship Id="rId49" Type="http://schemas.openxmlformats.org/officeDocument/2006/relationships/image" Target="../media/image131.png"/><Relationship Id="rId10" Type="http://schemas.openxmlformats.org/officeDocument/2006/relationships/tags" Target="../tags/tag742.xml"/><Relationship Id="rId19" Type="http://schemas.openxmlformats.org/officeDocument/2006/relationships/tags" Target="../tags/tag751.xml"/><Relationship Id="rId31" Type="http://schemas.openxmlformats.org/officeDocument/2006/relationships/image" Target="../media/image123.png"/><Relationship Id="rId44" Type="http://schemas.openxmlformats.org/officeDocument/2006/relationships/image" Target="../media/image64.png"/><Relationship Id="rId52" Type="http://schemas.openxmlformats.org/officeDocument/2006/relationships/image" Target="../media/image137.png"/><Relationship Id="rId4" Type="http://schemas.openxmlformats.org/officeDocument/2006/relationships/tags" Target="../tags/tag736.xml"/><Relationship Id="rId9" Type="http://schemas.openxmlformats.org/officeDocument/2006/relationships/tags" Target="../tags/tag741.xml"/><Relationship Id="rId14" Type="http://schemas.openxmlformats.org/officeDocument/2006/relationships/tags" Target="../tags/tag746.xml"/><Relationship Id="rId22" Type="http://schemas.openxmlformats.org/officeDocument/2006/relationships/tags" Target="../tags/tag754.xml"/><Relationship Id="rId27" Type="http://schemas.openxmlformats.org/officeDocument/2006/relationships/tags" Target="../tags/tag75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18.png"/><Relationship Id="rId43" Type="http://schemas.openxmlformats.org/officeDocument/2006/relationships/image" Target="../media/image126.png"/><Relationship Id="rId48" Type="http://schemas.openxmlformats.org/officeDocument/2006/relationships/image" Target="../media/image119.png"/><Relationship Id="rId56" Type="http://schemas.openxmlformats.org/officeDocument/2006/relationships/image" Target="../media/image112.png"/><Relationship Id="rId8" Type="http://schemas.openxmlformats.org/officeDocument/2006/relationships/tags" Target="../tags/tag740.xml"/><Relationship Id="rId51" Type="http://schemas.openxmlformats.org/officeDocument/2006/relationships/image" Target="../media/image136.png"/><Relationship Id="rId3" Type="http://schemas.openxmlformats.org/officeDocument/2006/relationships/tags" Target="../tags/tag73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69.xml"/><Relationship Id="rId13" Type="http://schemas.openxmlformats.org/officeDocument/2006/relationships/tags" Target="../tags/tag774.xml"/><Relationship Id="rId18" Type="http://schemas.openxmlformats.org/officeDocument/2006/relationships/image" Target="../media/image117.png"/><Relationship Id="rId26" Type="http://schemas.openxmlformats.org/officeDocument/2006/relationships/image" Target="../media/image64.png"/><Relationship Id="rId3" Type="http://schemas.openxmlformats.org/officeDocument/2006/relationships/tags" Target="../tags/tag764.xml"/><Relationship Id="rId21" Type="http://schemas.openxmlformats.org/officeDocument/2006/relationships/image" Target="../media/image75.png"/><Relationship Id="rId7" Type="http://schemas.openxmlformats.org/officeDocument/2006/relationships/tags" Target="../tags/tag768.xml"/><Relationship Id="rId12" Type="http://schemas.openxmlformats.org/officeDocument/2006/relationships/tags" Target="../tags/tag773.xml"/><Relationship Id="rId17" Type="http://schemas.openxmlformats.org/officeDocument/2006/relationships/image" Target="../media/image125.png"/><Relationship Id="rId25" Type="http://schemas.openxmlformats.org/officeDocument/2006/relationships/image" Target="../media/image116.png"/><Relationship Id="rId2" Type="http://schemas.openxmlformats.org/officeDocument/2006/relationships/tags" Target="../tags/tag76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3.png"/><Relationship Id="rId29" Type="http://schemas.openxmlformats.org/officeDocument/2006/relationships/image" Target="../media/image57.png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image" Target="../media/image115.png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image" Target="../media/image114.png"/><Relationship Id="rId28" Type="http://schemas.openxmlformats.org/officeDocument/2006/relationships/image" Target="../media/image107.png"/><Relationship Id="rId10" Type="http://schemas.openxmlformats.org/officeDocument/2006/relationships/tags" Target="../tags/tag771.xml"/><Relationship Id="rId19" Type="http://schemas.openxmlformats.org/officeDocument/2006/relationships/image" Target="../media/image118.png"/><Relationship Id="rId31" Type="http://schemas.openxmlformats.org/officeDocument/2006/relationships/image" Target="../media/image139.png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image" Target="../media/image109.png"/><Relationship Id="rId27" Type="http://schemas.openxmlformats.org/officeDocument/2006/relationships/image" Target="../media/image65.png"/><Relationship Id="rId30" Type="http://schemas.openxmlformats.org/officeDocument/2006/relationships/image" Target="../media/image1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84.xml"/><Relationship Id="rId13" Type="http://schemas.openxmlformats.org/officeDocument/2006/relationships/tags" Target="../tags/tag789.xml"/><Relationship Id="rId18" Type="http://schemas.openxmlformats.org/officeDocument/2006/relationships/image" Target="../media/image139.png"/><Relationship Id="rId26" Type="http://schemas.openxmlformats.org/officeDocument/2006/relationships/image" Target="../media/image64.png"/><Relationship Id="rId3" Type="http://schemas.openxmlformats.org/officeDocument/2006/relationships/tags" Target="../tags/tag779.xml"/><Relationship Id="rId21" Type="http://schemas.openxmlformats.org/officeDocument/2006/relationships/image" Target="../media/image109.png"/><Relationship Id="rId7" Type="http://schemas.openxmlformats.org/officeDocument/2006/relationships/tags" Target="../tags/tag783.xml"/><Relationship Id="rId12" Type="http://schemas.openxmlformats.org/officeDocument/2006/relationships/tags" Target="../tags/tag78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40.png"/><Relationship Id="rId33" Type="http://schemas.openxmlformats.org/officeDocument/2006/relationships/image" Target="../media/image143.png"/><Relationship Id="rId2" Type="http://schemas.openxmlformats.org/officeDocument/2006/relationships/tags" Target="../tags/tag778.xml"/><Relationship Id="rId16" Type="http://schemas.openxmlformats.org/officeDocument/2006/relationships/tags" Target="../tags/tag792.xml"/><Relationship Id="rId20" Type="http://schemas.openxmlformats.org/officeDocument/2006/relationships/image" Target="../media/image75.png"/><Relationship Id="rId29" Type="http://schemas.openxmlformats.org/officeDocument/2006/relationships/image" Target="../media/image107.png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1" Type="http://schemas.openxmlformats.org/officeDocument/2006/relationships/tags" Target="../tags/tag787.xml"/><Relationship Id="rId24" Type="http://schemas.openxmlformats.org/officeDocument/2006/relationships/image" Target="../media/image113.png"/><Relationship Id="rId32" Type="http://schemas.openxmlformats.org/officeDocument/2006/relationships/image" Target="../media/image142.png"/><Relationship Id="rId5" Type="http://schemas.openxmlformats.org/officeDocument/2006/relationships/tags" Target="../tags/tag781.xml"/><Relationship Id="rId15" Type="http://schemas.openxmlformats.org/officeDocument/2006/relationships/tags" Target="../tags/tag791.xml"/><Relationship Id="rId23" Type="http://schemas.openxmlformats.org/officeDocument/2006/relationships/image" Target="../media/image62.png"/><Relationship Id="rId28" Type="http://schemas.openxmlformats.org/officeDocument/2006/relationships/image" Target="../media/image131.png"/><Relationship Id="rId10" Type="http://schemas.openxmlformats.org/officeDocument/2006/relationships/tags" Target="../tags/tag786.xml"/><Relationship Id="rId19" Type="http://schemas.openxmlformats.org/officeDocument/2006/relationships/image" Target="../media/image63.png"/><Relationship Id="rId31" Type="http://schemas.openxmlformats.org/officeDocument/2006/relationships/image" Target="../media/image141.png"/><Relationship Id="rId4" Type="http://schemas.openxmlformats.org/officeDocument/2006/relationships/tags" Target="../tags/tag780.xml"/><Relationship Id="rId9" Type="http://schemas.openxmlformats.org/officeDocument/2006/relationships/tags" Target="../tags/tag785.xml"/><Relationship Id="rId14" Type="http://schemas.openxmlformats.org/officeDocument/2006/relationships/tags" Target="../tags/tag790.xml"/><Relationship Id="rId22" Type="http://schemas.openxmlformats.org/officeDocument/2006/relationships/image" Target="../media/image61.png"/><Relationship Id="rId27" Type="http://schemas.openxmlformats.org/officeDocument/2006/relationships/image" Target="../media/image65.png"/><Relationship Id="rId30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00.xml"/><Relationship Id="rId13" Type="http://schemas.openxmlformats.org/officeDocument/2006/relationships/tags" Target="../tags/tag8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5.png"/><Relationship Id="rId3" Type="http://schemas.openxmlformats.org/officeDocument/2006/relationships/tags" Target="../tags/tag795.xml"/><Relationship Id="rId21" Type="http://schemas.openxmlformats.org/officeDocument/2006/relationships/image" Target="../media/image109.png"/><Relationship Id="rId34" Type="http://schemas.openxmlformats.org/officeDocument/2006/relationships/image" Target="../media/image147.png"/><Relationship Id="rId7" Type="http://schemas.openxmlformats.org/officeDocument/2006/relationships/tags" Target="../tags/tag799.xml"/><Relationship Id="rId12" Type="http://schemas.openxmlformats.org/officeDocument/2006/relationships/tags" Target="../tags/tag804.xml"/><Relationship Id="rId17" Type="http://schemas.openxmlformats.org/officeDocument/2006/relationships/tags" Target="../tags/tag809.xml"/><Relationship Id="rId25" Type="http://schemas.openxmlformats.org/officeDocument/2006/relationships/image" Target="../media/image64.png"/><Relationship Id="rId33" Type="http://schemas.openxmlformats.org/officeDocument/2006/relationships/image" Target="../media/image146.png"/><Relationship Id="rId2" Type="http://schemas.openxmlformats.org/officeDocument/2006/relationships/tags" Target="../tags/tag794.xml"/><Relationship Id="rId16" Type="http://schemas.openxmlformats.org/officeDocument/2006/relationships/tags" Target="../tags/tag808.xml"/><Relationship Id="rId20" Type="http://schemas.openxmlformats.org/officeDocument/2006/relationships/image" Target="../media/image75.png"/><Relationship Id="rId29" Type="http://schemas.openxmlformats.org/officeDocument/2006/relationships/image" Target="../media/image57.png"/><Relationship Id="rId1" Type="http://schemas.openxmlformats.org/officeDocument/2006/relationships/tags" Target="../tags/tag793.xml"/><Relationship Id="rId6" Type="http://schemas.openxmlformats.org/officeDocument/2006/relationships/tags" Target="../tags/tag798.xml"/><Relationship Id="rId11" Type="http://schemas.openxmlformats.org/officeDocument/2006/relationships/tags" Target="../tags/tag803.xml"/><Relationship Id="rId24" Type="http://schemas.openxmlformats.org/officeDocument/2006/relationships/image" Target="../media/image113.png"/><Relationship Id="rId32" Type="http://schemas.openxmlformats.org/officeDocument/2006/relationships/image" Target="../media/image145.png"/><Relationship Id="rId5" Type="http://schemas.openxmlformats.org/officeDocument/2006/relationships/tags" Target="../tags/tag797.xml"/><Relationship Id="rId15" Type="http://schemas.openxmlformats.org/officeDocument/2006/relationships/tags" Target="../tags/tag807.xml"/><Relationship Id="rId23" Type="http://schemas.openxmlformats.org/officeDocument/2006/relationships/image" Target="../media/image62.png"/><Relationship Id="rId28" Type="http://schemas.openxmlformats.org/officeDocument/2006/relationships/image" Target="../media/image144.png"/><Relationship Id="rId10" Type="http://schemas.openxmlformats.org/officeDocument/2006/relationships/tags" Target="../tags/tag802.xml"/><Relationship Id="rId19" Type="http://schemas.openxmlformats.org/officeDocument/2006/relationships/image" Target="../media/image63.png"/><Relationship Id="rId31" Type="http://schemas.openxmlformats.org/officeDocument/2006/relationships/image" Target="../media/image139.png"/><Relationship Id="rId4" Type="http://schemas.openxmlformats.org/officeDocument/2006/relationships/tags" Target="../tags/tag796.xml"/><Relationship Id="rId9" Type="http://schemas.openxmlformats.org/officeDocument/2006/relationships/tags" Target="../tags/tag801.xml"/><Relationship Id="rId14" Type="http://schemas.openxmlformats.org/officeDocument/2006/relationships/tags" Target="../tags/tag806.xml"/><Relationship Id="rId22" Type="http://schemas.openxmlformats.org/officeDocument/2006/relationships/image" Target="../media/image61.png"/><Relationship Id="rId27" Type="http://schemas.openxmlformats.org/officeDocument/2006/relationships/image" Target="../media/image107.png"/><Relationship Id="rId30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17.xml"/><Relationship Id="rId13" Type="http://schemas.openxmlformats.org/officeDocument/2006/relationships/tags" Target="../tags/tag822.xml"/><Relationship Id="rId18" Type="http://schemas.openxmlformats.org/officeDocument/2006/relationships/tags" Target="../tags/tag827.xml"/><Relationship Id="rId26" Type="http://schemas.openxmlformats.org/officeDocument/2006/relationships/image" Target="../media/image62.png"/><Relationship Id="rId3" Type="http://schemas.openxmlformats.org/officeDocument/2006/relationships/tags" Target="../tags/tag812.xml"/><Relationship Id="rId21" Type="http://schemas.openxmlformats.org/officeDocument/2006/relationships/image" Target="../media/image57.png"/><Relationship Id="rId34" Type="http://schemas.openxmlformats.org/officeDocument/2006/relationships/image" Target="../media/image144.png"/><Relationship Id="rId7" Type="http://schemas.openxmlformats.org/officeDocument/2006/relationships/tags" Target="../tags/tag816.xml"/><Relationship Id="rId12" Type="http://schemas.openxmlformats.org/officeDocument/2006/relationships/tags" Target="../tags/tag821.xml"/><Relationship Id="rId17" Type="http://schemas.openxmlformats.org/officeDocument/2006/relationships/tags" Target="../tags/tag826.xml"/><Relationship Id="rId25" Type="http://schemas.openxmlformats.org/officeDocument/2006/relationships/image" Target="../media/image61.png"/><Relationship Id="rId33" Type="http://schemas.openxmlformats.org/officeDocument/2006/relationships/image" Target="../media/image65.png"/><Relationship Id="rId2" Type="http://schemas.openxmlformats.org/officeDocument/2006/relationships/tags" Target="../tags/tag811.xml"/><Relationship Id="rId16" Type="http://schemas.openxmlformats.org/officeDocument/2006/relationships/tags" Target="../tags/tag825.xml"/><Relationship Id="rId20" Type="http://schemas.openxmlformats.org/officeDocument/2006/relationships/image" Target="../media/image141.png"/><Relationship Id="rId29" Type="http://schemas.openxmlformats.org/officeDocument/2006/relationships/image" Target="../media/image146.png"/><Relationship Id="rId1" Type="http://schemas.openxmlformats.org/officeDocument/2006/relationships/tags" Target="../tags/tag810.xml"/><Relationship Id="rId6" Type="http://schemas.openxmlformats.org/officeDocument/2006/relationships/tags" Target="../tags/tag815.xml"/><Relationship Id="rId11" Type="http://schemas.openxmlformats.org/officeDocument/2006/relationships/tags" Target="../tags/tag820.xml"/><Relationship Id="rId24" Type="http://schemas.openxmlformats.org/officeDocument/2006/relationships/image" Target="../media/image109.png"/><Relationship Id="rId32" Type="http://schemas.openxmlformats.org/officeDocument/2006/relationships/image" Target="../media/image64.png"/><Relationship Id="rId5" Type="http://schemas.openxmlformats.org/officeDocument/2006/relationships/tags" Target="../tags/tag814.xml"/><Relationship Id="rId15" Type="http://schemas.openxmlformats.org/officeDocument/2006/relationships/tags" Target="../tags/tag824.xml"/><Relationship Id="rId23" Type="http://schemas.openxmlformats.org/officeDocument/2006/relationships/image" Target="../media/image75.png"/><Relationship Id="rId28" Type="http://schemas.openxmlformats.org/officeDocument/2006/relationships/image" Target="../media/image145.png"/><Relationship Id="rId36" Type="http://schemas.openxmlformats.org/officeDocument/2006/relationships/image" Target="../media/image139.png"/><Relationship Id="rId10" Type="http://schemas.openxmlformats.org/officeDocument/2006/relationships/tags" Target="../tags/tag81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8.png"/><Relationship Id="rId4" Type="http://schemas.openxmlformats.org/officeDocument/2006/relationships/tags" Target="../tags/tag813.xml"/><Relationship Id="rId9" Type="http://schemas.openxmlformats.org/officeDocument/2006/relationships/tags" Target="../tags/tag818.xml"/><Relationship Id="rId14" Type="http://schemas.openxmlformats.org/officeDocument/2006/relationships/tags" Target="../tags/tag823.xml"/><Relationship Id="rId22" Type="http://schemas.openxmlformats.org/officeDocument/2006/relationships/image" Target="../media/image63.png"/><Relationship Id="rId27" Type="http://schemas.openxmlformats.org/officeDocument/2006/relationships/image" Target="../media/image113.png"/><Relationship Id="rId30" Type="http://schemas.openxmlformats.org/officeDocument/2006/relationships/image" Target="../media/image147.png"/><Relationship Id="rId35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3.png"/><Relationship Id="rId26" Type="http://schemas.openxmlformats.org/officeDocument/2006/relationships/image" Target="../media/image2.png"/><Relationship Id="rId3" Type="http://schemas.openxmlformats.org/officeDocument/2006/relationships/tags" Target="../tags/tag6.xml"/><Relationship Id="rId21" Type="http://schemas.openxmlformats.org/officeDocument/2006/relationships/image" Target="../media/image5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.png"/><Relationship Id="rId33" Type="http://schemas.openxmlformats.org/officeDocument/2006/relationships/image" Target="../media/image16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1.png"/><Relationship Id="rId29" Type="http://schemas.openxmlformats.org/officeDocument/2006/relationships/image" Target="../media/image12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8.png"/><Relationship Id="rId32" Type="http://schemas.openxmlformats.org/officeDocument/2006/relationships/image" Target="../media/image15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7.png"/><Relationship Id="rId28" Type="http://schemas.openxmlformats.org/officeDocument/2006/relationships/image" Target="../media/image11.png"/><Relationship Id="rId10" Type="http://schemas.openxmlformats.org/officeDocument/2006/relationships/tags" Target="../tags/tag13.xml"/><Relationship Id="rId19" Type="http://schemas.openxmlformats.org/officeDocument/2006/relationships/image" Target="../media/image4.png"/><Relationship Id="rId31" Type="http://schemas.openxmlformats.org/officeDocument/2006/relationships/image" Target="../media/image14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6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35.xml"/><Relationship Id="rId13" Type="http://schemas.openxmlformats.org/officeDocument/2006/relationships/tags" Target="../tags/tag840.xml"/><Relationship Id="rId18" Type="http://schemas.openxmlformats.org/officeDocument/2006/relationships/tags" Target="../tags/tag845.xml"/><Relationship Id="rId26" Type="http://schemas.openxmlformats.org/officeDocument/2006/relationships/image" Target="../media/image148.png"/><Relationship Id="rId39" Type="http://schemas.openxmlformats.org/officeDocument/2006/relationships/image" Target="../media/image151.png"/><Relationship Id="rId3" Type="http://schemas.openxmlformats.org/officeDocument/2006/relationships/tags" Target="../tags/tag830.xml"/><Relationship Id="rId21" Type="http://schemas.openxmlformats.org/officeDocument/2006/relationships/tags" Target="../tags/tag848.xml"/><Relationship Id="rId34" Type="http://schemas.openxmlformats.org/officeDocument/2006/relationships/image" Target="../media/image64.png"/><Relationship Id="rId42" Type="http://schemas.openxmlformats.org/officeDocument/2006/relationships/image" Target="../media/image154.png"/><Relationship Id="rId47" Type="http://schemas.openxmlformats.org/officeDocument/2006/relationships/image" Target="../media/image57.png"/><Relationship Id="rId7" Type="http://schemas.openxmlformats.org/officeDocument/2006/relationships/tags" Target="../tags/tag834.xml"/><Relationship Id="rId12" Type="http://schemas.openxmlformats.org/officeDocument/2006/relationships/tags" Target="../tags/tag839.xml"/><Relationship Id="rId17" Type="http://schemas.openxmlformats.org/officeDocument/2006/relationships/tags" Target="../tags/tag84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50.png"/><Relationship Id="rId38" Type="http://schemas.openxmlformats.org/officeDocument/2006/relationships/image" Target="../media/image126.png"/><Relationship Id="rId46" Type="http://schemas.openxmlformats.org/officeDocument/2006/relationships/image" Target="../media/image107.png"/><Relationship Id="rId2" Type="http://schemas.openxmlformats.org/officeDocument/2006/relationships/tags" Target="../tags/tag829.xml"/><Relationship Id="rId16" Type="http://schemas.openxmlformats.org/officeDocument/2006/relationships/tags" Target="../tags/tag843.xml"/><Relationship Id="rId20" Type="http://schemas.openxmlformats.org/officeDocument/2006/relationships/tags" Target="../tags/tag847.xml"/><Relationship Id="rId29" Type="http://schemas.openxmlformats.org/officeDocument/2006/relationships/image" Target="../media/image63.png"/><Relationship Id="rId41" Type="http://schemas.openxmlformats.org/officeDocument/2006/relationships/image" Target="../media/image153.png"/><Relationship Id="rId1" Type="http://schemas.openxmlformats.org/officeDocument/2006/relationships/tags" Target="../tags/tag828.xml"/><Relationship Id="rId6" Type="http://schemas.openxmlformats.org/officeDocument/2006/relationships/tags" Target="../tags/tag833.xml"/><Relationship Id="rId11" Type="http://schemas.openxmlformats.org/officeDocument/2006/relationships/tags" Target="../tags/tag838.xml"/><Relationship Id="rId24" Type="http://schemas.openxmlformats.org/officeDocument/2006/relationships/tags" Target="../tags/tag851.xml"/><Relationship Id="rId32" Type="http://schemas.openxmlformats.org/officeDocument/2006/relationships/image" Target="../media/image149.png"/><Relationship Id="rId37" Type="http://schemas.openxmlformats.org/officeDocument/2006/relationships/image" Target="../media/image55.png"/><Relationship Id="rId40" Type="http://schemas.openxmlformats.org/officeDocument/2006/relationships/image" Target="../media/image152.png"/><Relationship Id="rId45" Type="http://schemas.openxmlformats.org/officeDocument/2006/relationships/image" Target="../media/image157.png"/><Relationship Id="rId5" Type="http://schemas.openxmlformats.org/officeDocument/2006/relationships/tags" Target="../tags/tag832.xml"/><Relationship Id="rId15" Type="http://schemas.openxmlformats.org/officeDocument/2006/relationships/tags" Target="../tags/tag842.xml"/><Relationship Id="rId23" Type="http://schemas.openxmlformats.org/officeDocument/2006/relationships/tags" Target="../tags/tag850.xml"/><Relationship Id="rId28" Type="http://schemas.openxmlformats.org/officeDocument/2006/relationships/image" Target="../media/image139.png"/><Relationship Id="rId36" Type="http://schemas.openxmlformats.org/officeDocument/2006/relationships/image" Target="../media/image144.png"/><Relationship Id="rId10" Type="http://schemas.openxmlformats.org/officeDocument/2006/relationships/tags" Target="../tags/tag837.xml"/><Relationship Id="rId19" Type="http://schemas.openxmlformats.org/officeDocument/2006/relationships/tags" Target="../tags/tag846.xml"/><Relationship Id="rId31" Type="http://schemas.openxmlformats.org/officeDocument/2006/relationships/image" Target="../media/image109.png"/><Relationship Id="rId44" Type="http://schemas.openxmlformats.org/officeDocument/2006/relationships/image" Target="../media/image156.png"/><Relationship Id="rId4" Type="http://schemas.openxmlformats.org/officeDocument/2006/relationships/tags" Target="../tags/tag831.xml"/><Relationship Id="rId9" Type="http://schemas.openxmlformats.org/officeDocument/2006/relationships/tags" Target="../tags/tag836.xml"/><Relationship Id="rId14" Type="http://schemas.openxmlformats.org/officeDocument/2006/relationships/tags" Target="../tags/tag841.xml"/><Relationship Id="rId22" Type="http://schemas.openxmlformats.org/officeDocument/2006/relationships/tags" Target="../tags/tag849.xml"/><Relationship Id="rId27" Type="http://schemas.openxmlformats.org/officeDocument/2006/relationships/image" Target="../media/image147.png"/><Relationship Id="rId30" Type="http://schemas.openxmlformats.org/officeDocument/2006/relationships/image" Target="../media/image75.png"/><Relationship Id="rId35" Type="http://schemas.openxmlformats.org/officeDocument/2006/relationships/image" Target="../media/image65.png"/><Relationship Id="rId43" Type="http://schemas.openxmlformats.org/officeDocument/2006/relationships/image" Target="../media/image155.png"/><Relationship Id="rId48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59.xml"/><Relationship Id="rId13" Type="http://schemas.openxmlformats.org/officeDocument/2006/relationships/tags" Target="../tags/tag864.xml"/><Relationship Id="rId18" Type="http://schemas.openxmlformats.org/officeDocument/2006/relationships/image" Target="../media/image147.png"/><Relationship Id="rId26" Type="http://schemas.openxmlformats.org/officeDocument/2006/relationships/image" Target="../media/image150.png"/><Relationship Id="rId3" Type="http://schemas.openxmlformats.org/officeDocument/2006/relationships/tags" Target="../tags/tag854.xml"/><Relationship Id="rId21" Type="http://schemas.openxmlformats.org/officeDocument/2006/relationships/image" Target="../media/image109.png"/><Relationship Id="rId7" Type="http://schemas.openxmlformats.org/officeDocument/2006/relationships/tags" Target="../tags/tag858.xml"/><Relationship Id="rId12" Type="http://schemas.openxmlformats.org/officeDocument/2006/relationships/tags" Target="../tags/tag863.xml"/><Relationship Id="rId17" Type="http://schemas.openxmlformats.org/officeDocument/2006/relationships/image" Target="../media/image148.png"/><Relationship Id="rId25" Type="http://schemas.openxmlformats.org/officeDocument/2006/relationships/image" Target="../media/image144.png"/><Relationship Id="rId2" Type="http://schemas.openxmlformats.org/officeDocument/2006/relationships/tags" Target="../tags/tag85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5.png"/><Relationship Id="rId29" Type="http://schemas.openxmlformats.org/officeDocument/2006/relationships/image" Target="../media/image57.png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1" Type="http://schemas.openxmlformats.org/officeDocument/2006/relationships/tags" Target="../tags/tag862.xml"/><Relationship Id="rId24" Type="http://schemas.openxmlformats.org/officeDocument/2006/relationships/image" Target="../media/image65.png"/><Relationship Id="rId5" Type="http://schemas.openxmlformats.org/officeDocument/2006/relationships/tags" Target="../tags/tag856.xml"/><Relationship Id="rId15" Type="http://schemas.openxmlformats.org/officeDocument/2006/relationships/tags" Target="../tags/tag866.xml"/><Relationship Id="rId23" Type="http://schemas.openxmlformats.org/officeDocument/2006/relationships/image" Target="../media/image64.png"/><Relationship Id="rId28" Type="http://schemas.openxmlformats.org/officeDocument/2006/relationships/image" Target="../media/image107.png"/><Relationship Id="rId10" Type="http://schemas.openxmlformats.org/officeDocument/2006/relationships/tags" Target="../tags/tag861.xml"/><Relationship Id="rId19" Type="http://schemas.openxmlformats.org/officeDocument/2006/relationships/image" Target="../media/image63.png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4" Type="http://schemas.openxmlformats.org/officeDocument/2006/relationships/tags" Target="../tags/tag865.xml"/><Relationship Id="rId22" Type="http://schemas.openxmlformats.org/officeDocument/2006/relationships/image" Target="../media/image157.png"/><Relationship Id="rId27" Type="http://schemas.openxmlformats.org/officeDocument/2006/relationships/image" Target="../media/image159.png"/><Relationship Id="rId30" Type="http://schemas.openxmlformats.org/officeDocument/2006/relationships/image" Target="../media/image1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74.xml"/><Relationship Id="rId13" Type="http://schemas.openxmlformats.org/officeDocument/2006/relationships/tags" Target="../tags/tag879.xml"/><Relationship Id="rId18" Type="http://schemas.openxmlformats.org/officeDocument/2006/relationships/tags" Target="../tags/tag88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44.png"/><Relationship Id="rId3" Type="http://schemas.openxmlformats.org/officeDocument/2006/relationships/tags" Target="../tags/tag869.xml"/><Relationship Id="rId21" Type="http://schemas.openxmlformats.org/officeDocument/2006/relationships/tags" Target="../tags/tag887.xml"/><Relationship Id="rId34" Type="http://schemas.openxmlformats.org/officeDocument/2006/relationships/image" Target="../media/image157.png"/><Relationship Id="rId42" Type="http://schemas.openxmlformats.org/officeDocument/2006/relationships/image" Target="../media/image161.png"/><Relationship Id="rId47" Type="http://schemas.openxmlformats.org/officeDocument/2006/relationships/image" Target="../media/image166.png"/><Relationship Id="rId7" Type="http://schemas.openxmlformats.org/officeDocument/2006/relationships/tags" Target="../tags/tag873.xml"/><Relationship Id="rId12" Type="http://schemas.openxmlformats.org/officeDocument/2006/relationships/tags" Target="../tags/tag878.xml"/><Relationship Id="rId17" Type="http://schemas.openxmlformats.org/officeDocument/2006/relationships/tags" Target="../tags/tag883.xml"/><Relationship Id="rId25" Type="http://schemas.openxmlformats.org/officeDocument/2006/relationships/tags" Target="../tags/tag891.xml"/><Relationship Id="rId33" Type="http://schemas.openxmlformats.org/officeDocument/2006/relationships/image" Target="../media/image150.png"/><Relationship Id="rId38" Type="http://schemas.openxmlformats.org/officeDocument/2006/relationships/image" Target="../media/image65.png"/><Relationship Id="rId46" Type="http://schemas.openxmlformats.org/officeDocument/2006/relationships/image" Target="../media/image165.png"/><Relationship Id="rId2" Type="http://schemas.openxmlformats.org/officeDocument/2006/relationships/tags" Target="../tags/tag868.xml"/><Relationship Id="rId16" Type="http://schemas.openxmlformats.org/officeDocument/2006/relationships/tags" Target="../tags/tag882.xml"/><Relationship Id="rId20" Type="http://schemas.openxmlformats.org/officeDocument/2006/relationships/tags" Target="../tags/tag886.xml"/><Relationship Id="rId29" Type="http://schemas.openxmlformats.org/officeDocument/2006/relationships/image" Target="../media/image139.png"/><Relationship Id="rId41" Type="http://schemas.openxmlformats.org/officeDocument/2006/relationships/image" Target="../media/image57.png"/><Relationship Id="rId1" Type="http://schemas.openxmlformats.org/officeDocument/2006/relationships/tags" Target="../tags/tag867.xml"/><Relationship Id="rId6" Type="http://schemas.openxmlformats.org/officeDocument/2006/relationships/tags" Target="../tags/tag872.xml"/><Relationship Id="rId11" Type="http://schemas.openxmlformats.org/officeDocument/2006/relationships/tags" Target="../tags/tag877.xml"/><Relationship Id="rId24" Type="http://schemas.openxmlformats.org/officeDocument/2006/relationships/tags" Target="../tags/tag890.xml"/><Relationship Id="rId32" Type="http://schemas.openxmlformats.org/officeDocument/2006/relationships/image" Target="../media/image109.png"/><Relationship Id="rId37" Type="http://schemas.openxmlformats.org/officeDocument/2006/relationships/image" Target="../media/image64.png"/><Relationship Id="rId40" Type="http://schemas.openxmlformats.org/officeDocument/2006/relationships/image" Target="../media/image107.png"/><Relationship Id="rId45" Type="http://schemas.openxmlformats.org/officeDocument/2006/relationships/image" Target="../media/image164.png"/><Relationship Id="rId5" Type="http://schemas.openxmlformats.org/officeDocument/2006/relationships/tags" Target="../tags/tag871.xml"/><Relationship Id="rId15" Type="http://schemas.openxmlformats.org/officeDocument/2006/relationships/tags" Target="../tags/tag881.xml"/><Relationship Id="rId23" Type="http://schemas.openxmlformats.org/officeDocument/2006/relationships/tags" Target="../tags/tag889.xml"/><Relationship Id="rId28" Type="http://schemas.openxmlformats.org/officeDocument/2006/relationships/image" Target="../media/image147.png"/><Relationship Id="rId36" Type="http://schemas.openxmlformats.org/officeDocument/2006/relationships/image" Target="../media/image160.png"/><Relationship Id="rId10" Type="http://schemas.openxmlformats.org/officeDocument/2006/relationships/tags" Target="../tags/tag876.xml"/><Relationship Id="rId19" Type="http://schemas.openxmlformats.org/officeDocument/2006/relationships/tags" Target="../tags/tag885.xml"/><Relationship Id="rId31" Type="http://schemas.openxmlformats.org/officeDocument/2006/relationships/image" Target="../media/image75.png"/><Relationship Id="rId44" Type="http://schemas.openxmlformats.org/officeDocument/2006/relationships/image" Target="../media/image163.png"/><Relationship Id="rId4" Type="http://schemas.openxmlformats.org/officeDocument/2006/relationships/tags" Target="../tags/tag870.xml"/><Relationship Id="rId9" Type="http://schemas.openxmlformats.org/officeDocument/2006/relationships/tags" Target="../tags/tag875.xml"/><Relationship Id="rId14" Type="http://schemas.openxmlformats.org/officeDocument/2006/relationships/tags" Target="../tags/tag880.xml"/><Relationship Id="rId22" Type="http://schemas.openxmlformats.org/officeDocument/2006/relationships/tags" Target="../tags/tag888.xml"/><Relationship Id="rId27" Type="http://schemas.openxmlformats.org/officeDocument/2006/relationships/image" Target="../media/image148.png"/><Relationship Id="rId30" Type="http://schemas.openxmlformats.org/officeDocument/2006/relationships/image" Target="../media/image63.png"/><Relationship Id="rId35" Type="http://schemas.openxmlformats.org/officeDocument/2006/relationships/image" Target="../media/image159.png"/><Relationship Id="rId43" Type="http://schemas.openxmlformats.org/officeDocument/2006/relationships/image" Target="../media/image162.png"/><Relationship Id="rId48" Type="http://schemas.openxmlformats.org/officeDocument/2006/relationships/image" Target="../media/image1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99.xml"/><Relationship Id="rId13" Type="http://schemas.openxmlformats.org/officeDocument/2006/relationships/tags" Target="../tags/tag904.xml"/><Relationship Id="rId18" Type="http://schemas.openxmlformats.org/officeDocument/2006/relationships/tags" Target="../tags/tag909.xml"/><Relationship Id="rId26" Type="http://schemas.openxmlformats.org/officeDocument/2006/relationships/image" Target="../media/image157.png"/><Relationship Id="rId3" Type="http://schemas.openxmlformats.org/officeDocument/2006/relationships/tags" Target="../tags/tag894.xml"/><Relationship Id="rId21" Type="http://schemas.openxmlformats.org/officeDocument/2006/relationships/image" Target="../media/image147.png"/><Relationship Id="rId34" Type="http://schemas.openxmlformats.org/officeDocument/2006/relationships/image" Target="../media/image164.png"/><Relationship Id="rId7" Type="http://schemas.openxmlformats.org/officeDocument/2006/relationships/tags" Target="../tags/tag898.xml"/><Relationship Id="rId12" Type="http://schemas.openxmlformats.org/officeDocument/2006/relationships/tags" Target="../tags/tag903.xml"/><Relationship Id="rId17" Type="http://schemas.openxmlformats.org/officeDocument/2006/relationships/tags" Target="../tags/tag908.xml"/><Relationship Id="rId25" Type="http://schemas.openxmlformats.org/officeDocument/2006/relationships/image" Target="../media/image109.png"/><Relationship Id="rId33" Type="http://schemas.openxmlformats.org/officeDocument/2006/relationships/image" Target="../media/image161.png"/><Relationship Id="rId2" Type="http://schemas.openxmlformats.org/officeDocument/2006/relationships/tags" Target="../tags/tag893.xml"/><Relationship Id="rId16" Type="http://schemas.openxmlformats.org/officeDocument/2006/relationships/tags" Target="../tags/tag907.xml"/><Relationship Id="rId20" Type="http://schemas.openxmlformats.org/officeDocument/2006/relationships/image" Target="../media/image148.png"/><Relationship Id="rId29" Type="http://schemas.openxmlformats.org/officeDocument/2006/relationships/image" Target="../media/image144.png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11" Type="http://schemas.openxmlformats.org/officeDocument/2006/relationships/tags" Target="../tags/tag902.xml"/><Relationship Id="rId24" Type="http://schemas.openxmlformats.org/officeDocument/2006/relationships/image" Target="../media/image75.png"/><Relationship Id="rId32" Type="http://schemas.openxmlformats.org/officeDocument/2006/relationships/image" Target="../media/image57.png"/><Relationship Id="rId5" Type="http://schemas.openxmlformats.org/officeDocument/2006/relationships/tags" Target="../tags/tag896.xml"/><Relationship Id="rId15" Type="http://schemas.openxmlformats.org/officeDocument/2006/relationships/tags" Target="../tags/tag906.xml"/><Relationship Id="rId23" Type="http://schemas.openxmlformats.org/officeDocument/2006/relationships/image" Target="../media/image63.png"/><Relationship Id="rId28" Type="http://schemas.openxmlformats.org/officeDocument/2006/relationships/image" Target="../media/image65.png"/><Relationship Id="rId36" Type="http://schemas.openxmlformats.org/officeDocument/2006/relationships/image" Target="../media/image168.png"/><Relationship Id="rId10" Type="http://schemas.openxmlformats.org/officeDocument/2006/relationships/tags" Target="../tags/tag90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7.png"/><Relationship Id="rId4" Type="http://schemas.openxmlformats.org/officeDocument/2006/relationships/tags" Target="../tags/tag895.xml"/><Relationship Id="rId9" Type="http://schemas.openxmlformats.org/officeDocument/2006/relationships/tags" Target="../tags/tag900.xml"/><Relationship Id="rId14" Type="http://schemas.openxmlformats.org/officeDocument/2006/relationships/tags" Target="../tags/tag905.xml"/><Relationship Id="rId22" Type="http://schemas.openxmlformats.org/officeDocument/2006/relationships/image" Target="../media/image139.png"/><Relationship Id="rId27" Type="http://schemas.openxmlformats.org/officeDocument/2006/relationships/image" Target="../media/image64.png"/><Relationship Id="rId30" Type="http://schemas.openxmlformats.org/officeDocument/2006/relationships/image" Target="../media/image160.png"/><Relationship Id="rId35" Type="http://schemas.openxmlformats.org/officeDocument/2006/relationships/image" Target="../media/image165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922.xml"/><Relationship Id="rId18" Type="http://schemas.openxmlformats.org/officeDocument/2006/relationships/tags" Target="../tags/tag927.xml"/><Relationship Id="rId26" Type="http://schemas.openxmlformats.org/officeDocument/2006/relationships/image" Target="../media/image139.png"/><Relationship Id="rId39" Type="http://schemas.openxmlformats.org/officeDocument/2006/relationships/image" Target="../media/image169.png"/><Relationship Id="rId3" Type="http://schemas.openxmlformats.org/officeDocument/2006/relationships/tags" Target="../tags/tag912.xml"/><Relationship Id="rId21" Type="http://schemas.openxmlformats.org/officeDocument/2006/relationships/tags" Target="../tags/tag930.xml"/><Relationship Id="rId34" Type="http://schemas.openxmlformats.org/officeDocument/2006/relationships/image" Target="../media/image160.png"/><Relationship Id="rId42" Type="http://schemas.openxmlformats.org/officeDocument/2006/relationships/image" Target="../media/image55.png"/><Relationship Id="rId47" Type="http://schemas.openxmlformats.org/officeDocument/2006/relationships/image" Target="../media/image164.png"/><Relationship Id="rId7" Type="http://schemas.openxmlformats.org/officeDocument/2006/relationships/tags" Target="../tags/tag916.xml"/><Relationship Id="rId12" Type="http://schemas.openxmlformats.org/officeDocument/2006/relationships/tags" Target="../tags/tag921.xml"/><Relationship Id="rId17" Type="http://schemas.openxmlformats.org/officeDocument/2006/relationships/tags" Target="../tags/tag92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57.png"/><Relationship Id="rId38" Type="http://schemas.openxmlformats.org/officeDocument/2006/relationships/image" Target="../media/image144.png"/><Relationship Id="rId46" Type="http://schemas.openxmlformats.org/officeDocument/2006/relationships/image" Target="../media/image161.png"/><Relationship Id="rId2" Type="http://schemas.openxmlformats.org/officeDocument/2006/relationships/tags" Target="../tags/tag911.xml"/><Relationship Id="rId16" Type="http://schemas.openxmlformats.org/officeDocument/2006/relationships/tags" Target="../tags/tag925.xml"/><Relationship Id="rId20" Type="http://schemas.openxmlformats.org/officeDocument/2006/relationships/tags" Target="../tags/tag929.xml"/><Relationship Id="rId29" Type="http://schemas.openxmlformats.org/officeDocument/2006/relationships/image" Target="../media/image57.png"/><Relationship Id="rId41" Type="http://schemas.openxmlformats.org/officeDocument/2006/relationships/image" Target="../media/image171.png"/><Relationship Id="rId1" Type="http://schemas.openxmlformats.org/officeDocument/2006/relationships/tags" Target="../tags/tag910.xml"/><Relationship Id="rId6" Type="http://schemas.openxmlformats.org/officeDocument/2006/relationships/tags" Target="../tags/tag915.xml"/><Relationship Id="rId11" Type="http://schemas.openxmlformats.org/officeDocument/2006/relationships/tags" Target="../tags/tag920.xml"/><Relationship Id="rId24" Type="http://schemas.openxmlformats.org/officeDocument/2006/relationships/tags" Target="../tags/tag933.xml"/><Relationship Id="rId32" Type="http://schemas.openxmlformats.org/officeDocument/2006/relationships/image" Target="../media/image109.png"/><Relationship Id="rId37" Type="http://schemas.openxmlformats.org/officeDocument/2006/relationships/image" Target="../media/image65.png"/><Relationship Id="rId40" Type="http://schemas.openxmlformats.org/officeDocument/2006/relationships/image" Target="../media/image170.png"/><Relationship Id="rId45" Type="http://schemas.openxmlformats.org/officeDocument/2006/relationships/image" Target="../media/image173.png"/><Relationship Id="rId5" Type="http://schemas.openxmlformats.org/officeDocument/2006/relationships/tags" Target="../tags/tag914.xml"/><Relationship Id="rId15" Type="http://schemas.openxmlformats.org/officeDocument/2006/relationships/tags" Target="../tags/tag924.xml"/><Relationship Id="rId23" Type="http://schemas.openxmlformats.org/officeDocument/2006/relationships/tags" Target="../tags/tag932.xml"/><Relationship Id="rId28" Type="http://schemas.openxmlformats.org/officeDocument/2006/relationships/image" Target="../media/image147.png"/><Relationship Id="rId36" Type="http://schemas.openxmlformats.org/officeDocument/2006/relationships/image" Target="../media/image64.png"/><Relationship Id="rId49" Type="http://schemas.openxmlformats.org/officeDocument/2006/relationships/image" Target="../media/image174.png"/><Relationship Id="rId10" Type="http://schemas.openxmlformats.org/officeDocument/2006/relationships/tags" Target="../tags/tag919.xml"/><Relationship Id="rId19" Type="http://schemas.openxmlformats.org/officeDocument/2006/relationships/tags" Target="../tags/tag928.xml"/><Relationship Id="rId31" Type="http://schemas.openxmlformats.org/officeDocument/2006/relationships/image" Target="../media/image75.png"/><Relationship Id="rId44" Type="http://schemas.openxmlformats.org/officeDocument/2006/relationships/image" Target="../media/image172.png"/><Relationship Id="rId4" Type="http://schemas.openxmlformats.org/officeDocument/2006/relationships/tags" Target="../tags/tag913.xml"/><Relationship Id="rId9" Type="http://schemas.openxmlformats.org/officeDocument/2006/relationships/tags" Target="../tags/tag918.xml"/><Relationship Id="rId14" Type="http://schemas.openxmlformats.org/officeDocument/2006/relationships/tags" Target="../tags/tag923.xml"/><Relationship Id="rId22" Type="http://schemas.openxmlformats.org/officeDocument/2006/relationships/tags" Target="../tags/tag931.xml"/><Relationship Id="rId27" Type="http://schemas.openxmlformats.org/officeDocument/2006/relationships/image" Target="../media/image148.png"/><Relationship Id="rId30" Type="http://schemas.openxmlformats.org/officeDocument/2006/relationships/image" Target="../media/image63.png"/><Relationship Id="rId35" Type="http://schemas.openxmlformats.org/officeDocument/2006/relationships/image" Target="../media/image168.png"/><Relationship Id="rId43" Type="http://schemas.openxmlformats.org/officeDocument/2006/relationships/image" Target="../media/image107.png"/><Relationship Id="rId48" Type="http://schemas.openxmlformats.org/officeDocument/2006/relationships/image" Target="../media/image165.png"/><Relationship Id="rId8" Type="http://schemas.openxmlformats.org/officeDocument/2006/relationships/tags" Target="../tags/tag9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41.xml"/><Relationship Id="rId13" Type="http://schemas.openxmlformats.org/officeDocument/2006/relationships/tags" Target="../tags/tag946.xml"/><Relationship Id="rId18" Type="http://schemas.openxmlformats.org/officeDocument/2006/relationships/tags" Target="../tags/tag951.xml"/><Relationship Id="rId26" Type="http://schemas.openxmlformats.org/officeDocument/2006/relationships/image" Target="../media/image164.png"/><Relationship Id="rId39" Type="http://schemas.openxmlformats.org/officeDocument/2006/relationships/image" Target="../media/image139.png"/><Relationship Id="rId3" Type="http://schemas.openxmlformats.org/officeDocument/2006/relationships/tags" Target="../tags/tag936.xml"/><Relationship Id="rId21" Type="http://schemas.openxmlformats.org/officeDocument/2006/relationships/tags" Target="../tags/tag954.xml"/><Relationship Id="rId34" Type="http://schemas.openxmlformats.org/officeDocument/2006/relationships/image" Target="../media/image64.png"/><Relationship Id="rId7" Type="http://schemas.openxmlformats.org/officeDocument/2006/relationships/tags" Target="../tags/tag940.xml"/><Relationship Id="rId12" Type="http://schemas.openxmlformats.org/officeDocument/2006/relationships/tags" Target="../tags/tag945.xml"/><Relationship Id="rId17" Type="http://schemas.openxmlformats.org/officeDocument/2006/relationships/tags" Target="../tags/tag950.xml"/><Relationship Id="rId25" Type="http://schemas.openxmlformats.org/officeDocument/2006/relationships/image" Target="../media/image161.png"/><Relationship Id="rId33" Type="http://schemas.openxmlformats.org/officeDocument/2006/relationships/image" Target="../media/image168.png"/><Relationship Id="rId38" Type="http://schemas.openxmlformats.org/officeDocument/2006/relationships/image" Target="../media/image57.png"/><Relationship Id="rId2" Type="http://schemas.openxmlformats.org/officeDocument/2006/relationships/tags" Target="../tags/tag935.xml"/><Relationship Id="rId16" Type="http://schemas.openxmlformats.org/officeDocument/2006/relationships/tags" Target="../tags/tag949.xml"/><Relationship Id="rId20" Type="http://schemas.openxmlformats.org/officeDocument/2006/relationships/tags" Target="../tags/tag953.xml"/><Relationship Id="rId29" Type="http://schemas.openxmlformats.org/officeDocument/2006/relationships/image" Target="../media/image63.png"/><Relationship Id="rId41" Type="http://schemas.openxmlformats.org/officeDocument/2006/relationships/image" Target="../media/image55.png"/><Relationship Id="rId1" Type="http://schemas.openxmlformats.org/officeDocument/2006/relationships/tags" Target="../tags/tag934.xml"/><Relationship Id="rId6" Type="http://schemas.openxmlformats.org/officeDocument/2006/relationships/tags" Target="../tags/tag939.xml"/><Relationship Id="rId11" Type="http://schemas.openxmlformats.org/officeDocument/2006/relationships/tags" Target="../tags/tag944.xml"/><Relationship Id="rId24" Type="http://schemas.openxmlformats.org/officeDocument/2006/relationships/image" Target="../media/image147.png"/><Relationship Id="rId32" Type="http://schemas.openxmlformats.org/officeDocument/2006/relationships/image" Target="../media/image157.png"/><Relationship Id="rId37" Type="http://schemas.openxmlformats.org/officeDocument/2006/relationships/image" Target="../media/image107.png"/><Relationship Id="rId40" Type="http://schemas.openxmlformats.org/officeDocument/2006/relationships/image" Target="../media/image175.png"/><Relationship Id="rId5" Type="http://schemas.openxmlformats.org/officeDocument/2006/relationships/tags" Target="../tags/tag938.xml"/><Relationship Id="rId15" Type="http://schemas.openxmlformats.org/officeDocument/2006/relationships/tags" Target="../tags/tag948.xml"/><Relationship Id="rId23" Type="http://schemas.openxmlformats.org/officeDocument/2006/relationships/image" Target="../media/image148.png"/><Relationship Id="rId28" Type="http://schemas.openxmlformats.org/officeDocument/2006/relationships/image" Target="../media/image171.png"/><Relationship Id="rId36" Type="http://schemas.openxmlformats.org/officeDocument/2006/relationships/image" Target="../media/image144.png"/><Relationship Id="rId10" Type="http://schemas.openxmlformats.org/officeDocument/2006/relationships/tags" Target="../tags/tag943.xml"/><Relationship Id="rId19" Type="http://schemas.openxmlformats.org/officeDocument/2006/relationships/tags" Target="../tags/tag952.xml"/><Relationship Id="rId31" Type="http://schemas.openxmlformats.org/officeDocument/2006/relationships/image" Target="../media/image109.png"/><Relationship Id="rId4" Type="http://schemas.openxmlformats.org/officeDocument/2006/relationships/tags" Target="../tags/tag937.xml"/><Relationship Id="rId9" Type="http://schemas.openxmlformats.org/officeDocument/2006/relationships/tags" Target="../tags/tag942.xml"/><Relationship Id="rId14" Type="http://schemas.openxmlformats.org/officeDocument/2006/relationships/tags" Target="../tags/tag94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65.png"/><Relationship Id="rId30" Type="http://schemas.openxmlformats.org/officeDocument/2006/relationships/image" Target="../media/image75.png"/><Relationship Id="rId35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962.xml"/><Relationship Id="rId13" Type="http://schemas.openxmlformats.org/officeDocument/2006/relationships/tags" Target="../tags/tag967.xml"/><Relationship Id="rId18" Type="http://schemas.openxmlformats.org/officeDocument/2006/relationships/tags" Target="../tags/tag972.xml"/><Relationship Id="rId26" Type="http://schemas.openxmlformats.org/officeDocument/2006/relationships/image" Target="../media/image148.png"/><Relationship Id="rId39" Type="http://schemas.openxmlformats.org/officeDocument/2006/relationships/image" Target="../media/image65.png"/><Relationship Id="rId3" Type="http://schemas.openxmlformats.org/officeDocument/2006/relationships/tags" Target="../tags/tag957.xml"/><Relationship Id="rId21" Type="http://schemas.openxmlformats.org/officeDocument/2006/relationships/tags" Target="../tags/tag975.xml"/><Relationship Id="rId34" Type="http://schemas.openxmlformats.org/officeDocument/2006/relationships/image" Target="../media/image157.png"/><Relationship Id="rId42" Type="http://schemas.openxmlformats.org/officeDocument/2006/relationships/image" Target="../media/image177.png"/><Relationship Id="rId7" Type="http://schemas.openxmlformats.org/officeDocument/2006/relationships/tags" Target="../tags/tag961.xml"/><Relationship Id="rId12" Type="http://schemas.openxmlformats.org/officeDocument/2006/relationships/tags" Target="../tags/tag966.xml"/><Relationship Id="rId17" Type="http://schemas.openxmlformats.org/officeDocument/2006/relationships/tags" Target="../tags/tag971.xml"/><Relationship Id="rId25" Type="http://schemas.openxmlformats.org/officeDocument/2006/relationships/image" Target="../media/image55.png"/><Relationship Id="rId33" Type="http://schemas.openxmlformats.org/officeDocument/2006/relationships/image" Target="../media/image109.png"/><Relationship Id="rId38" Type="http://schemas.openxmlformats.org/officeDocument/2006/relationships/image" Target="../media/image64.png"/><Relationship Id="rId2" Type="http://schemas.openxmlformats.org/officeDocument/2006/relationships/tags" Target="../tags/tag956.xml"/><Relationship Id="rId16" Type="http://schemas.openxmlformats.org/officeDocument/2006/relationships/tags" Target="../tags/tag970.xml"/><Relationship Id="rId20" Type="http://schemas.openxmlformats.org/officeDocument/2006/relationships/tags" Target="../tags/tag974.xml"/><Relationship Id="rId29" Type="http://schemas.openxmlformats.org/officeDocument/2006/relationships/image" Target="../media/image164.png"/><Relationship Id="rId41" Type="http://schemas.openxmlformats.org/officeDocument/2006/relationships/image" Target="../media/image176.png"/><Relationship Id="rId1" Type="http://schemas.openxmlformats.org/officeDocument/2006/relationships/tags" Target="../tags/tag955.xml"/><Relationship Id="rId6" Type="http://schemas.openxmlformats.org/officeDocument/2006/relationships/tags" Target="../tags/tag960.xml"/><Relationship Id="rId11" Type="http://schemas.openxmlformats.org/officeDocument/2006/relationships/tags" Target="../tags/tag96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75.png"/><Relationship Id="rId37" Type="http://schemas.openxmlformats.org/officeDocument/2006/relationships/image" Target="../media/image171.png"/><Relationship Id="rId40" Type="http://schemas.openxmlformats.org/officeDocument/2006/relationships/image" Target="../media/image144.png"/><Relationship Id="rId45" Type="http://schemas.openxmlformats.org/officeDocument/2006/relationships/image" Target="../media/image139.png"/><Relationship Id="rId5" Type="http://schemas.openxmlformats.org/officeDocument/2006/relationships/tags" Target="../tags/tag959.xml"/><Relationship Id="rId15" Type="http://schemas.openxmlformats.org/officeDocument/2006/relationships/tags" Target="../tags/tag969.xml"/><Relationship Id="rId23" Type="http://schemas.openxmlformats.org/officeDocument/2006/relationships/tags" Target="../tags/tag977.xml"/><Relationship Id="rId28" Type="http://schemas.openxmlformats.org/officeDocument/2006/relationships/image" Target="../media/image161.png"/><Relationship Id="rId36" Type="http://schemas.openxmlformats.org/officeDocument/2006/relationships/image" Target="../media/image175.png"/><Relationship Id="rId10" Type="http://schemas.openxmlformats.org/officeDocument/2006/relationships/tags" Target="../tags/tag964.xml"/><Relationship Id="rId19" Type="http://schemas.openxmlformats.org/officeDocument/2006/relationships/tags" Target="../tags/tag973.xml"/><Relationship Id="rId31" Type="http://schemas.openxmlformats.org/officeDocument/2006/relationships/image" Target="../media/image63.png"/><Relationship Id="rId44" Type="http://schemas.openxmlformats.org/officeDocument/2006/relationships/image" Target="../media/image57.png"/><Relationship Id="rId4" Type="http://schemas.openxmlformats.org/officeDocument/2006/relationships/tags" Target="../tags/tag958.xml"/><Relationship Id="rId9" Type="http://schemas.openxmlformats.org/officeDocument/2006/relationships/tags" Target="../tags/tag963.xml"/><Relationship Id="rId14" Type="http://schemas.openxmlformats.org/officeDocument/2006/relationships/tags" Target="../tags/tag968.xml"/><Relationship Id="rId22" Type="http://schemas.openxmlformats.org/officeDocument/2006/relationships/tags" Target="../tags/tag976.xml"/><Relationship Id="rId27" Type="http://schemas.openxmlformats.org/officeDocument/2006/relationships/image" Target="../media/image147.png"/><Relationship Id="rId30" Type="http://schemas.openxmlformats.org/officeDocument/2006/relationships/image" Target="../media/image165.png"/><Relationship Id="rId35" Type="http://schemas.openxmlformats.org/officeDocument/2006/relationships/image" Target="../media/image168.png"/><Relationship Id="rId43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985.xml"/><Relationship Id="rId13" Type="http://schemas.openxmlformats.org/officeDocument/2006/relationships/tags" Target="../tags/tag990.xml"/><Relationship Id="rId18" Type="http://schemas.openxmlformats.org/officeDocument/2006/relationships/tags" Target="../tags/tag995.xml"/><Relationship Id="rId26" Type="http://schemas.openxmlformats.org/officeDocument/2006/relationships/image" Target="../media/image109.png"/><Relationship Id="rId39" Type="http://schemas.openxmlformats.org/officeDocument/2006/relationships/image" Target="../media/image165.png"/><Relationship Id="rId3" Type="http://schemas.openxmlformats.org/officeDocument/2006/relationships/tags" Target="../tags/tag98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7.png"/><Relationship Id="rId7" Type="http://schemas.openxmlformats.org/officeDocument/2006/relationships/tags" Target="../tags/tag984.xml"/><Relationship Id="rId12" Type="http://schemas.openxmlformats.org/officeDocument/2006/relationships/tags" Target="../tags/tag989.xml"/><Relationship Id="rId17" Type="http://schemas.openxmlformats.org/officeDocument/2006/relationships/tags" Target="../tags/tag994.xml"/><Relationship Id="rId25" Type="http://schemas.openxmlformats.org/officeDocument/2006/relationships/image" Target="../media/image75.png"/><Relationship Id="rId33" Type="http://schemas.openxmlformats.org/officeDocument/2006/relationships/image" Target="../media/image178.png"/><Relationship Id="rId38" Type="http://schemas.openxmlformats.org/officeDocument/2006/relationships/image" Target="../media/image164.png"/><Relationship Id="rId2" Type="http://schemas.openxmlformats.org/officeDocument/2006/relationships/tags" Target="../tags/tag979.xml"/><Relationship Id="rId16" Type="http://schemas.openxmlformats.org/officeDocument/2006/relationships/tags" Target="../tags/tag993.xml"/><Relationship Id="rId20" Type="http://schemas.openxmlformats.org/officeDocument/2006/relationships/tags" Target="../tags/tag997.xml"/><Relationship Id="rId29" Type="http://schemas.openxmlformats.org/officeDocument/2006/relationships/image" Target="../media/image64.png"/><Relationship Id="rId1" Type="http://schemas.openxmlformats.org/officeDocument/2006/relationships/tags" Target="../tags/tag978.xml"/><Relationship Id="rId6" Type="http://schemas.openxmlformats.org/officeDocument/2006/relationships/tags" Target="../tags/tag983.xml"/><Relationship Id="rId11" Type="http://schemas.openxmlformats.org/officeDocument/2006/relationships/tags" Target="../tags/tag988.xml"/><Relationship Id="rId24" Type="http://schemas.openxmlformats.org/officeDocument/2006/relationships/image" Target="../media/image63.png"/><Relationship Id="rId32" Type="http://schemas.openxmlformats.org/officeDocument/2006/relationships/image" Target="../media/image177.png"/><Relationship Id="rId37" Type="http://schemas.openxmlformats.org/officeDocument/2006/relationships/image" Target="../media/image161.png"/><Relationship Id="rId5" Type="http://schemas.openxmlformats.org/officeDocument/2006/relationships/tags" Target="../tags/tag982.xml"/><Relationship Id="rId15" Type="http://schemas.openxmlformats.org/officeDocument/2006/relationships/tags" Target="../tags/tag992.xml"/><Relationship Id="rId23" Type="http://schemas.openxmlformats.org/officeDocument/2006/relationships/image" Target="../media/image147.png"/><Relationship Id="rId28" Type="http://schemas.openxmlformats.org/officeDocument/2006/relationships/image" Target="../media/image168.png"/><Relationship Id="rId36" Type="http://schemas.openxmlformats.org/officeDocument/2006/relationships/image" Target="../media/image139.png"/><Relationship Id="rId10" Type="http://schemas.openxmlformats.org/officeDocument/2006/relationships/tags" Target="../tags/tag987.xml"/><Relationship Id="rId19" Type="http://schemas.openxmlformats.org/officeDocument/2006/relationships/tags" Target="../tags/tag996.xml"/><Relationship Id="rId31" Type="http://schemas.openxmlformats.org/officeDocument/2006/relationships/image" Target="../media/image144.png"/><Relationship Id="rId4" Type="http://schemas.openxmlformats.org/officeDocument/2006/relationships/tags" Target="../tags/tag981.xml"/><Relationship Id="rId9" Type="http://schemas.openxmlformats.org/officeDocument/2006/relationships/tags" Target="../tags/tag986.xml"/><Relationship Id="rId14" Type="http://schemas.openxmlformats.org/officeDocument/2006/relationships/tags" Target="../tags/tag991.xml"/><Relationship Id="rId22" Type="http://schemas.openxmlformats.org/officeDocument/2006/relationships/image" Target="../media/image148.png"/><Relationship Id="rId27" Type="http://schemas.openxmlformats.org/officeDocument/2006/relationships/image" Target="../media/image157.png"/><Relationship Id="rId30" Type="http://schemas.openxmlformats.org/officeDocument/2006/relationships/image" Target="../media/image65.png"/><Relationship Id="rId35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05.xml"/><Relationship Id="rId13" Type="http://schemas.openxmlformats.org/officeDocument/2006/relationships/tags" Target="../tags/tag1010.xml"/><Relationship Id="rId18" Type="http://schemas.openxmlformats.org/officeDocument/2006/relationships/tags" Target="../tags/tag1015.xml"/><Relationship Id="rId26" Type="http://schemas.openxmlformats.org/officeDocument/2006/relationships/image" Target="../media/image157.png"/><Relationship Id="rId3" Type="http://schemas.openxmlformats.org/officeDocument/2006/relationships/tags" Target="../tags/tag1000.xml"/><Relationship Id="rId21" Type="http://schemas.openxmlformats.org/officeDocument/2006/relationships/image" Target="../media/image148.png"/><Relationship Id="rId34" Type="http://schemas.openxmlformats.org/officeDocument/2006/relationships/image" Target="../media/image65.png"/><Relationship Id="rId7" Type="http://schemas.openxmlformats.org/officeDocument/2006/relationships/tags" Target="../tags/tag1004.xml"/><Relationship Id="rId12" Type="http://schemas.openxmlformats.org/officeDocument/2006/relationships/tags" Target="../tags/tag1009.xml"/><Relationship Id="rId17" Type="http://schemas.openxmlformats.org/officeDocument/2006/relationships/tags" Target="../tags/tag1014.xml"/><Relationship Id="rId25" Type="http://schemas.openxmlformats.org/officeDocument/2006/relationships/image" Target="../media/image109.png"/><Relationship Id="rId33" Type="http://schemas.openxmlformats.org/officeDocument/2006/relationships/image" Target="../media/image64.png"/><Relationship Id="rId2" Type="http://schemas.openxmlformats.org/officeDocument/2006/relationships/tags" Target="../tags/tag999.xml"/><Relationship Id="rId16" Type="http://schemas.openxmlformats.org/officeDocument/2006/relationships/tags" Target="../tags/tag101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8.png"/><Relationship Id="rId1" Type="http://schemas.openxmlformats.org/officeDocument/2006/relationships/tags" Target="../tags/tag998.xml"/><Relationship Id="rId6" Type="http://schemas.openxmlformats.org/officeDocument/2006/relationships/tags" Target="../tags/tag1003.xml"/><Relationship Id="rId11" Type="http://schemas.openxmlformats.org/officeDocument/2006/relationships/tags" Target="../tags/tag1008.xml"/><Relationship Id="rId24" Type="http://schemas.openxmlformats.org/officeDocument/2006/relationships/image" Target="../media/image75.png"/><Relationship Id="rId32" Type="http://schemas.openxmlformats.org/officeDocument/2006/relationships/image" Target="../media/image180.png"/><Relationship Id="rId37" Type="http://schemas.openxmlformats.org/officeDocument/2006/relationships/image" Target="../media/image139.png"/><Relationship Id="rId5" Type="http://schemas.openxmlformats.org/officeDocument/2006/relationships/tags" Target="../tags/tag1002.xml"/><Relationship Id="rId15" Type="http://schemas.openxmlformats.org/officeDocument/2006/relationships/tags" Target="../tags/tag1012.xml"/><Relationship Id="rId23" Type="http://schemas.openxmlformats.org/officeDocument/2006/relationships/image" Target="../media/image63.png"/><Relationship Id="rId28" Type="http://schemas.openxmlformats.org/officeDocument/2006/relationships/image" Target="../media/image177.png"/><Relationship Id="rId36" Type="http://schemas.openxmlformats.org/officeDocument/2006/relationships/image" Target="../media/image57.png"/><Relationship Id="rId10" Type="http://schemas.openxmlformats.org/officeDocument/2006/relationships/tags" Target="../tags/tag1007.xml"/><Relationship Id="rId19" Type="http://schemas.openxmlformats.org/officeDocument/2006/relationships/tags" Target="../tags/tag1016.xml"/><Relationship Id="rId31" Type="http://schemas.openxmlformats.org/officeDocument/2006/relationships/image" Target="../media/image179.png"/><Relationship Id="rId4" Type="http://schemas.openxmlformats.org/officeDocument/2006/relationships/tags" Target="../tags/tag1001.xml"/><Relationship Id="rId9" Type="http://schemas.openxmlformats.org/officeDocument/2006/relationships/tags" Target="../tags/tag1006.xml"/><Relationship Id="rId14" Type="http://schemas.openxmlformats.org/officeDocument/2006/relationships/tags" Target="../tags/tag1011.xml"/><Relationship Id="rId22" Type="http://schemas.openxmlformats.org/officeDocument/2006/relationships/image" Target="../media/image147.png"/><Relationship Id="rId27" Type="http://schemas.openxmlformats.org/officeDocument/2006/relationships/image" Target="../media/image168.png"/><Relationship Id="rId30" Type="http://schemas.openxmlformats.org/officeDocument/2006/relationships/image" Target="../media/image144.png"/><Relationship Id="rId35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image" Target="../media/image8.png"/><Relationship Id="rId21" Type="http://schemas.openxmlformats.org/officeDocument/2006/relationships/tags" Target="../tags/tag40.xml"/><Relationship Id="rId34" Type="http://schemas.openxmlformats.org/officeDocument/2006/relationships/image" Target="../media/image4.png"/><Relationship Id="rId42" Type="http://schemas.openxmlformats.org/officeDocument/2006/relationships/image" Target="../media/image19.png"/><Relationship Id="rId47" Type="http://schemas.openxmlformats.org/officeDocument/2006/relationships/image" Target="../media/image24.png"/><Relationship Id="rId50" Type="http://schemas.openxmlformats.org/officeDocument/2006/relationships/image" Target="../media/image15.png"/><Relationship Id="rId55" Type="http://schemas.openxmlformats.org/officeDocument/2006/relationships/image" Target="../media/image11.png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41" Type="http://schemas.openxmlformats.org/officeDocument/2006/relationships/image" Target="../media/image18.png"/><Relationship Id="rId54" Type="http://schemas.openxmlformats.org/officeDocument/2006/relationships/image" Target="../media/image10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image" Target="../media/image9.png"/><Relationship Id="rId37" Type="http://schemas.openxmlformats.org/officeDocument/2006/relationships/image" Target="../media/image7.png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3" Type="http://schemas.openxmlformats.org/officeDocument/2006/relationships/image" Target="../media/image13.png"/><Relationship Id="rId58" Type="http://schemas.openxmlformats.org/officeDocument/2006/relationships/image" Target="../media/image28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image" Target="../media/image6.png"/><Relationship Id="rId49" Type="http://schemas.openxmlformats.org/officeDocument/2006/relationships/image" Target="../media/image14.png"/><Relationship Id="rId57" Type="http://schemas.openxmlformats.org/officeDocument/2006/relationships/image" Target="../media/image27.png"/><Relationship Id="rId61" Type="http://schemas.openxmlformats.org/officeDocument/2006/relationships/image" Target="../media/image31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1.png"/><Relationship Id="rId52" Type="http://schemas.openxmlformats.org/officeDocument/2006/relationships/image" Target="../media/image12.png"/><Relationship Id="rId60" Type="http://schemas.openxmlformats.org/officeDocument/2006/relationships/image" Target="../media/image30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image" Target="../media/image1.png"/><Relationship Id="rId43" Type="http://schemas.openxmlformats.org/officeDocument/2006/relationships/image" Target="../media/image20.png"/><Relationship Id="rId48" Type="http://schemas.openxmlformats.org/officeDocument/2006/relationships/image" Target="../media/image25.png"/><Relationship Id="rId56" Type="http://schemas.openxmlformats.org/officeDocument/2006/relationships/image" Target="../media/image26.png"/><Relationship Id="rId8" Type="http://schemas.openxmlformats.org/officeDocument/2006/relationships/tags" Target="../tags/tag27.xml"/><Relationship Id="rId51" Type="http://schemas.openxmlformats.org/officeDocument/2006/relationships/image" Target="../media/image16.png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image" Target="../media/image3.png"/><Relationship Id="rId38" Type="http://schemas.openxmlformats.org/officeDocument/2006/relationships/image" Target="../media/image5.png"/><Relationship Id="rId46" Type="http://schemas.openxmlformats.org/officeDocument/2006/relationships/image" Target="../media/image23.png"/><Relationship Id="rId5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9" Type="http://schemas.openxmlformats.org/officeDocument/2006/relationships/image" Target="../media/image3.png"/><Relationship Id="rId21" Type="http://schemas.openxmlformats.org/officeDocument/2006/relationships/tags" Target="../tags/tag70.xml"/><Relationship Id="rId34" Type="http://schemas.openxmlformats.org/officeDocument/2006/relationships/tags" Target="../tags/tag83.xml"/><Relationship Id="rId42" Type="http://schemas.openxmlformats.org/officeDocument/2006/relationships/image" Target="../media/image6.png"/><Relationship Id="rId47" Type="http://schemas.openxmlformats.org/officeDocument/2006/relationships/image" Target="../media/image23.png"/><Relationship Id="rId50" Type="http://schemas.openxmlformats.org/officeDocument/2006/relationships/image" Target="../media/image14.png"/><Relationship Id="rId55" Type="http://schemas.openxmlformats.org/officeDocument/2006/relationships/image" Target="../media/image32.png"/><Relationship Id="rId63" Type="http://schemas.openxmlformats.org/officeDocument/2006/relationships/image" Target="../media/image40.png"/><Relationship Id="rId68" Type="http://schemas.openxmlformats.org/officeDocument/2006/relationships/image" Target="../media/image11.png"/><Relationship Id="rId7" Type="http://schemas.openxmlformats.org/officeDocument/2006/relationships/tags" Target="../tags/tag56.xml"/><Relationship Id="rId71" Type="http://schemas.openxmlformats.org/officeDocument/2006/relationships/image" Target="../media/image46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9" Type="http://schemas.openxmlformats.org/officeDocument/2006/relationships/tags" Target="../tags/tag78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tags" Target="../tags/tag81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4.png"/><Relationship Id="rId45" Type="http://schemas.openxmlformats.org/officeDocument/2006/relationships/image" Target="../media/image8.png"/><Relationship Id="rId53" Type="http://schemas.openxmlformats.org/officeDocument/2006/relationships/image" Target="../media/image12.png"/><Relationship Id="rId58" Type="http://schemas.openxmlformats.org/officeDocument/2006/relationships/image" Target="../media/image35.png"/><Relationship Id="rId66" Type="http://schemas.openxmlformats.org/officeDocument/2006/relationships/image" Target="../media/image43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36" Type="http://schemas.openxmlformats.org/officeDocument/2006/relationships/tags" Target="../tags/tag85.xml"/><Relationship Id="rId49" Type="http://schemas.openxmlformats.org/officeDocument/2006/relationships/image" Target="../media/image25.png"/><Relationship Id="rId57" Type="http://schemas.openxmlformats.org/officeDocument/2006/relationships/image" Target="../media/image34.png"/><Relationship Id="rId61" Type="http://schemas.openxmlformats.org/officeDocument/2006/relationships/image" Target="../media/image38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tags" Target="../tags/tag80.xml"/><Relationship Id="rId44" Type="http://schemas.openxmlformats.org/officeDocument/2006/relationships/image" Target="../media/image5.png"/><Relationship Id="rId52" Type="http://schemas.openxmlformats.org/officeDocument/2006/relationships/image" Target="../media/image16.png"/><Relationship Id="rId60" Type="http://schemas.openxmlformats.org/officeDocument/2006/relationships/image" Target="../media/image37.png"/><Relationship Id="rId65" Type="http://schemas.openxmlformats.org/officeDocument/2006/relationships/image" Target="../media/image42.png"/><Relationship Id="rId73" Type="http://schemas.openxmlformats.org/officeDocument/2006/relationships/image" Target="../media/image48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tags" Target="../tags/tag84.xml"/><Relationship Id="rId43" Type="http://schemas.openxmlformats.org/officeDocument/2006/relationships/image" Target="../media/image7.png"/><Relationship Id="rId48" Type="http://schemas.openxmlformats.org/officeDocument/2006/relationships/image" Target="../media/image24.png"/><Relationship Id="rId56" Type="http://schemas.openxmlformats.org/officeDocument/2006/relationships/image" Target="../media/image33.png"/><Relationship Id="rId64" Type="http://schemas.openxmlformats.org/officeDocument/2006/relationships/image" Target="../media/image41.png"/><Relationship Id="rId69" Type="http://schemas.openxmlformats.org/officeDocument/2006/relationships/image" Target="../media/image44.png"/><Relationship Id="rId8" Type="http://schemas.openxmlformats.org/officeDocument/2006/relationships/tags" Target="../tags/tag57.xml"/><Relationship Id="rId51" Type="http://schemas.openxmlformats.org/officeDocument/2006/relationships/image" Target="../media/image15.png"/><Relationship Id="rId72" Type="http://schemas.openxmlformats.org/officeDocument/2006/relationships/image" Target="../media/image47.png"/><Relationship Id="rId3" Type="http://schemas.openxmlformats.org/officeDocument/2006/relationships/tags" Target="../tags/tag52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tags" Target="../tags/tag82.xml"/><Relationship Id="rId38" Type="http://schemas.openxmlformats.org/officeDocument/2006/relationships/image" Target="../media/image9.png"/><Relationship Id="rId46" Type="http://schemas.openxmlformats.org/officeDocument/2006/relationships/image" Target="../media/image22.png"/><Relationship Id="rId59" Type="http://schemas.openxmlformats.org/officeDocument/2006/relationships/image" Target="../media/image36.png"/><Relationship Id="rId67" Type="http://schemas.openxmlformats.org/officeDocument/2006/relationships/image" Target="../media/image10.png"/><Relationship Id="rId20" Type="http://schemas.openxmlformats.org/officeDocument/2006/relationships/tags" Target="../tags/tag69.xml"/><Relationship Id="rId41" Type="http://schemas.openxmlformats.org/officeDocument/2006/relationships/image" Target="../media/image1.png"/><Relationship Id="rId54" Type="http://schemas.openxmlformats.org/officeDocument/2006/relationships/image" Target="../media/image13.png"/><Relationship Id="rId62" Type="http://schemas.openxmlformats.org/officeDocument/2006/relationships/image" Target="../media/image39.png"/><Relationship Id="rId70" Type="http://schemas.openxmlformats.org/officeDocument/2006/relationships/image" Target="../media/image45.png"/><Relationship Id="rId1" Type="http://schemas.openxmlformats.org/officeDocument/2006/relationships/tags" Target="../tags/tag50.xml"/><Relationship Id="rId6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image" Target="../media/image9.png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42" Type="http://schemas.openxmlformats.org/officeDocument/2006/relationships/image" Target="../media/image1.png"/><Relationship Id="rId47" Type="http://schemas.openxmlformats.org/officeDocument/2006/relationships/image" Target="../media/image5.png"/><Relationship Id="rId50" Type="http://schemas.openxmlformats.org/officeDocument/2006/relationships/image" Target="../media/image45.png"/><Relationship Id="rId55" Type="http://schemas.openxmlformats.org/officeDocument/2006/relationships/image" Target="../media/image51.png"/><Relationship Id="rId63" Type="http://schemas.openxmlformats.org/officeDocument/2006/relationships/image" Target="../media/image25.png"/><Relationship Id="rId68" Type="http://schemas.openxmlformats.org/officeDocument/2006/relationships/image" Target="../media/image44.png"/><Relationship Id="rId7" Type="http://schemas.openxmlformats.org/officeDocument/2006/relationships/tags" Target="../tags/tag92.xml"/><Relationship Id="rId71" Type="http://schemas.openxmlformats.org/officeDocument/2006/relationships/image" Target="../media/image37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9" Type="http://schemas.openxmlformats.org/officeDocument/2006/relationships/tags" Target="../tags/tag114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image" Target="../media/image3.png"/><Relationship Id="rId45" Type="http://schemas.openxmlformats.org/officeDocument/2006/relationships/image" Target="../media/image6.png"/><Relationship Id="rId53" Type="http://schemas.openxmlformats.org/officeDocument/2006/relationships/image" Target="../media/image50.png"/><Relationship Id="rId58" Type="http://schemas.openxmlformats.org/officeDocument/2006/relationships/image" Target="../media/image12.png"/><Relationship Id="rId66" Type="http://schemas.openxmlformats.org/officeDocument/2006/relationships/image" Target="../media/image33.png"/><Relationship Id="rId74" Type="http://schemas.openxmlformats.org/officeDocument/2006/relationships/image" Target="../media/image15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49" Type="http://schemas.openxmlformats.org/officeDocument/2006/relationships/image" Target="../media/image22.png"/><Relationship Id="rId57" Type="http://schemas.openxmlformats.org/officeDocument/2006/relationships/image" Target="../media/image39.png"/><Relationship Id="rId61" Type="http://schemas.openxmlformats.org/officeDocument/2006/relationships/image" Target="../media/image23.pn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4" Type="http://schemas.openxmlformats.org/officeDocument/2006/relationships/image" Target="../media/image48.png"/><Relationship Id="rId52" Type="http://schemas.openxmlformats.org/officeDocument/2006/relationships/image" Target="../media/image49.png"/><Relationship Id="rId60" Type="http://schemas.openxmlformats.org/officeDocument/2006/relationships/image" Target="../media/image42.png"/><Relationship Id="rId65" Type="http://schemas.openxmlformats.org/officeDocument/2006/relationships/image" Target="../media/image32.png"/><Relationship Id="rId73" Type="http://schemas.openxmlformats.org/officeDocument/2006/relationships/image" Target="../media/image14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image" Target="../media/image47.png"/><Relationship Id="rId48" Type="http://schemas.openxmlformats.org/officeDocument/2006/relationships/image" Target="../media/image8.png"/><Relationship Id="rId56" Type="http://schemas.openxmlformats.org/officeDocument/2006/relationships/image" Target="../media/image46.png"/><Relationship Id="rId64" Type="http://schemas.openxmlformats.org/officeDocument/2006/relationships/image" Target="../media/image41.png"/><Relationship Id="rId69" Type="http://schemas.openxmlformats.org/officeDocument/2006/relationships/image" Target="../media/image35.png"/><Relationship Id="rId8" Type="http://schemas.openxmlformats.org/officeDocument/2006/relationships/tags" Target="../tags/tag93.xml"/><Relationship Id="rId51" Type="http://schemas.openxmlformats.org/officeDocument/2006/relationships/image" Target="../media/image40.png"/><Relationship Id="rId72" Type="http://schemas.openxmlformats.org/officeDocument/2006/relationships/image" Target="../media/image38.png"/><Relationship Id="rId3" Type="http://schemas.openxmlformats.org/officeDocument/2006/relationships/tags" Target="../tags/tag88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7.png"/><Relationship Id="rId59" Type="http://schemas.openxmlformats.org/officeDocument/2006/relationships/image" Target="../media/image13.png"/><Relationship Id="rId67" Type="http://schemas.openxmlformats.org/officeDocument/2006/relationships/image" Target="../media/image34.png"/><Relationship Id="rId20" Type="http://schemas.openxmlformats.org/officeDocument/2006/relationships/tags" Target="../tags/tag105.xml"/><Relationship Id="rId41" Type="http://schemas.openxmlformats.org/officeDocument/2006/relationships/image" Target="../media/image4.png"/><Relationship Id="rId54" Type="http://schemas.openxmlformats.org/officeDocument/2006/relationships/image" Target="../media/image43.png"/><Relationship Id="rId62" Type="http://schemas.openxmlformats.org/officeDocument/2006/relationships/image" Target="../media/image24.png"/><Relationship Id="rId70" Type="http://schemas.openxmlformats.org/officeDocument/2006/relationships/image" Target="../media/image36.png"/><Relationship Id="rId75" Type="http://schemas.openxmlformats.org/officeDocument/2006/relationships/image" Target="../media/image16.png"/><Relationship Id="rId1" Type="http://schemas.openxmlformats.org/officeDocument/2006/relationships/tags" Target="../tags/tag86.xml"/><Relationship Id="rId6" Type="http://schemas.openxmlformats.org/officeDocument/2006/relationships/tags" Target="../tags/tag9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9" Type="http://schemas.openxmlformats.org/officeDocument/2006/relationships/tags" Target="../tags/tag161.xml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42" Type="http://schemas.openxmlformats.org/officeDocument/2006/relationships/tags" Target="../tags/tag164.xml"/><Relationship Id="rId47" Type="http://schemas.openxmlformats.org/officeDocument/2006/relationships/image" Target="../media/image1.png"/><Relationship Id="rId50" Type="http://schemas.openxmlformats.org/officeDocument/2006/relationships/image" Target="../media/image49.png"/><Relationship Id="rId55" Type="http://schemas.openxmlformats.org/officeDocument/2006/relationships/image" Target="../media/image7.png"/><Relationship Id="rId63" Type="http://schemas.openxmlformats.org/officeDocument/2006/relationships/image" Target="../media/image12.png"/><Relationship Id="rId68" Type="http://schemas.openxmlformats.org/officeDocument/2006/relationships/image" Target="../media/image23.png"/><Relationship Id="rId76" Type="http://schemas.openxmlformats.org/officeDocument/2006/relationships/image" Target="../media/image32.png"/><Relationship Id="rId84" Type="http://schemas.openxmlformats.org/officeDocument/2006/relationships/image" Target="../media/image46.png"/><Relationship Id="rId7" Type="http://schemas.openxmlformats.org/officeDocument/2006/relationships/tags" Target="../tags/tag129.xml"/><Relationship Id="rId71" Type="http://schemas.openxmlformats.org/officeDocument/2006/relationships/image" Target="../media/image10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9" Type="http://schemas.openxmlformats.org/officeDocument/2006/relationships/tags" Target="../tags/tag151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40" Type="http://schemas.openxmlformats.org/officeDocument/2006/relationships/tags" Target="../tags/tag162.xml"/><Relationship Id="rId45" Type="http://schemas.openxmlformats.org/officeDocument/2006/relationships/image" Target="../media/image3.png"/><Relationship Id="rId53" Type="http://schemas.openxmlformats.org/officeDocument/2006/relationships/image" Target="../media/image9.png"/><Relationship Id="rId58" Type="http://schemas.openxmlformats.org/officeDocument/2006/relationships/image" Target="../media/image45.png"/><Relationship Id="rId66" Type="http://schemas.openxmlformats.org/officeDocument/2006/relationships/image" Target="../media/image41.png"/><Relationship Id="rId74" Type="http://schemas.openxmlformats.org/officeDocument/2006/relationships/image" Target="../media/image55.png"/><Relationship Id="rId79" Type="http://schemas.openxmlformats.org/officeDocument/2006/relationships/image" Target="../media/image44.png"/><Relationship Id="rId87" Type="http://schemas.openxmlformats.org/officeDocument/2006/relationships/image" Target="../media/image16.png"/><Relationship Id="rId5" Type="http://schemas.openxmlformats.org/officeDocument/2006/relationships/tags" Target="../tags/tag127.xml"/><Relationship Id="rId61" Type="http://schemas.openxmlformats.org/officeDocument/2006/relationships/image" Target="../media/image51.png"/><Relationship Id="rId82" Type="http://schemas.openxmlformats.org/officeDocument/2006/relationships/image" Target="../media/image37.png"/><Relationship Id="rId19" Type="http://schemas.openxmlformats.org/officeDocument/2006/relationships/tags" Target="../tags/tag141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tags" Target="../tags/tag165.xml"/><Relationship Id="rId48" Type="http://schemas.openxmlformats.org/officeDocument/2006/relationships/image" Target="../media/image47.png"/><Relationship Id="rId56" Type="http://schemas.openxmlformats.org/officeDocument/2006/relationships/image" Target="../media/image5.png"/><Relationship Id="rId64" Type="http://schemas.openxmlformats.org/officeDocument/2006/relationships/image" Target="../media/image13.png"/><Relationship Id="rId69" Type="http://schemas.openxmlformats.org/officeDocument/2006/relationships/image" Target="../media/image24.png"/><Relationship Id="rId77" Type="http://schemas.openxmlformats.org/officeDocument/2006/relationships/image" Target="../media/image33.png"/><Relationship Id="rId8" Type="http://schemas.openxmlformats.org/officeDocument/2006/relationships/tags" Target="../tags/tag130.xml"/><Relationship Id="rId51" Type="http://schemas.openxmlformats.org/officeDocument/2006/relationships/image" Target="../media/image50.png"/><Relationship Id="rId72" Type="http://schemas.openxmlformats.org/officeDocument/2006/relationships/image" Target="../media/image53.png"/><Relationship Id="rId80" Type="http://schemas.openxmlformats.org/officeDocument/2006/relationships/image" Target="../media/image35.png"/><Relationship Id="rId85" Type="http://schemas.openxmlformats.org/officeDocument/2006/relationships/image" Target="../media/image14.png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Relationship Id="rId46" Type="http://schemas.openxmlformats.org/officeDocument/2006/relationships/image" Target="../media/image4.png"/><Relationship Id="rId59" Type="http://schemas.openxmlformats.org/officeDocument/2006/relationships/image" Target="../media/image40.png"/><Relationship Id="rId67" Type="http://schemas.openxmlformats.org/officeDocument/2006/relationships/image" Target="../media/image22.png"/><Relationship Id="rId20" Type="http://schemas.openxmlformats.org/officeDocument/2006/relationships/tags" Target="../tags/tag142.xml"/><Relationship Id="rId41" Type="http://schemas.openxmlformats.org/officeDocument/2006/relationships/tags" Target="../tags/tag163.xml"/><Relationship Id="rId54" Type="http://schemas.openxmlformats.org/officeDocument/2006/relationships/image" Target="../media/image6.png"/><Relationship Id="rId62" Type="http://schemas.openxmlformats.org/officeDocument/2006/relationships/image" Target="../media/image39.png"/><Relationship Id="rId70" Type="http://schemas.openxmlformats.org/officeDocument/2006/relationships/image" Target="../media/image25.png"/><Relationship Id="rId75" Type="http://schemas.openxmlformats.org/officeDocument/2006/relationships/image" Target="../media/image56.png"/><Relationship Id="rId83" Type="http://schemas.openxmlformats.org/officeDocument/2006/relationships/image" Target="../media/image38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49" Type="http://schemas.openxmlformats.org/officeDocument/2006/relationships/image" Target="../media/image48.png"/><Relationship Id="rId57" Type="http://schemas.openxmlformats.org/officeDocument/2006/relationships/image" Target="../media/image8.png"/><Relationship Id="rId10" Type="http://schemas.openxmlformats.org/officeDocument/2006/relationships/tags" Target="../tags/tag132.xml"/><Relationship Id="rId31" Type="http://schemas.openxmlformats.org/officeDocument/2006/relationships/tags" Target="../tags/tag153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52.png"/><Relationship Id="rId60" Type="http://schemas.openxmlformats.org/officeDocument/2006/relationships/image" Target="../media/image43.png"/><Relationship Id="rId65" Type="http://schemas.openxmlformats.org/officeDocument/2006/relationships/image" Target="../media/image42.png"/><Relationship Id="rId73" Type="http://schemas.openxmlformats.org/officeDocument/2006/relationships/image" Target="../media/image54.png"/><Relationship Id="rId78" Type="http://schemas.openxmlformats.org/officeDocument/2006/relationships/image" Target="../media/image34.png"/><Relationship Id="rId81" Type="http://schemas.openxmlformats.org/officeDocument/2006/relationships/image" Target="../media/image36.png"/><Relationship Id="rId86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9" Type="http://schemas.openxmlformats.org/officeDocument/2006/relationships/tags" Target="../tags/tag204.xml"/><Relationship Id="rId21" Type="http://schemas.openxmlformats.org/officeDocument/2006/relationships/tags" Target="../tags/tag186.xml"/><Relationship Id="rId34" Type="http://schemas.openxmlformats.org/officeDocument/2006/relationships/tags" Target="../tags/tag199.xml"/><Relationship Id="rId42" Type="http://schemas.openxmlformats.org/officeDocument/2006/relationships/tags" Target="../tags/tag207.xml"/><Relationship Id="rId47" Type="http://schemas.openxmlformats.org/officeDocument/2006/relationships/image" Target="../media/image4.png"/><Relationship Id="rId50" Type="http://schemas.openxmlformats.org/officeDocument/2006/relationships/image" Target="../media/image50.png"/><Relationship Id="rId55" Type="http://schemas.openxmlformats.org/officeDocument/2006/relationships/image" Target="../media/image32.png"/><Relationship Id="rId63" Type="http://schemas.openxmlformats.org/officeDocument/2006/relationships/image" Target="../media/image6.png"/><Relationship Id="rId68" Type="http://schemas.openxmlformats.org/officeDocument/2006/relationships/image" Target="../media/image8.png"/><Relationship Id="rId76" Type="http://schemas.openxmlformats.org/officeDocument/2006/relationships/image" Target="../media/image9.png"/><Relationship Id="rId84" Type="http://schemas.openxmlformats.org/officeDocument/2006/relationships/image" Target="../media/image67.png"/><Relationship Id="rId7" Type="http://schemas.openxmlformats.org/officeDocument/2006/relationships/tags" Target="../tags/tag172.xml"/><Relationship Id="rId71" Type="http://schemas.openxmlformats.org/officeDocument/2006/relationships/image" Target="../media/image43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9" Type="http://schemas.openxmlformats.org/officeDocument/2006/relationships/tags" Target="../tags/tag194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40" Type="http://schemas.openxmlformats.org/officeDocument/2006/relationships/tags" Target="../tags/tag205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58.png"/><Relationship Id="rId58" Type="http://schemas.openxmlformats.org/officeDocument/2006/relationships/image" Target="../media/image44.png"/><Relationship Id="rId66" Type="http://schemas.openxmlformats.org/officeDocument/2006/relationships/image" Target="../media/image13.png"/><Relationship Id="rId74" Type="http://schemas.openxmlformats.org/officeDocument/2006/relationships/image" Target="../media/image42.png"/><Relationship Id="rId79" Type="http://schemas.openxmlformats.org/officeDocument/2006/relationships/image" Target="../media/image41.png"/><Relationship Id="rId87" Type="http://schemas.openxmlformats.org/officeDocument/2006/relationships/image" Target="../media/image16.png"/><Relationship Id="rId5" Type="http://schemas.openxmlformats.org/officeDocument/2006/relationships/tags" Target="../tags/tag170.xml"/><Relationship Id="rId61" Type="http://schemas.openxmlformats.org/officeDocument/2006/relationships/image" Target="../media/image37.png"/><Relationship Id="rId82" Type="http://schemas.openxmlformats.org/officeDocument/2006/relationships/image" Target="../media/image65.png"/><Relationship Id="rId19" Type="http://schemas.openxmlformats.org/officeDocument/2006/relationships/tags" Target="../tags/tag184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43" Type="http://schemas.openxmlformats.org/officeDocument/2006/relationships/tags" Target="../tags/tag208.xml"/><Relationship Id="rId48" Type="http://schemas.openxmlformats.org/officeDocument/2006/relationships/image" Target="../media/image1.png"/><Relationship Id="rId56" Type="http://schemas.openxmlformats.org/officeDocument/2006/relationships/image" Target="../media/image33.png"/><Relationship Id="rId64" Type="http://schemas.openxmlformats.org/officeDocument/2006/relationships/image" Target="../media/image7.png"/><Relationship Id="rId69" Type="http://schemas.openxmlformats.org/officeDocument/2006/relationships/image" Target="../media/image45.png"/><Relationship Id="rId77" Type="http://schemas.openxmlformats.org/officeDocument/2006/relationships/image" Target="../media/image61.png"/><Relationship Id="rId8" Type="http://schemas.openxmlformats.org/officeDocument/2006/relationships/tags" Target="../tags/tag173.xml"/><Relationship Id="rId51" Type="http://schemas.openxmlformats.org/officeDocument/2006/relationships/image" Target="../media/image51.png"/><Relationship Id="rId72" Type="http://schemas.openxmlformats.org/officeDocument/2006/relationships/image" Target="../media/image46.png"/><Relationship Id="rId80" Type="http://schemas.openxmlformats.org/officeDocument/2006/relationships/image" Target="../media/image63.png"/><Relationship Id="rId85" Type="http://schemas.openxmlformats.org/officeDocument/2006/relationships/image" Target="../media/image14.png"/><Relationship Id="rId3" Type="http://schemas.openxmlformats.org/officeDocument/2006/relationships/tags" Target="../tags/tag168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46" Type="http://schemas.openxmlformats.org/officeDocument/2006/relationships/image" Target="../media/image3.png"/><Relationship Id="rId59" Type="http://schemas.openxmlformats.org/officeDocument/2006/relationships/image" Target="../media/image35.png"/><Relationship Id="rId67" Type="http://schemas.openxmlformats.org/officeDocument/2006/relationships/image" Target="../media/image5.png"/><Relationship Id="rId20" Type="http://schemas.openxmlformats.org/officeDocument/2006/relationships/tags" Target="../tags/tag185.xml"/><Relationship Id="rId41" Type="http://schemas.openxmlformats.org/officeDocument/2006/relationships/tags" Target="../tags/tag206.xml"/><Relationship Id="rId54" Type="http://schemas.openxmlformats.org/officeDocument/2006/relationships/image" Target="../media/image59.png"/><Relationship Id="rId62" Type="http://schemas.openxmlformats.org/officeDocument/2006/relationships/image" Target="../media/image38.png"/><Relationship Id="rId70" Type="http://schemas.openxmlformats.org/officeDocument/2006/relationships/image" Target="../media/image40.png"/><Relationship Id="rId75" Type="http://schemas.openxmlformats.org/officeDocument/2006/relationships/image" Target="../media/image60.png"/><Relationship Id="rId83" Type="http://schemas.openxmlformats.org/officeDocument/2006/relationships/image" Target="../media/image66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49" Type="http://schemas.openxmlformats.org/officeDocument/2006/relationships/image" Target="../media/image49.png"/><Relationship Id="rId57" Type="http://schemas.openxmlformats.org/officeDocument/2006/relationships/image" Target="../media/image34.png"/><Relationship Id="rId10" Type="http://schemas.openxmlformats.org/officeDocument/2006/relationships/tags" Target="../tags/tag175.xml"/><Relationship Id="rId31" Type="http://schemas.openxmlformats.org/officeDocument/2006/relationships/tags" Target="../tags/tag196.xml"/><Relationship Id="rId44" Type="http://schemas.openxmlformats.org/officeDocument/2006/relationships/tags" Target="../tags/tag209.xml"/><Relationship Id="rId52" Type="http://schemas.openxmlformats.org/officeDocument/2006/relationships/image" Target="../media/image57.png"/><Relationship Id="rId60" Type="http://schemas.openxmlformats.org/officeDocument/2006/relationships/image" Target="../media/image36.png"/><Relationship Id="rId65" Type="http://schemas.openxmlformats.org/officeDocument/2006/relationships/image" Target="../media/image12.png"/><Relationship Id="rId73" Type="http://schemas.openxmlformats.org/officeDocument/2006/relationships/image" Target="../media/image39.png"/><Relationship Id="rId78" Type="http://schemas.openxmlformats.org/officeDocument/2006/relationships/image" Target="../media/image62.png"/><Relationship Id="rId81" Type="http://schemas.openxmlformats.org/officeDocument/2006/relationships/image" Target="../media/image64.png"/><Relationship Id="rId86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image" Target="../media/image3.png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image" Target="../media/image69.png"/><Relationship Id="rId47" Type="http://schemas.openxmlformats.org/officeDocument/2006/relationships/image" Target="../media/image7.png"/><Relationship Id="rId50" Type="http://schemas.openxmlformats.org/officeDocument/2006/relationships/image" Target="../media/image5.png"/><Relationship Id="rId55" Type="http://schemas.openxmlformats.org/officeDocument/2006/relationships/image" Target="../media/image42.png"/><Relationship Id="rId63" Type="http://schemas.openxmlformats.org/officeDocument/2006/relationships/image" Target="../media/image78.png"/><Relationship Id="rId68" Type="http://schemas.openxmlformats.org/officeDocument/2006/relationships/image" Target="../media/image16.png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9" Type="http://schemas.openxmlformats.org/officeDocument/2006/relationships/tags" Target="../tags/tag238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image" Target="../media/image9.png"/><Relationship Id="rId40" Type="http://schemas.openxmlformats.org/officeDocument/2006/relationships/image" Target="../media/image4.png"/><Relationship Id="rId45" Type="http://schemas.openxmlformats.org/officeDocument/2006/relationships/image" Target="../media/image67.png"/><Relationship Id="rId53" Type="http://schemas.openxmlformats.org/officeDocument/2006/relationships/image" Target="../media/image43.png"/><Relationship Id="rId58" Type="http://schemas.openxmlformats.org/officeDocument/2006/relationships/image" Target="../media/image73.png"/><Relationship Id="rId66" Type="http://schemas.openxmlformats.org/officeDocument/2006/relationships/image" Target="../media/image14.png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image" Target="../media/image68.png"/><Relationship Id="rId49" Type="http://schemas.openxmlformats.org/officeDocument/2006/relationships/image" Target="../media/image13.png"/><Relationship Id="rId57" Type="http://schemas.openxmlformats.org/officeDocument/2006/relationships/image" Target="../media/image72.png"/><Relationship Id="rId61" Type="http://schemas.openxmlformats.org/officeDocument/2006/relationships/image" Target="../media/image76.png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4" Type="http://schemas.openxmlformats.org/officeDocument/2006/relationships/image" Target="../media/image66.png"/><Relationship Id="rId52" Type="http://schemas.openxmlformats.org/officeDocument/2006/relationships/image" Target="../media/image45.png"/><Relationship Id="rId60" Type="http://schemas.openxmlformats.org/officeDocument/2006/relationships/image" Target="../media/image75.png"/><Relationship Id="rId65" Type="http://schemas.openxmlformats.org/officeDocument/2006/relationships/image" Target="../media/image80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40.png"/><Relationship Id="rId48" Type="http://schemas.openxmlformats.org/officeDocument/2006/relationships/image" Target="../media/image12.png"/><Relationship Id="rId56" Type="http://schemas.openxmlformats.org/officeDocument/2006/relationships/image" Target="../media/image71.png"/><Relationship Id="rId64" Type="http://schemas.openxmlformats.org/officeDocument/2006/relationships/image" Target="../media/image79.png"/><Relationship Id="rId8" Type="http://schemas.openxmlformats.org/officeDocument/2006/relationships/tags" Target="../tags/tag217.xml"/><Relationship Id="rId51" Type="http://schemas.openxmlformats.org/officeDocument/2006/relationships/image" Target="../media/image8.png"/><Relationship Id="rId3" Type="http://schemas.openxmlformats.org/officeDocument/2006/relationships/tags" Target="../tags/tag212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image" Target="../media/image60.png"/><Relationship Id="rId46" Type="http://schemas.openxmlformats.org/officeDocument/2006/relationships/image" Target="../media/image6.png"/><Relationship Id="rId59" Type="http://schemas.openxmlformats.org/officeDocument/2006/relationships/image" Target="../media/image74.png"/><Relationship Id="rId67" Type="http://schemas.openxmlformats.org/officeDocument/2006/relationships/image" Target="../media/image15.png"/><Relationship Id="rId20" Type="http://schemas.openxmlformats.org/officeDocument/2006/relationships/tags" Target="../tags/tag229.xml"/><Relationship Id="rId41" Type="http://schemas.openxmlformats.org/officeDocument/2006/relationships/image" Target="../media/image1.png"/><Relationship Id="rId54" Type="http://schemas.openxmlformats.org/officeDocument/2006/relationships/image" Target="../media/image70.png"/><Relationship Id="rId62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A7A-6550-49E4-BE0A-08DE0C2C6FD9}" type="slidenum">
              <a:rPr lang="en-US"/>
              <a:pPr/>
              <a:t>1</a:t>
            </a:fld>
            <a:endParaRPr lang="en-US"/>
          </a:p>
        </p:txBody>
      </p:sp>
      <p:sp>
        <p:nvSpPr>
          <p:cNvPr id="1276930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Planimeters</a:t>
            </a:r>
          </a:p>
        </p:txBody>
      </p:sp>
      <p:sp>
        <p:nvSpPr>
          <p:cNvPr id="1276931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6932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33F8-C475-4F78-B061-8B078A1BEE60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1223791" name="Group 111"/>
          <p:cNvGrpSpPr>
            <a:grpSpLocks/>
          </p:cNvGrpSpPr>
          <p:nvPr/>
        </p:nvGrpSpPr>
        <p:grpSpPr bwMode="auto">
          <a:xfrm>
            <a:off x="5556250" y="5356225"/>
            <a:ext cx="1638300" cy="401638"/>
            <a:chOff x="3500" y="3374"/>
            <a:chExt cx="1032" cy="253"/>
          </a:xfrm>
        </p:grpSpPr>
        <p:pic>
          <p:nvPicPr>
            <p:cNvPr id="1223792" name="Picture 112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500" y="3374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3793" name="Picture 11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667" y="3477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3779" name="Group 99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23780" name="Group 100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23781" name="Picture 101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3782" name="Line 102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783" name="Line 103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784" name="Line 104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785" name="Line 105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786" name="Line 106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787" name="Line 107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3788" name="Picture 108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3789" name="Line 109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3790" name="Picture 11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3691" name="Rectangle 11"/>
          <p:cNvSpPr>
            <a:spLocks noChangeArrowheads="1"/>
          </p:cNvSpPr>
          <p:nvPr/>
        </p:nvSpPr>
        <p:spPr bwMode="auto">
          <a:xfrm>
            <a:off x="6918325" y="1077913"/>
            <a:ext cx="2133600" cy="8874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369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390650"/>
            <a:ext cx="2012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693" name="Line 13"/>
          <p:cNvSpPr>
            <a:spLocks noChangeShapeType="1"/>
          </p:cNvSpPr>
          <p:nvPr/>
        </p:nvSpPr>
        <p:spPr bwMode="auto">
          <a:xfrm>
            <a:off x="6992938" y="1654175"/>
            <a:ext cx="20018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694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671638"/>
            <a:ext cx="2012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5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114425"/>
            <a:ext cx="20589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4033838" y="4800600"/>
            <a:ext cx="13763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4750"/>
            <a:ext cx="14382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9988"/>
            <a:ext cx="12954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3699" name="Group 19"/>
          <p:cNvGrpSpPr>
            <a:grpSpLocks/>
          </p:cNvGrpSpPr>
          <p:nvPr/>
        </p:nvGrpSpPr>
        <p:grpSpPr bwMode="auto">
          <a:xfrm>
            <a:off x="227013" y="1296988"/>
            <a:ext cx="3946525" cy="938212"/>
            <a:chOff x="144" y="816"/>
            <a:chExt cx="2486" cy="591"/>
          </a:xfrm>
        </p:grpSpPr>
        <p:pic>
          <p:nvPicPr>
            <p:cNvPr id="1223700" name="Picture 2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816"/>
              <a:ext cx="230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3701" name="Picture 2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24"/>
              <a:ext cx="248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3702" name="Picture 2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38"/>
              <a:ext cx="203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370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057650"/>
            <a:ext cx="196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3704" name="Group 24"/>
          <p:cNvGrpSpPr>
            <a:grpSpLocks/>
          </p:cNvGrpSpPr>
          <p:nvPr/>
        </p:nvGrpSpPr>
        <p:grpSpPr bwMode="auto">
          <a:xfrm>
            <a:off x="228600" y="766763"/>
            <a:ext cx="2392363" cy="309562"/>
            <a:chOff x="144" y="483"/>
            <a:chExt cx="1507" cy="195"/>
          </a:xfrm>
        </p:grpSpPr>
        <p:pic>
          <p:nvPicPr>
            <p:cNvPr id="1223705" name="Picture 2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94"/>
              <a:ext cx="80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3706" name="Picture 2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483"/>
              <a:ext cx="62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3707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988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08" name="Line 28"/>
          <p:cNvSpPr>
            <a:spLocks noChangeShapeType="1"/>
          </p:cNvSpPr>
          <p:nvPr/>
        </p:nvSpPr>
        <p:spPr bwMode="auto">
          <a:xfrm rot="5400000" flipH="1" flipV="1">
            <a:off x="8611395" y="3536156"/>
            <a:ext cx="246062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09" name="Line 29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10" name="Line 30"/>
          <p:cNvSpPr>
            <a:spLocks noChangeShapeType="1"/>
          </p:cNvSpPr>
          <p:nvPr/>
        </p:nvSpPr>
        <p:spPr bwMode="auto">
          <a:xfrm rot="6660000" flipH="1" flipV="1">
            <a:off x="8657432" y="3590131"/>
            <a:ext cx="246062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11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8425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12" name="Line 32"/>
          <p:cNvSpPr>
            <a:spLocks noChangeShapeType="1"/>
          </p:cNvSpPr>
          <p:nvPr/>
        </p:nvSpPr>
        <p:spPr bwMode="auto">
          <a:xfrm flipV="1">
            <a:off x="1250950" y="3811588"/>
            <a:ext cx="7315200" cy="2362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14" name="Line 34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15" name="Line 35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17" name="Oval 37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18" name="Line 38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19" name="Oval 39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20" name="Rectangle 40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21" name="Line 41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23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24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25" name="Rectangle 45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26" name="Line 46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27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28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29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30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31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32" name="Line 52"/>
          <p:cNvSpPr>
            <a:spLocks noChangeShapeType="1"/>
          </p:cNvSpPr>
          <p:nvPr/>
        </p:nvSpPr>
        <p:spPr bwMode="auto">
          <a:xfrm flipV="1">
            <a:off x="7494588" y="3822700"/>
            <a:ext cx="1004887" cy="2159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33" name="Picture 5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34" name="Line 54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3735" name="Group 55"/>
          <p:cNvGrpSpPr>
            <a:grpSpLocks/>
          </p:cNvGrpSpPr>
          <p:nvPr/>
        </p:nvGrpSpPr>
        <p:grpSpPr bwMode="auto">
          <a:xfrm>
            <a:off x="5300663" y="2743200"/>
            <a:ext cx="1709737" cy="593725"/>
            <a:chOff x="3149" y="1872"/>
            <a:chExt cx="1077" cy="374"/>
          </a:xfrm>
        </p:grpSpPr>
        <p:pic>
          <p:nvPicPr>
            <p:cNvPr id="1223736" name="Picture 5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04"/>
              <a:ext cx="10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3737" name="Picture 5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067"/>
              <a:ext cx="103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3738" name="Rectangle 58"/>
            <p:cNvSpPr>
              <a:spLocks noChangeArrowheads="1"/>
            </p:cNvSpPr>
            <p:nvPr/>
          </p:nvSpPr>
          <p:spPr bwMode="auto">
            <a:xfrm>
              <a:off x="3149" y="1872"/>
              <a:ext cx="1077" cy="3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3739" name="Picture 5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2513013"/>
            <a:ext cx="282575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40" name="Picture 6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38375"/>
            <a:ext cx="15097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41" name="Picture 6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42" name="Picture 6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43" name="Picture 6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362200" y="6005513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45" name="Line 65"/>
          <p:cNvSpPr>
            <a:spLocks noChangeShapeType="1"/>
          </p:cNvSpPr>
          <p:nvPr/>
        </p:nvSpPr>
        <p:spPr bwMode="auto">
          <a:xfrm>
            <a:off x="8455025" y="2466975"/>
            <a:ext cx="311150" cy="117951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46" name="Line 66"/>
          <p:cNvSpPr>
            <a:spLocks noChangeShapeType="1"/>
          </p:cNvSpPr>
          <p:nvPr/>
        </p:nvSpPr>
        <p:spPr bwMode="auto">
          <a:xfrm rot="6660000" flipH="1" flipV="1">
            <a:off x="8657432" y="3590131"/>
            <a:ext cx="246062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47" name="Picture 6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11255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48" name="Line 68"/>
          <p:cNvSpPr>
            <a:spLocks noChangeShapeType="1"/>
          </p:cNvSpPr>
          <p:nvPr/>
        </p:nvSpPr>
        <p:spPr bwMode="auto">
          <a:xfrm flipV="1">
            <a:off x="1828800" y="609600"/>
            <a:ext cx="35052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49" name="Rectangle 69"/>
          <p:cNvSpPr>
            <a:spLocks noChangeArrowheads="1"/>
          </p:cNvSpPr>
          <p:nvPr/>
        </p:nvSpPr>
        <p:spPr bwMode="auto">
          <a:xfrm>
            <a:off x="5392738" y="190500"/>
            <a:ext cx="1992312" cy="8048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3750" name="Group 70"/>
          <p:cNvGrpSpPr>
            <a:grpSpLocks/>
          </p:cNvGrpSpPr>
          <p:nvPr/>
        </p:nvGrpSpPr>
        <p:grpSpPr bwMode="auto">
          <a:xfrm rot="19560000">
            <a:off x="8491538" y="3573463"/>
            <a:ext cx="182562" cy="182562"/>
            <a:chOff x="3312" y="2400"/>
            <a:chExt cx="115" cy="115"/>
          </a:xfrm>
        </p:grpSpPr>
        <p:sp>
          <p:nvSpPr>
            <p:cNvPr id="1223751" name="Line 71"/>
            <p:cNvSpPr>
              <a:spLocks noChangeShapeType="1"/>
            </p:cNvSpPr>
            <p:nvPr/>
          </p:nvSpPr>
          <p:spPr bwMode="auto">
            <a:xfrm>
              <a:off x="3312" y="2400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52" name="Line 72"/>
            <p:cNvSpPr>
              <a:spLocks noChangeShapeType="1"/>
            </p:cNvSpPr>
            <p:nvPr/>
          </p:nvSpPr>
          <p:spPr bwMode="auto">
            <a:xfrm rot="-5400000">
              <a:off x="3360" y="2458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3753" name="Line 73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54" name="Line 74"/>
          <p:cNvSpPr>
            <a:spLocks noChangeShapeType="1"/>
          </p:cNvSpPr>
          <p:nvPr/>
        </p:nvSpPr>
        <p:spPr bwMode="auto">
          <a:xfrm>
            <a:off x="4267200" y="457200"/>
            <a:ext cx="3162300" cy="4225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55" name="Picture 7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0400"/>
            <a:ext cx="18891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56" name="Picture 7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68813"/>
            <a:ext cx="17462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57" name="Rectangle 77"/>
          <p:cNvSpPr>
            <a:spLocks noChangeArrowheads="1"/>
          </p:cNvSpPr>
          <p:nvPr/>
        </p:nvSpPr>
        <p:spPr bwMode="auto">
          <a:xfrm>
            <a:off x="3892550" y="190500"/>
            <a:ext cx="3492500" cy="8048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3758" name="Picture 7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83075"/>
            <a:ext cx="155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59" name="Picture 7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4740275"/>
            <a:ext cx="1270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60" name="Line 80"/>
          <p:cNvSpPr>
            <a:spLocks noChangeShapeType="1"/>
          </p:cNvSpPr>
          <p:nvPr/>
        </p:nvSpPr>
        <p:spPr bwMode="auto">
          <a:xfrm flipV="1">
            <a:off x="4679950" y="3371850"/>
            <a:ext cx="4479925" cy="34829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61" name="Line 81"/>
          <p:cNvSpPr>
            <a:spLocks noChangeShapeType="1"/>
          </p:cNvSpPr>
          <p:nvPr/>
        </p:nvSpPr>
        <p:spPr bwMode="auto">
          <a:xfrm>
            <a:off x="7915275" y="1681163"/>
            <a:ext cx="622300" cy="18653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62" name="Picture 8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4512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63" name="Picture 8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016375"/>
            <a:ext cx="18732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3764" name="Group 84"/>
          <p:cNvGrpSpPr>
            <a:grpSpLocks/>
          </p:cNvGrpSpPr>
          <p:nvPr/>
        </p:nvGrpSpPr>
        <p:grpSpPr bwMode="auto">
          <a:xfrm>
            <a:off x="228600" y="2971800"/>
            <a:ext cx="4046538" cy="641350"/>
            <a:chOff x="144" y="1872"/>
            <a:chExt cx="2549" cy="404"/>
          </a:xfrm>
        </p:grpSpPr>
        <p:pic>
          <p:nvPicPr>
            <p:cNvPr id="1223765" name="Picture 8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98"/>
              <a:ext cx="254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3766" name="Picture 8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72"/>
              <a:ext cx="234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3767" name="Line 87"/>
          <p:cNvSpPr>
            <a:spLocks noChangeShapeType="1"/>
          </p:cNvSpPr>
          <p:nvPr/>
        </p:nvSpPr>
        <p:spPr bwMode="auto">
          <a:xfrm flipV="1">
            <a:off x="1981200" y="1022350"/>
            <a:ext cx="2209800" cy="1946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68" name="Line 88"/>
          <p:cNvSpPr>
            <a:spLocks noChangeShapeType="1"/>
          </p:cNvSpPr>
          <p:nvPr/>
        </p:nvSpPr>
        <p:spPr bwMode="auto">
          <a:xfrm flipH="1">
            <a:off x="1447800" y="1676400"/>
            <a:ext cx="35814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69" name="Line 89"/>
          <p:cNvSpPr>
            <a:spLocks noChangeShapeType="1"/>
          </p:cNvSpPr>
          <p:nvPr/>
        </p:nvSpPr>
        <p:spPr bwMode="auto">
          <a:xfrm flipH="1">
            <a:off x="3517900" y="1919288"/>
            <a:ext cx="22098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70" name="Picture 9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28600"/>
            <a:ext cx="14065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3771" name="Group 91"/>
          <p:cNvGrpSpPr>
            <a:grpSpLocks/>
          </p:cNvGrpSpPr>
          <p:nvPr/>
        </p:nvGrpSpPr>
        <p:grpSpPr bwMode="auto">
          <a:xfrm>
            <a:off x="4111625" y="76200"/>
            <a:ext cx="979488" cy="1143000"/>
            <a:chOff x="2590" y="48"/>
            <a:chExt cx="617" cy="720"/>
          </a:xfrm>
        </p:grpSpPr>
        <p:pic>
          <p:nvPicPr>
            <p:cNvPr id="1223772" name="Picture 9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644"/>
              <a:ext cx="8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3773" name="Picture 9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" y="48"/>
              <a:ext cx="9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3774" name="Picture 9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" y="634"/>
              <a:ext cx="9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3775" name="Picture 9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48"/>
              <a:ext cx="231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3776" name="Oval 96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7" name="Rectangle 9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8" name="Rectangle 9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2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2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2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22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3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3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22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2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22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3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3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22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1223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2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2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2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23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23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2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2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2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2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23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23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122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22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122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23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23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223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2237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93" grpId="0" animBg="1"/>
      <p:bldP spid="1223693" grpId="1" animBg="1"/>
      <p:bldP spid="1223708" grpId="0" animBg="1"/>
      <p:bldP spid="1223745" grpId="0" animBg="1"/>
      <p:bldP spid="1223748" grpId="0" animBg="1"/>
      <p:bldP spid="1223748" grpId="1" animBg="1"/>
      <p:bldP spid="1223749" grpId="0" animBg="1"/>
      <p:bldP spid="1223749" grpId="1" animBg="1"/>
      <p:bldP spid="1223754" grpId="0" animBg="1"/>
      <p:bldP spid="1223754" grpId="1" animBg="1"/>
      <p:bldP spid="1223754" grpId="2" animBg="1"/>
      <p:bldP spid="1223754" grpId="3" animBg="1"/>
      <p:bldP spid="1223757" grpId="0" animBg="1"/>
      <p:bldP spid="1223757" grpId="1" animBg="1"/>
      <p:bldP spid="1223760" grpId="0" animBg="1"/>
      <p:bldP spid="1223760" grpId="1" animBg="1"/>
      <p:bldP spid="1223760" grpId="2" animBg="1"/>
      <p:bldP spid="1223761" grpId="0" animBg="1"/>
      <p:bldP spid="1223761" grpId="1" animBg="1"/>
      <p:bldP spid="1223767" grpId="0" animBg="1"/>
      <p:bldP spid="1223767" grpId="1" animBg="1"/>
      <p:bldP spid="1223768" grpId="0" animBg="1"/>
      <p:bldP spid="1223768" grpId="1" animBg="1"/>
      <p:bldP spid="1223769" grpId="0" animBg="1"/>
      <p:bldP spid="122376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B60-989B-4C81-9615-9FBC3C7FAE9A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224803" name="Group 99"/>
          <p:cNvGrpSpPr>
            <a:grpSpLocks/>
          </p:cNvGrpSpPr>
          <p:nvPr/>
        </p:nvGrpSpPr>
        <p:grpSpPr bwMode="auto">
          <a:xfrm>
            <a:off x="5556250" y="5356225"/>
            <a:ext cx="1638300" cy="401638"/>
            <a:chOff x="3500" y="3374"/>
            <a:chExt cx="1032" cy="253"/>
          </a:xfrm>
        </p:grpSpPr>
        <p:pic>
          <p:nvPicPr>
            <p:cNvPr id="1224804" name="Picture 10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500" y="3374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805" name="Picture 101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667" y="3477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4791" name="Group 87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24792" name="Group 88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24793" name="Picture 89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4794" name="Line 90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795" name="Line 91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796" name="Line 92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797" name="Line 93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798" name="Line 94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799" name="Line 95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4800" name="Picture 96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4801" name="Line 97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4802" name="Picture 9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471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988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4716" name="Group 12"/>
          <p:cNvGrpSpPr>
            <a:grpSpLocks/>
          </p:cNvGrpSpPr>
          <p:nvPr/>
        </p:nvGrpSpPr>
        <p:grpSpPr bwMode="auto">
          <a:xfrm>
            <a:off x="227013" y="1296988"/>
            <a:ext cx="3946525" cy="938212"/>
            <a:chOff x="144" y="816"/>
            <a:chExt cx="2486" cy="591"/>
          </a:xfrm>
        </p:grpSpPr>
        <p:pic>
          <p:nvPicPr>
            <p:cNvPr id="1224717" name="Picture 1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816"/>
              <a:ext cx="230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718" name="Picture 1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24"/>
              <a:ext cx="248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719" name="Picture 1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38"/>
              <a:ext cx="203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472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057650"/>
            <a:ext cx="196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4721" name="Group 17"/>
          <p:cNvGrpSpPr>
            <a:grpSpLocks/>
          </p:cNvGrpSpPr>
          <p:nvPr/>
        </p:nvGrpSpPr>
        <p:grpSpPr bwMode="auto">
          <a:xfrm>
            <a:off x="228600" y="766763"/>
            <a:ext cx="2392363" cy="309562"/>
            <a:chOff x="144" y="483"/>
            <a:chExt cx="1507" cy="195"/>
          </a:xfrm>
        </p:grpSpPr>
        <p:pic>
          <p:nvPicPr>
            <p:cNvPr id="1224722" name="Picture 1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94"/>
              <a:ext cx="80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723" name="Picture 1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483"/>
              <a:ext cx="62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472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8425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25" name="Line 21"/>
          <p:cNvSpPr>
            <a:spLocks noChangeShapeType="1"/>
          </p:cNvSpPr>
          <p:nvPr/>
        </p:nvSpPr>
        <p:spPr bwMode="auto">
          <a:xfrm flipV="1">
            <a:off x="1250950" y="3811588"/>
            <a:ext cx="7315200" cy="2362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27" name="Line 23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28" name="Line 24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30" name="Oval 26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31" name="Line 27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32" name="Oval 28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33" name="Rectangle 29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34" name="Line 30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736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37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38" name="Rectangle 34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39" name="Line 35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740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41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42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43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44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45" name="Line 41"/>
          <p:cNvSpPr>
            <a:spLocks noChangeShapeType="1"/>
          </p:cNvSpPr>
          <p:nvPr/>
        </p:nvSpPr>
        <p:spPr bwMode="auto">
          <a:xfrm flipV="1">
            <a:off x="7494588" y="3822700"/>
            <a:ext cx="1004887" cy="2159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746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47" name="Line 43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4748" name="Group 44"/>
          <p:cNvGrpSpPr>
            <a:grpSpLocks/>
          </p:cNvGrpSpPr>
          <p:nvPr/>
        </p:nvGrpSpPr>
        <p:grpSpPr bwMode="auto">
          <a:xfrm>
            <a:off x="5300663" y="2743200"/>
            <a:ext cx="1709737" cy="593725"/>
            <a:chOff x="3149" y="1872"/>
            <a:chExt cx="1077" cy="374"/>
          </a:xfrm>
        </p:grpSpPr>
        <p:pic>
          <p:nvPicPr>
            <p:cNvPr id="1224749" name="Picture 4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04"/>
              <a:ext cx="10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750" name="Picture 4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067"/>
              <a:ext cx="103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4751" name="Rectangle 47"/>
            <p:cNvSpPr>
              <a:spLocks noChangeArrowheads="1"/>
            </p:cNvSpPr>
            <p:nvPr/>
          </p:nvSpPr>
          <p:spPr bwMode="auto">
            <a:xfrm>
              <a:off x="3149" y="1872"/>
              <a:ext cx="1077" cy="3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4752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2513013"/>
            <a:ext cx="282575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53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11255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54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657600"/>
            <a:ext cx="34512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55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016375"/>
            <a:ext cx="18732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4756" name="Group 52"/>
          <p:cNvGrpSpPr>
            <a:grpSpLocks/>
          </p:cNvGrpSpPr>
          <p:nvPr/>
        </p:nvGrpSpPr>
        <p:grpSpPr bwMode="auto">
          <a:xfrm>
            <a:off x="227013" y="2971800"/>
            <a:ext cx="4046537" cy="641350"/>
            <a:chOff x="144" y="1872"/>
            <a:chExt cx="2549" cy="404"/>
          </a:xfrm>
        </p:grpSpPr>
        <p:pic>
          <p:nvPicPr>
            <p:cNvPr id="1224757" name="Picture 5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98"/>
              <a:ext cx="254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758" name="Picture 5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72"/>
              <a:ext cx="234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4759" name="Picture 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0400"/>
            <a:ext cx="18891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0" name="Picture 5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28600"/>
            <a:ext cx="1181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1" name="Picture 5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4762" name="Group 58"/>
          <p:cNvGrpSpPr>
            <a:grpSpLocks/>
          </p:cNvGrpSpPr>
          <p:nvPr/>
        </p:nvGrpSpPr>
        <p:grpSpPr bwMode="auto">
          <a:xfrm>
            <a:off x="4572000" y="1066800"/>
            <a:ext cx="2819400" cy="731838"/>
            <a:chOff x="2880" y="672"/>
            <a:chExt cx="1776" cy="461"/>
          </a:xfrm>
        </p:grpSpPr>
        <p:pic>
          <p:nvPicPr>
            <p:cNvPr id="1224763" name="Picture 5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" y="672"/>
              <a:ext cx="984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764" name="Picture 6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672"/>
              <a:ext cx="744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4765" name="Picture 6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511175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66" name="Line 62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67" name="Line 63"/>
          <p:cNvSpPr>
            <a:spLocks noChangeShapeType="1"/>
          </p:cNvSpPr>
          <p:nvPr/>
        </p:nvSpPr>
        <p:spPr bwMode="auto">
          <a:xfrm rot="6660000" flipH="1" flipV="1">
            <a:off x="8657432" y="3590131"/>
            <a:ext cx="246062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768" name="Picture 6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9" name="Picture 6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362200" y="6005513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71" name="Picture 6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38375"/>
            <a:ext cx="15097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72" name="Line 68"/>
          <p:cNvSpPr>
            <a:spLocks noChangeShapeType="1"/>
          </p:cNvSpPr>
          <p:nvPr/>
        </p:nvSpPr>
        <p:spPr bwMode="auto">
          <a:xfrm>
            <a:off x="8455025" y="2466975"/>
            <a:ext cx="304800" cy="116046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73" name="Line 69"/>
          <p:cNvSpPr>
            <a:spLocks noChangeShapeType="1"/>
          </p:cNvSpPr>
          <p:nvPr/>
        </p:nvSpPr>
        <p:spPr bwMode="auto">
          <a:xfrm rot="5400000" flipH="1" flipV="1">
            <a:off x="8611395" y="3536156"/>
            <a:ext cx="246062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74" name="Rectangle 70"/>
          <p:cNvSpPr>
            <a:spLocks noChangeArrowheads="1"/>
          </p:cNvSpPr>
          <p:nvPr/>
        </p:nvSpPr>
        <p:spPr bwMode="auto">
          <a:xfrm>
            <a:off x="5803900" y="1031875"/>
            <a:ext cx="1316038" cy="7858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4775" name="Picture 7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68813"/>
            <a:ext cx="17462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76" name="Rectangle 72"/>
          <p:cNvSpPr>
            <a:spLocks noChangeArrowheads="1"/>
          </p:cNvSpPr>
          <p:nvPr/>
        </p:nvSpPr>
        <p:spPr bwMode="auto">
          <a:xfrm>
            <a:off x="4533900" y="1031875"/>
            <a:ext cx="2587625" cy="7858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77" name="Oval 73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4778" name="Picture 7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4033838" y="4800600"/>
            <a:ext cx="13763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79" name="Rectangle 75"/>
          <p:cNvSpPr>
            <a:spLocks noChangeArrowheads="1"/>
          </p:cNvSpPr>
          <p:nvPr/>
        </p:nvSpPr>
        <p:spPr bwMode="auto">
          <a:xfrm>
            <a:off x="5392738" y="200025"/>
            <a:ext cx="1690687" cy="7858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4780" name="Picture 7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4750"/>
            <a:ext cx="14382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81" name="Picture 7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9988"/>
            <a:ext cx="12954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82" name="Picture 7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83075"/>
            <a:ext cx="155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83" name="Picture 7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4740275"/>
            <a:ext cx="1270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4784" name="Group 80"/>
          <p:cNvGrpSpPr>
            <a:grpSpLocks/>
          </p:cNvGrpSpPr>
          <p:nvPr/>
        </p:nvGrpSpPr>
        <p:grpSpPr bwMode="auto">
          <a:xfrm>
            <a:off x="6918325" y="1077913"/>
            <a:ext cx="2133600" cy="887412"/>
            <a:chOff x="4358" y="679"/>
            <a:chExt cx="1344" cy="559"/>
          </a:xfrm>
        </p:grpSpPr>
        <p:sp>
          <p:nvSpPr>
            <p:cNvPr id="1224785" name="Rectangle 81"/>
            <p:cNvSpPr>
              <a:spLocks noChangeArrowheads="1"/>
            </p:cNvSpPr>
            <p:nvPr/>
          </p:nvSpPr>
          <p:spPr bwMode="auto">
            <a:xfrm>
              <a:off x="4358" y="679"/>
              <a:ext cx="1344" cy="55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4786" name="Picture 8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" y="876"/>
              <a:ext cx="126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787" name="Picture 8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" y="1053"/>
              <a:ext cx="126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788" name="Picture 8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" y="702"/>
              <a:ext cx="129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4789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90" name="Rectangle 8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74" grpId="0" animBg="1"/>
      <p:bldP spid="1224774" grpId="1" animBg="1"/>
      <p:bldP spid="1224776" grpId="0" animBg="1"/>
      <p:bldP spid="1224779" grpId="0" animBg="1"/>
      <p:bldP spid="122477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5BF8-0257-40BF-91A7-6DCD7FF54199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225818" name="Group 90"/>
          <p:cNvGrpSpPr>
            <a:grpSpLocks/>
          </p:cNvGrpSpPr>
          <p:nvPr/>
        </p:nvGrpSpPr>
        <p:grpSpPr bwMode="auto">
          <a:xfrm>
            <a:off x="5556250" y="5356225"/>
            <a:ext cx="1638300" cy="401638"/>
            <a:chOff x="3500" y="3374"/>
            <a:chExt cx="1032" cy="253"/>
          </a:xfrm>
        </p:grpSpPr>
        <p:pic>
          <p:nvPicPr>
            <p:cNvPr id="1225819" name="Picture 9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500" y="3374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5820" name="Picture 9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667" y="3477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5806" name="Group 78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25807" name="Group 79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25808" name="Picture 80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5809" name="Line 81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810" name="Line 82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811" name="Line 83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812" name="Line 84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813" name="Line 85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814" name="Line 86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5815" name="Picture 87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5816" name="Line 88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5817" name="Picture 8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573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657600"/>
            <a:ext cx="34512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5740" name="Group 12"/>
          <p:cNvGrpSpPr>
            <a:grpSpLocks/>
          </p:cNvGrpSpPr>
          <p:nvPr/>
        </p:nvGrpSpPr>
        <p:grpSpPr bwMode="auto">
          <a:xfrm>
            <a:off x="227013" y="2971800"/>
            <a:ext cx="4046537" cy="641350"/>
            <a:chOff x="144" y="1872"/>
            <a:chExt cx="2549" cy="404"/>
          </a:xfrm>
        </p:grpSpPr>
        <p:pic>
          <p:nvPicPr>
            <p:cNvPr id="1225741" name="Picture 1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98"/>
              <a:ext cx="254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5742" name="Picture 1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72"/>
              <a:ext cx="234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5743" name="Group 15"/>
          <p:cNvGrpSpPr>
            <a:grpSpLocks/>
          </p:cNvGrpSpPr>
          <p:nvPr/>
        </p:nvGrpSpPr>
        <p:grpSpPr bwMode="auto">
          <a:xfrm>
            <a:off x="227013" y="1296988"/>
            <a:ext cx="3946525" cy="938212"/>
            <a:chOff x="144" y="816"/>
            <a:chExt cx="2486" cy="591"/>
          </a:xfrm>
        </p:grpSpPr>
        <p:pic>
          <p:nvPicPr>
            <p:cNvPr id="1225744" name="Picture 1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816"/>
              <a:ext cx="230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5745" name="Picture 1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24"/>
              <a:ext cx="248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5746" name="Picture 1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38"/>
              <a:ext cx="203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574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057650"/>
            <a:ext cx="196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5748" name="Group 20"/>
          <p:cNvGrpSpPr>
            <a:grpSpLocks/>
          </p:cNvGrpSpPr>
          <p:nvPr/>
        </p:nvGrpSpPr>
        <p:grpSpPr bwMode="auto">
          <a:xfrm>
            <a:off x="228600" y="766763"/>
            <a:ext cx="2392363" cy="309562"/>
            <a:chOff x="144" y="483"/>
            <a:chExt cx="1507" cy="195"/>
          </a:xfrm>
        </p:grpSpPr>
        <p:pic>
          <p:nvPicPr>
            <p:cNvPr id="1225749" name="Picture 2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94"/>
              <a:ext cx="80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5750" name="Picture 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483"/>
              <a:ext cx="62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5751" name="Rectangle 23"/>
          <p:cNvSpPr>
            <a:spLocks noChangeArrowheads="1"/>
          </p:cNvSpPr>
          <p:nvPr/>
        </p:nvSpPr>
        <p:spPr bwMode="auto">
          <a:xfrm>
            <a:off x="5621338" y="1882775"/>
            <a:ext cx="1792287" cy="7858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5752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8425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53" name="Line 25"/>
          <p:cNvSpPr>
            <a:spLocks noChangeShapeType="1"/>
          </p:cNvSpPr>
          <p:nvPr/>
        </p:nvSpPr>
        <p:spPr bwMode="auto">
          <a:xfrm flipV="1">
            <a:off x="1250950" y="3811588"/>
            <a:ext cx="7315200" cy="2362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55" name="Line 27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56" name="Line 28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58" name="Oval 30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59" name="Line 31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60" name="Oval 32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61" name="Rectangle 33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62" name="Line 34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64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65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66" name="Rectangle 38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67" name="Line 39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68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69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70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71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72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73" name="Line 45"/>
          <p:cNvSpPr>
            <a:spLocks noChangeShapeType="1"/>
          </p:cNvSpPr>
          <p:nvPr/>
        </p:nvSpPr>
        <p:spPr bwMode="auto">
          <a:xfrm flipV="1">
            <a:off x="7494588" y="3822700"/>
            <a:ext cx="1004887" cy="2159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74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75" name="Line 47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5776" name="Group 48"/>
          <p:cNvGrpSpPr>
            <a:grpSpLocks/>
          </p:cNvGrpSpPr>
          <p:nvPr/>
        </p:nvGrpSpPr>
        <p:grpSpPr bwMode="auto">
          <a:xfrm>
            <a:off x="5300663" y="2743200"/>
            <a:ext cx="1709737" cy="593725"/>
            <a:chOff x="3149" y="1872"/>
            <a:chExt cx="1077" cy="374"/>
          </a:xfrm>
        </p:grpSpPr>
        <p:pic>
          <p:nvPicPr>
            <p:cNvPr id="1225777" name="Picture 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04"/>
              <a:ext cx="10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5778" name="Picture 5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067"/>
              <a:ext cx="103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5779" name="Rectangle 51"/>
            <p:cNvSpPr>
              <a:spLocks noChangeArrowheads="1"/>
            </p:cNvSpPr>
            <p:nvPr/>
          </p:nvSpPr>
          <p:spPr bwMode="auto">
            <a:xfrm>
              <a:off x="3149" y="1872"/>
              <a:ext cx="1077" cy="3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5780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11255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1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016375"/>
            <a:ext cx="18732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2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28600"/>
            <a:ext cx="1181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3" name="Picture 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4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066800"/>
            <a:ext cx="1562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5" name="Picture 5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1181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6" name="Picture 5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905000"/>
            <a:ext cx="1744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7" name="Picture 5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511175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8" name="Picture 6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89" name="Line 61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90" name="Line 62"/>
          <p:cNvSpPr>
            <a:spLocks noChangeShapeType="1"/>
          </p:cNvSpPr>
          <p:nvPr/>
        </p:nvSpPr>
        <p:spPr bwMode="auto">
          <a:xfrm rot="6660000" flipH="1" flipV="1">
            <a:off x="8657432" y="3590131"/>
            <a:ext cx="246062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91" name="Picture 6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92" name="Picture 6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362200" y="6005513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94" name="Line 66"/>
          <p:cNvSpPr>
            <a:spLocks noChangeShapeType="1"/>
          </p:cNvSpPr>
          <p:nvPr/>
        </p:nvSpPr>
        <p:spPr bwMode="auto">
          <a:xfrm rot="5400000" flipH="1" flipV="1">
            <a:off x="8611395" y="3536156"/>
            <a:ext cx="246062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95" name="Rectangle 67"/>
          <p:cNvSpPr>
            <a:spLocks noChangeArrowheads="1"/>
          </p:cNvSpPr>
          <p:nvPr/>
        </p:nvSpPr>
        <p:spPr bwMode="auto">
          <a:xfrm>
            <a:off x="4533900" y="1031875"/>
            <a:ext cx="2587625" cy="7858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96" name="Rectangle 68"/>
          <p:cNvSpPr>
            <a:spLocks noChangeArrowheads="1"/>
          </p:cNvSpPr>
          <p:nvPr/>
        </p:nvSpPr>
        <p:spPr bwMode="auto">
          <a:xfrm>
            <a:off x="5611813" y="1881188"/>
            <a:ext cx="1508125" cy="7858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97" name="Oval 69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5798" name="Picture 7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4033838" y="4800600"/>
            <a:ext cx="13763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99" name="Line 71"/>
          <p:cNvSpPr>
            <a:spLocks noChangeShapeType="1"/>
          </p:cNvSpPr>
          <p:nvPr/>
        </p:nvSpPr>
        <p:spPr bwMode="auto">
          <a:xfrm flipV="1">
            <a:off x="2038350" y="2438400"/>
            <a:ext cx="3565525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800" name="Picture 7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4750"/>
            <a:ext cx="14382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01" name="Picture 7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9988"/>
            <a:ext cx="12954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02" name="Picture 7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2513013"/>
            <a:ext cx="282575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03" name="Picture 7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988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804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5" name="Rectangle 7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22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51" grpId="0" animBg="1"/>
      <p:bldP spid="1225795" grpId="0" animBg="1"/>
      <p:bldP spid="1225796" grpId="0" animBg="1"/>
      <p:bldP spid="1225796" grpId="1" animBg="1"/>
      <p:bldP spid="12257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A58C-C136-4EB6-9118-14BF1FD3D379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226856" name="Group 104"/>
          <p:cNvGrpSpPr>
            <a:grpSpLocks/>
          </p:cNvGrpSpPr>
          <p:nvPr/>
        </p:nvGrpSpPr>
        <p:grpSpPr bwMode="auto">
          <a:xfrm>
            <a:off x="5556250" y="5356225"/>
            <a:ext cx="1638300" cy="401638"/>
            <a:chOff x="3500" y="3374"/>
            <a:chExt cx="1032" cy="253"/>
          </a:xfrm>
        </p:grpSpPr>
        <p:pic>
          <p:nvPicPr>
            <p:cNvPr id="1226857" name="Picture 10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500" y="3374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6858" name="Picture 10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667" y="3477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6844" name="Group 92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26845" name="Group 93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26846" name="Picture 94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6847" name="Line 95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848" name="Line 96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849" name="Line 97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850" name="Line 98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851" name="Line 99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852" name="Line 100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6853" name="Picture 101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6854" name="Line 102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6855" name="Picture 10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6763" name="Group 11"/>
          <p:cNvGrpSpPr>
            <a:grpSpLocks/>
          </p:cNvGrpSpPr>
          <p:nvPr/>
        </p:nvGrpSpPr>
        <p:grpSpPr bwMode="auto">
          <a:xfrm>
            <a:off x="381000" y="730250"/>
            <a:ext cx="2895600" cy="274638"/>
            <a:chOff x="240" y="460"/>
            <a:chExt cx="1824" cy="173"/>
          </a:xfrm>
        </p:grpSpPr>
        <p:pic>
          <p:nvPicPr>
            <p:cNvPr id="1226764" name="Picture 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64"/>
              <a:ext cx="90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6765" name="Picture 1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60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6766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057650"/>
            <a:ext cx="196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67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57600"/>
            <a:ext cx="34512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6768" name="Group 16"/>
          <p:cNvGrpSpPr>
            <a:grpSpLocks/>
          </p:cNvGrpSpPr>
          <p:nvPr/>
        </p:nvGrpSpPr>
        <p:grpSpPr bwMode="auto">
          <a:xfrm>
            <a:off x="219075" y="2971800"/>
            <a:ext cx="4046538" cy="641350"/>
            <a:chOff x="144" y="1872"/>
            <a:chExt cx="2549" cy="404"/>
          </a:xfrm>
        </p:grpSpPr>
        <p:pic>
          <p:nvPicPr>
            <p:cNvPr id="1226769" name="Picture 1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98"/>
              <a:ext cx="254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6770" name="Picture 1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72"/>
              <a:ext cx="234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6771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8425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73" name="Line 21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4" name="Line 22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6" name="Line 24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7" name="Oval 25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8" name="Rectangle 26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9" name="Line 27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81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82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83" name="Rectangle 31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4" name="Line 32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85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86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87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88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89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90" name="Line 38"/>
          <p:cNvSpPr>
            <a:spLocks noChangeShapeType="1"/>
          </p:cNvSpPr>
          <p:nvPr/>
        </p:nvSpPr>
        <p:spPr bwMode="auto">
          <a:xfrm flipV="1">
            <a:off x="7494588" y="3822700"/>
            <a:ext cx="1004887" cy="2159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91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92" name="Line 40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93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11255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94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016375"/>
            <a:ext cx="18732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95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28600"/>
            <a:ext cx="1181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96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97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066800"/>
            <a:ext cx="1562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98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1181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99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905000"/>
            <a:ext cx="1744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00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511175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01" name="Picture 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02" name="Line 50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803" name="Line 51"/>
          <p:cNvSpPr>
            <a:spLocks noChangeShapeType="1"/>
          </p:cNvSpPr>
          <p:nvPr/>
        </p:nvSpPr>
        <p:spPr bwMode="auto">
          <a:xfrm rot="6660000" flipH="1" flipV="1">
            <a:off x="8657432" y="3590131"/>
            <a:ext cx="246062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804" name="Picture 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05" name="Picture 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362200" y="6005513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07" name="Line 55"/>
          <p:cNvSpPr>
            <a:spLocks noChangeShapeType="1"/>
          </p:cNvSpPr>
          <p:nvPr/>
        </p:nvSpPr>
        <p:spPr bwMode="auto">
          <a:xfrm rot="5400000" flipH="1" flipV="1">
            <a:off x="8611395" y="3536156"/>
            <a:ext cx="246062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808" name="Rectangle 56"/>
          <p:cNvSpPr>
            <a:spLocks noChangeArrowheads="1"/>
          </p:cNvSpPr>
          <p:nvPr/>
        </p:nvSpPr>
        <p:spPr bwMode="auto">
          <a:xfrm>
            <a:off x="5621338" y="1882775"/>
            <a:ext cx="1792287" cy="7858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09" name="Line 57"/>
          <p:cNvSpPr>
            <a:spLocks noChangeShapeType="1"/>
          </p:cNvSpPr>
          <p:nvPr/>
        </p:nvSpPr>
        <p:spPr bwMode="auto">
          <a:xfrm flipV="1">
            <a:off x="2038350" y="2438400"/>
            <a:ext cx="3565525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810" name="Line 58"/>
          <p:cNvSpPr>
            <a:spLocks noChangeShapeType="1"/>
          </p:cNvSpPr>
          <p:nvPr/>
        </p:nvSpPr>
        <p:spPr bwMode="auto">
          <a:xfrm flipH="1">
            <a:off x="3427413" y="2082800"/>
            <a:ext cx="2322512" cy="119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811" name="Line 59"/>
          <p:cNvSpPr>
            <a:spLocks noChangeShapeType="1"/>
          </p:cNvSpPr>
          <p:nvPr/>
        </p:nvSpPr>
        <p:spPr bwMode="auto">
          <a:xfrm flipH="1" flipV="1">
            <a:off x="5029200" y="2286000"/>
            <a:ext cx="8382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6812" name="Group 60"/>
          <p:cNvGrpSpPr>
            <a:grpSpLocks/>
          </p:cNvGrpSpPr>
          <p:nvPr/>
        </p:nvGrpSpPr>
        <p:grpSpPr bwMode="auto">
          <a:xfrm>
            <a:off x="4706938" y="4999038"/>
            <a:ext cx="620712" cy="1292225"/>
            <a:chOff x="2965" y="3149"/>
            <a:chExt cx="391" cy="814"/>
          </a:xfrm>
        </p:grpSpPr>
        <p:grpSp>
          <p:nvGrpSpPr>
            <p:cNvPr id="1226813" name="Group 61"/>
            <p:cNvGrpSpPr>
              <a:grpSpLocks/>
            </p:cNvGrpSpPr>
            <p:nvPr/>
          </p:nvGrpSpPr>
          <p:grpSpPr bwMode="auto">
            <a:xfrm rot="9660000">
              <a:off x="2965" y="3178"/>
              <a:ext cx="115" cy="115"/>
              <a:chOff x="3312" y="2400"/>
              <a:chExt cx="115" cy="115"/>
            </a:xfrm>
          </p:grpSpPr>
          <p:sp>
            <p:nvSpPr>
              <p:cNvPr id="1226814" name="Line 62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1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815" name="Line 63"/>
              <p:cNvSpPr>
                <a:spLocks noChangeShapeType="1"/>
              </p:cNvSpPr>
              <p:nvPr/>
            </p:nvSpPr>
            <p:spPr bwMode="auto">
              <a:xfrm rot="-5400000">
                <a:off x="3360" y="2458"/>
                <a:ext cx="1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6816" name="Group 64"/>
            <p:cNvGrpSpPr>
              <a:grpSpLocks/>
            </p:cNvGrpSpPr>
            <p:nvPr/>
          </p:nvGrpSpPr>
          <p:grpSpPr bwMode="auto">
            <a:xfrm rot="4260000">
              <a:off x="3072" y="3149"/>
              <a:ext cx="115" cy="115"/>
              <a:chOff x="3312" y="2400"/>
              <a:chExt cx="115" cy="115"/>
            </a:xfrm>
          </p:grpSpPr>
          <p:sp>
            <p:nvSpPr>
              <p:cNvPr id="1226817" name="Line 65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1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818" name="Line 66"/>
              <p:cNvSpPr>
                <a:spLocks noChangeShapeType="1"/>
              </p:cNvSpPr>
              <p:nvPr/>
            </p:nvSpPr>
            <p:spPr bwMode="auto">
              <a:xfrm rot="-5400000">
                <a:off x="3360" y="2458"/>
                <a:ext cx="1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6819" name="Line 67"/>
            <p:cNvSpPr>
              <a:spLocks noChangeShapeType="1"/>
            </p:cNvSpPr>
            <p:nvPr/>
          </p:nvSpPr>
          <p:spPr bwMode="auto">
            <a:xfrm flipH="1" flipV="1">
              <a:off x="3057" y="3168"/>
              <a:ext cx="299" cy="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6820" name="Picture 6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4033838" y="4800600"/>
            <a:ext cx="13763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21" name="Line 69"/>
          <p:cNvSpPr>
            <a:spLocks noChangeShapeType="1"/>
          </p:cNvSpPr>
          <p:nvPr/>
        </p:nvSpPr>
        <p:spPr bwMode="auto">
          <a:xfrm flipV="1">
            <a:off x="1250950" y="3811588"/>
            <a:ext cx="7315200" cy="2362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822" name="Oval 70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3" name="Line 71"/>
          <p:cNvSpPr>
            <a:spLocks noChangeShapeType="1"/>
          </p:cNvSpPr>
          <p:nvPr/>
        </p:nvSpPr>
        <p:spPr bwMode="auto">
          <a:xfrm flipH="1">
            <a:off x="5334000" y="2486025"/>
            <a:ext cx="1901825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824" name="Line 72"/>
          <p:cNvSpPr>
            <a:spLocks noChangeShapeType="1"/>
          </p:cNvSpPr>
          <p:nvPr/>
        </p:nvSpPr>
        <p:spPr bwMode="auto">
          <a:xfrm flipH="1">
            <a:off x="5105400" y="3505200"/>
            <a:ext cx="13716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6825" name="Group 73"/>
          <p:cNvGrpSpPr>
            <a:grpSpLocks/>
          </p:cNvGrpSpPr>
          <p:nvPr/>
        </p:nvGrpSpPr>
        <p:grpSpPr bwMode="auto">
          <a:xfrm>
            <a:off x="381000" y="2439988"/>
            <a:ext cx="2895600" cy="273050"/>
            <a:chOff x="240" y="1537"/>
            <a:chExt cx="1824" cy="172"/>
          </a:xfrm>
        </p:grpSpPr>
        <p:pic>
          <p:nvPicPr>
            <p:cNvPr id="1226826" name="Picture 7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40"/>
              <a:ext cx="90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6827" name="Picture 7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537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6828" name="Oval 76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9" name="Line 77"/>
          <p:cNvSpPr>
            <a:spLocks noChangeShapeType="1"/>
          </p:cNvSpPr>
          <p:nvPr/>
        </p:nvSpPr>
        <p:spPr bwMode="auto">
          <a:xfrm flipV="1">
            <a:off x="4852988" y="3819525"/>
            <a:ext cx="3711575" cy="11890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830" name="Picture 7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438400"/>
            <a:ext cx="421481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6831" name="Group 79"/>
          <p:cNvGrpSpPr>
            <a:grpSpLocks/>
          </p:cNvGrpSpPr>
          <p:nvPr/>
        </p:nvGrpSpPr>
        <p:grpSpPr bwMode="auto">
          <a:xfrm>
            <a:off x="5300663" y="2743200"/>
            <a:ext cx="1709737" cy="593725"/>
            <a:chOff x="3149" y="1872"/>
            <a:chExt cx="1077" cy="374"/>
          </a:xfrm>
        </p:grpSpPr>
        <p:pic>
          <p:nvPicPr>
            <p:cNvPr id="1226832" name="Picture 8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04"/>
              <a:ext cx="10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6833" name="Picture 8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067"/>
              <a:ext cx="103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6834" name="Rectangle 82"/>
            <p:cNvSpPr>
              <a:spLocks noChangeArrowheads="1"/>
            </p:cNvSpPr>
            <p:nvPr/>
          </p:nvSpPr>
          <p:spPr bwMode="auto">
            <a:xfrm>
              <a:off x="3149" y="1872"/>
              <a:ext cx="1077" cy="3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6835" name="Line 83"/>
          <p:cNvSpPr>
            <a:spLocks noChangeShapeType="1"/>
          </p:cNvSpPr>
          <p:nvPr/>
        </p:nvSpPr>
        <p:spPr bwMode="auto">
          <a:xfrm>
            <a:off x="3810000" y="1295400"/>
            <a:ext cx="2679700" cy="2211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836" name="Line 84"/>
          <p:cNvSpPr>
            <a:spLocks noChangeShapeType="1"/>
          </p:cNvSpPr>
          <p:nvPr/>
        </p:nvSpPr>
        <p:spPr bwMode="auto">
          <a:xfrm flipH="1">
            <a:off x="4495800" y="2286000"/>
            <a:ext cx="5334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837" name="Line 85"/>
          <p:cNvSpPr>
            <a:spLocks noChangeShapeType="1"/>
          </p:cNvSpPr>
          <p:nvPr/>
        </p:nvSpPr>
        <p:spPr bwMode="auto">
          <a:xfrm flipH="1">
            <a:off x="3390900" y="2192338"/>
            <a:ext cx="36513" cy="3571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838" name="Picture 8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2513013"/>
            <a:ext cx="282575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39" name="Rectangle 87"/>
          <p:cNvSpPr>
            <a:spLocks noChangeArrowheads="1"/>
          </p:cNvSpPr>
          <p:nvPr/>
        </p:nvSpPr>
        <p:spPr bwMode="auto">
          <a:xfrm>
            <a:off x="1022350" y="712788"/>
            <a:ext cx="739775" cy="311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0" name="Rectangle 88"/>
          <p:cNvSpPr>
            <a:spLocks noChangeArrowheads="1"/>
          </p:cNvSpPr>
          <p:nvPr/>
        </p:nvSpPr>
        <p:spPr bwMode="auto">
          <a:xfrm>
            <a:off x="2622550" y="712788"/>
            <a:ext cx="666750" cy="311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6841" name="Picture 8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988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42" name="Rectangle 9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3" name="Rectangle 9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7032E-6 L 0.0 -0.242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26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22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22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226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2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2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2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6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6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6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6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2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22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122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22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808" grpId="0" animBg="1"/>
      <p:bldP spid="1226809" grpId="0" animBg="1"/>
      <p:bldP spid="1226810" grpId="0" animBg="1"/>
      <p:bldP spid="1226810" grpId="1" animBg="1"/>
      <p:bldP spid="1226811" grpId="0" animBg="1"/>
      <p:bldP spid="1226811" grpId="1" animBg="1"/>
      <p:bldP spid="1226823" grpId="0" animBg="1"/>
      <p:bldP spid="1226823" grpId="1" animBg="1"/>
      <p:bldP spid="1226824" grpId="0" animBg="1"/>
      <p:bldP spid="1226824" grpId="1" animBg="1"/>
      <p:bldP spid="1226829" grpId="0" animBg="1"/>
      <p:bldP spid="1226835" grpId="0" animBg="1"/>
      <p:bldP spid="1226835" grpId="1" animBg="1"/>
      <p:bldP spid="1226836" grpId="0" animBg="1"/>
      <p:bldP spid="1226836" grpId="1" animBg="1"/>
      <p:bldP spid="1226837" grpId="0" animBg="1"/>
      <p:bldP spid="1226837" grpId="1" animBg="1"/>
      <p:bldP spid="1226839" grpId="0" animBg="1"/>
      <p:bldP spid="12268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7A6-936C-4E8A-B640-36D5F3E23519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227879" name="Group 103"/>
          <p:cNvGrpSpPr>
            <a:grpSpLocks/>
          </p:cNvGrpSpPr>
          <p:nvPr/>
        </p:nvGrpSpPr>
        <p:grpSpPr bwMode="auto">
          <a:xfrm>
            <a:off x="5556250" y="5356225"/>
            <a:ext cx="1638300" cy="401638"/>
            <a:chOff x="3500" y="3374"/>
            <a:chExt cx="1032" cy="253"/>
          </a:xfrm>
        </p:grpSpPr>
        <p:pic>
          <p:nvPicPr>
            <p:cNvPr id="1227880" name="Picture 10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500" y="3374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7881" name="Picture 10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667" y="3477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7867" name="Group 91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27868" name="Group 92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27869" name="Picture 93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7870" name="Line 94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871" name="Line 95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872" name="Line 96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873" name="Line 97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874" name="Line 98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875" name="Line 99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7876" name="Picture 100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7877" name="Line 101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7878" name="Picture 10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7787" name="Group 11"/>
          <p:cNvGrpSpPr>
            <a:grpSpLocks/>
          </p:cNvGrpSpPr>
          <p:nvPr/>
        </p:nvGrpSpPr>
        <p:grpSpPr bwMode="auto">
          <a:xfrm>
            <a:off x="381000" y="730250"/>
            <a:ext cx="2895600" cy="274638"/>
            <a:chOff x="240" y="460"/>
            <a:chExt cx="1824" cy="173"/>
          </a:xfrm>
        </p:grpSpPr>
        <p:pic>
          <p:nvPicPr>
            <p:cNvPr id="1227788" name="Picture 1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64"/>
              <a:ext cx="90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7789" name="Picture 1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60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7790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057650"/>
            <a:ext cx="196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9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4033838" y="4800600"/>
            <a:ext cx="13763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92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793" name="Line 17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794" name="Line 18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795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9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8425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97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14600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798" name="Line 22"/>
          <p:cNvSpPr>
            <a:spLocks noChangeShapeType="1"/>
          </p:cNvSpPr>
          <p:nvPr/>
        </p:nvSpPr>
        <p:spPr bwMode="auto">
          <a:xfrm flipV="1">
            <a:off x="1250950" y="3811588"/>
            <a:ext cx="7315200" cy="2362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00" name="Line 24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01" name="Line 25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03" name="Oval 27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04" name="Line 28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05" name="Oval 29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06" name="Rectangle 30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07" name="Line 31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80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1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811" name="Rectangle 35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12" name="Line 36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813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14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15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16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17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818" name="Line 42"/>
          <p:cNvSpPr>
            <a:spLocks noChangeShapeType="1"/>
          </p:cNvSpPr>
          <p:nvPr/>
        </p:nvSpPr>
        <p:spPr bwMode="auto">
          <a:xfrm flipV="1">
            <a:off x="7494588" y="3822700"/>
            <a:ext cx="1004887" cy="2159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819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11255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20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28600"/>
            <a:ext cx="1181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21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22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066800"/>
            <a:ext cx="1562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23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1181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24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905000"/>
            <a:ext cx="1744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25" name="Picture 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511175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26" name="Picture 5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27" name="Picture 5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362200" y="6005513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29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420938"/>
            <a:ext cx="421481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830" name="Rectangle 54"/>
          <p:cNvSpPr>
            <a:spLocks noChangeArrowheads="1"/>
          </p:cNvSpPr>
          <p:nvPr/>
        </p:nvSpPr>
        <p:spPr bwMode="auto">
          <a:xfrm>
            <a:off x="1022350" y="712788"/>
            <a:ext cx="739775" cy="311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31" name="Rectangle 55"/>
          <p:cNvSpPr>
            <a:spLocks noChangeArrowheads="1"/>
          </p:cNvSpPr>
          <p:nvPr/>
        </p:nvSpPr>
        <p:spPr bwMode="auto">
          <a:xfrm>
            <a:off x="2622550" y="712788"/>
            <a:ext cx="666750" cy="311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32" name="Line 56"/>
          <p:cNvSpPr>
            <a:spLocks noChangeShapeType="1"/>
          </p:cNvSpPr>
          <p:nvPr/>
        </p:nvSpPr>
        <p:spPr bwMode="auto">
          <a:xfrm flipH="1">
            <a:off x="8591550" y="2819400"/>
            <a:ext cx="173038" cy="941388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833" name="Picture 5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5634038" y="4191000"/>
            <a:ext cx="16811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7834" name="Group 58"/>
          <p:cNvGrpSpPr>
            <a:grpSpLocks/>
          </p:cNvGrpSpPr>
          <p:nvPr/>
        </p:nvGrpSpPr>
        <p:grpSpPr bwMode="auto">
          <a:xfrm>
            <a:off x="5300663" y="2743200"/>
            <a:ext cx="1709737" cy="593725"/>
            <a:chOff x="3149" y="1872"/>
            <a:chExt cx="1077" cy="374"/>
          </a:xfrm>
        </p:grpSpPr>
        <p:pic>
          <p:nvPicPr>
            <p:cNvPr id="1227835" name="Picture 5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04"/>
              <a:ext cx="10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7836" name="Picture 6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067"/>
              <a:ext cx="103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7837" name="Rectangle 61"/>
            <p:cNvSpPr>
              <a:spLocks noChangeArrowheads="1"/>
            </p:cNvSpPr>
            <p:nvPr/>
          </p:nvSpPr>
          <p:spPr bwMode="auto">
            <a:xfrm>
              <a:off x="3149" y="1872"/>
              <a:ext cx="1077" cy="3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7838" name="Group 62"/>
          <p:cNvGrpSpPr>
            <a:grpSpLocks/>
          </p:cNvGrpSpPr>
          <p:nvPr/>
        </p:nvGrpSpPr>
        <p:grpSpPr bwMode="auto">
          <a:xfrm>
            <a:off x="815975" y="1066800"/>
            <a:ext cx="479425" cy="914400"/>
            <a:chOff x="514" y="624"/>
            <a:chExt cx="302" cy="576"/>
          </a:xfrm>
        </p:grpSpPr>
        <p:pic>
          <p:nvPicPr>
            <p:cNvPr id="1227839" name="Picture 6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" y="800"/>
              <a:ext cx="302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7840" name="Picture 6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0125">
              <a:off x="720" y="624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7841" name="Line 65"/>
          <p:cNvSpPr>
            <a:spLocks noChangeShapeType="1"/>
          </p:cNvSpPr>
          <p:nvPr/>
        </p:nvSpPr>
        <p:spPr bwMode="auto">
          <a:xfrm flipH="1">
            <a:off x="7037388" y="4800600"/>
            <a:ext cx="968375" cy="393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842" name="Picture 6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452563"/>
            <a:ext cx="21113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7843" name="Group 67"/>
          <p:cNvGrpSpPr>
            <a:grpSpLocks/>
          </p:cNvGrpSpPr>
          <p:nvPr/>
        </p:nvGrpSpPr>
        <p:grpSpPr bwMode="auto">
          <a:xfrm>
            <a:off x="2616200" y="1066800"/>
            <a:ext cx="1041400" cy="755650"/>
            <a:chOff x="1648" y="624"/>
            <a:chExt cx="656" cy="476"/>
          </a:xfrm>
        </p:grpSpPr>
        <p:pic>
          <p:nvPicPr>
            <p:cNvPr id="1227844" name="Picture 6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0125">
              <a:off x="1824" y="624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7845" name="Picture 6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" y="816"/>
              <a:ext cx="65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7846" name="Line 70"/>
          <p:cNvSpPr>
            <a:spLocks noChangeShapeType="1"/>
          </p:cNvSpPr>
          <p:nvPr/>
        </p:nvSpPr>
        <p:spPr bwMode="auto">
          <a:xfrm flipV="1">
            <a:off x="228600" y="1676400"/>
            <a:ext cx="21336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7847" name="Group 71"/>
          <p:cNvGrpSpPr>
            <a:grpSpLocks/>
          </p:cNvGrpSpPr>
          <p:nvPr/>
        </p:nvGrpSpPr>
        <p:grpSpPr bwMode="auto">
          <a:xfrm>
            <a:off x="4706938" y="4999038"/>
            <a:ext cx="620712" cy="1292225"/>
            <a:chOff x="2965" y="3149"/>
            <a:chExt cx="391" cy="814"/>
          </a:xfrm>
        </p:grpSpPr>
        <p:grpSp>
          <p:nvGrpSpPr>
            <p:cNvPr id="1227848" name="Group 72"/>
            <p:cNvGrpSpPr>
              <a:grpSpLocks/>
            </p:cNvGrpSpPr>
            <p:nvPr/>
          </p:nvGrpSpPr>
          <p:grpSpPr bwMode="auto">
            <a:xfrm rot="9660000">
              <a:off x="2965" y="3178"/>
              <a:ext cx="115" cy="115"/>
              <a:chOff x="3312" y="2400"/>
              <a:chExt cx="115" cy="115"/>
            </a:xfrm>
          </p:grpSpPr>
          <p:sp>
            <p:nvSpPr>
              <p:cNvPr id="1227849" name="Line 73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1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850" name="Line 74"/>
              <p:cNvSpPr>
                <a:spLocks noChangeShapeType="1"/>
              </p:cNvSpPr>
              <p:nvPr/>
            </p:nvSpPr>
            <p:spPr bwMode="auto">
              <a:xfrm rot="-5400000">
                <a:off x="3360" y="2458"/>
                <a:ext cx="1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7851" name="Group 75"/>
            <p:cNvGrpSpPr>
              <a:grpSpLocks/>
            </p:cNvGrpSpPr>
            <p:nvPr/>
          </p:nvGrpSpPr>
          <p:grpSpPr bwMode="auto">
            <a:xfrm rot="4260000">
              <a:off x="3072" y="3149"/>
              <a:ext cx="115" cy="115"/>
              <a:chOff x="3312" y="2400"/>
              <a:chExt cx="115" cy="115"/>
            </a:xfrm>
          </p:grpSpPr>
          <p:sp>
            <p:nvSpPr>
              <p:cNvPr id="1227852" name="Line 76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1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853" name="Line 77"/>
              <p:cNvSpPr>
                <a:spLocks noChangeShapeType="1"/>
              </p:cNvSpPr>
              <p:nvPr/>
            </p:nvSpPr>
            <p:spPr bwMode="auto">
              <a:xfrm rot="-5400000">
                <a:off x="3360" y="2458"/>
                <a:ext cx="1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7854" name="Line 78"/>
            <p:cNvSpPr>
              <a:spLocks noChangeShapeType="1"/>
            </p:cNvSpPr>
            <p:nvPr/>
          </p:nvSpPr>
          <p:spPr bwMode="auto">
            <a:xfrm flipH="1" flipV="1">
              <a:off x="3057" y="3168"/>
              <a:ext cx="299" cy="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7855" name="Oval 79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56" name="Line 80"/>
          <p:cNvSpPr>
            <a:spLocks noChangeShapeType="1"/>
          </p:cNvSpPr>
          <p:nvPr/>
        </p:nvSpPr>
        <p:spPr bwMode="auto">
          <a:xfrm flipV="1">
            <a:off x="4852988" y="3819525"/>
            <a:ext cx="3711575" cy="11890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857" name="Picture 8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4908550"/>
            <a:ext cx="45085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7858" name="Group 82"/>
          <p:cNvGrpSpPr>
            <a:grpSpLocks/>
          </p:cNvGrpSpPr>
          <p:nvPr/>
        </p:nvGrpSpPr>
        <p:grpSpPr bwMode="auto">
          <a:xfrm>
            <a:off x="4843463" y="3819525"/>
            <a:ext cx="3733800" cy="2524125"/>
            <a:chOff x="3051" y="2406"/>
            <a:chExt cx="2352" cy="1590"/>
          </a:xfrm>
        </p:grpSpPr>
        <p:sp>
          <p:nvSpPr>
            <p:cNvPr id="1227859" name="Line 83"/>
            <p:cNvSpPr>
              <a:spLocks noChangeShapeType="1"/>
            </p:cNvSpPr>
            <p:nvPr/>
          </p:nvSpPr>
          <p:spPr bwMode="auto">
            <a:xfrm>
              <a:off x="3063" y="3155"/>
              <a:ext cx="311" cy="84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60" name="Line 84"/>
            <p:cNvSpPr>
              <a:spLocks noChangeShapeType="1"/>
            </p:cNvSpPr>
            <p:nvPr/>
          </p:nvSpPr>
          <p:spPr bwMode="auto">
            <a:xfrm flipV="1">
              <a:off x="3051" y="2406"/>
              <a:ext cx="2352" cy="76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61" name="Line 85"/>
            <p:cNvSpPr>
              <a:spLocks noChangeShapeType="1"/>
            </p:cNvSpPr>
            <p:nvPr/>
          </p:nvSpPr>
          <p:spPr bwMode="auto">
            <a:xfrm flipV="1">
              <a:off x="3360" y="2412"/>
              <a:ext cx="2033" cy="1572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7862" name="Line 86"/>
          <p:cNvSpPr>
            <a:spLocks noChangeShapeType="1"/>
          </p:cNvSpPr>
          <p:nvPr/>
        </p:nvSpPr>
        <p:spPr bwMode="auto">
          <a:xfrm flipH="1" flipV="1">
            <a:off x="7156450" y="4195763"/>
            <a:ext cx="8382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63" name="Line 87"/>
          <p:cNvSpPr>
            <a:spLocks noChangeShapeType="1"/>
          </p:cNvSpPr>
          <p:nvPr/>
        </p:nvSpPr>
        <p:spPr bwMode="auto">
          <a:xfrm flipH="1" flipV="1">
            <a:off x="7924800" y="4267200"/>
            <a:ext cx="8382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864" name="Picture 8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988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865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66" name="Rectangle 9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503E-7 L 0.17135 -0.201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27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10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84189E-6 L 0.19201 -0.0839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27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42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2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22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22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2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2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1227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122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2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2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2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2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818" grpId="0" animBg="1"/>
      <p:bldP spid="1227830" grpId="0" animBg="1"/>
      <p:bldP spid="1227831" grpId="0" animBg="1"/>
      <p:bldP spid="1227832" grpId="0" animBg="1"/>
      <p:bldP spid="1227841" grpId="0" animBg="1"/>
      <p:bldP spid="1227841" grpId="1" animBg="1"/>
      <p:bldP spid="1227846" grpId="0" animBg="1"/>
      <p:bldP spid="1227846" grpId="1" animBg="1"/>
      <p:bldP spid="1227856" grpId="0" animBg="1"/>
      <p:bldP spid="1227862" grpId="0" animBg="1"/>
      <p:bldP spid="1227862" grpId="1" animBg="1"/>
      <p:bldP spid="1227863" grpId="0" animBg="1"/>
      <p:bldP spid="122786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FCB-DD21-42A4-A0A9-E31DD83DBBF4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228882" name="Group 82"/>
          <p:cNvGrpSpPr>
            <a:grpSpLocks/>
          </p:cNvGrpSpPr>
          <p:nvPr/>
        </p:nvGrpSpPr>
        <p:grpSpPr bwMode="auto">
          <a:xfrm>
            <a:off x="5556250" y="5356225"/>
            <a:ext cx="1638300" cy="401638"/>
            <a:chOff x="3500" y="3374"/>
            <a:chExt cx="1032" cy="253"/>
          </a:xfrm>
        </p:grpSpPr>
        <p:pic>
          <p:nvPicPr>
            <p:cNvPr id="1228883" name="Picture 8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500" y="3374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84" name="Picture 8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667" y="3477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8870" name="Group 70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28871" name="Group 71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28872" name="Picture 72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8873" name="Line 73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874" name="Line 74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875" name="Line 75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876" name="Line 76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877" name="Line 77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878" name="Line 78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8879" name="Picture 79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8880" name="Line 80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8881" name="Picture 8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8811" name="Group 11"/>
          <p:cNvGrpSpPr>
            <a:grpSpLocks/>
          </p:cNvGrpSpPr>
          <p:nvPr/>
        </p:nvGrpSpPr>
        <p:grpSpPr bwMode="auto">
          <a:xfrm>
            <a:off x="381000" y="730250"/>
            <a:ext cx="2895600" cy="274638"/>
            <a:chOff x="240" y="460"/>
            <a:chExt cx="1824" cy="173"/>
          </a:xfrm>
        </p:grpSpPr>
        <p:pic>
          <p:nvPicPr>
            <p:cNvPr id="1228812" name="Picture 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64"/>
              <a:ext cx="90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13" name="Picture 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60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8814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057650"/>
            <a:ext cx="196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15" name="Line 15"/>
          <p:cNvSpPr>
            <a:spLocks noChangeShapeType="1"/>
          </p:cNvSpPr>
          <p:nvPr/>
        </p:nvSpPr>
        <p:spPr bwMode="auto">
          <a:xfrm flipH="1" flipV="1">
            <a:off x="4852988" y="5029200"/>
            <a:ext cx="474662" cy="12620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8816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14600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17" name="Line 17"/>
          <p:cNvSpPr>
            <a:spLocks noChangeShapeType="1"/>
          </p:cNvSpPr>
          <p:nvPr/>
        </p:nvSpPr>
        <p:spPr bwMode="auto">
          <a:xfrm flipV="1">
            <a:off x="1250950" y="3811588"/>
            <a:ext cx="7315200" cy="2362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19" name="Line 19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20" name="Line 20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22" name="Oval 22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23" name="Line 23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24" name="Oval 24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25" name="Rectangle 25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26" name="Line 26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8828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29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0" name="Rectangle 30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1" name="Line 31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8832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3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4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5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6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7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8" name="Line 38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8839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420938"/>
            <a:ext cx="421481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40" name="Line 40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8841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38125"/>
            <a:ext cx="126841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42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43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362200" y="6005513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8845" name="Group 45"/>
          <p:cNvGrpSpPr>
            <a:grpSpLocks/>
          </p:cNvGrpSpPr>
          <p:nvPr/>
        </p:nvGrpSpPr>
        <p:grpSpPr bwMode="auto">
          <a:xfrm rot="9660000">
            <a:off x="4706938" y="5045075"/>
            <a:ext cx="182562" cy="182563"/>
            <a:chOff x="3312" y="2400"/>
            <a:chExt cx="115" cy="115"/>
          </a:xfrm>
        </p:grpSpPr>
        <p:sp>
          <p:nvSpPr>
            <p:cNvPr id="1228846" name="Line 46"/>
            <p:cNvSpPr>
              <a:spLocks noChangeShapeType="1"/>
            </p:cNvSpPr>
            <p:nvPr/>
          </p:nvSpPr>
          <p:spPr bwMode="auto">
            <a:xfrm>
              <a:off x="3312" y="2400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47" name="Line 47"/>
            <p:cNvSpPr>
              <a:spLocks noChangeShapeType="1"/>
            </p:cNvSpPr>
            <p:nvPr/>
          </p:nvSpPr>
          <p:spPr bwMode="auto">
            <a:xfrm rot="-5400000">
              <a:off x="3360" y="2458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848" name="Group 48"/>
          <p:cNvGrpSpPr>
            <a:grpSpLocks/>
          </p:cNvGrpSpPr>
          <p:nvPr/>
        </p:nvGrpSpPr>
        <p:grpSpPr bwMode="auto">
          <a:xfrm rot="4260000">
            <a:off x="4876801" y="4999037"/>
            <a:ext cx="182562" cy="182563"/>
            <a:chOff x="3312" y="2400"/>
            <a:chExt cx="115" cy="115"/>
          </a:xfrm>
        </p:grpSpPr>
        <p:sp>
          <p:nvSpPr>
            <p:cNvPr id="1228849" name="Line 49"/>
            <p:cNvSpPr>
              <a:spLocks noChangeShapeType="1"/>
            </p:cNvSpPr>
            <p:nvPr/>
          </p:nvSpPr>
          <p:spPr bwMode="auto">
            <a:xfrm>
              <a:off x="3312" y="2400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50" name="Line 50"/>
            <p:cNvSpPr>
              <a:spLocks noChangeShapeType="1"/>
            </p:cNvSpPr>
            <p:nvPr/>
          </p:nvSpPr>
          <p:spPr bwMode="auto">
            <a:xfrm rot="-5400000">
              <a:off x="3360" y="2458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8851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5634038" y="4191000"/>
            <a:ext cx="16811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52" name="Line 52"/>
          <p:cNvSpPr>
            <a:spLocks noChangeShapeType="1"/>
          </p:cNvSpPr>
          <p:nvPr/>
        </p:nvSpPr>
        <p:spPr bwMode="auto">
          <a:xfrm flipH="1">
            <a:off x="8591550" y="2819400"/>
            <a:ext cx="173038" cy="941388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8853" name="Group 53"/>
          <p:cNvGrpSpPr>
            <a:grpSpLocks/>
          </p:cNvGrpSpPr>
          <p:nvPr/>
        </p:nvGrpSpPr>
        <p:grpSpPr bwMode="auto">
          <a:xfrm>
            <a:off x="5300663" y="2743200"/>
            <a:ext cx="1709737" cy="593725"/>
            <a:chOff x="3149" y="1872"/>
            <a:chExt cx="1077" cy="374"/>
          </a:xfrm>
        </p:grpSpPr>
        <p:pic>
          <p:nvPicPr>
            <p:cNvPr id="1228854" name="Picture 5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04"/>
              <a:ext cx="10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55" name="Picture 5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067"/>
              <a:ext cx="103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8856" name="Rectangle 56"/>
            <p:cNvSpPr>
              <a:spLocks noChangeArrowheads="1"/>
            </p:cNvSpPr>
            <p:nvPr/>
          </p:nvSpPr>
          <p:spPr bwMode="auto">
            <a:xfrm>
              <a:off x="3149" y="1872"/>
              <a:ext cx="1077" cy="3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8857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7475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58" name="Line 58"/>
          <p:cNvSpPr>
            <a:spLocks noChangeShapeType="1"/>
          </p:cNvSpPr>
          <p:nvPr/>
        </p:nvSpPr>
        <p:spPr bwMode="auto">
          <a:xfrm flipV="1">
            <a:off x="3733800" y="533400"/>
            <a:ext cx="21336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59" name="Oval 59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8860" name="Group 60"/>
          <p:cNvGrpSpPr>
            <a:grpSpLocks/>
          </p:cNvGrpSpPr>
          <p:nvPr/>
        </p:nvGrpSpPr>
        <p:grpSpPr bwMode="auto">
          <a:xfrm>
            <a:off x="815975" y="1066800"/>
            <a:ext cx="479425" cy="914400"/>
            <a:chOff x="514" y="624"/>
            <a:chExt cx="302" cy="576"/>
          </a:xfrm>
        </p:grpSpPr>
        <p:pic>
          <p:nvPicPr>
            <p:cNvPr id="1228861" name="Picture 6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" y="800"/>
              <a:ext cx="302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62" name="Picture 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0125">
              <a:off x="720" y="624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8863" name="Group 63"/>
          <p:cNvGrpSpPr>
            <a:grpSpLocks/>
          </p:cNvGrpSpPr>
          <p:nvPr/>
        </p:nvGrpSpPr>
        <p:grpSpPr bwMode="auto">
          <a:xfrm>
            <a:off x="2616200" y="1066800"/>
            <a:ext cx="1041400" cy="755650"/>
            <a:chOff x="1648" y="624"/>
            <a:chExt cx="656" cy="476"/>
          </a:xfrm>
        </p:grpSpPr>
        <p:pic>
          <p:nvPicPr>
            <p:cNvPr id="1228864" name="Picture 6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0125">
              <a:off x="1824" y="624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65" name="Picture 6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" y="816"/>
              <a:ext cx="65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8866" name="Line 66"/>
          <p:cNvSpPr>
            <a:spLocks noChangeShapeType="1"/>
          </p:cNvSpPr>
          <p:nvPr/>
        </p:nvSpPr>
        <p:spPr bwMode="auto">
          <a:xfrm flipV="1">
            <a:off x="1371600" y="457200"/>
            <a:ext cx="21336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8867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988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68" name="Rectangle 6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9" name="Rectangle 6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2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22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8" grpId="0" animBg="1"/>
      <p:bldP spid="1228866" grpId="0" animBg="1"/>
      <p:bldP spid="1228866" grpId="1" animBg="1"/>
      <p:bldP spid="122886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4A17-82AE-4AB7-B3A9-23BDBC0E59B0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229909" name="Group 85"/>
          <p:cNvGrpSpPr>
            <a:grpSpLocks/>
          </p:cNvGrpSpPr>
          <p:nvPr/>
        </p:nvGrpSpPr>
        <p:grpSpPr bwMode="auto">
          <a:xfrm>
            <a:off x="5556250" y="5356225"/>
            <a:ext cx="1638300" cy="401638"/>
            <a:chOff x="3500" y="3374"/>
            <a:chExt cx="1032" cy="253"/>
          </a:xfrm>
        </p:grpSpPr>
        <p:pic>
          <p:nvPicPr>
            <p:cNvPr id="1229910" name="Picture 8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500" y="3374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911" name="Picture 8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667" y="3477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9897" name="Group 73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29898" name="Group 74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29899" name="Picture 75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9900" name="Line 76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01" name="Line 77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02" name="Line 78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03" name="Line 79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04" name="Line 80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05" name="Line 81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9906" name="Picture 82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9907" name="Line 83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9908" name="Picture 8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983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057650"/>
            <a:ext cx="196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822325"/>
            <a:ext cx="24780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40" name="Line 16"/>
          <p:cNvSpPr>
            <a:spLocks noChangeShapeType="1"/>
          </p:cNvSpPr>
          <p:nvPr/>
        </p:nvSpPr>
        <p:spPr bwMode="auto">
          <a:xfrm flipH="1" flipV="1">
            <a:off x="4852988" y="5029200"/>
            <a:ext cx="474662" cy="12620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4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14600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42" name="Line 18"/>
          <p:cNvSpPr>
            <a:spLocks noChangeShapeType="1"/>
          </p:cNvSpPr>
          <p:nvPr/>
        </p:nvSpPr>
        <p:spPr bwMode="auto">
          <a:xfrm flipV="1">
            <a:off x="1250950" y="3811588"/>
            <a:ext cx="7315200" cy="2362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44" name="Line 20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45" name="Line 21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47" name="Oval 23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48" name="Line 24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49" name="Oval 25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50" name="Rectangle 26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51" name="Line 27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53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54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55" name="Rectangle 31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56" name="Line 32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57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58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59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60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6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62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63" name="Line 39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864" name="Group 40"/>
          <p:cNvGrpSpPr>
            <a:grpSpLocks/>
          </p:cNvGrpSpPr>
          <p:nvPr/>
        </p:nvGrpSpPr>
        <p:grpSpPr bwMode="auto">
          <a:xfrm>
            <a:off x="5300663" y="2743200"/>
            <a:ext cx="1709737" cy="593725"/>
            <a:chOff x="3149" y="1872"/>
            <a:chExt cx="1077" cy="374"/>
          </a:xfrm>
        </p:grpSpPr>
        <p:pic>
          <p:nvPicPr>
            <p:cNvPr id="1229865" name="Picture 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04"/>
              <a:ext cx="10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866" name="Picture 4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067"/>
              <a:ext cx="103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867" name="Rectangle 43"/>
            <p:cNvSpPr>
              <a:spLocks noChangeArrowheads="1"/>
            </p:cNvSpPr>
            <p:nvPr/>
          </p:nvSpPr>
          <p:spPr bwMode="auto">
            <a:xfrm>
              <a:off x="3149" y="1872"/>
              <a:ext cx="1077" cy="3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9868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438400"/>
            <a:ext cx="421481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69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988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70" name="Line 46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71" name="Picture 4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38125"/>
            <a:ext cx="126841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72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7475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73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74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362200" y="6005513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876" name="Group 52"/>
          <p:cNvGrpSpPr>
            <a:grpSpLocks/>
          </p:cNvGrpSpPr>
          <p:nvPr/>
        </p:nvGrpSpPr>
        <p:grpSpPr bwMode="auto">
          <a:xfrm rot="9660000">
            <a:off x="4706938" y="5045075"/>
            <a:ext cx="182562" cy="182563"/>
            <a:chOff x="3312" y="2400"/>
            <a:chExt cx="115" cy="115"/>
          </a:xfrm>
        </p:grpSpPr>
        <p:sp>
          <p:nvSpPr>
            <p:cNvPr id="1229877" name="Line 53"/>
            <p:cNvSpPr>
              <a:spLocks noChangeShapeType="1"/>
            </p:cNvSpPr>
            <p:nvPr/>
          </p:nvSpPr>
          <p:spPr bwMode="auto">
            <a:xfrm>
              <a:off x="3312" y="2400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78" name="Line 54"/>
            <p:cNvSpPr>
              <a:spLocks noChangeShapeType="1"/>
            </p:cNvSpPr>
            <p:nvPr/>
          </p:nvSpPr>
          <p:spPr bwMode="auto">
            <a:xfrm rot="-5400000">
              <a:off x="3360" y="2458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79" name="Group 55"/>
          <p:cNvGrpSpPr>
            <a:grpSpLocks/>
          </p:cNvGrpSpPr>
          <p:nvPr/>
        </p:nvGrpSpPr>
        <p:grpSpPr bwMode="auto">
          <a:xfrm rot="4260000">
            <a:off x="4876801" y="4999037"/>
            <a:ext cx="182562" cy="182563"/>
            <a:chOff x="3312" y="2400"/>
            <a:chExt cx="115" cy="115"/>
          </a:xfrm>
        </p:grpSpPr>
        <p:sp>
          <p:nvSpPr>
            <p:cNvPr id="1229880" name="Line 56"/>
            <p:cNvSpPr>
              <a:spLocks noChangeShapeType="1"/>
            </p:cNvSpPr>
            <p:nvPr/>
          </p:nvSpPr>
          <p:spPr bwMode="auto">
            <a:xfrm>
              <a:off x="3312" y="2400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81" name="Line 57"/>
            <p:cNvSpPr>
              <a:spLocks noChangeShapeType="1"/>
            </p:cNvSpPr>
            <p:nvPr/>
          </p:nvSpPr>
          <p:spPr bwMode="auto">
            <a:xfrm rot="-5400000">
              <a:off x="3360" y="2458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9882" name="Picture 5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5634038" y="4191000"/>
            <a:ext cx="16811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83" name="Line 59"/>
          <p:cNvSpPr>
            <a:spLocks noChangeShapeType="1"/>
          </p:cNvSpPr>
          <p:nvPr/>
        </p:nvSpPr>
        <p:spPr bwMode="auto">
          <a:xfrm flipH="1">
            <a:off x="8591550" y="2819400"/>
            <a:ext cx="173038" cy="941388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84" name="Oval 60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885" name="Picture 6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76200"/>
            <a:ext cx="421481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86" name="Line 62"/>
          <p:cNvSpPr>
            <a:spLocks noChangeShapeType="1"/>
          </p:cNvSpPr>
          <p:nvPr/>
        </p:nvSpPr>
        <p:spPr bwMode="auto">
          <a:xfrm flipV="1">
            <a:off x="5054600" y="273050"/>
            <a:ext cx="3848100" cy="411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87" name="Line 63"/>
          <p:cNvSpPr>
            <a:spLocks noChangeShapeType="1"/>
          </p:cNvSpPr>
          <p:nvPr/>
        </p:nvSpPr>
        <p:spPr bwMode="auto">
          <a:xfrm flipV="1">
            <a:off x="5173663" y="301625"/>
            <a:ext cx="2084387" cy="768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88" name="Line 64"/>
          <p:cNvSpPr>
            <a:spLocks noChangeShapeType="1"/>
          </p:cNvSpPr>
          <p:nvPr/>
        </p:nvSpPr>
        <p:spPr bwMode="auto">
          <a:xfrm flipV="1">
            <a:off x="5181600" y="304800"/>
            <a:ext cx="249555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89" name="Line 65"/>
          <p:cNvSpPr>
            <a:spLocks noChangeShapeType="1"/>
          </p:cNvSpPr>
          <p:nvPr/>
        </p:nvSpPr>
        <p:spPr bwMode="auto">
          <a:xfrm flipV="1">
            <a:off x="5154613" y="309563"/>
            <a:ext cx="1435100" cy="1196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90" name="Line 66"/>
          <p:cNvSpPr>
            <a:spLocks noChangeShapeType="1"/>
          </p:cNvSpPr>
          <p:nvPr/>
        </p:nvSpPr>
        <p:spPr bwMode="auto">
          <a:xfrm flipV="1">
            <a:off x="5154613" y="301625"/>
            <a:ext cx="3171825" cy="1206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91" name="Picture 6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758950"/>
            <a:ext cx="3576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92" name="Line 68"/>
          <p:cNvSpPr>
            <a:spLocks noChangeShapeType="1"/>
          </p:cNvSpPr>
          <p:nvPr/>
        </p:nvSpPr>
        <p:spPr bwMode="auto">
          <a:xfrm>
            <a:off x="5029200" y="762000"/>
            <a:ext cx="557213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93" name="Line 69"/>
          <p:cNvSpPr>
            <a:spLocks noChangeShapeType="1"/>
          </p:cNvSpPr>
          <p:nvPr/>
        </p:nvSpPr>
        <p:spPr bwMode="auto">
          <a:xfrm>
            <a:off x="5181600" y="1143000"/>
            <a:ext cx="12192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94" name="Picture 7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9302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95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96" name="Rectangle 7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7457E-6 L 0.39722 -0.33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29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-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8336E-6 L 0.15278 0.0991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29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49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51872E-7 L -0.02257 0.1719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29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85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81877E-6 L 0.49289 0.0448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29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2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22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22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22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122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122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2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2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86" grpId="0" animBg="1"/>
      <p:bldP spid="1229886" grpId="1" animBg="1"/>
      <p:bldP spid="1229887" grpId="0" animBg="1"/>
      <p:bldP spid="1229887" grpId="1" animBg="1"/>
      <p:bldP spid="1229888" grpId="0" animBg="1"/>
      <p:bldP spid="1229888" grpId="1" animBg="1"/>
      <p:bldP spid="1229889" grpId="0" animBg="1"/>
      <p:bldP spid="1229889" grpId="1" animBg="1"/>
      <p:bldP spid="1229890" grpId="0" animBg="1"/>
      <p:bldP spid="1229890" grpId="1" animBg="1"/>
      <p:bldP spid="1229892" grpId="0" animBg="1"/>
      <p:bldP spid="1229892" grpId="1" animBg="1"/>
      <p:bldP spid="1229893" grpId="0" animBg="1"/>
      <p:bldP spid="122989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F1B8-6E04-47CE-B1AC-2E04135CBF74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1230923" name="Group 75"/>
          <p:cNvGrpSpPr>
            <a:grpSpLocks/>
          </p:cNvGrpSpPr>
          <p:nvPr/>
        </p:nvGrpSpPr>
        <p:grpSpPr bwMode="auto">
          <a:xfrm>
            <a:off x="5556250" y="5356225"/>
            <a:ext cx="1638300" cy="401638"/>
            <a:chOff x="3500" y="3374"/>
            <a:chExt cx="1032" cy="253"/>
          </a:xfrm>
        </p:grpSpPr>
        <p:pic>
          <p:nvPicPr>
            <p:cNvPr id="1230924" name="Picture 7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500" y="3374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925" name="Picture 7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667" y="3477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911" name="Group 63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30912" name="Group 64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30913" name="Picture 65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30914" name="Line 66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15" name="Line 67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16" name="Line 68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17" name="Line 69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18" name="Line 70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19" name="Line 71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0920" name="Picture 72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30921" name="Line 73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0922" name="Picture 7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085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057650"/>
            <a:ext cx="196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0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57200"/>
            <a:ext cx="30765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76200"/>
            <a:ext cx="421481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62" name="Line 14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3" name="Line 15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864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65" name="Line 17"/>
          <p:cNvSpPr>
            <a:spLocks noChangeShapeType="1"/>
          </p:cNvSpPr>
          <p:nvPr/>
        </p:nvSpPr>
        <p:spPr bwMode="auto">
          <a:xfrm flipH="1" flipV="1">
            <a:off x="4852988" y="5029200"/>
            <a:ext cx="474662" cy="12620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866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14600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67" name="Line 19"/>
          <p:cNvSpPr>
            <a:spLocks noChangeShapeType="1"/>
          </p:cNvSpPr>
          <p:nvPr/>
        </p:nvSpPr>
        <p:spPr bwMode="auto">
          <a:xfrm flipV="1">
            <a:off x="1250950" y="3811588"/>
            <a:ext cx="7315200" cy="2362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9" name="Line 21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70" name="Line 22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72" name="Oval 24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73" name="Line 25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74" name="Oval 26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75" name="Rectangle 27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76" name="Line 28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878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79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80" name="Rectangle 32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81" name="Line 33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882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83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84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85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86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87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88" name="Line 40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89" name="Line 41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890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91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362200" y="6005513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893" name="Group 45"/>
          <p:cNvGrpSpPr>
            <a:grpSpLocks/>
          </p:cNvGrpSpPr>
          <p:nvPr/>
        </p:nvGrpSpPr>
        <p:grpSpPr bwMode="auto">
          <a:xfrm rot="9660000">
            <a:off x="4706938" y="5045075"/>
            <a:ext cx="182562" cy="182563"/>
            <a:chOff x="3312" y="2400"/>
            <a:chExt cx="115" cy="115"/>
          </a:xfrm>
        </p:grpSpPr>
        <p:sp>
          <p:nvSpPr>
            <p:cNvPr id="1230894" name="Line 46"/>
            <p:cNvSpPr>
              <a:spLocks noChangeShapeType="1"/>
            </p:cNvSpPr>
            <p:nvPr/>
          </p:nvSpPr>
          <p:spPr bwMode="auto">
            <a:xfrm>
              <a:off x="3312" y="2400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95" name="Line 47"/>
            <p:cNvSpPr>
              <a:spLocks noChangeShapeType="1"/>
            </p:cNvSpPr>
            <p:nvPr/>
          </p:nvSpPr>
          <p:spPr bwMode="auto">
            <a:xfrm rot="-5400000">
              <a:off x="3360" y="2458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896" name="Group 48"/>
          <p:cNvGrpSpPr>
            <a:grpSpLocks/>
          </p:cNvGrpSpPr>
          <p:nvPr/>
        </p:nvGrpSpPr>
        <p:grpSpPr bwMode="auto">
          <a:xfrm rot="4260000">
            <a:off x="4876801" y="4999037"/>
            <a:ext cx="182562" cy="182563"/>
            <a:chOff x="3312" y="2400"/>
            <a:chExt cx="115" cy="115"/>
          </a:xfrm>
        </p:grpSpPr>
        <p:sp>
          <p:nvSpPr>
            <p:cNvPr id="1230897" name="Line 49"/>
            <p:cNvSpPr>
              <a:spLocks noChangeShapeType="1"/>
            </p:cNvSpPr>
            <p:nvPr/>
          </p:nvSpPr>
          <p:spPr bwMode="auto">
            <a:xfrm>
              <a:off x="3312" y="2400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98" name="Line 50"/>
            <p:cNvSpPr>
              <a:spLocks noChangeShapeType="1"/>
            </p:cNvSpPr>
            <p:nvPr/>
          </p:nvSpPr>
          <p:spPr bwMode="auto">
            <a:xfrm rot="-5400000">
              <a:off x="3360" y="2458"/>
              <a:ext cx="1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0899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5634038" y="4191000"/>
            <a:ext cx="16811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00" name="Picture 5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8125"/>
            <a:ext cx="7048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901" name="Line 53"/>
          <p:cNvSpPr>
            <a:spLocks noChangeShapeType="1"/>
          </p:cNvSpPr>
          <p:nvPr/>
        </p:nvSpPr>
        <p:spPr bwMode="auto">
          <a:xfrm flipV="1">
            <a:off x="1187450" y="1295400"/>
            <a:ext cx="1298575" cy="246063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902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187450"/>
            <a:ext cx="984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903" name="Line 55"/>
          <p:cNvSpPr>
            <a:spLocks noChangeShapeType="1"/>
          </p:cNvSpPr>
          <p:nvPr/>
        </p:nvSpPr>
        <p:spPr bwMode="auto">
          <a:xfrm flipH="1">
            <a:off x="8591550" y="2819400"/>
            <a:ext cx="173038" cy="941388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04" name="Oval 56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905" name="Picture 5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06" name="Picture 5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07" name="Picture 5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08" name="Picture 6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909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10" name="Rectangle 6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3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2916-86B0-424D-9CCE-B53C7C0B2238}" type="slidenum">
              <a:rPr lang="en-US"/>
              <a:pPr/>
              <a:t>18</a:t>
            </a:fld>
            <a:endParaRPr lang="en-US"/>
          </a:p>
        </p:txBody>
      </p:sp>
      <p:pic>
        <p:nvPicPr>
          <p:cNvPr id="1231962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0000">
            <a:off x="5556250" y="5356225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63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0000">
            <a:off x="5821363" y="5519738"/>
            <a:ext cx="13731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60" name="Picture 8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53200"/>
            <a:ext cx="57531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83" name="Freeform 11"/>
          <p:cNvSpPr>
            <a:spLocks/>
          </p:cNvSpPr>
          <p:nvPr/>
        </p:nvSpPr>
        <p:spPr bwMode="auto">
          <a:xfrm>
            <a:off x="1917700" y="1871663"/>
            <a:ext cx="6856413" cy="3884612"/>
          </a:xfrm>
          <a:custGeom>
            <a:avLst/>
            <a:gdLst>
              <a:gd name="T0" fmla="*/ 192 w 3776"/>
              <a:gd name="T1" fmla="*/ 1776 h 2160"/>
              <a:gd name="T2" fmla="*/ 480 w 3776"/>
              <a:gd name="T3" fmla="*/ 2112 h 2160"/>
              <a:gd name="T4" fmla="*/ 1296 w 3776"/>
              <a:gd name="T5" fmla="*/ 2064 h 2160"/>
              <a:gd name="T6" fmla="*/ 1776 w 3776"/>
              <a:gd name="T7" fmla="*/ 1584 h 2160"/>
              <a:gd name="T8" fmla="*/ 2448 w 3776"/>
              <a:gd name="T9" fmla="*/ 1584 h 2160"/>
              <a:gd name="T10" fmla="*/ 3024 w 3776"/>
              <a:gd name="T11" fmla="*/ 1872 h 2160"/>
              <a:gd name="T12" fmla="*/ 3552 w 3776"/>
              <a:gd name="T13" fmla="*/ 1344 h 2160"/>
              <a:gd name="T14" fmla="*/ 3648 w 3776"/>
              <a:gd name="T15" fmla="*/ 624 h 2160"/>
              <a:gd name="T16" fmla="*/ 2784 w 3776"/>
              <a:gd name="T17" fmla="*/ 192 h 2160"/>
              <a:gd name="T18" fmla="*/ 2016 w 3776"/>
              <a:gd name="T19" fmla="*/ 432 h 2160"/>
              <a:gd name="T20" fmla="*/ 1296 w 3776"/>
              <a:gd name="T21" fmla="*/ 144 h 2160"/>
              <a:gd name="T22" fmla="*/ 576 w 3776"/>
              <a:gd name="T23" fmla="*/ 96 h 2160"/>
              <a:gd name="T24" fmla="*/ 336 w 3776"/>
              <a:gd name="T25" fmla="*/ 720 h 2160"/>
              <a:gd name="T26" fmla="*/ 432 w 3776"/>
              <a:gd name="T27" fmla="*/ 1056 h 2160"/>
              <a:gd name="T28" fmla="*/ 192 w 3776"/>
              <a:gd name="T29" fmla="*/ 1296 h 2160"/>
              <a:gd name="T30" fmla="*/ 0 w 3776"/>
              <a:gd name="T31" fmla="*/ 1488 h 2160"/>
              <a:gd name="T32" fmla="*/ 192 w 3776"/>
              <a:gd name="T33" fmla="*/ 177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76" h="2160">
                <a:moveTo>
                  <a:pt x="192" y="1776"/>
                </a:moveTo>
                <a:cubicBezTo>
                  <a:pt x="272" y="1880"/>
                  <a:pt x="296" y="2064"/>
                  <a:pt x="480" y="2112"/>
                </a:cubicBezTo>
                <a:cubicBezTo>
                  <a:pt x="664" y="2160"/>
                  <a:pt x="1080" y="2152"/>
                  <a:pt x="1296" y="2064"/>
                </a:cubicBezTo>
                <a:cubicBezTo>
                  <a:pt x="1512" y="1976"/>
                  <a:pt x="1584" y="1664"/>
                  <a:pt x="1776" y="1584"/>
                </a:cubicBezTo>
                <a:cubicBezTo>
                  <a:pt x="1968" y="1504"/>
                  <a:pt x="2240" y="1536"/>
                  <a:pt x="2448" y="1584"/>
                </a:cubicBezTo>
                <a:cubicBezTo>
                  <a:pt x="2656" y="1632"/>
                  <a:pt x="2840" y="1912"/>
                  <a:pt x="3024" y="1872"/>
                </a:cubicBezTo>
                <a:cubicBezTo>
                  <a:pt x="3208" y="1832"/>
                  <a:pt x="3448" y="1552"/>
                  <a:pt x="3552" y="1344"/>
                </a:cubicBezTo>
                <a:cubicBezTo>
                  <a:pt x="3656" y="1136"/>
                  <a:pt x="3776" y="816"/>
                  <a:pt x="3648" y="624"/>
                </a:cubicBezTo>
                <a:cubicBezTo>
                  <a:pt x="3520" y="432"/>
                  <a:pt x="3056" y="224"/>
                  <a:pt x="2784" y="192"/>
                </a:cubicBezTo>
                <a:cubicBezTo>
                  <a:pt x="2512" y="160"/>
                  <a:pt x="2264" y="440"/>
                  <a:pt x="2016" y="432"/>
                </a:cubicBezTo>
                <a:cubicBezTo>
                  <a:pt x="1768" y="424"/>
                  <a:pt x="1536" y="200"/>
                  <a:pt x="1296" y="144"/>
                </a:cubicBezTo>
                <a:cubicBezTo>
                  <a:pt x="1056" y="88"/>
                  <a:pt x="736" y="0"/>
                  <a:pt x="576" y="96"/>
                </a:cubicBezTo>
                <a:cubicBezTo>
                  <a:pt x="416" y="192"/>
                  <a:pt x="360" y="560"/>
                  <a:pt x="336" y="720"/>
                </a:cubicBezTo>
                <a:cubicBezTo>
                  <a:pt x="312" y="880"/>
                  <a:pt x="456" y="960"/>
                  <a:pt x="432" y="1056"/>
                </a:cubicBezTo>
                <a:cubicBezTo>
                  <a:pt x="408" y="1152"/>
                  <a:pt x="264" y="1224"/>
                  <a:pt x="192" y="1296"/>
                </a:cubicBezTo>
                <a:cubicBezTo>
                  <a:pt x="120" y="1368"/>
                  <a:pt x="0" y="1400"/>
                  <a:pt x="0" y="1488"/>
                </a:cubicBezTo>
                <a:cubicBezTo>
                  <a:pt x="0" y="1576"/>
                  <a:pt x="112" y="1672"/>
                  <a:pt x="192" y="1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84" name="Line 12"/>
          <p:cNvSpPr>
            <a:spLocks noChangeShapeType="1"/>
          </p:cNvSpPr>
          <p:nvPr/>
        </p:nvSpPr>
        <p:spPr bwMode="auto">
          <a:xfrm rot="21000000" flipV="1">
            <a:off x="8478838" y="2895600"/>
            <a:ext cx="401637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86" name="Line 14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87" name="Line 15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89" name="Oval 17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90" name="Line 18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91" name="Oval 19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92" name="Rectangle 20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93" name="Line 21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895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96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97" name="Rectangle 25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98" name="Line 26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899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00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01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02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03" name="Rectangle 31"/>
          <p:cNvSpPr>
            <a:spLocks noChangeArrowheads="1"/>
          </p:cNvSpPr>
          <p:nvPr/>
        </p:nvSpPr>
        <p:spPr bwMode="auto">
          <a:xfrm>
            <a:off x="6918325" y="1093788"/>
            <a:ext cx="2133600" cy="8874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1904" name="Group 32"/>
          <p:cNvGrpSpPr>
            <a:grpSpLocks/>
          </p:cNvGrpSpPr>
          <p:nvPr/>
        </p:nvGrpSpPr>
        <p:grpSpPr bwMode="auto">
          <a:xfrm>
            <a:off x="6973888" y="1128713"/>
            <a:ext cx="2058987" cy="823912"/>
            <a:chOff x="4415" y="66"/>
            <a:chExt cx="1297" cy="519"/>
          </a:xfrm>
        </p:grpSpPr>
        <p:pic>
          <p:nvPicPr>
            <p:cNvPr id="1231905" name="Picture 3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" y="240"/>
              <a:ext cx="126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906" name="Picture 3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" y="415"/>
              <a:ext cx="126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907" name="Picture 3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" y="66"/>
              <a:ext cx="129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1908" name="Line 36"/>
          <p:cNvSpPr>
            <a:spLocks noChangeShapeType="1"/>
          </p:cNvSpPr>
          <p:nvPr/>
        </p:nvSpPr>
        <p:spPr bwMode="auto">
          <a:xfrm>
            <a:off x="8802688" y="1965325"/>
            <a:ext cx="219075" cy="1690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09" name="Line 37"/>
          <p:cNvSpPr>
            <a:spLocks noChangeShapeType="1"/>
          </p:cNvSpPr>
          <p:nvPr/>
        </p:nvSpPr>
        <p:spPr bwMode="auto">
          <a:xfrm flipH="1">
            <a:off x="8637588" y="3646488"/>
            <a:ext cx="374650" cy="2381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910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1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8425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12" name="Line 40"/>
          <p:cNvSpPr>
            <a:spLocks noChangeShapeType="1"/>
          </p:cNvSpPr>
          <p:nvPr/>
        </p:nvSpPr>
        <p:spPr bwMode="auto">
          <a:xfrm flipV="1">
            <a:off x="7494588" y="3822700"/>
            <a:ext cx="1004887" cy="2159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913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08425"/>
            <a:ext cx="901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4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15" name="Line 43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916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2143125"/>
            <a:ext cx="6048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17" name="Line 45"/>
          <p:cNvSpPr>
            <a:spLocks noChangeShapeType="1"/>
          </p:cNvSpPr>
          <p:nvPr/>
        </p:nvSpPr>
        <p:spPr bwMode="auto">
          <a:xfrm>
            <a:off x="8458200" y="2449513"/>
            <a:ext cx="255588" cy="6858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918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128111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9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57200"/>
            <a:ext cx="30765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20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64928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21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1876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22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23" name="Line 51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924" name="Picture 5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76200"/>
            <a:ext cx="421481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25" name="Line 53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26" name="Line 54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927" name="Picture 5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28" name="Picture 5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29" name="Picture 5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048000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30" name="Line 58"/>
          <p:cNvSpPr>
            <a:spLocks noChangeShapeType="1"/>
          </p:cNvSpPr>
          <p:nvPr/>
        </p:nvSpPr>
        <p:spPr bwMode="auto">
          <a:xfrm>
            <a:off x="1981200" y="3171825"/>
            <a:ext cx="533400" cy="1524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931" name="Group 59"/>
          <p:cNvGrpSpPr>
            <a:grpSpLocks/>
          </p:cNvGrpSpPr>
          <p:nvPr/>
        </p:nvGrpSpPr>
        <p:grpSpPr bwMode="auto">
          <a:xfrm>
            <a:off x="0" y="1828800"/>
            <a:ext cx="2362200" cy="1066800"/>
            <a:chOff x="0" y="1152"/>
            <a:chExt cx="1488" cy="672"/>
          </a:xfrm>
        </p:grpSpPr>
        <p:pic>
          <p:nvPicPr>
            <p:cNvPr id="1231932" name="Picture 6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200"/>
              <a:ext cx="1393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933" name="Picture 6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03"/>
              <a:ext cx="112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934" name="Picture 6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632"/>
              <a:ext cx="131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1935" name="Line 63"/>
            <p:cNvSpPr>
              <a:spLocks noChangeShapeType="1"/>
            </p:cNvSpPr>
            <p:nvPr/>
          </p:nvSpPr>
          <p:spPr bwMode="auto">
            <a:xfrm>
              <a:off x="0" y="1824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36" name="Line 64"/>
            <p:cNvSpPr>
              <a:spLocks noChangeShapeType="1"/>
            </p:cNvSpPr>
            <p:nvPr/>
          </p:nvSpPr>
          <p:spPr bwMode="auto">
            <a:xfrm>
              <a:off x="1474" y="1152"/>
              <a:ext cx="0" cy="67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1937" name="Picture 6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38" name="Picture 6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362200" y="6005513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1940" name="Group 68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31941" name="Picture 6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1942" name="Line 70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1943" name="Picture 7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1944" name="Oval 72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1945" name="Picture 7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46" name="Picture 7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47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48" name="Rectangle 7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3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BC40-1EC3-4E42-8042-4327874EACFD}" type="slidenum">
              <a:rPr lang="en-US"/>
              <a:pPr/>
              <a:t>19</a:t>
            </a:fld>
            <a:endParaRPr lang="en-US"/>
          </a:p>
        </p:txBody>
      </p:sp>
      <p:sp>
        <p:nvSpPr>
          <p:cNvPr id="1232898" name="Rectangle 2"/>
          <p:cNvSpPr>
            <a:spLocks noChangeArrowheads="1"/>
          </p:cNvSpPr>
          <p:nvPr/>
        </p:nvSpPr>
        <p:spPr bwMode="auto">
          <a:xfrm>
            <a:off x="6161088" y="2997200"/>
            <a:ext cx="2697162" cy="1490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28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106738"/>
            <a:ext cx="2638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75088"/>
            <a:ext cx="23701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57200"/>
            <a:ext cx="30765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"/>
            <a:ext cx="42148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04" name="Line 8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05" name="Line 9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290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08" name="Line 12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290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0"/>
            <a:ext cx="221138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7263"/>
            <a:ext cx="17875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2082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12" name="Line 16"/>
          <p:cNvSpPr>
            <a:spLocks noChangeShapeType="1"/>
          </p:cNvSpPr>
          <p:nvPr/>
        </p:nvSpPr>
        <p:spPr bwMode="auto">
          <a:xfrm>
            <a:off x="0" y="28956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13" name="Line 17"/>
          <p:cNvSpPr>
            <a:spLocks noChangeShapeType="1"/>
          </p:cNvSpPr>
          <p:nvPr/>
        </p:nvSpPr>
        <p:spPr bwMode="auto">
          <a:xfrm>
            <a:off x="2339975" y="18288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914" name="Group 18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32915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2916" name="Line 20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2917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291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19" name="Line 23"/>
          <p:cNvSpPr>
            <a:spLocks noChangeShapeType="1"/>
          </p:cNvSpPr>
          <p:nvPr/>
        </p:nvSpPr>
        <p:spPr bwMode="auto">
          <a:xfrm>
            <a:off x="6354763" y="411163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20" name="Line 24"/>
          <p:cNvSpPr>
            <a:spLocks noChangeShapeType="1"/>
          </p:cNvSpPr>
          <p:nvPr/>
        </p:nvSpPr>
        <p:spPr bwMode="auto">
          <a:xfrm>
            <a:off x="7661275" y="411163"/>
            <a:ext cx="9239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21" name="Line 25"/>
          <p:cNvSpPr>
            <a:spLocks noChangeShapeType="1"/>
          </p:cNvSpPr>
          <p:nvPr/>
        </p:nvSpPr>
        <p:spPr bwMode="auto">
          <a:xfrm>
            <a:off x="8750300" y="411163"/>
            <a:ext cx="265113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2922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23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981200"/>
            <a:ext cx="6546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24" name="Line 28"/>
          <p:cNvSpPr>
            <a:spLocks noChangeShapeType="1"/>
          </p:cNvSpPr>
          <p:nvPr/>
        </p:nvSpPr>
        <p:spPr bwMode="auto">
          <a:xfrm>
            <a:off x="7629525" y="3308350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25" name="Line 29"/>
          <p:cNvSpPr>
            <a:spLocks noChangeShapeType="1"/>
          </p:cNvSpPr>
          <p:nvPr/>
        </p:nvSpPr>
        <p:spPr bwMode="auto">
          <a:xfrm>
            <a:off x="7620000" y="4084638"/>
            <a:ext cx="9239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26" name="Line 30"/>
          <p:cNvSpPr>
            <a:spLocks noChangeShapeType="1"/>
          </p:cNvSpPr>
          <p:nvPr/>
        </p:nvSpPr>
        <p:spPr bwMode="auto">
          <a:xfrm>
            <a:off x="8123238" y="3665538"/>
            <a:ext cx="14605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27" name="Line 31"/>
          <p:cNvSpPr>
            <a:spLocks noChangeShapeType="1"/>
          </p:cNvSpPr>
          <p:nvPr/>
        </p:nvSpPr>
        <p:spPr bwMode="auto">
          <a:xfrm>
            <a:off x="8021638" y="4441825"/>
            <a:ext cx="14605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28" name="Rectangle 32"/>
          <p:cNvSpPr>
            <a:spLocks noChangeArrowheads="1"/>
          </p:cNvSpPr>
          <p:nvPr/>
        </p:nvSpPr>
        <p:spPr bwMode="auto">
          <a:xfrm>
            <a:off x="4770438" y="53975"/>
            <a:ext cx="4287837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29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30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2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2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2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2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2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2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32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2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2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2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898" grpId="0" animBg="1"/>
      <p:bldP spid="1232919" grpId="0" animBg="1"/>
      <p:bldP spid="1232919" grpId="1" animBg="1"/>
      <p:bldP spid="1232920" grpId="0" animBg="1"/>
      <p:bldP spid="1232920" grpId="1" animBg="1"/>
      <p:bldP spid="1232921" grpId="0" animBg="1"/>
      <p:bldP spid="1232921" grpId="1" animBg="1"/>
      <p:bldP spid="1232921" grpId="2" animBg="1"/>
      <p:bldP spid="1232921" grpId="3" animBg="1"/>
      <p:bldP spid="1232924" grpId="0" animBg="1"/>
      <p:bldP spid="1232924" grpId="1" animBg="1"/>
      <p:bldP spid="1232925" grpId="0" animBg="1"/>
      <p:bldP spid="1232925" grpId="1" animBg="1"/>
      <p:bldP spid="1232926" grpId="0" animBg="1"/>
      <p:bldP spid="1232926" grpId="1" animBg="1"/>
      <p:bldP spid="1232927" grpId="0" animBg="1"/>
      <p:bldP spid="1232927" grpId="1" animBg="1"/>
      <p:bldP spid="12329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9BF4-0829-43C9-9F3E-2C60C34E0E85}" type="slidenum">
              <a:rPr lang="en-US"/>
              <a:pPr/>
              <a:t>2</a:t>
            </a:fld>
            <a:endParaRPr lang="en-US"/>
          </a:p>
        </p:txBody>
      </p:sp>
      <p:sp>
        <p:nvSpPr>
          <p:cNvPr id="1215490" name="Freeform 2"/>
          <p:cNvSpPr>
            <a:spLocks/>
          </p:cNvSpPr>
          <p:nvPr/>
        </p:nvSpPr>
        <p:spPr bwMode="auto">
          <a:xfrm>
            <a:off x="1917700" y="1871663"/>
            <a:ext cx="6856413" cy="3884612"/>
          </a:xfrm>
          <a:custGeom>
            <a:avLst/>
            <a:gdLst>
              <a:gd name="T0" fmla="*/ 192 w 3776"/>
              <a:gd name="T1" fmla="*/ 1776 h 2160"/>
              <a:gd name="T2" fmla="*/ 480 w 3776"/>
              <a:gd name="T3" fmla="*/ 2112 h 2160"/>
              <a:gd name="T4" fmla="*/ 1296 w 3776"/>
              <a:gd name="T5" fmla="*/ 2064 h 2160"/>
              <a:gd name="T6" fmla="*/ 1776 w 3776"/>
              <a:gd name="T7" fmla="*/ 1584 h 2160"/>
              <a:gd name="T8" fmla="*/ 2448 w 3776"/>
              <a:gd name="T9" fmla="*/ 1584 h 2160"/>
              <a:gd name="T10" fmla="*/ 3024 w 3776"/>
              <a:gd name="T11" fmla="*/ 1872 h 2160"/>
              <a:gd name="T12" fmla="*/ 3552 w 3776"/>
              <a:gd name="T13" fmla="*/ 1344 h 2160"/>
              <a:gd name="T14" fmla="*/ 3648 w 3776"/>
              <a:gd name="T15" fmla="*/ 624 h 2160"/>
              <a:gd name="T16" fmla="*/ 2784 w 3776"/>
              <a:gd name="T17" fmla="*/ 192 h 2160"/>
              <a:gd name="T18" fmla="*/ 2016 w 3776"/>
              <a:gd name="T19" fmla="*/ 432 h 2160"/>
              <a:gd name="T20" fmla="*/ 1296 w 3776"/>
              <a:gd name="T21" fmla="*/ 144 h 2160"/>
              <a:gd name="T22" fmla="*/ 576 w 3776"/>
              <a:gd name="T23" fmla="*/ 96 h 2160"/>
              <a:gd name="T24" fmla="*/ 336 w 3776"/>
              <a:gd name="T25" fmla="*/ 720 h 2160"/>
              <a:gd name="T26" fmla="*/ 432 w 3776"/>
              <a:gd name="T27" fmla="*/ 1056 h 2160"/>
              <a:gd name="T28" fmla="*/ 192 w 3776"/>
              <a:gd name="T29" fmla="*/ 1296 h 2160"/>
              <a:gd name="T30" fmla="*/ 0 w 3776"/>
              <a:gd name="T31" fmla="*/ 1488 h 2160"/>
              <a:gd name="T32" fmla="*/ 192 w 3776"/>
              <a:gd name="T33" fmla="*/ 177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76" h="2160">
                <a:moveTo>
                  <a:pt x="192" y="1776"/>
                </a:moveTo>
                <a:cubicBezTo>
                  <a:pt x="272" y="1880"/>
                  <a:pt x="296" y="2064"/>
                  <a:pt x="480" y="2112"/>
                </a:cubicBezTo>
                <a:cubicBezTo>
                  <a:pt x="664" y="2160"/>
                  <a:pt x="1080" y="2152"/>
                  <a:pt x="1296" y="2064"/>
                </a:cubicBezTo>
                <a:cubicBezTo>
                  <a:pt x="1512" y="1976"/>
                  <a:pt x="1584" y="1664"/>
                  <a:pt x="1776" y="1584"/>
                </a:cubicBezTo>
                <a:cubicBezTo>
                  <a:pt x="1968" y="1504"/>
                  <a:pt x="2240" y="1536"/>
                  <a:pt x="2448" y="1584"/>
                </a:cubicBezTo>
                <a:cubicBezTo>
                  <a:pt x="2656" y="1632"/>
                  <a:pt x="2840" y="1912"/>
                  <a:pt x="3024" y="1872"/>
                </a:cubicBezTo>
                <a:cubicBezTo>
                  <a:pt x="3208" y="1832"/>
                  <a:pt x="3448" y="1552"/>
                  <a:pt x="3552" y="1344"/>
                </a:cubicBezTo>
                <a:cubicBezTo>
                  <a:pt x="3656" y="1136"/>
                  <a:pt x="3776" y="816"/>
                  <a:pt x="3648" y="624"/>
                </a:cubicBezTo>
                <a:cubicBezTo>
                  <a:pt x="3520" y="432"/>
                  <a:pt x="3056" y="224"/>
                  <a:pt x="2784" y="192"/>
                </a:cubicBezTo>
                <a:cubicBezTo>
                  <a:pt x="2512" y="160"/>
                  <a:pt x="2264" y="440"/>
                  <a:pt x="2016" y="432"/>
                </a:cubicBezTo>
                <a:cubicBezTo>
                  <a:pt x="1768" y="424"/>
                  <a:pt x="1536" y="200"/>
                  <a:pt x="1296" y="144"/>
                </a:cubicBezTo>
                <a:cubicBezTo>
                  <a:pt x="1056" y="88"/>
                  <a:pt x="736" y="0"/>
                  <a:pt x="576" y="96"/>
                </a:cubicBezTo>
                <a:cubicBezTo>
                  <a:pt x="416" y="192"/>
                  <a:pt x="360" y="560"/>
                  <a:pt x="336" y="720"/>
                </a:cubicBezTo>
                <a:cubicBezTo>
                  <a:pt x="312" y="880"/>
                  <a:pt x="456" y="960"/>
                  <a:pt x="432" y="1056"/>
                </a:cubicBezTo>
                <a:cubicBezTo>
                  <a:pt x="408" y="1152"/>
                  <a:pt x="264" y="1224"/>
                  <a:pt x="192" y="1296"/>
                </a:cubicBezTo>
                <a:cubicBezTo>
                  <a:pt x="120" y="1368"/>
                  <a:pt x="0" y="1400"/>
                  <a:pt x="0" y="1488"/>
                </a:cubicBezTo>
                <a:cubicBezTo>
                  <a:pt x="0" y="1576"/>
                  <a:pt x="112" y="1672"/>
                  <a:pt x="192" y="1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49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" y="6553200"/>
            <a:ext cx="57531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4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28600"/>
            <a:ext cx="62769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493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494" name="Rectangle 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AA81-D792-460A-81CA-3935E3FB993A}" type="slidenum">
              <a:rPr lang="en-US"/>
              <a:pPr/>
              <a:t>20</a:t>
            </a:fld>
            <a:endParaRPr lang="en-US"/>
          </a:p>
        </p:txBody>
      </p:sp>
      <p:pic>
        <p:nvPicPr>
          <p:cNvPr id="12339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3060700"/>
            <a:ext cx="41481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18907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4295775"/>
            <a:ext cx="18764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41913"/>
            <a:ext cx="36972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15000"/>
            <a:ext cx="36830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613025"/>
            <a:ext cx="416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098800"/>
            <a:ext cx="2638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75088"/>
            <a:ext cx="23701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30" name="Rectangle 10"/>
          <p:cNvSpPr>
            <a:spLocks noChangeArrowheads="1"/>
          </p:cNvSpPr>
          <p:nvPr/>
        </p:nvSpPr>
        <p:spPr bwMode="auto">
          <a:xfrm>
            <a:off x="6161088" y="2997200"/>
            <a:ext cx="2697162" cy="1490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393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41825"/>
            <a:ext cx="2540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90975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57200"/>
            <a:ext cx="30765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35" name="Line 15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36" name="Line 16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393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8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39" name="Line 19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3940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0"/>
            <a:ext cx="221138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41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7263"/>
            <a:ext cx="17875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42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2082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43" name="Line 23"/>
          <p:cNvSpPr>
            <a:spLocks noChangeShapeType="1"/>
          </p:cNvSpPr>
          <p:nvPr/>
        </p:nvSpPr>
        <p:spPr bwMode="auto">
          <a:xfrm>
            <a:off x="0" y="28956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44" name="Line 24"/>
          <p:cNvSpPr>
            <a:spLocks noChangeShapeType="1"/>
          </p:cNvSpPr>
          <p:nvPr/>
        </p:nvSpPr>
        <p:spPr bwMode="auto">
          <a:xfrm>
            <a:off x="2339975" y="18288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3945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46" name="Line 26"/>
          <p:cNvSpPr>
            <a:spLocks noChangeShapeType="1"/>
          </p:cNvSpPr>
          <p:nvPr/>
        </p:nvSpPr>
        <p:spPr bwMode="auto">
          <a:xfrm>
            <a:off x="1489075" y="5064125"/>
            <a:ext cx="228600" cy="328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47" name="Line 27"/>
          <p:cNvSpPr>
            <a:spLocks noChangeShapeType="1"/>
          </p:cNvSpPr>
          <p:nvPr/>
        </p:nvSpPr>
        <p:spPr bwMode="auto">
          <a:xfrm flipV="1">
            <a:off x="1489075" y="5502275"/>
            <a:ext cx="228600" cy="292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3948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21375"/>
            <a:ext cx="2540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49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770438"/>
            <a:ext cx="1974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50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146800"/>
            <a:ext cx="194786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951" name="Group 31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33952" name="Picture 3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3953" name="Line 33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3954" name="Picture 3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3955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56" name="Picture 3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57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973263"/>
            <a:ext cx="6546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58" name="Line 38"/>
          <p:cNvSpPr>
            <a:spLocks noChangeShapeType="1"/>
          </p:cNvSpPr>
          <p:nvPr/>
        </p:nvSpPr>
        <p:spPr bwMode="auto">
          <a:xfrm flipH="1">
            <a:off x="730250" y="3016250"/>
            <a:ext cx="2166938" cy="2746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59" name="Line 39"/>
          <p:cNvSpPr>
            <a:spLocks noChangeShapeType="1"/>
          </p:cNvSpPr>
          <p:nvPr/>
        </p:nvSpPr>
        <p:spPr bwMode="auto">
          <a:xfrm flipH="1" flipV="1">
            <a:off x="2347913" y="1141413"/>
            <a:ext cx="547687" cy="18827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60" name="Rectangle 40"/>
          <p:cNvSpPr>
            <a:spLocks noChangeArrowheads="1"/>
          </p:cNvSpPr>
          <p:nvPr/>
        </p:nvSpPr>
        <p:spPr bwMode="auto">
          <a:xfrm>
            <a:off x="53975" y="3016250"/>
            <a:ext cx="658813" cy="6223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1" name="Rectangle 41"/>
          <p:cNvSpPr>
            <a:spLocks noChangeArrowheads="1"/>
          </p:cNvSpPr>
          <p:nvPr/>
        </p:nvSpPr>
        <p:spPr bwMode="auto">
          <a:xfrm>
            <a:off x="931863" y="428625"/>
            <a:ext cx="3125787" cy="695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2" name="Rectangle 42"/>
          <p:cNvSpPr>
            <a:spLocks noChangeArrowheads="1"/>
          </p:cNvSpPr>
          <p:nvPr/>
        </p:nvSpPr>
        <p:spPr bwMode="auto">
          <a:xfrm>
            <a:off x="3162300" y="3179763"/>
            <a:ext cx="284163" cy="3016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3963" name="Group 43"/>
          <p:cNvGrpSpPr>
            <a:grpSpLocks/>
          </p:cNvGrpSpPr>
          <p:nvPr/>
        </p:nvGrpSpPr>
        <p:grpSpPr bwMode="auto">
          <a:xfrm>
            <a:off x="273050" y="5791200"/>
            <a:ext cx="2011363" cy="666750"/>
            <a:chOff x="172" y="3708"/>
            <a:chExt cx="1267" cy="420"/>
          </a:xfrm>
        </p:grpSpPr>
        <p:sp>
          <p:nvSpPr>
            <p:cNvPr id="1233964" name="Rectangle 44"/>
            <p:cNvSpPr>
              <a:spLocks noChangeArrowheads="1"/>
            </p:cNvSpPr>
            <p:nvPr/>
          </p:nvSpPr>
          <p:spPr bwMode="auto">
            <a:xfrm>
              <a:off x="172" y="3708"/>
              <a:ext cx="1267" cy="4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3965" name="Picture 4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731"/>
              <a:ext cx="72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3966" name="Group 46"/>
          <p:cNvGrpSpPr>
            <a:grpSpLocks/>
          </p:cNvGrpSpPr>
          <p:nvPr/>
        </p:nvGrpSpPr>
        <p:grpSpPr bwMode="auto">
          <a:xfrm>
            <a:off x="273050" y="4419600"/>
            <a:ext cx="2038350" cy="666750"/>
            <a:chOff x="172" y="2784"/>
            <a:chExt cx="1284" cy="420"/>
          </a:xfrm>
        </p:grpSpPr>
        <p:sp>
          <p:nvSpPr>
            <p:cNvPr id="1233967" name="Rectangle 47"/>
            <p:cNvSpPr>
              <a:spLocks noChangeArrowheads="1"/>
            </p:cNvSpPr>
            <p:nvPr/>
          </p:nvSpPr>
          <p:spPr bwMode="auto">
            <a:xfrm>
              <a:off x="172" y="2784"/>
              <a:ext cx="1284" cy="4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3968" name="Picture 4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2804"/>
              <a:ext cx="72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3969" name="Line 49"/>
          <p:cNvSpPr>
            <a:spLocks noChangeShapeType="1"/>
          </p:cNvSpPr>
          <p:nvPr/>
        </p:nvSpPr>
        <p:spPr bwMode="auto">
          <a:xfrm>
            <a:off x="5029200" y="785813"/>
            <a:ext cx="3154363" cy="2724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70" name="Line 50"/>
          <p:cNvSpPr>
            <a:spLocks noChangeShapeType="1"/>
          </p:cNvSpPr>
          <p:nvPr/>
        </p:nvSpPr>
        <p:spPr bwMode="auto">
          <a:xfrm>
            <a:off x="5029200" y="785813"/>
            <a:ext cx="3006725" cy="3482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71" name="Line 51"/>
          <p:cNvSpPr>
            <a:spLocks noChangeShapeType="1"/>
          </p:cNvSpPr>
          <p:nvPr/>
        </p:nvSpPr>
        <p:spPr bwMode="auto">
          <a:xfrm>
            <a:off x="5181600" y="1143000"/>
            <a:ext cx="3390900" cy="1974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72" name="Line 52"/>
          <p:cNvSpPr>
            <a:spLocks noChangeShapeType="1"/>
          </p:cNvSpPr>
          <p:nvPr/>
        </p:nvSpPr>
        <p:spPr bwMode="auto">
          <a:xfrm>
            <a:off x="5173663" y="1133475"/>
            <a:ext cx="2486025" cy="273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73" name="Line 53"/>
          <p:cNvSpPr>
            <a:spLocks noChangeShapeType="1"/>
          </p:cNvSpPr>
          <p:nvPr/>
        </p:nvSpPr>
        <p:spPr bwMode="auto">
          <a:xfrm>
            <a:off x="5181600" y="1600200"/>
            <a:ext cx="2733675" cy="1517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74" name="Line 54"/>
          <p:cNvSpPr>
            <a:spLocks noChangeShapeType="1"/>
          </p:cNvSpPr>
          <p:nvPr/>
        </p:nvSpPr>
        <p:spPr bwMode="auto">
          <a:xfrm>
            <a:off x="5181600" y="1600200"/>
            <a:ext cx="3125788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3975" name="Picture 5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6207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76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924175"/>
            <a:ext cx="8858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77" name="Line 57"/>
          <p:cNvSpPr>
            <a:spLocks noChangeShapeType="1"/>
          </p:cNvSpPr>
          <p:nvPr/>
        </p:nvSpPr>
        <p:spPr bwMode="auto">
          <a:xfrm flipH="1">
            <a:off x="3352800" y="2833688"/>
            <a:ext cx="373063" cy="3667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78" name="Rectangle 58"/>
          <p:cNvSpPr>
            <a:spLocks noChangeArrowheads="1"/>
          </p:cNvSpPr>
          <p:nvPr/>
        </p:nvSpPr>
        <p:spPr bwMode="auto">
          <a:xfrm>
            <a:off x="4770438" y="53975"/>
            <a:ext cx="4287837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3979" name="Picture 5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76200"/>
            <a:ext cx="3919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80" name="Line 60"/>
          <p:cNvSpPr>
            <a:spLocks noChangeShapeType="1"/>
          </p:cNvSpPr>
          <p:nvPr/>
        </p:nvSpPr>
        <p:spPr bwMode="auto">
          <a:xfrm>
            <a:off x="5029200" y="762000"/>
            <a:ext cx="557213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81" name="Line 61"/>
          <p:cNvSpPr>
            <a:spLocks noChangeShapeType="1"/>
          </p:cNvSpPr>
          <p:nvPr/>
        </p:nvSpPr>
        <p:spPr bwMode="auto">
          <a:xfrm>
            <a:off x="5181600" y="1143000"/>
            <a:ext cx="12192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82" name="Rectangle 62"/>
          <p:cNvSpPr>
            <a:spLocks noChangeArrowheads="1"/>
          </p:cNvSpPr>
          <p:nvPr/>
        </p:nvSpPr>
        <p:spPr bwMode="auto">
          <a:xfrm>
            <a:off x="2841625" y="3911600"/>
            <a:ext cx="493713" cy="2555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83" name="Rectangle 63"/>
          <p:cNvSpPr>
            <a:spLocks noChangeArrowheads="1"/>
          </p:cNvSpPr>
          <p:nvPr/>
        </p:nvSpPr>
        <p:spPr bwMode="auto">
          <a:xfrm>
            <a:off x="2860675" y="5310188"/>
            <a:ext cx="1279525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84" name="Rectangle 64"/>
          <p:cNvSpPr>
            <a:spLocks noChangeArrowheads="1"/>
          </p:cNvSpPr>
          <p:nvPr/>
        </p:nvSpPr>
        <p:spPr bwMode="auto">
          <a:xfrm>
            <a:off x="3619500" y="3838575"/>
            <a:ext cx="347663" cy="2651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85" name="Rectangle 65"/>
          <p:cNvSpPr>
            <a:spLocks noChangeArrowheads="1"/>
          </p:cNvSpPr>
          <p:nvPr/>
        </p:nvSpPr>
        <p:spPr bwMode="auto">
          <a:xfrm>
            <a:off x="4459288" y="5283200"/>
            <a:ext cx="1243012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86" name="Rectangle 66"/>
          <p:cNvSpPr>
            <a:spLocks noChangeArrowheads="1"/>
          </p:cNvSpPr>
          <p:nvPr/>
        </p:nvSpPr>
        <p:spPr bwMode="auto">
          <a:xfrm>
            <a:off x="4633913" y="4478338"/>
            <a:ext cx="493712" cy="2555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87" name="Rectangle 67"/>
          <p:cNvSpPr>
            <a:spLocks noChangeArrowheads="1"/>
          </p:cNvSpPr>
          <p:nvPr/>
        </p:nvSpPr>
        <p:spPr bwMode="auto">
          <a:xfrm>
            <a:off x="4752975" y="5876925"/>
            <a:ext cx="1279525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88" name="Rectangle 68"/>
          <p:cNvSpPr>
            <a:spLocks noChangeArrowheads="1"/>
          </p:cNvSpPr>
          <p:nvPr/>
        </p:nvSpPr>
        <p:spPr bwMode="auto">
          <a:xfrm>
            <a:off x="5402263" y="4422775"/>
            <a:ext cx="338137" cy="311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89" name="Rectangle 69"/>
          <p:cNvSpPr>
            <a:spLocks noChangeArrowheads="1"/>
          </p:cNvSpPr>
          <p:nvPr/>
        </p:nvSpPr>
        <p:spPr bwMode="auto">
          <a:xfrm>
            <a:off x="6351588" y="5857875"/>
            <a:ext cx="1233487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90" name="Line 70"/>
          <p:cNvSpPr>
            <a:spLocks noChangeShapeType="1"/>
          </p:cNvSpPr>
          <p:nvPr/>
        </p:nvSpPr>
        <p:spPr bwMode="auto">
          <a:xfrm flipV="1">
            <a:off x="1447800" y="4003675"/>
            <a:ext cx="1462088" cy="493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91" name="Line 71"/>
          <p:cNvSpPr>
            <a:spLocks noChangeShapeType="1"/>
          </p:cNvSpPr>
          <p:nvPr/>
        </p:nvSpPr>
        <p:spPr bwMode="auto">
          <a:xfrm flipV="1">
            <a:off x="1425575" y="4121150"/>
            <a:ext cx="1763713" cy="1755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92" name="Line 72"/>
          <p:cNvSpPr>
            <a:spLocks noChangeShapeType="1"/>
          </p:cNvSpPr>
          <p:nvPr/>
        </p:nvSpPr>
        <p:spPr bwMode="auto">
          <a:xfrm flipV="1">
            <a:off x="2247900" y="4103688"/>
            <a:ext cx="1362075" cy="695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93" name="Line 73"/>
          <p:cNvSpPr>
            <a:spLocks noChangeShapeType="1"/>
          </p:cNvSpPr>
          <p:nvPr/>
        </p:nvSpPr>
        <p:spPr bwMode="auto">
          <a:xfrm flipV="1">
            <a:off x="1471613" y="4578350"/>
            <a:ext cx="3198812" cy="9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94" name="Line 74"/>
          <p:cNvSpPr>
            <a:spLocks noChangeShapeType="1"/>
          </p:cNvSpPr>
          <p:nvPr/>
        </p:nvSpPr>
        <p:spPr bwMode="auto">
          <a:xfrm flipV="1">
            <a:off x="1447800" y="4648200"/>
            <a:ext cx="3505200" cy="1262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95" name="Line 75"/>
          <p:cNvSpPr>
            <a:spLocks noChangeShapeType="1"/>
          </p:cNvSpPr>
          <p:nvPr/>
        </p:nvSpPr>
        <p:spPr bwMode="auto">
          <a:xfrm flipV="1">
            <a:off x="2228850" y="4743450"/>
            <a:ext cx="3162300" cy="1517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96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97" name="Rectangle 7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3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3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3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3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23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23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23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500"/>
                                        <p:tgtEl>
                                          <p:spTgt spid="123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23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33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33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33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33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33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33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3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3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3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3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3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3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2" dur="500"/>
                                        <p:tgtEl>
                                          <p:spTgt spid="123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5" dur="500"/>
                                        <p:tgtEl>
                                          <p:spTgt spid="123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3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3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2" dur="500"/>
                                        <p:tgtEl>
                                          <p:spTgt spid="123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3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3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8" dur="500"/>
                                        <p:tgtEl>
                                          <p:spTgt spid="123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1" dur="500"/>
                                        <p:tgtEl>
                                          <p:spTgt spid="123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3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3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8" dur="500"/>
                                        <p:tgtEl>
                                          <p:spTgt spid="123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8" dur="500"/>
                                        <p:tgtEl>
                                          <p:spTgt spid="123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1" dur="500"/>
                                        <p:tgtEl>
                                          <p:spTgt spid="123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23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23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46" grpId="0" animBg="1"/>
      <p:bldP spid="1233947" grpId="0" animBg="1"/>
      <p:bldP spid="1233958" grpId="0" animBg="1"/>
      <p:bldP spid="1233958" grpId="1" animBg="1"/>
      <p:bldP spid="1233959" grpId="0" animBg="1"/>
      <p:bldP spid="1233959" grpId="1" animBg="1"/>
      <p:bldP spid="1233960" grpId="0" animBg="1"/>
      <p:bldP spid="1233960" grpId="1" animBg="1"/>
      <p:bldP spid="1233961" grpId="0" animBg="1"/>
      <p:bldP spid="1233961" grpId="1" animBg="1"/>
      <p:bldP spid="1233962" grpId="0" animBg="1"/>
      <p:bldP spid="1233962" grpId="2" animBg="1"/>
      <p:bldP spid="1233969" grpId="0" animBg="1"/>
      <p:bldP spid="1233969" grpId="1" animBg="1"/>
      <p:bldP spid="1233970" grpId="0" animBg="1"/>
      <p:bldP spid="1233970" grpId="1" animBg="1"/>
      <p:bldP spid="1233971" grpId="0" animBg="1"/>
      <p:bldP spid="1233971" grpId="1" animBg="1"/>
      <p:bldP spid="1233972" grpId="0" animBg="1"/>
      <p:bldP spid="1233972" grpId="1" animBg="1"/>
      <p:bldP spid="1233973" grpId="0" animBg="1"/>
      <p:bldP spid="1233973" grpId="1" animBg="1"/>
      <p:bldP spid="1233974" grpId="0" animBg="1"/>
      <p:bldP spid="1233974" grpId="1" animBg="1"/>
      <p:bldP spid="1233977" grpId="0" animBg="1"/>
      <p:bldP spid="1233977" grpId="1" animBg="1"/>
      <p:bldP spid="1233978" grpId="0" animBg="1"/>
      <p:bldP spid="1233980" grpId="0" animBg="1"/>
      <p:bldP spid="1233980" grpId="1" animBg="1"/>
      <p:bldP spid="1233981" grpId="0" animBg="1"/>
      <p:bldP spid="1233981" grpId="1" animBg="1"/>
      <p:bldP spid="1233982" grpId="0" animBg="1"/>
      <p:bldP spid="1233982" grpId="1" animBg="1"/>
      <p:bldP spid="1233983" grpId="0" animBg="1"/>
      <p:bldP spid="1233983" grpId="1" animBg="1"/>
      <p:bldP spid="1233984" grpId="0" animBg="1"/>
      <p:bldP spid="1233984" grpId="1" animBg="1"/>
      <p:bldP spid="1233985" grpId="0" animBg="1"/>
      <p:bldP spid="1233985" grpId="1" animBg="1"/>
      <p:bldP spid="1233986" grpId="0" animBg="1"/>
      <p:bldP spid="1233986" grpId="1" animBg="1"/>
      <p:bldP spid="1233987" grpId="0" animBg="1"/>
      <p:bldP spid="1233987" grpId="1" animBg="1"/>
      <p:bldP spid="1233988" grpId="0" animBg="1"/>
      <p:bldP spid="1233988" grpId="1" animBg="1"/>
      <p:bldP spid="1233989" grpId="0" animBg="1"/>
      <p:bldP spid="1233989" grpId="1" animBg="1"/>
      <p:bldP spid="1233990" grpId="0" animBg="1"/>
      <p:bldP spid="1233990" grpId="1" animBg="1"/>
      <p:bldP spid="1233991" grpId="0" animBg="1"/>
      <p:bldP spid="1233991" grpId="1" animBg="1"/>
      <p:bldP spid="1233992" grpId="0" animBg="1"/>
      <p:bldP spid="1233992" grpId="1" animBg="1"/>
      <p:bldP spid="1233993" grpId="0" animBg="1"/>
      <p:bldP spid="1233993" grpId="1" animBg="1"/>
      <p:bldP spid="1233994" grpId="0" animBg="1"/>
      <p:bldP spid="1233994" grpId="1" animBg="1"/>
      <p:bldP spid="1233995" grpId="0" animBg="1"/>
      <p:bldP spid="123399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D18-76F4-40E4-A288-1CA31EAE45C0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1234946" name="Group 2"/>
          <p:cNvGrpSpPr>
            <a:grpSpLocks/>
          </p:cNvGrpSpPr>
          <p:nvPr/>
        </p:nvGrpSpPr>
        <p:grpSpPr bwMode="auto">
          <a:xfrm>
            <a:off x="838200" y="3008313"/>
            <a:ext cx="4078288" cy="649287"/>
            <a:chOff x="528" y="1895"/>
            <a:chExt cx="2569" cy="409"/>
          </a:xfrm>
        </p:grpSpPr>
        <p:pic>
          <p:nvPicPr>
            <p:cNvPr id="1234947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064"/>
              <a:ext cx="160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48" name="Picture 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95"/>
              <a:ext cx="2329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494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613025"/>
            <a:ext cx="416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5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106738"/>
            <a:ext cx="2638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5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75088"/>
            <a:ext cx="23701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952" name="Rectangle 8"/>
          <p:cNvSpPr>
            <a:spLocks noChangeArrowheads="1"/>
          </p:cNvSpPr>
          <p:nvPr/>
        </p:nvSpPr>
        <p:spPr bwMode="auto">
          <a:xfrm>
            <a:off x="6161088" y="2997200"/>
            <a:ext cx="2697162" cy="1490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495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57200"/>
            <a:ext cx="30765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5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955" name="Line 11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56" name="Line 12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495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5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959" name="Line 15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496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0"/>
            <a:ext cx="221138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7263"/>
            <a:ext cx="17875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2082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963" name="Line 19"/>
          <p:cNvSpPr>
            <a:spLocks noChangeShapeType="1"/>
          </p:cNvSpPr>
          <p:nvPr/>
        </p:nvSpPr>
        <p:spPr bwMode="auto">
          <a:xfrm>
            <a:off x="0" y="28956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64" name="Line 20"/>
          <p:cNvSpPr>
            <a:spLocks noChangeShapeType="1"/>
          </p:cNvSpPr>
          <p:nvPr/>
        </p:nvSpPr>
        <p:spPr bwMode="auto">
          <a:xfrm>
            <a:off x="2339975" y="18288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4965" name="Group 21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34966" name="Picture 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4967" name="Line 23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4968" name="Picture 2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4969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70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71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973263"/>
            <a:ext cx="6546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7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6207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973" name="Rectangle 29"/>
          <p:cNvSpPr>
            <a:spLocks noChangeArrowheads="1"/>
          </p:cNvSpPr>
          <p:nvPr/>
        </p:nvSpPr>
        <p:spPr bwMode="auto">
          <a:xfrm>
            <a:off x="1817688" y="3167063"/>
            <a:ext cx="1690687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74" name="Rectangle 30"/>
          <p:cNvSpPr>
            <a:spLocks noChangeArrowheads="1"/>
          </p:cNvSpPr>
          <p:nvPr/>
        </p:nvSpPr>
        <p:spPr bwMode="auto">
          <a:xfrm>
            <a:off x="2659063" y="3938588"/>
            <a:ext cx="2011362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4975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76200"/>
            <a:ext cx="3919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4976" name="Group 32"/>
          <p:cNvGrpSpPr>
            <a:grpSpLocks/>
          </p:cNvGrpSpPr>
          <p:nvPr/>
        </p:nvGrpSpPr>
        <p:grpSpPr bwMode="auto">
          <a:xfrm>
            <a:off x="1676400" y="3770313"/>
            <a:ext cx="4064000" cy="649287"/>
            <a:chOff x="1056" y="2375"/>
            <a:chExt cx="2560" cy="409"/>
          </a:xfrm>
        </p:grpSpPr>
        <p:pic>
          <p:nvPicPr>
            <p:cNvPr id="1234977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505"/>
              <a:ext cx="16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78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375"/>
              <a:ext cx="232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4979" name="Group 35"/>
          <p:cNvGrpSpPr>
            <a:grpSpLocks/>
          </p:cNvGrpSpPr>
          <p:nvPr/>
        </p:nvGrpSpPr>
        <p:grpSpPr bwMode="auto">
          <a:xfrm>
            <a:off x="1600200" y="5141913"/>
            <a:ext cx="4078288" cy="649287"/>
            <a:chOff x="1008" y="3239"/>
            <a:chExt cx="2569" cy="409"/>
          </a:xfrm>
        </p:grpSpPr>
        <p:pic>
          <p:nvPicPr>
            <p:cNvPr id="1234980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239"/>
              <a:ext cx="2329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81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408"/>
              <a:ext cx="160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4982" name="Group 38"/>
          <p:cNvGrpSpPr>
            <a:grpSpLocks/>
          </p:cNvGrpSpPr>
          <p:nvPr/>
        </p:nvGrpSpPr>
        <p:grpSpPr bwMode="auto">
          <a:xfrm>
            <a:off x="3505200" y="5715000"/>
            <a:ext cx="4064000" cy="649288"/>
            <a:chOff x="2208" y="3600"/>
            <a:chExt cx="2560" cy="409"/>
          </a:xfrm>
        </p:grpSpPr>
        <p:pic>
          <p:nvPicPr>
            <p:cNvPr id="1234983" name="Picture 3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600"/>
              <a:ext cx="232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84" name="Picture 4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730"/>
              <a:ext cx="16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4985" name="Rectangle 41"/>
          <p:cNvSpPr>
            <a:spLocks noChangeArrowheads="1"/>
          </p:cNvSpPr>
          <p:nvPr/>
        </p:nvSpPr>
        <p:spPr bwMode="auto">
          <a:xfrm>
            <a:off x="2659063" y="3938588"/>
            <a:ext cx="1682750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86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87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9.38511E-6 L -0.08334 -0.31068 " pathEditMode="relative" ptsTypes="AA">
                                      <p:cBhvr>
                                        <p:cTn id="6" dur="500" fill="hold"/>
                                        <p:tgtEl>
                                          <p:spTgt spid="1234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25798E-6 L -0.19723 -0.2801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34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-140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73" grpId="0" animBg="1"/>
      <p:bldP spid="1234974" grpId="0" animBg="1"/>
      <p:bldP spid="12349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78-523E-4C3A-8B24-CA61A3FCD2DA}" type="slidenum">
              <a:rPr lang="en-US"/>
              <a:pPr/>
              <a:t>22</a:t>
            </a:fld>
            <a:endParaRPr lang="en-US"/>
          </a:p>
        </p:txBody>
      </p:sp>
      <p:pic>
        <p:nvPicPr>
          <p:cNvPr id="1235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5257800"/>
            <a:ext cx="3048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4724400"/>
            <a:ext cx="5121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72" name="Rectangle 4"/>
          <p:cNvSpPr>
            <a:spLocks noChangeArrowheads="1"/>
          </p:cNvSpPr>
          <p:nvPr/>
        </p:nvSpPr>
        <p:spPr bwMode="auto">
          <a:xfrm>
            <a:off x="2247900" y="4660900"/>
            <a:ext cx="5575300" cy="9683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597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08313"/>
            <a:ext cx="36972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7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70313"/>
            <a:ext cx="36830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7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613025"/>
            <a:ext cx="416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7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106738"/>
            <a:ext cx="2638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7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75088"/>
            <a:ext cx="23701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78" name="Rectangle 10"/>
          <p:cNvSpPr>
            <a:spLocks noChangeArrowheads="1"/>
          </p:cNvSpPr>
          <p:nvPr/>
        </p:nvSpPr>
        <p:spPr bwMode="auto">
          <a:xfrm>
            <a:off x="6161088" y="2997200"/>
            <a:ext cx="2697162" cy="1490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597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57200"/>
            <a:ext cx="30765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81" name="Line 13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82" name="Line 14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598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85" name="Line 17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598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0"/>
            <a:ext cx="221138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7263"/>
            <a:ext cx="17875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2082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89" name="Line 21"/>
          <p:cNvSpPr>
            <a:spLocks noChangeShapeType="1"/>
          </p:cNvSpPr>
          <p:nvPr/>
        </p:nvSpPr>
        <p:spPr bwMode="auto">
          <a:xfrm>
            <a:off x="0" y="28956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90" name="Line 22"/>
          <p:cNvSpPr>
            <a:spLocks noChangeShapeType="1"/>
          </p:cNvSpPr>
          <p:nvPr/>
        </p:nvSpPr>
        <p:spPr bwMode="auto">
          <a:xfrm>
            <a:off x="2339975" y="18288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5991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92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76688"/>
            <a:ext cx="2540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5993" name="Group 25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35994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5995" name="Line 27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5996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5997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98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99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973263"/>
            <a:ext cx="6546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000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6207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6001" name="Rectangle 33"/>
          <p:cNvSpPr>
            <a:spLocks noChangeArrowheads="1"/>
          </p:cNvSpPr>
          <p:nvPr/>
        </p:nvSpPr>
        <p:spPr bwMode="auto">
          <a:xfrm>
            <a:off x="1817688" y="3167063"/>
            <a:ext cx="1690687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02" name="Rectangle 34"/>
          <p:cNvSpPr>
            <a:spLocks noChangeArrowheads="1"/>
          </p:cNvSpPr>
          <p:nvPr/>
        </p:nvSpPr>
        <p:spPr bwMode="auto">
          <a:xfrm>
            <a:off x="2649538" y="3938588"/>
            <a:ext cx="1690687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03" name="Line 35"/>
          <p:cNvSpPr>
            <a:spLocks noChangeShapeType="1"/>
          </p:cNvSpPr>
          <p:nvPr/>
        </p:nvSpPr>
        <p:spPr bwMode="auto">
          <a:xfrm>
            <a:off x="2695575" y="3509963"/>
            <a:ext cx="914400" cy="1160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04" name="Rectangle 36"/>
          <p:cNvSpPr>
            <a:spLocks noChangeArrowheads="1"/>
          </p:cNvSpPr>
          <p:nvPr/>
        </p:nvSpPr>
        <p:spPr bwMode="auto">
          <a:xfrm>
            <a:off x="2741613" y="4687888"/>
            <a:ext cx="1719262" cy="3413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05" name="Rectangle 37"/>
          <p:cNvSpPr>
            <a:spLocks noChangeArrowheads="1"/>
          </p:cNvSpPr>
          <p:nvPr/>
        </p:nvSpPr>
        <p:spPr bwMode="auto">
          <a:xfrm>
            <a:off x="5246688" y="4681538"/>
            <a:ext cx="1719262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06" name="Rectangle 38"/>
          <p:cNvSpPr>
            <a:spLocks noChangeArrowheads="1"/>
          </p:cNvSpPr>
          <p:nvPr/>
        </p:nvSpPr>
        <p:spPr bwMode="auto">
          <a:xfrm>
            <a:off x="3819525" y="3143250"/>
            <a:ext cx="649288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07" name="Rectangle 39"/>
          <p:cNvSpPr>
            <a:spLocks noChangeArrowheads="1"/>
          </p:cNvSpPr>
          <p:nvPr/>
        </p:nvSpPr>
        <p:spPr bwMode="auto">
          <a:xfrm>
            <a:off x="4643438" y="3911600"/>
            <a:ext cx="639762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08" name="Rectangle 40"/>
          <p:cNvSpPr>
            <a:spLocks noChangeArrowheads="1"/>
          </p:cNvSpPr>
          <p:nvPr/>
        </p:nvSpPr>
        <p:spPr bwMode="auto">
          <a:xfrm>
            <a:off x="4578350" y="5237163"/>
            <a:ext cx="658813" cy="3571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09" name="Rectangle 41"/>
          <p:cNvSpPr>
            <a:spLocks noChangeArrowheads="1"/>
          </p:cNvSpPr>
          <p:nvPr/>
        </p:nvSpPr>
        <p:spPr bwMode="auto">
          <a:xfrm>
            <a:off x="6049963" y="5237163"/>
            <a:ext cx="658812" cy="3571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10" name="Line 42"/>
          <p:cNvSpPr>
            <a:spLocks noChangeShapeType="1"/>
          </p:cNvSpPr>
          <p:nvPr/>
        </p:nvSpPr>
        <p:spPr bwMode="auto">
          <a:xfrm>
            <a:off x="4130675" y="3517900"/>
            <a:ext cx="758825" cy="17002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11" name="Line 43"/>
          <p:cNvSpPr>
            <a:spLocks noChangeShapeType="1"/>
          </p:cNvSpPr>
          <p:nvPr/>
        </p:nvSpPr>
        <p:spPr bwMode="auto">
          <a:xfrm>
            <a:off x="4999038" y="4286250"/>
            <a:ext cx="1041400" cy="9413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6012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5419725"/>
            <a:ext cx="42862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6013" name="Line 45"/>
          <p:cNvSpPr>
            <a:spLocks noChangeShapeType="1"/>
          </p:cNvSpPr>
          <p:nvPr/>
        </p:nvSpPr>
        <p:spPr bwMode="auto">
          <a:xfrm>
            <a:off x="4341813" y="4276725"/>
            <a:ext cx="895350" cy="393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14" name="Line 46"/>
          <p:cNvSpPr>
            <a:spLocks noChangeShapeType="1"/>
          </p:cNvSpPr>
          <p:nvPr/>
        </p:nvSpPr>
        <p:spPr bwMode="auto">
          <a:xfrm flipV="1">
            <a:off x="685800" y="5446713"/>
            <a:ext cx="2657475" cy="10302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6015" name="Picture 4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76200"/>
            <a:ext cx="3919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6016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17" name="Rectangle 4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3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3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3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72" grpId="0" animBg="1"/>
      <p:bldP spid="1236003" grpId="0" animBg="1"/>
      <p:bldP spid="1236003" grpId="1" animBg="1"/>
      <p:bldP spid="1236004" grpId="0" animBg="1"/>
      <p:bldP spid="1236004" grpId="1" animBg="1"/>
      <p:bldP spid="1236005" grpId="0" animBg="1"/>
      <p:bldP spid="1236005" grpId="1" animBg="1"/>
      <p:bldP spid="1236006" grpId="0" animBg="1"/>
      <p:bldP spid="1236007" grpId="0" animBg="1"/>
      <p:bldP spid="1236008" grpId="0" animBg="1"/>
      <p:bldP spid="1236008" grpId="1" animBg="1"/>
      <p:bldP spid="1236009" grpId="0" animBg="1"/>
      <p:bldP spid="1236009" grpId="1" animBg="1"/>
      <p:bldP spid="1236010" grpId="0" animBg="1"/>
      <p:bldP spid="1236010" grpId="1" animBg="1"/>
      <p:bldP spid="1236011" grpId="0" animBg="1"/>
      <p:bldP spid="1236011" grpId="1" animBg="1"/>
      <p:bldP spid="1236013" grpId="0" animBg="1"/>
      <p:bldP spid="1236013" grpId="1" animBg="1"/>
      <p:bldP spid="1236014" grpId="0" animBg="1"/>
      <p:bldP spid="12360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408B-086F-46DB-BEBD-A3D509449EB4}" type="slidenum">
              <a:rPr lang="en-US"/>
              <a:pPr/>
              <a:t>23</a:t>
            </a:fld>
            <a:endParaRPr lang="en-US"/>
          </a:p>
        </p:txBody>
      </p:sp>
      <p:pic>
        <p:nvPicPr>
          <p:cNvPr id="12369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4724400"/>
            <a:ext cx="5121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9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5257800"/>
            <a:ext cx="3048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9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32313"/>
            <a:ext cx="4238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9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08313"/>
            <a:ext cx="36972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99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70313"/>
            <a:ext cx="36830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99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613025"/>
            <a:ext cx="416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106738"/>
            <a:ext cx="2638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75088"/>
            <a:ext cx="23701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02" name="Rectangle 10"/>
          <p:cNvSpPr>
            <a:spLocks noChangeArrowheads="1"/>
          </p:cNvSpPr>
          <p:nvPr/>
        </p:nvSpPr>
        <p:spPr bwMode="auto">
          <a:xfrm>
            <a:off x="6161088" y="2997200"/>
            <a:ext cx="2697162" cy="1490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3" name="Rectangle 11"/>
          <p:cNvSpPr>
            <a:spLocks noChangeArrowheads="1"/>
          </p:cNvSpPr>
          <p:nvPr/>
        </p:nvSpPr>
        <p:spPr bwMode="auto">
          <a:xfrm>
            <a:off x="2247900" y="4660900"/>
            <a:ext cx="5575300" cy="9683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700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57200"/>
            <a:ext cx="30765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06" name="Line 14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07" name="Line 15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700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10" name="Line 18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701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0"/>
            <a:ext cx="221138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7263"/>
            <a:ext cx="17875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3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2082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14" name="Line 22"/>
          <p:cNvSpPr>
            <a:spLocks noChangeShapeType="1"/>
          </p:cNvSpPr>
          <p:nvPr/>
        </p:nvSpPr>
        <p:spPr bwMode="auto">
          <a:xfrm>
            <a:off x="0" y="28956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15" name="Line 23"/>
          <p:cNvSpPr>
            <a:spLocks noChangeShapeType="1"/>
          </p:cNvSpPr>
          <p:nvPr/>
        </p:nvSpPr>
        <p:spPr bwMode="auto">
          <a:xfrm>
            <a:off x="2339975" y="18288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7016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7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76688"/>
            <a:ext cx="2540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7018" name="Group 26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37019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7020" name="Line 28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7021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7022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23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24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973263"/>
            <a:ext cx="6546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25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6207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26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5419725"/>
            <a:ext cx="42862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27" name="Rectangle 35"/>
          <p:cNvSpPr>
            <a:spLocks noChangeArrowheads="1"/>
          </p:cNvSpPr>
          <p:nvPr/>
        </p:nvSpPr>
        <p:spPr bwMode="auto">
          <a:xfrm>
            <a:off x="1690688" y="3143250"/>
            <a:ext cx="2933700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28" name="Rectangle 36"/>
          <p:cNvSpPr>
            <a:spLocks noChangeArrowheads="1"/>
          </p:cNvSpPr>
          <p:nvPr/>
        </p:nvSpPr>
        <p:spPr bwMode="auto">
          <a:xfrm>
            <a:off x="2522538" y="3911600"/>
            <a:ext cx="2916237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7029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310188"/>
            <a:ext cx="2540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30" name="Line 38"/>
          <p:cNvSpPr>
            <a:spLocks noChangeShapeType="1"/>
          </p:cNvSpPr>
          <p:nvPr/>
        </p:nvSpPr>
        <p:spPr bwMode="auto">
          <a:xfrm flipH="1">
            <a:off x="1143000" y="3733800"/>
            <a:ext cx="1524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31" name="Line 39"/>
          <p:cNvSpPr>
            <a:spLocks noChangeShapeType="1"/>
          </p:cNvSpPr>
          <p:nvPr/>
        </p:nvSpPr>
        <p:spPr bwMode="auto">
          <a:xfrm flipH="1">
            <a:off x="1371600" y="4191000"/>
            <a:ext cx="6858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32" name="Line 40"/>
          <p:cNvSpPr>
            <a:spLocks noChangeShapeType="1"/>
          </p:cNvSpPr>
          <p:nvPr/>
        </p:nvSpPr>
        <p:spPr bwMode="auto">
          <a:xfrm>
            <a:off x="5715000" y="4191000"/>
            <a:ext cx="2193925" cy="12334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33" name="Line 41"/>
          <p:cNvSpPr>
            <a:spLocks noChangeShapeType="1"/>
          </p:cNvSpPr>
          <p:nvPr/>
        </p:nvSpPr>
        <p:spPr bwMode="auto">
          <a:xfrm>
            <a:off x="4876800" y="3429000"/>
            <a:ext cx="30480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7034" name="Picture 4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35" name="Line 43"/>
          <p:cNvSpPr>
            <a:spLocks noChangeShapeType="1"/>
          </p:cNvSpPr>
          <p:nvPr/>
        </p:nvSpPr>
        <p:spPr bwMode="auto">
          <a:xfrm>
            <a:off x="4806950" y="401638"/>
            <a:ext cx="3903663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7036" name="Picture 4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76200"/>
            <a:ext cx="3919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37" name="Rectangle 45"/>
          <p:cNvSpPr>
            <a:spLocks noChangeArrowheads="1"/>
          </p:cNvSpPr>
          <p:nvPr/>
        </p:nvSpPr>
        <p:spPr bwMode="auto">
          <a:xfrm>
            <a:off x="2274888" y="4679950"/>
            <a:ext cx="5156200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38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39" name="Rectangle 4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3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3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3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3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7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7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003" grpId="0" animBg="1"/>
      <p:bldP spid="1237027" grpId="0" animBg="1"/>
      <p:bldP spid="1237028" grpId="0" animBg="1"/>
      <p:bldP spid="1237030" grpId="0" animBg="1"/>
      <p:bldP spid="1237030" grpId="1" animBg="1"/>
      <p:bldP spid="1237031" grpId="0" animBg="1"/>
      <p:bldP spid="1237031" grpId="1" animBg="1"/>
      <p:bldP spid="1237032" grpId="0" animBg="1"/>
      <p:bldP spid="1237032" grpId="1" animBg="1"/>
      <p:bldP spid="1237033" grpId="0" animBg="1"/>
      <p:bldP spid="1237033" grpId="1" animBg="1"/>
      <p:bldP spid="1237035" grpId="0" animBg="1"/>
      <p:bldP spid="12370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7A5-AB44-4082-82B9-3DCD7E08E52D}" type="slidenum">
              <a:rPr lang="en-US"/>
              <a:pPr/>
              <a:t>24</a:t>
            </a:fld>
            <a:endParaRPr lang="en-US"/>
          </a:p>
        </p:txBody>
      </p:sp>
      <p:pic>
        <p:nvPicPr>
          <p:cNvPr id="12380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91200"/>
            <a:ext cx="30765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08313"/>
            <a:ext cx="36972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70313"/>
            <a:ext cx="36830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613025"/>
            <a:ext cx="416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106738"/>
            <a:ext cx="2638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75088"/>
            <a:ext cx="23701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24" name="Rectangle 8"/>
          <p:cNvSpPr>
            <a:spLocks noChangeArrowheads="1"/>
          </p:cNvSpPr>
          <p:nvPr/>
        </p:nvSpPr>
        <p:spPr bwMode="auto">
          <a:xfrm>
            <a:off x="6161088" y="2997200"/>
            <a:ext cx="2697162" cy="1490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802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57200"/>
            <a:ext cx="30765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27" name="Line 11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28" name="Line 12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2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31" name="Line 15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3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0"/>
            <a:ext cx="221138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7263"/>
            <a:ext cx="17875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2082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35" name="Line 19"/>
          <p:cNvSpPr>
            <a:spLocks noChangeShapeType="1"/>
          </p:cNvSpPr>
          <p:nvPr/>
        </p:nvSpPr>
        <p:spPr bwMode="auto">
          <a:xfrm>
            <a:off x="0" y="28956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36" name="Line 20"/>
          <p:cNvSpPr>
            <a:spLocks noChangeShapeType="1"/>
          </p:cNvSpPr>
          <p:nvPr/>
        </p:nvSpPr>
        <p:spPr bwMode="auto">
          <a:xfrm>
            <a:off x="2339975" y="18288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3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76688"/>
            <a:ext cx="2540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8039" name="Group 23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38040" name="Picture 2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8041" name="Line 25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8042" name="Picture 2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8043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4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5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973263"/>
            <a:ext cx="6546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6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6207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7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5257800"/>
            <a:ext cx="3048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8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5419725"/>
            <a:ext cx="42862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9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310188"/>
            <a:ext cx="2540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50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32313"/>
            <a:ext cx="4238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51" name="Picture 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52" name="Picture 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4724400"/>
            <a:ext cx="4445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53" name="Rectangle 37"/>
          <p:cNvSpPr>
            <a:spLocks noChangeArrowheads="1"/>
          </p:cNvSpPr>
          <p:nvPr/>
        </p:nvSpPr>
        <p:spPr bwMode="auto">
          <a:xfrm>
            <a:off x="3694113" y="4670425"/>
            <a:ext cx="2952750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54" name="Line 38"/>
          <p:cNvSpPr>
            <a:spLocks noChangeShapeType="1"/>
          </p:cNvSpPr>
          <p:nvPr/>
        </p:nvSpPr>
        <p:spPr bwMode="auto">
          <a:xfrm>
            <a:off x="6553200" y="2303463"/>
            <a:ext cx="25050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55" name="Picture 3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73775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56" name="Rectangle 40"/>
          <p:cNvSpPr>
            <a:spLocks noChangeArrowheads="1"/>
          </p:cNvSpPr>
          <p:nvPr/>
        </p:nvSpPr>
        <p:spPr bwMode="auto">
          <a:xfrm>
            <a:off x="3024188" y="5932488"/>
            <a:ext cx="639762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57" name="Rectangle 41"/>
          <p:cNvSpPr>
            <a:spLocks noChangeArrowheads="1"/>
          </p:cNvSpPr>
          <p:nvPr/>
        </p:nvSpPr>
        <p:spPr bwMode="auto">
          <a:xfrm>
            <a:off x="1919288" y="5959475"/>
            <a:ext cx="576262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58" name="Rectangle 42"/>
          <p:cNvSpPr>
            <a:spLocks noChangeArrowheads="1"/>
          </p:cNvSpPr>
          <p:nvPr/>
        </p:nvSpPr>
        <p:spPr bwMode="auto">
          <a:xfrm>
            <a:off x="941388" y="419100"/>
            <a:ext cx="3125787" cy="7318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59" name="Rectangle 43"/>
          <p:cNvSpPr>
            <a:spLocks noChangeArrowheads="1"/>
          </p:cNvSpPr>
          <p:nvPr/>
        </p:nvSpPr>
        <p:spPr bwMode="auto">
          <a:xfrm>
            <a:off x="968375" y="5767388"/>
            <a:ext cx="3125788" cy="695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60" name="Line 44"/>
          <p:cNvSpPr>
            <a:spLocks noChangeShapeType="1"/>
          </p:cNvSpPr>
          <p:nvPr/>
        </p:nvSpPr>
        <p:spPr bwMode="auto">
          <a:xfrm flipV="1">
            <a:off x="492125" y="1031875"/>
            <a:ext cx="1828800" cy="21018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61" name="Rectangle 45"/>
          <p:cNvSpPr>
            <a:spLocks noChangeArrowheads="1"/>
          </p:cNvSpPr>
          <p:nvPr/>
        </p:nvSpPr>
        <p:spPr bwMode="auto">
          <a:xfrm>
            <a:off x="4103688" y="5237163"/>
            <a:ext cx="3089275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62" name="Line 46"/>
          <p:cNvSpPr>
            <a:spLocks noChangeShapeType="1"/>
          </p:cNvSpPr>
          <p:nvPr/>
        </p:nvSpPr>
        <p:spPr bwMode="auto">
          <a:xfrm>
            <a:off x="4806950" y="401638"/>
            <a:ext cx="3903663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63" name="Rectangle 47"/>
          <p:cNvSpPr>
            <a:spLocks noChangeArrowheads="1"/>
          </p:cNvSpPr>
          <p:nvPr/>
        </p:nvSpPr>
        <p:spPr bwMode="auto">
          <a:xfrm>
            <a:off x="2274888" y="4679950"/>
            <a:ext cx="5156200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8064" name="Picture 4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76200"/>
            <a:ext cx="3919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65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66" name="Rectangle 5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8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8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8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8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8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8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23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53" grpId="0" animBg="1"/>
      <p:bldP spid="1238053" grpId="1" animBg="1"/>
      <p:bldP spid="1238054" grpId="0" animBg="1"/>
      <p:bldP spid="1238054" grpId="1" animBg="1"/>
      <p:bldP spid="1238056" grpId="0" animBg="1"/>
      <p:bldP spid="1238056" grpId="1" animBg="1"/>
      <p:bldP spid="1238057" grpId="0" animBg="1"/>
      <p:bldP spid="1238057" grpId="1" animBg="1"/>
      <p:bldP spid="1238058" grpId="0" animBg="1"/>
      <p:bldP spid="1238059" grpId="0" animBg="1"/>
      <p:bldP spid="1238060" grpId="0" animBg="1"/>
      <p:bldP spid="1238061" grpId="0" animBg="1"/>
      <p:bldP spid="1238061" grpId="1" animBg="1"/>
      <p:bldP spid="1238062" grpId="0" animBg="1"/>
      <p:bldP spid="12380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B4F0-ADF3-42FB-8F53-6890BDCF1609}" type="slidenum">
              <a:rPr lang="en-US"/>
              <a:pPr/>
              <a:t>25</a:t>
            </a:fld>
            <a:endParaRPr lang="en-US"/>
          </a:p>
        </p:txBody>
      </p:sp>
      <p:pic>
        <p:nvPicPr>
          <p:cNvPr id="12390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08313"/>
            <a:ext cx="36972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70313"/>
            <a:ext cx="36830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613025"/>
            <a:ext cx="416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106738"/>
            <a:ext cx="2638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75088"/>
            <a:ext cx="23701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47" name="Rectangle 7"/>
          <p:cNvSpPr>
            <a:spLocks noChangeArrowheads="1"/>
          </p:cNvSpPr>
          <p:nvPr/>
        </p:nvSpPr>
        <p:spPr bwMode="auto">
          <a:xfrm>
            <a:off x="6161088" y="2997200"/>
            <a:ext cx="2697162" cy="1490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904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49" name="Line 9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50" name="Line 10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5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5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53" name="Line 13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5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0"/>
            <a:ext cx="221138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5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7263"/>
            <a:ext cx="17875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5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2082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57" name="Line 17"/>
          <p:cNvSpPr>
            <a:spLocks noChangeShapeType="1"/>
          </p:cNvSpPr>
          <p:nvPr/>
        </p:nvSpPr>
        <p:spPr bwMode="auto">
          <a:xfrm>
            <a:off x="0" y="28956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58" name="Line 18"/>
          <p:cNvSpPr>
            <a:spLocks noChangeShapeType="1"/>
          </p:cNvSpPr>
          <p:nvPr/>
        </p:nvSpPr>
        <p:spPr bwMode="auto">
          <a:xfrm>
            <a:off x="2339975" y="18288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59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0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76688"/>
            <a:ext cx="2540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9061" name="Group 21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39062" name="Picture 2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9063" name="Line 23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9064" name="Picture 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9065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6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7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973263"/>
            <a:ext cx="6546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8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6207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9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5257800"/>
            <a:ext cx="3048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0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5419725"/>
            <a:ext cx="42862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1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310188"/>
            <a:ext cx="2540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2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32313"/>
            <a:ext cx="4238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3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4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73775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5" name="Picture 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488950"/>
            <a:ext cx="6207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6" name="Picture 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76200"/>
            <a:ext cx="3919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7" name="Picture 3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4724400"/>
            <a:ext cx="4445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78" name="Rectangle 38"/>
          <p:cNvSpPr>
            <a:spLocks noChangeArrowheads="1"/>
          </p:cNvSpPr>
          <p:nvPr/>
        </p:nvSpPr>
        <p:spPr bwMode="auto">
          <a:xfrm>
            <a:off x="968375" y="5767388"/>
            <a:ext cx="3125788" cy="695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9" name="Line 39"/>
          <p:cNvSpPr>
            <a:spLocks noChangeShapeType="1"/>
          </p:cNvSpPr>
          <p:nvPr/>
        </p:nvSpPr>
        <p:spPr bwMode="auto">
          <a:xfrm flipV="1">
            <a:off x="492125" y="1031875"/>
            <a:ext cx="1828800" cy="21018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80" name="Rectangle 40"/>
          <p:cNvSpPr>
            <a:spLocks noChangeArrowheads="1"/>
          </p:cNvSpPr>
          <p:nvPr/>
        </p:nvSpPr>
        <p:spPr bwMode="auto">
          <a:xfrm>
            <a:off x="931863" y="411163"/>
            <a:ext cx="3125787" cy="7318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9081" name="Picture 4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91200"/>
            <a:ext cx="30765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2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83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86D0-C03B-42E5-BA5B-AF03B733D3D5}" type="slidenum">
              <a:rPr lang="en-US"/>
              <a:pPr/>
              <a:t>26</a:t>
            </a:fld>
            <a:endParaRPr lang="en-US"/>
          </a:p>
        </p:txBody>
      </p:sp>
      <p:pic>
        <p:nvPicPr>
          <p:cNvPr id="12400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613025"/>
            <a:ext cx="416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106738"/>
            <a:ext cx="2638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75088"/>
            <a:ext cx="23701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69" name="Rectangle 5"/>
          <p:cNvSpPr>
            <a:spLocks noChangeArrowheads="1"/>
          </p:cNvSpPr>
          <p:nvPr/>
        </p:nvSpPr>
        <p:spPr bwMode="auto">
          <a:xfrm>
            <a:off x="6161088" y="2997200"/>
            <a:ext cx="2697162" cy="1490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007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71" name="Line 7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72" name="Line 8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007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7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75" name="Line 11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007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0"/>
            <a:ext cx="221138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7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7263"/>
            <a:ext cx="17875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7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2082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79" name="Line 15"/>
          <p:cNvSpPr>
            <a:spLocks noChangeShapeType="1"/>
          </p:cNvSpPr>
          <p:nvPr/>
        </p:nvSpPr>
        <p:spPr bwMode="auto">
          <a:xfrm>
            <a:off x="0" y="28956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80" name="Line 16"/>
          <p:cNvSpPr>
            <a:spLocks noChangeShapeType="1"/>
          </p:cNvSpPr>
          <p:nvPr/>
        </p:nvSpPr>
        <p:spPr bwMode="auto">
          <a:xfrm>
            <a:off x="2339975" y="18288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0081" name="Group 17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40082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0083" name="Line 19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40084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0085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6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7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488950"/>
            <a:ext cx="6207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8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89" name="Line 25"/>
          <p:cNvSpPr>
            <a:spLocks noChangeShapeType="1"/>
          </p:cNvSpPr>
          <p:nvPr/>
        </p:nvSpPr>
        <p:spPr bwMode="auto">
          <a:xfrm flipH="1" flipV="1">
            <a:off x="5715000" y="3429000"/>
            <a:ext cx="500063" cy="642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90" name="Line 26"/>
          <p:cNvSpPr>
            <a:spLocks noChangeShapeType="1"/>
          </p:cNvSpPr>
          <p:nvPr/>
        </p:nvSpPr>
        <p:spPr bwMode="auto">
          <a:xfrm flipH="1" flipV="1">
            <a:off x="5438775" y="2819400"/>
            <a:ext cx="776288" cy="4841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91" name="Line 27"/>
          <p:cNvSpPr>
            <a:spLocks noChangeShapeType="1"/>
          </p:cNvSpPr>
          <p:nvPr/>
        </p:nvSpPr>
        <p:spPr bwMode="auto">
          <a:xfrm flipV="1">
            <a:off x="5715000" y="2833688"/>
            <a:ext cx="838200" cy="603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93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094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4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24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89" grpId="0" animBg="1"/>
      <p:bldP spid="1240090" grpId="0" animBg="1"/>
      <p:bldP spid="12400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4344-487E-44AC-BF6F-2581EE5675CD}" type="slidenum">
              <a:rPr lang="en-US"/>
              <a:pPr/>
              <a:t>27</a:t>
            </a:fld>
            <a:endParaRPr lang="en-US"/>
          </a:p>
        </p:txBody>
      </p:sp>
      <p:pic>
        <p:nvPicPr>
          <p:cNvPr id="12410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0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1092" name="Line 4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93" name="Line 5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109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09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1096" name="Line 8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97" name="Freeform 9"/>
          <p:cNvSpPr>
            <a:spLocks/>
          </p:cNvSpPr>
          <p:nvPr/>
        </p:nvSpPr>
        <p:spPr bwMode="auto">
          <a:xfrm>
            <a:off x="1917700" y="2743200"/>
            <a:ext cx="6856413" cy="3884613"/>
          </a:xfrm>
          <a:custGeom>
            <a:avLst/>
            <a:gdLst>
              <a:gd name="T0" fmla="*/ 192 w 3776"/>
              <a:gd name="T1" fmla="*/ 1776 h 2160"/>
              <a:gd name="T2" fmla="*/ 480 w 3776"/>
              <a:gd name="T3" fmla="*/ 2112 h 2160"/>
              <a:gd name="T4" fmla="*/ 1296 w 3776"/>
              <a:gd name="T5" fmla="*/ 2064 h 2160"/>
              <a:gd name="T6" fmla="*/ 1776 w 3776"/>
              <a:gd name="T7" fmla="*/ 1584 h 2160"/>
              <a:gd name="T8" fmla="*/ 2448 w 3776"/>
              <a:gd name="T9" fmla="*/ 1584 h 2160"/>
              <a:gd name="T10" fmla="*/ 3024 w 3776"/>
              <a:gd name="T11" fmla="*/ 1872 h 2160"/>
              <a:gd name="T12" fmla="*/ 3552 w 3776"/>
              <a:gd name="T13" fmla="*/ 1344 h 2160"/>
              <a:gd name="T14" fmla="*/ 3648 w 3776"/>
              <a:gd name="T15" fmla="*/ 624 h 2160"/>
              <a:gd name="T16" fmla="*/ 2784 w 3776"/>
              <a:gd name="T17" fmla="*/ 192 h 2160"/>
              <a:gd name="T18" fmla="*/ 2016 w 3776"/>
              <a:gd name="T19" fmla="*/ 432 h 2160"/>
              <a:gd name="T20" fmla="*/ 1296 w 3776"/>
              <a:gd name="T21" fmla="*/ 144 h 2160"/>
              <a:gd name="T22" fmla="*/ 576 w 3776"/>
              <a:gd name="T23" fmla="*/ 96 h 2160"/>
              <a:gd name="T24" fmla="*/ 336 w 3776"/>
              <a:gd name="T25" fmla="*/ 720 h 2160"/>
              <a:gd name="T26" fmla="*/ 432 w 3776"/>
              <a:gd name="T27" fmla="*/ 1056 h 2160"/>
              <a:gd name="T28" fmla="*/ 192 w 3776"/>
              <a:gd name="T29" fmla="*/ 1296 h 2160"/>
              <a:gd name="T30" fmla="*/ 0 w 3776"/>
              <a:gd name="T31" fmla="*/ 1488 h 2160"/>
              <a:gd name="T32" fmla="*/ 192 w 3776"/>
              <a:gd name="T33" fmla="*/ 177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76" h="2160">
                <a:moveTo>
                  <a:pt x="192" y="1776"/>
                </a:moveTo>
                <a:cubicBezTo>
                  <a:pt x="272" y="1880"/>
                  <a:pt x="296" y="2064"/>
                  <a:pt x="480" y="2112"/>
                </a:cubicBezTo>
                <a:cubicBezTo>
                  <a:pt x="664" y="2160"/>
                  <a:pt x="1080" y="2152"/>
                  <a:pt x="1296" y="2064"/>
                </a:cubicBezTo>
                <a:cubicBezTo>
                  <a:pt x="1512" y="1976"/>
                  <a:pt x="1584" y="1664"/>
                  <a:pt x="1776" y="1584"/>
                </a:cubicBezTo>
                <a:cubicBezTo>
                  <a:pt x="1968" y="1504"/>
                  <a:pt x="2240" y="1536"/>
                  <a:pt x="2448" y="1584"/>
                </a:cubicBezTo>
                <a:cubicBezTo>
                  <a:pt x="2656" y="1632"/>
                  <a:pt x="2840" y="1912"/>
                  <a:pt x="3024" y="1872"/>
                </a:cubicBezTo>
                <a:cubicBezTo>
                  <a:pt x="3208" y="1832"/>
                  <a:pt x="3448" y="1552"/>
                  <a:pt x="3552" y="1344"/>
                </a:cubicBezTo>
                <a:cubicBezTo>
                  <a:pt x="3656" y="1136"/>
                  <a:pt x="3776" y="816"/>
                  <a:pt x="3648" y="624"/>
                </a:cubicBezTo>
                <a:cubicBezTo>
                  <a:pt x="3520" y="432"/>
                  <a:pt x="3056" y="224"/>
                  <a:pt x="2784" y="192"/>
                </a:cubicBezTo>
                <a:cubicBezTo>
                  <a:pt x="2512" y="160"/>
                  <a:pt x="2264" y="440"/>
                  <a:pt x="2016" y="432"/>
                </a:cubicBezTo>
                <a:cubicBezTo>
                  <a:pt x="1768" y="424"/>
                  <a:pt x="1536" y="200"/>
                  <a:pt x="1296" y="144"/>
                </a:cubicBezTo>
                <a:cubicBezTo>
                  <a:pt x="1056" y="88"/>
                  <a:pt x="736" y="0"/>
                  <a:pt x="576" y="96"/>
                </a:cubicBezTo>
                <a:cubicBezTo>
                  <a:pt x="416" y="192"/>
                  <a:pt x="360" y="560"/>
                  <a:pt x="336" y="720"/>
                </a:cubicBezTo>
                <a:cubicBezTo>
                  <a:pt x="312" y="880"/>
                  <a:pt x="456" y="960"/>
                  <a:pt x="432" y="1056"/>
                </a:cubicBezTo>
                <a:cubicBezTo>
                  <a:pt x="408" y="1152"/>
                  <a:pt x="264" y="1224"/>
                  <a:pt x="192" y="1296"/>
                </a:cubicBezTo>
                <a:cubicBezTo>
                  <a:pt x="120" y="1368"/>
                  <a:pt x="0" y="1400"/>
                  <a:pt x="0" y="1488"/>
                </a:cubicBezTo>
                <a:cubicBezTo>
                  <a:pt x="0" y="1576"/>
                  <a:pt x="112" y="1672"/>
                  <a:pt x="192" y="1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109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67338"/>
            <a:ext cx="649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09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67338"/>
            <a:ext cx="18764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1100" name="Group 12"/>
          <p:cNvGrpSpPr>
            <a:grpSpLocks/>
          </p:cNvGrpSpPr>
          <p:nvPr/>
        </p:nvGrpSpPr>
        <p:grpSpPr bwMode="auto">
          <a:xfrm>
            <a:off x="1774825" y="3919538"/>
            <a:ext cx="739775" cy="276225"/>
            <a:chOff x="1118" y="2469"/>
            <a:chExt cx="466" cy="174"/>
          </a:xfrm>
        </p:grpSpPr>
        <p:pic>
          <p:nvPicPr>
            <p:cNvPr id="1241101" name="Picture 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2469"/>
              <a:ext cx="14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1102" name="Line 14"/>
            <p:cNvSpPr>
              <a:spLocks noChangeShapeType="1"/>
            </p:cNvSpPr>
            <p:nvPr/>
          </p:nvSpPr>
          <p:spPr bwMode="auto">
            <a:xfrm>
              <a:off x="1248" y="2547"/>
              <a:ext cx="336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41103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488950"/>
            <a:ext cx="110013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1104" name="Group 16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41105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1106" name="Line 18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41107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110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488950"/>
            <a:ext cx="6207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1110" name="Line 22"/>
          <p:cNvSpPr>
            <a:spLocks noChangeShapeType="1"/>
          </p:cNvSpPr>
          <p:nvPr/>
        </p:nvSpPr>
        <p:spPr bwMode="auto">
          <a:xfrm flipH="1" flipV="1">
            <a:off x="3124200" y="822325"/>
            <a:ext cx="76200" cy="393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1111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1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38877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1113" name="Group 25"/>
          <p:cNvGrpSpPr>
            <a:grpSpLocks/>
          </p:cNvGrpSpPr>
          <p:nvPr/>
        </p:nvGrpSpPr>
        <p:grpSpPr bwMode="auto">
          <a:xfrm>
            <a:off x="3006725" y="1206500"/>
            <a:ext cx="1490663" cy="493713"/>
            <a:chOff x="1894" y="760"/>
            <a:chExt cx="939" cy="311"/>
          </a:xfrm>
        </p:grpSpPr>
        <p:pic>
          <p:nvPicPr>
            <p:cNvPr id="1241114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777"/>
              <a:ext cx="76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1115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935"/>
              <a:ext cx="89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1116" name="Rectangle 28"/>
            <p:cNvSpPr>
              <a:spLocks noChangeArrowheads="1"/>
            </p:cNvSpPr>
            <p:nvPr/>
          </p:nvSpPr>
          <p:spPr bwMode="auto">
            <a:xfrm>
              <a:off x="1894" y="760"/>
              <a:ext cx="939" cy="31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1117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8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1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B6A8-71CA-41B4-84D9-6B8085C0D0B6}" type="slidenum">
              <a:rPr lang="en-US"/>
              <a:pPr/>
              <a:t>28</a:t>
            </a:fld>
            <a:endParaRPr lang="en-US"/>
          </a:p>
        </p:txBody>
      </p:sp>
      <p:pic>
        <p:nvPicPr>
          <p:cNvPr id="12421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15" name="Line 3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16" name="Line 4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211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1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19" name="Line 7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20" name="Freeform 8"/>
          <p:cNvSpPr>
            <a:spLocks/>
          </p:cNvSpPr>
          <p:nvPr/>
        </p:nvSpPr>
        <p:spPr bwMode="auto">
          <a:xfrm>
            <a:off x="1917700" y="2743200"/>
            <a:ext cx="6856413" cy="3884613"/>
          </a:xfrm>
          <a:custGeom>
            <a:avLst/>
            <a:gdLst>
              <a:gd name="T0" fmla="*/ 192 w 3776"/>
              <a:gd name="T1" fmla="*/ 1776 h 2160"/>
              <a:gd name="T2" fmla="*/ 480 w 3776"/>
              <a:gd name="T3" fmla="*/ 2112 h 2160"/>
              <a:gd name="T4" fmla="*/ 1296 w 3776"/>
              <a:gd name="T5" fmla="*/ 2064 h 2160"/>
              <a:gd name="T6" fmla="*/ 1776 w 3776"/>
              <a:gd name="T7" fmla="*/ 1584 h 2160"/>
              <a:gd name="T8" fmla="*/ 2448 w 3776"/>
              <a:gd name="T9" fmla="*/ 1584 h 2160"/>
              <a:gd name="T10" fmla="*/ 3024 w 3776"/>
              <a:gd name="T11" fmla="*/ 1872 h 2160"/>
              <a:gd name="T12" fmla="*/ 3552 w 3776"/>
              <a:gd name="T13" fmla="*/ 1344 h 2160"/>
              <a:gd name="T14" fmla="*/ 3648 w 3776"/>
              <a:gd name="T15" fmla="*/ 624 h 2160"/>
              <a:gd name="T16" fmla="*/ 2784 w 3776"/>
              <a:gd name="T17" fmla="*/ 192 h 2160"/>
              <a:gd name="T18" fmla="*/ 2016 w 3776"/>
              <a:gd name="T19" fmla="*/ 432 h 2160"/>
              <a:gd name="T20" fmla="*/ 1296 w 3776"/>
              <a:gd name="T21" fmla="*/ 144 h 2160"/>
              <a:gd name="T22" fmla="*/ 576 w 3776"/>
              <a:gd name="T23" fmla="*/ 96 h 2160"/>
              <a:gd name="T24" fmla="*/ 336 w 3776"/>
              <a:gd name="T25" fmla="*/ 720 h 2160"/>
              <a:gd name="T26" fmla="*/ 432 w 3776"/>
              <a:gd name="T27" fmla="*/ 1056 h 2160"/>
              <a:gd name="T28" fmla="*/ 192 w 3776"/>
              <a:gd name="T29" fmla="*/ 1296 h 2160"/>
              <a:gd name="T30" fmla="*/ 0 w 3776"/>
              <a:gd name="T31" fmla="*/ 1488 h 2160"/>
              <a:gd name="T32" fmla="*/ 192 w 3776"/>
              <a:gd name="T33" fmla="*/ 177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76" h="2160">
                <a:moveTo>
                  <a:pt x="192" y="1776"/>
                </a:moveTo>
                <a:cubicBezTo>
                  <a:pt x="272" y="1880"/>
                  <a:pt x="296" y="2064"/>
                  <a:pt x="480" y="2112"/>
                </a:cubicBezTo>
                <a:cubicBezTo>
                  <a:pt x="664" y="2160"/>
                  <a:pt x="1080" y="2152"/>
                  <a:pt x="1296" y="2064"/>
                </a:cubicBezTo>
                <a:cubicBezTo>
                  <a:pt x="1512" y="1976"/>
                  <a:pt x="1584" y="1664"/>
                  <a:pt x="1776" y="1584"/>
                </a:cubicBezTo>
                <a:cubicBezTo>
                  <a:pt x="1968" y="1504"/>
                  <a:pt x="2240" y="1536"/>
                  <a:pt x="2448" y="1584"/>
                </a:cubicBezTo>
                <a:cubicBezTo>
                  <a:pt x="2656" y="1632"/>
                  <a:pt x="2840" y="1912"/>
                  <a:pt x="3024" y="1872"/>
                </a:cubicBezTo>
                <a:cubicBezTo>
                  <a:pt x="3208" y="1832"/>
                  <a:pt x="3448" y="1552"/>
                  <a:pt x="3552" y="1344"/>
                </a:cubicBezTo>
                <a:cubicBezTo>
                  <a:pt x="3656" y="1136"/>
                  <a:pt x="3776" y="816"/>
                  <a:pt x="3648" y="624"/>
                </a:cubicBezTo>
                <a:cubicBezTo>
                  <a:pt x="3520" y="432"/>
                  <a:pt x="3056" y="224"/>
                  <a:pt x="2784" y="192"/>
                </a:cubicBezTo>
                <a:cubicBezTo>
                  <a:pt x="2512" y="160"/>
                  <a:pt x="2264" y="440"/>
                  <a:pt x="2016" y="432"/>
                </a:cubicBezTo>
                <a:cubicBezTo>
                  <a:pt x="1768" y="424"/>
                  <a:pt x="1536" y="200"/>
                  <a:pt x="1296" y="144"/>
                </a:cubicBezTo>
                <a:cubicBezTo>
                  <a:pt x="1056" y="88"/>
                  <a:pt x="736" y="0"/>
                  <a:pt x="576" y="96"/>
                </a:cubicBezTo>
                <a:cubicBezTo>
                  <a:pt x="416" y="192"/>
                  <a:pt x="360" y="560"/>
                  <a:pt x="336" y="720"/>
                </a:cubicBezTo>
                <a:cubicBezTo>
                  <a:pt x="312" y="880"/>
                  <a:pt x="456" y="960"/>
                  <a:pt x="432" y="1056"/>
                </a:cubicBezTo>
                <a:cubicBezTo>
                  <a:pt x="408" y="1152"/>
                  <a:pt x="264" y="1224"/>
                  <a:pt x="192" y="1296"/>
                </a:cubicBezTo>
                <a:cubicBezTo>
                  <a:pt x="120" y="1368"/>
                  <a:pt x="0" y="1400"/>
                  <a:pt x="0" y="1488"/>
                </a:cubicBezTo>
                <a:cubicBezTo>
                  <a:pt x="0" y="1576"/>
                  <a:pt x="112" y="1672"/>
                  <a:pt x="192" y="1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212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67338"/>
            <a:ext cx="649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2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67338"/>
            <a:ext cx="18764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2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919538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24" name="Line 12"/>
          <p:cNvSpPr>
            <a:spLocks noChangeShapeType="1"/>
          </p:cNvSpPr>
          <p:nvPr/>
        </p:nvSpPr>
        <p:spPr bwMode="auto">
          <a:xfrm>
            <a:off x="1981200" y="4043363"/>
            <a:ext cx="533400" cy="1524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2125" name="Group 13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42126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2127" name="Line 15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42128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21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950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484188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38877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3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136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2971800" y="4800600"/>
            <a:ext cx="1325563" cy="534988"/>
            <a:chOff x="1872" y="3024"/>
            <a:chExt cx="835" cy="337"/>
          </a:xfrm>
        </p:grpSpPr>
        <p:pic>
          <p:nvPicPr>
            <p:cNvPr id="28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024"/>
              <a:ext cx="835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201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4648200"/>
            <a:ext cx="173513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7286E-6 L -0.12622 -0.0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42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CF69-CDD5-474A-8DCC-5FE198C82D0C}" type="slidenum">
              <a:rPr lang="en-US"/>
              <a:pPr/>
              <a:t>29</a:t>
            </a:fld>
            <a:endParaRPr lang="en-US"/>
          </a:p>
        </p:txBody>
      </p:sp>
      <p:pic>
        <p:nvPicPr>
          <p:cNvPr id="12482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38877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61" name="Line 5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62" name="Line 6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26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6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65" name="Line 9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66" name="Freeform 10"/>
          <p:cNvSpPr>
            <a:spLocks/>
          </p:cNvSpPr>
          <p:nvPr/>
        </p:nvSpPr>
        <p:spPr bwMode="auto">
          <a:xfrm>
            <a:off x="1917700" y="2743200"/>
            <a:ext cx="6856413" cy="3884613"/>
          </a:xfrm>
          <a:custGeom>
            <a:avLst/>
            <a:gdLst>
              <a:gd name="T0" fmla="*/ 192 w 3776"/>
              <a:gd name="T1" fmla="*/ 1776 h 2160"/>
              <a:gd name="T2" fmla="*/ 480 w 3776"/>
              <a:gd name="T3" fmla="*/ 2112 h 2160"/>
              <a:gd name="T4" fmla="*/ 1296 w 3776"/>
              <a:gd name="T5" fmla="*/ 2064 h 2160"/>
              <a:gd name="T6" fmla="*/ 1776 w 3776"/>
              <a:gd name="T7" fmla="*/ 1584 h 2160"/>
              <a:gd name="T8" fmla="*/ 2448 w 3776"/>
              <a:gd name="T9" fmla="*/ 1584 h 2160"/>
              <a:gd name="T10" fmla="*/ 3024 w 3776"/>
              <a:gd name="T11" fmla="*/ 1872 h 2160"/>
              <a:gd name="T12" fmla="*/ 3552 w 3776"/>
              <a:gd name="T13" fmla="*/ 1344 h 2160"/>
              <a:gd name="T14" fmla="*/ 3648 w 3776"/>
              <a:gd name="T15" fmla="*/ 624 h 2160"/>
              <a:gd name="T16" fmla="*/ 2784 w 3776"/>
              <a:gd name="T17" fmla="*/ 192 h 2160"/>
              <a:gd name="T18" fmla="*/ 2016 w 3776"/>
              <a:gd name="T19" fmla="*/ 432 h 2160"/>
              <a:gd name="T20" fmla="*/ 1296 w 3776"/>
              <a:gd name="T21" fmla="*/ 144 h 2160"/>
              <a:gd name="T22" fmla="*/ 576 w 3776"/>
              <a:gd name="T23" fmla="*/ 96 h 2160"/>
              <a:gd name="T24" fmla="*/ 336 w 3776"/>
              <a:gd name="T25" fmla="*/ 720 h 2160"/>
              <a:gd name="T26" fmla="*/ 432 w 3776"/>
              <a:gd name="T27" fmla="*/ 1056 h 2160"/>
              <a:gd name="T28" fmla="*/ 192 w 3776"/>
              <a:gd name="T29" fmla="*/ 1296 h 2160"/>
              <a:gd name="T30" fmla="*/ 0 w 3776"/>
              <a:gd name="T31" fmla="*/ 1488 h 2160"/>
              <a:gd name="T32" fmla="*/ 192 w 3776"/>
              <a:gd name="T33" fmla="*/ 177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76" h="2160">
                <a:moveTo>
                  <a:pt x="192" y="1776"/>
                </a:moveTo>
                <a:cubicBezTo>
                  <a:pt x="272" y="1880"/>
                  <a:pt x="296" y="2064"/>
                  <a:pt x="480" y="2112"/>
                </a:cubicBezTo>
                <a:cubicBezTo>
                  <a:pt x="664" y="2160"/>
                  <a:pt x="1080" y="2152"/>
                  <a:pt x="1296" y="2064"/>
                </a:cubicBezTo>
                <a:cubicBezTo>
                  <a:pt x="1512" y="1976"/>
                  <a:pt x="1584" y="1664"/>
                  <a:pt x="1776" y="1584"/>
                </a:cubicBezTo>
                <a:cubicBezTo>
                  <a:pt x="1968" y="1504"/>
                  <a:pt x="2240" y="1536"/>
                  <a:pt x="2448" y="1584"/>
                </a:cubicBezTo>
                <a:cubicBezTo>
                  <a:pt x="2656" y="1632"/>
                  <a:pt x="2840" y="1912"/>
                  <a:pt x="3024" y="1872"/>
                </a:cubicBezTo>
                <a:cubicBezTo>
                  <a:pt x="3208" y="1832"/>
                  <a:pt x="3448" y="1552"/>
                  <a:pt x="3552" y="1344"/>
                </a:cubicBezTo>
                <a:cubicBezTo>
                  <a:pt x="3656" y="1136"/>
                  <a:pt x="3776" y="816"/>
                  <a:pt x="3648" y="624"/>
                </a:cubicBezTo>
                <a:cubicBezTo>
                  <a:pt x="3520" y="432"/>
                  <a:pt x="3056" y="224"/>
                  <a:pt x="2784" y="192"/>
                </a:cubicBezTo>
                <a:cubicBezTo>
                  <a:pt x="2512" y="160"/>
                  <a:pt x="2264" y="440"/>
                  <a:pt x="2016" y="432"/>
                </a:cubicBezTo>
                <a:cubicBezTo>
                  <a:pt x="1768" y="424"/>
                  <a:pt x="1536" y="200"/>
                  <a:pt x="1296" y="144"/>
                </a:cubicBezTo>
                <a:cubicBezTo>
                  <a:pt x="1056" y="88"/>
                  <a:pt x="736" y="0"/>
                  <a:pt x="576" y="96"/>
                </a:cubicBezTo>
                <a:cubicBezTo>
                  <a:pt x="416" y="192"/>
                  <a:pt x="360" y="560"/>
                  <a:pt x="336" y="720"/>
                </a:cubicBezTo>
                <a:cubicBezTo>
                  <a:pt x="312" y="880"/>
                  <a:pt x="456" y="960"/>
                  <a:pt x="432" y="1056"/>
                </a:cubicBezTo>
                <a:cubicBezTo>
                  <a:pt x="408" y="1152"/>
                  <a:pt x="264" y="1224"/>
                  <a:pt x="192" y="1296"/>
                </a:cubicBezTo>
                <a:cubicBezTo>
                  <a:pt x="120" y="1368"/>
                  <a:pt x="0" y="1400"/>
                  <a:pt x="0" y="1488"/>
                </a:cubicBezTo>
                <a:cubicBezTo>
                  <a:pt x="0" y="1576"/>
                  <a:pt x="112" y="1672"/>
                  <a:pt x="192" y="1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26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67338"/>
            <a:ext cx="649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6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67338"/>
            <a:ext cx="18764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6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919538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70" name="Line 14"/>
          <p:cNvSpPr>
            <a:spLocks noChangeShapeType="1"/>
          </p:cNvSpPr>
          <p:nvPr/>
        </p:nvSpPr>
        <p:spPr bwMode="auto">
          <a:xfrm>
            <a:off x="1981200" y="4043363"/>
            <a:ext cx="533400" cy="1524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8271" name="Group 15"/>
          <p:cNvGrpSpPr>
            <a:grpSpLocks/>
          </p:cNvGrpSpPr>
          <p:nvPr/>
        </p:nvGrpSpPr>
        <p:grpSpPr bwMode="auto">
          <a:xfrm>
            <a:off x="2971800" y="4800600"/>
            <a:ext cx="1325563" cy="534988"/>
            <a:chOff x="1872" y="3024"/>
            <a:chExt cx="835" cy="337"/>
          </a:xfrm>
        </p:grpSpPr>
        <p:pic>
          <p:nvPicPr>
            <p:cNvPr id="1248272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024"/>
              <a:ext cx="835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8273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201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827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4648200"/>
            <a:ext cx="173513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75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6513"/>
            <a:ext cx="2111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7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248400"/>
            <a:ext cx="17351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8277" name="Group 21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48278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8279" name="Line 23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48280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8281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950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82" name="Line 26"/>
          <p:cNvSpPr>
            <a:spLocks noChangeShapeType="1"/>
          </p:cNvSpPr>
          <p:nvPr/>
        </p:nvSpPr>
        <p:spPr bwMode="auto">
          <a:xfrm>
            <a:off x="2438400" y="5562600"/>
            <a:ext cx="37941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83" name="Line 27"/>
          <p:cNvSpPr>
            <a:spLocks noChangeShapeType="1"/>
          </p:cNvSpPr>
          <p:nvPr/>
        </p:nvSpPr>
        <p:spPr bwMode="auto">
          <a:xfrm>
            <a:off x="6172200" y="5105400"/>
            <a:ext cx="822325" cy="1114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284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85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86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287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4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4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82" grpId="0" animBg="1"/>
      <p:bldP spid="12482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58CE-B6B3-48F2-AC43-EBDC72922DC4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1216514" name="Group 2"/>
          <p:cNvGrpSpPr>
            <a:grpSpLocks/>
          </p:cNvGrpSpPr>
          <p:nvPr/>
        </p:nvGrpSpPr>
        <p:grpSpPr bwMode="auto">
          <a:xfrm>
            <a:off x="5867400" y="6169025"/>
            <a:ext cx="2332038" cy="585788"/>
            <a:chOff x="4007" y="3886"/>
            <a:chExt cx="1469" cy="369"/>
          </a:xfrm>
        </p:grpSpPr>
        <p:pic>
          <p:nvPicPr>
            <p:cNvPr id="1216515" name="Picture 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4074"/>
              <a:ext cx="7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6516" name="Line 4"/>
            <p:cNvSpPr>
              <a:spLocks noChangeShapeType="1"/>
            </p:cNvSpPr>
            <p:nvPr/>
          </p:nvSpPr>
          <p:spPr bwMode="auto">
            <a:xfrm>
              <a:off x="4013" y="3886"/>
              <a:ext cx="0" cy="20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17" name="Line 5"/>
            <p:cNvSpPr>
              <a:spLocks noChangeShapeType="1"/>
            </p:cNvSpPr>
            <p:nvPr/>
          </p:nvSpPr>
          <p:spPr bwMode="auto">
            <a:xfrm>
              <a:off x="4007" y="3886"/>
              <a:ext cx="146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18" name="Line 6"/>
            <p:cNvSpPr>
              <a:spLocks noChangeShapeType="1"/>
            </p:cNvSpPr>
            <p:nvPr/>
          </p:nvSpPr>
          <p:spPr bwMode="auto">
            <a:xfrm flipH="1">
              <a:off x="5472" y="3886"/>
              <a:ext cx="0" cy="36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19" name="Line 7"/>
            <p:cNvSpPr>
              <a:spLocks noChangeShapeType="1"/>
            </p:cNvSpPr>
            <p:nvPr/>
          </p:nvSpPr>
          <p:spPr bwMode="auto">
            <a:xfrm>
              <a:off x="4635" y="4249"/>
              <a:ext cx="84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20" name="Line 8"/>
            <p:cNvSpPr>
              <a:spLocks noChangeShapeType="1"/>
            </p:cNvSpPr>
            <p:nvPr/>
          </p:nvSpPr>
          <p:spPr bwMode="auto">
            <a:xfrm>
              <a:off x="4007" y="4082"/>
              <a:ext cx="633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21" name="Line 9"/>
            <p:cNvSpPr>
              <a:spLocks noChangeShapeType="1"/>
            </p:cNvSpPr>
            <p:nvPr/>
          </p:nvSpPr>
          <p:spPr bwMode="auto">
            <a:xfrm>
              <a:off x="4635" y="4082"/>
              <a:ext cx="0" cy="17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6522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917"/>
              <a:ext cx="107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6523" name="Line 11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24" name="Line 12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652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53200"/>
            <a:ext cx="57531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26" name="Freeform 14"/>
          <p:cNvSpPr>
            <a:spLocks/>
          </p:cNvSpPr>
          <p:nvPr/>
        </p:nvSpPr>
        <p:spPr bwMode="auto">
          <a:xfrm>
            <a:off x="1917700" y="1871663"/>
            <a:ext cx="6856413" cy="3884612"/>
          </a:xfrm>
          <a:custGeom>
            <a:avLst/>
            <a:gdLst>
              <a:gd name="T0" fmla="*/ 192 w 3776"/>
              <a:gd name="T1" fmla="*/ 1776 h 2160"/>
              <a:gd name="T2" fmla="*/ 480 w 3776"/>
              <a:gd name="T3" fmla="*/ 2112 h 2160"/>
              <a:gd name="T4" fmla="*/ 1296 w 3776"/>
              <a:gd name="T5" fmla="*/ 2064 h 2160"/>
              <a:gd name="T6" fmla="*/ 1776 w 3776"/>
              <a:gd name="T7" fmla="*/ 1584 h 2160"/>
              <a:gd name="T8" fmla="*/ 2448 w 3776"/>
              <a:gd name="T9" fmla="*/ 1584 h 2160"/>
              <a:gd name="T10" fmla="*/ 3024 w 3776"/>
              <a:gd name="T11" fmla="*/ 1872 h 2160"/>
              <a:gd name="T12" fmla="*/ 3552 w 3776"/>
              <a:gd name="T13" fmla="*/ 1344 h 2160"/>
              <a:gd name="T14" fmla="*/ 3648 w 3776"/>
              <a:gd name="T15" fmla="*/ 624 h 2160"/>
              <a:gd name="T16" fmla="*/ 2784 w 3776"/>
              <a:gd name="T17" fmla="*/ 192 h 2160"/>
              <a:gd name="T18" fmla="*/ 2016 w 3776"/>
              <a:gd name="T19" fmla="*/ 432 h 2160"/>
              <a:gd name="T20" fmla="*/ 1296 w 3776"/>
              <a:gd name="T21" fmla="*/ 144 h 2160"/>
              <a:gd name="T22" fmla="*/ 576 w 3776"/>
              <a:gd name="T23" fmla="*/ 96 h 2160"/>
              <a:gd name="T24" fmla="*/ 336 w 3776"/>
              <a:gd name="T25" fmla="*/ 720 h 2160"/>
              <a:gd name="T26" fmla="*/ 432 w 3776"/>
              <a:gd name="T27" fmla="*/ 1056 h 2160"/>
              <a:gd name="T28" fmla="*/ 192 w 3776"/>
              <a:gd name="T29" fmla="*/ 1296 h 2160"/>
              <a:gd name="T30" fmla="*/ 0 w 3776"/>
              <a:gd name="T31" fmla="*/ 1488 h 2160"/>
              <a:gd name="T32" fmla="*/ 192 w 3776"/>
              <a:gd name="T33" fmla="*/ 177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76" h="2160">
                <a:moveTo>
                  <a:pt x="192" y="1776"/>
                </a:moveTo>
                <a:cubicBezTo>
                  <a:pt x="272" y="1880"/>
                  <a:pt x="296" y="2064"/>
                  <a:pt x="480" y="2112"/>
                </a:cubicBezTo>
                <a:cubicBezTo>
                  <a:pt x="664" y="2160"/>
                  <a:pt x="1080" y="2152"/>
                  <a:pt x="1296" y="2064"/>
                </a:cubicBezTo>
                <a:cubicBezTo>
                  <a:pt x="1512" y="1976"/>
                  <a:pt x="1584" y="1664"/>
                  <a:pt x="1776" y="1584"/>
                </a:cubicBezTo>
                <a:cubicBezTo>
                  <a:pt x="1968" y="1504"/>
                  <a:pt x="2240" y="1536"/>
                  <a:pt x="2448" y="1584"/>
                </a:cubicBezTo>
                <a:cubicBezTo>
                  <a:pt x="2656" y="1632"/>
                  <a:pt x="2840" y="1912"/>
                  <a:pt x="3024" y="1872"/>
                </a:cubicBezTo>
                <a:cubicBezTo>
                  <a:pt x="3208" y="1832"/>
                  <a:pt x="3448" y="1552"/>
                  <a:pt x="3552" y="1344"/>
                </a:cubicBezTo>
                <a:cubicBezTo>
                  <a:pt x="3656" y="1136"/>
                  <a:pt x="3776" y="816"/>
                  <a:pt x="3648" y="624"/>
                </a:cubicBezTo>
                <a:cubicBezTo>
                  <a:pt x="3520" y="432"/>
                  <a:pt x="3056" y="224"/>
                  <a:pt x="2784" y="192"/>
                </a:cubicBezTo>
                <a:cubicBezTo>
                  <a:pt x="2512" y="160"/>
                  <a:pt x="2264" y="440"/>
                  <a:pt x="2016" y="432"/>
                </a:cubicBezTo>
                <a:cubicBezTo>
                  <a:pt x="1768" y="424"/>
                  <a:pt x="1536" y="200"/>
                  <a:pt x="1296" y="144"/>
                </a:cubicBezTo>
                <a:cubicBezTo>
                  <a:pt x="1056" y="88"/>
                  <a:pt x="736" y="0"/>
                  <a:pt x="576" y="96"/>
                </a:cubicBezTo>
                <a:cubicBezTo>
                  <a:pt x="416" y="192"/>
                  <a:pt x="360" y="560"/>
                  <a:pt x="336" y="720"/>
                </a:cubicBezTo>
                <a:cubicBezTo>
                  <a:pt x="312" y="880"/>
                  <a:pt x="456" y="960"/>
                  <a:pt x="432" y="1056"/>
                </a:cubicBezTo>
                <a:cubicBezTo>
                  <a:pt x="408" y="1152"/>
                  <a:pt x="264" y="1224"/>
                  <a:pt x="192" y="1296"/>
                </a:cubicBezTo>
                <a:cubicBezTo>
                  <a:pt x="120" y="1368"/>
                  <a:pt x="0" y="1400"/>
                  <a:pt x="0" y="1488"/>
                </a:cubicBezTo>
                <a:cubicBezTo>
                  <a:pt x="0" y="1576"/>
                  <a:pt x="112" y="1672"/>
                  <a:pt x="192" y="1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27" name="Oval 15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28" name="Line 16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29" name="Oval 17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30" name="Oval 18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31" name="Line 19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2" name="Line 20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6533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6534" name="Group 22"/>
          <p:cNvGrpSpPr>
            <a:grpSpLocks/>
          </p:cNvGrpSpPr>
          <p:nvPr/>
        </p:nvGrpSpPr>
        <p:grpSpPr bwMode="auto">
          <a:xfrm>
            <a:off x="76200" y="4876800"/>
            <a:ext cx="1981200" cy="822325"/>
            <a:chOff x="48" y="3072"/>
            <a:chExt cx="1248" cy="518"/>
          </a:xfrm>
        </p:grpSpPr>
        <p:sp>
          <p:nvSpPr>
            <p:cNvPr id="1216535" name="Rectangle 23"/>
            <p:cNvSpPr>
              <a:spLocks noChangeArrowheads="1"/>
            </p:cNvSpPr>
            <p:nvPr/>
          </p:nvSpPr>
          <p:spPr bwMode="auto">
            <a:xfrm>
              <a:off x="48" y="3072"/>
              <a:ext cx="1248" cy="5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16536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3250"/>
              <a:ext cx="1036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6537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3423"/>
              <a:ext cx="120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6538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3098"/>
              <a:ext cx="107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6539" name="Line 27"/>
          <p:cNvSpPr>
            <a:spLocks noChangeShapeType="1"/>
          </p:cNvSpPr>
          <p:nvPr/>
        </p:nvSpPr>
        <p:spPr bwMode="auto">
          <a:xfrm flipH="1">
            <a:off x="8637588" y="3646488"/>
            <a:ext cx="374650" cy="2381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654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0000">
            <a:off x="5556250" y="5356225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41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28600"/>
            <a:ext cx="62769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6542" name="Group 30"/>
          <p:cNvGrpSpPr>
            <a:grpSpLocks/>
          </p:cNvGrpSpPr>
          <p:nvPr/>
        </p:nvGrpSpPr>
        <p:grpSpPr bwMode="auto">
          <a:xfrm>
            <a:off x="8299450" y="2895600"/>
            <a:ext cx="581025" cy="914400"/>
            <a:chOff x="5228" y="1824"/>
            <a:chExt cx="366" cy="576"/>
          </a:xfrm>
        </p:grpSpPr>
        <p:sp>
          <p:nvSpPr>
            <p:cNvPr id="1216543" name="Line 31"/>
            <p:cNvSpPr>
              <a:spLocks noChangeShapeType="1"/>
            </p:cNvSpPr>
            <p:nvPr/>
          </p:nvSpPr>
          <p:spPr bwMode="auto">
            <a:xfrm rot="21000000" flipV="1">
              <a:off x="5341" y="1824"/>
              <a:ext cx="253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4" name="Line 32"/>
            <p:cNvSpPr>
              <a:spLocks noChangeShapeType="1"/>
            </p:cNvSpPr>
            <p:nvPr/>
          </p:nvSpPr>
          <p:spPr bwMode="auto">
            <a:xfrm rot="180000" flipH="1" flipV="1">
              <a:off x="5228" y="2182"/>
              <a:ext cx="155" cy="20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6545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3325813"/>
            <a:ext cx="16986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46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048000"/>
            <a:ext cx="219551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6547" name="Group 35"/>
          <p:cNvGrpSpPr>
            <a:grpSpLocks/>
          </p:cNvGrpSpPr>
          <p:nvPr/>
        </p:nvGrpSpPr>
        <p:grpSpPr bwMode="auto">
          <a:xfrm>
            <a:off x="7239000" y="5451475"/>
            <a:ext cx="1828800" cy="511175"/>
            <a:chOff x="4560" y="3434"/>
            <a:chExt cx="1152" cy="322"/>
          </a:xfrm>
        </p:grpSpPr>
        <p:sp>
          <p:nvSpPr>
            <p:cNvPr id="1216548" name="Rectangle 36"/>
            <p:cNvSpPr>
              <a:spLocks noChangeArrowheads="1"/>
            </p:cNvSpPr>
            <p:nvPr/>
          </p:nvSpPr>
          <p:spPr bwMode="auto">
            <a:xfrm>
              <a:off x="4560" y="3434"/>
              <a:ext cx="1152" cy="32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16549" name="Picture 3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" y="3460"/>
              <a:ext cx="111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6550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" y="3607"/>
              <a:ext cx="806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6551" name="Group 39"/>
          <p:cNvGrpSpPr>
            <a:grpSpLocks/>
          </p:cNvGrpSpPr>
          <p:nvPr/>
        </p:nvGrpSpPr>
        <p:grpSpPr bwMode="auto">
          <a:xfrm>
            <a:off x="6918325" y="1077913"/>
            <a:ext cx="2133600" cy="887412"/>
            <a:chOff x="4358" y="689"/>
            <a:chExt cx="1344" cy="559"/>
          </a:xfrm>
        </p:grpSpPr>
        <p:sp>
          <p:nvSpPr>
            <p:cNvPr id="1216552" name="Rectangle 40"/>
            <p:cNvSpPr>
              <a:spLocks noChangeArrowheads="1"/>
            </p:cNvSpPr>
            <p:nvPr/>
          </p:nvSpPr>
          <p:spPr bwMode="auto">
            <a:xfrm>
              <a:off x="4358" y="689"/>
              <a:ext cx="1344" cy="55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6553" name="Group 41"/>
            <p:cNvGrpSpPr>
              <a:grpSpLocks/>
            </p:cNvGrpSpPr>
            <p:nvPr/>
          </p:nvGrpSpPr>
          <p:grpSpPr bwMode="auto">
            <a:xfrm>
              <a:off x="4393" y="711"/>
              <a:ext cx="1297" cy="519"/>
              <a:chOff x="4415" y="66"/>
              <a:chExt cx="1297" cy="519"/>
            </a:xfrm>
          </p:grpSpPr>
          <p:pic>
            <p:nvPicPr>
              <p:cNvPr id="1216554" name="Picture 42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9" y="240"/>
                <a:ext cx="1268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6555" name="Picture 43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9" y="415"/>
                <a:ext cx="1268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6556" name="Picture 44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" y="66"/>
                <a:ext cx="1297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16557" name="Line 45"/>
          <p:cNvSpPr>
            <a:spLocks noChangeShapeType="1"/>
          </p:cNvSpPr>
          <p:nvPr/>
        </p:nvSpPr>
        <p:spPr bwMode="auto">
          <a:xfrm flipH="1" flipV="1">
            <a:off x="5448300" y="6329363"/>
            <a:ext cx="42068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58" name="Line 46"/>
          <p:cNvSpPr>
            <a:spLocks noChangeShapeType="1"/>
          </p:cNvSpPr>
          <p:nvPr/>
        </p:nvSpPr>
        <p:spPr bwMode="auto">
          <a:xfrm>
            <a:off x="8802688" y="1965325"/>
            <a:ext cx="219075" cy="17002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5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60" name="Rectangle 4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1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1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6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6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1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1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16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1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16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16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1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1216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1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1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1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12165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23" grpId="0" animBg="1"/>
      <p:bldP spid="1216524" grpId="0" animBg="1"/>
      <p:bldP spid="1216524" grpId="1" animBg="1"/>
      <p:bldP spid="1216527" grpId="0" animBg="1"/>
      <p:bldP spid="1216528" grpId="0" animBg="1"/>
      <p:bldP spid="1216529" grpId="0" animBg="1"/>
      <p:bldP spid="1216530" grpId="0" animBg="1"/>
      <p:bldP spid="1216531" grpId="0" animBg="1"/>
      <p:bldP spid="1216532" grpId="0" animBg="1"/>
      <p:bldP spid="1216539" grpId="0" animBg="1"/>
      <p:bldP spid="1216557" grpId="0" animBg="1"/>
      <p:bldP spid="12165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085-70EA-497F-A2CB-60F786204735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1249342" name="Group 62"/>
          <p:cNvGrpSpPr>
            <a:grpSpLocks/>
          </p:cNvGrpSpPr>
          <p:nvPr/>
        </p:nvGrpSpPr>
        <p:grpSpPr bwMode="auto">
          <a:xfrm>
            <a:off x="6172200" y="6248400"/>
            <a:ext cx="2039938" cy="577850"/>
            <a:chOff x="3888" y="3936"/>
            <a:chExt cx="1285" cy="364"/>
          </a:xfrm>
        </p:grpSpPr>
        <p:pic>
          <p:nvPicPr>
            <p:cNvPr id="1249340" name="Picture 6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023"/>
              <a:ext cx="133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41" name="Picture 6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36"/>
              <a:ext cx="109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92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28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286" name="Line 6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287" name="Line 7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28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28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290" name="Line 10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29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4259263"/>
            <a:ext cx="66595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29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97463"/>
            <a:ext cx="66595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9293" name="Group 13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49294" name="Picture 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9295" name="Line 15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49296" name="Picture 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929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950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29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33688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29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751138"/>
            <a:ext cx="2540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514600"/>
            <a:ext cx="214471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2732088"/>
            <a:ext cx="11858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540000"/>
            <a:ext cx="191928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2732088"/>
            <a:ext cx="1185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3582988"/>
            <a:ext cx="11858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5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363913"/>
            <a:ext cx="4797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3673475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07" name="Line 27"/>
          <p:cNvSpPr>
            <a:spLocks noChangeShapeType="1"/>
          </p:cNvSpPr>
          <p:nvPr/>
        </p:nvSpPr>
        <p:spPr bwMode="auto">
          <a:xfrm>
            <a:off x="4149725" y="3048000"/>
            <a:ext cx="11890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08" name="Line 28"/>
          <p:cNvSpPr>
            <a:spLocks noChangeShapeType="1"/>
          </p:cNvSpPr>
          <p:nvPr/>
        </p:nvSpPr>
        <p:spPr bwMode="auto">
          <a:xfrm>
            <a:off x="7723188" y="3048000"/>
            <a:ext cx="11969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09" name="Rectangle 29"/>
          <p:cNvSpPr>
            <a:spLocks noChangeArrowheads="1"/>
          </p:cNvSpPr>
          <p:nvPr/>
        </p:nvSpPr>
        <p:spPr bwMode="auto">
          <a:xfrm>
            <a:off x="2514600" y="2576513"/>
            <a:ext cx="122555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0" name="Rectangle 30"/>
          <p:cNvSpPr>
            <a:spLocks noChangeArrowheads="1"/>
          </p:cNvSpPr>
          <p:nvPr/>
        </p:nvSpPr>
        <p:spPr bwMode="auto">
          <a:xfrm>
            <a:off x="6334125" y="2576513"/>
            <a:ext cx="1014413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1" name="Rectangle 31"/>
          <p:cNvSpPr>
            <a:spLocks noChangeArrowheads="1"/>
          </p:cNvSpPr>
          <p:nvPr/>
        </p:nvSpPr>
        <p:spPr bwMode="auto">
          <a:xfrm>
            <a:off x="5145088" y="3429000"/>
            <a:ext cx="1014412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2" name="Rectangle 32"/>
          <p:cNvSpPr>
            <a:spLocks noChangeArrowheads="1"/>
          </p:cNvSpPr>
          <p:nvPr/>
        </p:nvSpPr>
        <p:spPr bwMode="auto">
          <a:xfrm>
            <a:off x="5556250" y="3848100"/>
            <a:ext cx="182563" cy="1825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3" name="Rectangle 33"/>
          <p:cNvSpPr>
            <a:spLocks noChangeArrowheads="1"/>
          </p:cNvSpPr>
          <p:nvPr/>
        </p:nvSpPr>
        <p:spPr bwMode="auto">
          <a:xfrm>
            <a:off x="5164138" y="3444875"/>
            <a:ext cx="320675" cy="1825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4" name="Rectangle 34"/>
          <p:cNvSpPr>
            <a:spLocks noChangeArrowheads="1"/>
          </p:cNvSpPr>
          <p:nvPr/>
        </p:nvSpPr>
        <p:spPr bwMode="auto">
          <a:xfrm>
            <a:off x="3410712" y="4343400"/>
            <a:ext cx="393192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5" name="Rectangle 35"/>
          <p:cNvSpPr>
            <a:spLocks noChangeArrowheads="1"/>
          </p:cNvSpPr>
          <p:nvPr/>
        </p:nvSpPr>
        <p:spPr bwMode="auto">
          <a:xfrm>
            <a:off x="5248656" y="4343400"/>
            <a:ext cx="393192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6" name="Rectangle 36"/>
          <p:cNvSpPr>
            <a:spLocks noChangeArrowheads="1"/>
          </p:cNvSpPr>
          <p:nvPr/>
        </p:nvSpPr>
        <p:spPr bwMode="auto">
          <a:xfrm>
            <a:off x="2074863" y="4268788"/>
            <a:ext cx="393700" cy="7318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7" name="Rectangle 37"/>
          <p:cNvSpPr>
            <a:spLocks noChangeArrowheads="1"/>
          </p:cNvSpPr>
          <p:nvPr/>
        </p:nvSpPr>
        <p:spPr bwMode="auto">
          <a:xfrm>
            <a:off x="4651375" y="4267200"/>
            <a:ext cx="3937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8" name="Rectangle 38"/>
          <p:cNvSpPr>
            <a:spLocks noChangeArrowheads="1"/>
          </p:cNvSpPr>
          <p:nvPr/>
        </p:nvSpPr>
        <p:spPr bwMode="auto">
          <a:xfrm>
            <a:off x="3765550" y="5118100"/>
            <a:ext cx="411163" cy="6588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9" name="Rectangle 39"/>
          <p:cNvSpPr>
            <a:spLocks noChangeArrowheads="1"/>
          </p:cNvSpPr>
          <p:nvPr/>
        </p:nvSpPr>
        <p:spPr bwMode="auto">
          <a:xfrm>
            <a:off x="4551363" y="5118100"/>
            <a:ext cx="411162" cy="6588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9320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38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21" name="Line 41"/>
          <p:cNvSpPr>
            <a:spLocks noChangeShapeType="1"/>
          </p:cNvSpPr>
          <p:nvPr/>
        </p:nvSpPr>
        <p:spPr bwMode="auto">
          <a:xfrm flipH="1">
            <a:off x="6224588" y="1095375"/>
            <a:ext cx="2438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322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23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24" name="Line 44"/>
          <p:cNvSpPr>
            <a:spLocks noChangeShapeType="1"/>
          </p:cNvSpPr>
          <p:nvPr/>
        </p:nvSpPr>
        <p:spPr bwMode="auto">
          <a:xfrm flipH="1">
            <a:off x="1196975" y="876300"/>
            <a:ext cx="14478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25" name="Rectangle 45"/>
          <p:cNvSpPr>
            <a:spLocks noChangeArrowheads="1"/>
          </p:cNvSpPr>
          <p:nvPr/>
        </p:nvSpPr>
        <p:spPr bwMode="auto">
          <a:xfrm>
            <a:off x="4551363" y="1919288"/>
            <a:ext cx="1219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6" name="Rectangle 46"/>
          <p:cNvSpPr>
            <a:spLocks noChangeArrowheads="1"/>
          </p:cNvSpPr>
          <p:nvPr/>
        </p:nvSpPr>
        <p:spPr bwMode="auto">
          <a:xfrm>
            <a:off x="6934200" y="1919288"/>
            <a:ext cx="9906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7" name="Rectangle 47"/>
          <p:cNvSpPr>
            <a:spLocks noChangeArrowheads="1"/>
          </p:cNvSpPr>
          <p:nvPr/>
        </p:nvSpPr>
        <p:spPr bwMode="auto">
          <a:xfrm>
            <a:off x="8177213" y="2057400"/>
            <a:ext cx="357187" cy="311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8" name="Rectangle 48"/>
          <p:cNvSpPr>
            <a:spLocks noChangeArrowheads="1"/>
          </p:cNvSpPr>
          <p:nvPr/>
        </p:nvSpPr>
        <p:spPr bwMode="auto">
          <a:xfrm>
            <a:off x="8518525" y="2722563"/>
            <a:ext cx="357188" cy="311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9" name="Rectangle 49"/>
          <p:cNvSpPr>
            <a:spLocks noChangeArrowheads="1"/>
          </p:cNvSpPr>
          <p:nvPr/>
        </p:nvSpPr>
        <p:spPr bwMode="auto">
          <a:xfrm>
            <a:off x="4191000" y="2722563"/>
            <a:ext cx="357188" cy="311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0" name="Rectangle 50"/>
          <p:cNvSpPr>
            <a:spLocks noChangeArrowheads="1"/>
          </p:cNvSpPr>
          <p:nvPr/>
        </p:nvSpPr>
        <p:spPr bwMode="auto">
          <a:xfrm>
            <a:off x="6019800" y="2057400"/>
            <a:ext cx="357188" cy="2555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1" name="Rectangle 51"/>
          <p:cNvSpPr>
            <a:spLocks noChangeArrowheads="1"/>
          </p:cNvSpPr>
          <p:nvPr/>
        </p:nvSpPr>
        <p:spPr bwMode="auto">
          <a:xfrm>
            <a:off x="4935538" y="2722563"/>
            <a:ext cx="347662" cy="2555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2" name="Rectangle 52"/>
          <p:cNvSpPr>
            <a:spLocks noChangeArrowheads="1"/>
          </p:cNvSpPr>
          <p:nvPr/>
        </p:nvSpPr>
        <p:spPr bwMode="auto">
          <a:xfrm>
            <a:off x="7778750" y="2722563"/>
            <a:ext cx="347663" cy="2555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9333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98583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34" name="Line 54"/>
          <p:cNvSpPr>
            <a:spLocks noChangeShapeType="1"/>
          </p:cNvSpPr>
          <p:nvPr/>
        </p:nvSpPr>
        <p:spPr bwMode="auto">
          <a:xfrm flipH="1">
            <a:off x="1187450" y="1169988"/>
            <a:ext cx="4168775" cy="28019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35" name="Rectangle 55"/>
          <p:cNvSpPr>
            <a:spLocks noChangeArrowheads="1"/>
          </p:cNvSpPr>
          <p:nvPr/>
        </p:nvSpPr>
        <p:spPr bwMode="auto">
          <a:xfrm>
            <a:off x="2660650" y="3363913"/>
            <a:ext cx="1050925" cy="6762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6" name="Rectangle 56"/>
          <p:cNvSpPr>
            <a:spLocks noChangeArrowheads="1"/>
          </p:cNvSpPr>
          <p:nvPr/>
        </p:nvSpPr>
        <p:spPr bwMode="auto">
          <a:xfrm>
            <a:off x="3381375" y="3444875"/>
            <a:ext cx="320675" cy="238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7" name="Rectangle 57"/>
          <p:cNvSpPr>
            <a:spLocks noChangeArrowheads="1"/>
          </p:cNvSpPr>
          <p:nvPr/>
        </p:nvSpPr>
        <p:spPr bwMode="auto">
          <a:xfrm>
            <a:off x="3089275" y="3848100"/>
            <a:ext cx="182563" cy="1825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8" name="Rectangle 5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9" name="Rectangle 5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4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4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249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4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9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49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4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4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4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4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49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4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4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4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49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49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49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49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4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4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124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4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4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4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4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49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49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49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249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24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24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24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24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249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249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4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4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24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24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7" grpId="0" animBg="1"/>
      <p:bldP spid="1249307" grpId="1" animBg="1"/>
      <p:bldP spid="1249308" grpId="0" animBg="1"/>
      <p:bldP spid="1249308" grpId="1" animBg="1"/>
      <p:bldP spid="1249309" grpId="0" animBg="1"/>
      <p:bldP spid="1249309" grpId="1" animBg="1"/>
      <p:bldP spid="1249309" grpId="2" animBg="1"/>
      <p:bldP spid="1249309" grpId="3" animBg="1"/>
      <p:bldP spid="1249310" grpId="0" animBg="1"/>
      <p:bldP spid="1249310" grpId="1" animBg="1"/>
      <p:bldP spid="1249310" grpId="2" animBg="1"/>
      <p:bldP spid="1249310" grpId="3" animBg="1"/>
      <p:bldP spid="1249311" grpId="0" animBg="1"/>
      <p:bldP spid="1249311" grpId="1" animBg="1"/>
      <p:bldP spid="1249312" grpId="0" animBg="1"/>
      <p:bldP spid="1249312" grpId="1" animBg="1"/>
      <p:bldP spid="1249313" grpId="0" animBg="1"/>
      <p:bldP spid="1249313" grpId="1" animBg="1"/>
      <p:bldP spid="1249314" grpId="0" animBg="1"/>
      <p:bldP spid="1249314" grpId="1" animBg="1"/>
      <p:bldP spid="1249314" grpId="2" animBg="1"/>
      <p:bldP spid="1249315" grpId="0" animBg="1"/>
      <p:bldP spid="1249315" grpId="1" animBg="1"/>
      <p:bldP spid="1249315" grpId="2" animBg="1"/>
      <p:bldP spid="1249316" grpId="0" animBg="1"/>
      <p:bldP spid="1249317" grpId="0" animBg="1"/>
      <p:bldP spid="1249318" grpId="0" animBg="1"/>
      <p:bldP spid="1249319" grpId="0" animBg="1"/>
      <p:bldP spid="1249321" grpId="0" animBg="1"/>
      <p:bldP spid="1249321" grpId="1" animBg="1"/>
      <p:bldP spid="1249324" grpId="0" animBg="1"/>
      <p:bldP spid="1249324" grpId="1" animBg="1"/>
      <p:bldP spid="1249325" grpId="0" animBg="1"/>
      <p:bldP spid="1249325" grpId="1" animBg="1"/>
      <p:bldP spid="1249326" grpId="0" animBg="1"/>
      <p:bldP spid="1249326" grpId="1" animBg="1"/>
      <p:bldP spid="1249327" grpId="0" animBg="1"/>
      <p:bldP spid="1249327" grpId="1" animBg="1"/>
      <p:bldP spid="1249328" grpId="0" animBg="1"/>
      <p:bldP spid="1249328" grpId="1" animBg="1"/>
      <p:bldP spid="1249329" grpId="0" animBg="1"/>
      <p:bldP spid="1249329" grpId="1" animBg="1"/>
      <p:bldP spid="1249330" grpId="0" animBg="1"/>
      <p:bldP spid="1249330" grpId="1" animBg="1"/>
      <p:bldP spid="1249331" grpId="0" animBg="1"/>
      <p:bldP spid="1249331" grpId="1" animBg="1"/>
      <p:bldP spid="1249332" grpId="0" animBg="1"/>
      <p:bldP spid="1249332" grpId="1" animBg="1"/>
      <p:bldP spid="1249334" grpId="0" animBg="1"/>
      <p:bldP spid="1249334" grpId="1" animBg="1"/>
      <p:bldP spid="1249335" grpId="0" animBg="1"/>
      <p:bldP spid="1249335" grpId="1" animBg="1"/>
      <p:bldP spid="1249336" grpId="0" animBg="1"/>
      <p:bldP spid="1249336" grpId="1" animBg="1"/>
      <p:bldP spid="1249337" grpId="0" animBg="1"/>
      <p:bldP spid="124933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98D6-572F-4545-8EC6-7BF69DF841CA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1250331" name="Group 27"/>
          <p:cNvGrpSpPr>
            <a:grpSpLocks/>
          </p:cNvGrpSpPr>
          <p:nvPr/>
        </p:nvGrpSpPr>
        <p:grpSpPr bwMode="auto">
          <a:xfrm>
            <a:off x="6172200" y="6248400"/>
            <a:ext cx="2039938" cy="577850"/>
            <a:chOff x="3888" y="3936"/>
            <a:chExt cx="1285" cy="364"/>
          </a:xfrm>
        </p:grpSpPr>
        <p:pic>
          <p:nvPicPr>
            <p:cNvPr id="1250332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023"/>
              <a:ext cx="133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33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36"/>
              <a:ext cx="109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03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0307" name="Line 3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308" name="Line 4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030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1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0311" name="Line 7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031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38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0313" name="Group 9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50314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0315" name="Line 11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0316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031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950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1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65956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1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97463"/>
            <a:ext cx="66595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2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67088"/>
            <a:ext cx="599598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0321" name="Line 17"/>
          <p:cNvSpPr>
            <a:spLocks noChangeShapeType="1"/>
          </p:cNvSpPr>
          <p:nvPr/>
        </p:nvSpPr>
        <p:spPr bwMode="auto">
          <a:xfrm>
            <a:off x="4130675" y="3124200"/>
            <a:ext cx="135255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322" name="Line 18"/>
          <p:cNvSpPr>
            <a:spLocks noChangeShapeType="1"/>
          </p:cNvSpPr>
          <p:nvPr/>
        </p:nvSpPr>
        <p:spPr bwMode="auto">
          <a:xfrm>
            <a:off x="4916488" y="3143250"/>
            <a:ext cx="566737" cy="365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0326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27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28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0329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30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7429E-6 L 0.0026 -0.3749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50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8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5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5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21" grpId="0" animBg="1"/>
      <p:bldP spid="12503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221-BE8D-4E6D-81E7-C17FCE7735E8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1251378" name="Group 50"/>
          <p:cNvGrpSpPr>
            <a:grpSpLocks/>
          </p:cNvGrpSpPr>
          <p:nvPr/>
        </p:nvGrpSpPr>
        <p:grpSpPr bwMode="auto">
          <a:xfrm>
            <a:off x="6172200" y="6248400"/>
            <a:ext cx="2039938" cy="577850"/>
            <a:chOff x="3888" y="3936"/>
            <a:chExt cx="1285" cy="364"/>
          </a:xfrm>
        </p:grpSpPr>
        <p:pic>
          <p:nvPicPr>
            <p:cNvPr id="1251379" name="Picture 5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023"/>
              <a:ext cx="133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80" name="Picture 5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36"/>
              <a:ext cx="109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13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3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35" name="Line 7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6" name="Line 8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3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3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39" name="Line 11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4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65956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4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38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4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67088"/>
            <a:ext cx="599598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4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05288"/>
            <a:ext cx="599598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1344" name="Group 16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51345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1346" name="Line 18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1347" name="Picture 1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134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950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49" name="Rectangle 21"/>
          <p:cNvSpPr>
            <a:spLocks noChangeArrowheads="1"/>
          </p:cNvSpPr>
          <p:nvPr/>
        </p:nvSpPr>
        <p:spPr bwMode="auto">
          <a:xfrm>
            <a:off x="2851150" y="3454400"/>
            <a:ext cx="192088" cy="1920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50" name="Rectangle 22"/>
          <p:cNvSpPr>
            <a:spLocks noChangeArrowheads="1"/>
          </p:cNvSpPr>
          <p:nvPr/>
        </p:nvSpPr>
        <p:spPr bwMode="auto">
          <a:xfrm>
            <a:off x="4606925" y="3454400"/>
            <a:ext cx="182563" cy="2460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51" name="Rectangle 23"/>
          <p:cNvSpPr>
            <a:spLocks noChangeArrowheads="1"/>
          </p:cNvSpPr>
          <p:nvPr/>
        </p:nvSpPr>
        <p:spPr bwMode="auto">
          <a:xfrm>
            <a:off x="2109788" y="4487863"/>
            <a:ext cx="182562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52" name="Rectangle 24"/>
          <p:cNvSpPr>
            <a:spLocks noChangeArrowheads="1"/>
          </p:cNvSpPr>
          <p:nvPr/>
        </p:nvSpPr>
        <p:spPr bwMode="auto">
          <a:xfrm>
            <a:off x="3856038" y="4478338"/>
            <a:ext cx="182562" cy="2460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53" name="Rectangle 25"/>
          <p:cNvSpPr>
            <a:spLocks noChangeArrowheads="1"/>
          </p:cNvSpPr>
          <p:nvPr/>
        </p:nvSpPr>
        <p:spPr bwMode="auto">
          <a:xfrm>
            <a:off x="2111375" y="3371850"/>
            <a:ext cx="381000" cy="7318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54" name="Rectangle 26"/>
          <p:cNvSpPr>
            <a:spLocks noChangeArrowheads="1"/>
          </p:cNvSpPr>
          <p:nvPr/>
        </p:nvSpPr>
        <p:spPr bwMode="auto">
          <a:xfrm>
            <a:off x="3865563" y="3371850"/>
            <a:ext cx="381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1355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56" name="Line 28"/>
          <p:cNvSpPr>
            <a:spLocks noChangeShapeType="1"/>
          </p:cNvSpPr>
          <p:nvPr/>
        </p:nvSpPr>
        <p:spPr bwMode="auto">
          <a:xfrm flipH="1">
            <a:off x="2303463" y="3656013"/>
            <a:ext cx="557212" cy="822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57" name="Line 29"/>
          <p:cNvSpPr>
            <a:spLocks noChangeShapeType="1"/>
          </p:cNvSpPr>
          <p:nvPr/>
        </p:nvSpPr>
        <p:spPr bwMode="auto">
          <a:xfrm flipH="1">
            <a:off x="4048125" y="3702050"/>
            <a:ext cx="547688" cy="768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58" name="Line 30"/>
          <p:cNvSpPr>
            <a:spLocks noChangeShapeType="1"/>
          </p:cNvSpPr>
          <p:nvPr/>
        </p:nvSpPr>
        <p:spPr bwMode="auto">
          <a:xfrm flipH="1">
            <a:off x="6653213" y="1544638"/>
            <a:ext cx="1905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59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60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8763"/>
            <a:ext cx="168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61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5106988"/>
            <a:ext cx="143668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338" y="5105400"/>
            <a:ext cx="2647674" cy="802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1364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6154738"/>
            <a:ext cx="11080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65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253841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66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0"/>
            <a:ext cx="168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67" name="Line 39"/>
          <p:cNvSpPr>
            <a:spLocks noChangeShapeType="1"/>
          </p:cNvSpPr>
          <p:nvPr/>
        </p:nvSpPr>
        <p:spPr bwMode="auto">
          <a:xfrm flipH="1">
            <a:off x="533400" y="1625600"/>
            <a:ext cx="4800600" cy="388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68" name="Line 40"/>
          <p:cNvSpPr>
            <a:spLocks noChangeShapeType="1"/>
          </p:cNvSpPr>
          <p:nvPr/>
        </p:nvSpPr>
        <p:spPr bwMode="auto">
          <a:xfrm>
            <a:off x="338138" y="5638800"/>
            <a:ext cx="3675062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69" name="Rectangle 41"/>
          <p:cNvSpPr>
            <a:spLocks noChangeArrowheads="1"/>
          </p:cNvSpPr>
          <p:nvPr/>
        </p:nvSpPr>
        <p:spPr bwMode="auto">
          <a:xfrm>
            <a:off x="4989513" y="941388"/>
            <a:ext cx="1252537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70" name="Rectangle 42"/>
          <p:cNvSpPr>
            <a:spLocks noChangeArrowheads="1"/>
          </p:cNvSpPr>
          <p:nvPr/>
        </p:nvSpPr>
        <p:spPr bwMode="auto">
          <a:xfrm>
            <a:off x="1525588" y="5164138"/>
            <a:ext cx="292608" cy="3286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71" name="Rectangle 43"/>
          <p:cNvSpPr>
            <a:spLocks noChangeArrowheads="1"/>
          </p:cNvSpPr>
          <p:nvPr/>
        </p:nvSpPr>
        <p:spPr bwMode="auto">
          <a:xfrm>
            <a:off x="3116263" y="5137150"/>
            <a:ext cx="1499616" cy="384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1374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007274"/>
            <a:ext cx="1920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75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6553200"/>
            <a:ext cx="1920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76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77" name="Rectangle 4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1194148" y="5703714"/>
            <a:ext cx="164592" cy="1645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3200400" y="5600176"/>
            <a:ext cx="576072" cy="32004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1362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5197475"/>
            <a:ext cx="18446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72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419725"/>
            <a:ext cx="1108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73" name="Line 45"/>
          <p:cNvSpPr>
            <a:spLocks noChangeShapeType="1"/>
          </p:cNvSpPr>
          <p:nvPr/>
        </p:nvSpPr>
        <p:spPr bwMode="auto">
          <a:xfrm flipH="1">
            <a:off x="5410200" y="5684838"/>
            <a:ext cx="1590675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5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5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25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5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5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5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5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5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5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5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5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5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5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5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5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125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125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49" grpId="0" animBg="1"/>
      <p:bldP spid="1251349" grpId="1" animBg="1"/>
      <p:bldP spid="1251350" grpId="0" animBg="1"/>
      <p:bldP spid="1251350" grpId="1" animBg="1"/>
      <p:bldP spid="1251351" grpId="0" animBg="1"/>
      <p:bldP spid="1251351" grpId="1" animBg="1"/>
      <p:bldP spid="1251352" grpId="0" animBg="1"/>
      <p:bldP spid="1251352" grpId="1" animBg="1"/>
      <p:bldP spid="1251353" grpId="0" animBg="1"/>
      <p:bldP spid="1251353" grpId="1" animBg="1"/>
      <p:bldP spid="1251354" grpId="0" animBg="1"/>
      <p:bldP spid="1251354" grpId="1" animBg="1"/>
      <p:bldP spid="1251356" grpId="0" animBg="1"/>
      <p:bldP spid="1251356" grpId="1" animBg="1"/>
      <p:bldP spid="1251357" grpId="0" animBg="1"/>
      <p:bldP spid="1251357" grpId="1" animBg="1"/>
      <p:bldP spid="1251358" grpId="0" animBg="1"/>
      <p:bldP spid="1251358" grpId="1" animBg="1"/>
      <p:bldP spid="1251367" grpId="0" animBg="1"/>
      <p:bldP spid="1251367" grpId="1" animBg="1"/>
      <p:bldP spid="1251368" grpId="0" animBg="1"/>
      <p:bldP spid="1251369" grpId="0" animBg="1"/>
      <p:bldP spid="1251369" grpId="1" animBg="1"/>
      <p:bldP spid="1251370" grpId="0" animBg="1"/>
      <p:bldP spid="1251370" grpId="1" animBg="1"/>
      <p:bldP spid="1251371" grpId="0" animBg="1"/>
      <p:bldP spid="1251371" grpId="1" animBg="1"/>
      <p:bldP spid="53" grpId="0" animBg="1"/>
      <p:bldP spid="53" grpId="1" animBg="1"/>
      <p:bldP spid="54" grpId="0" animBg="1"/>
      <p:bldP spid="54" grpId="1" animBg="1"/>
      <p:bldP spid="12513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42C1-46F5-4DF2-825B-209B607CFB42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1252383" name="Group 31"/>
          <p:cNvGrpSpPr>
            <a:grpSpLocks/>
          </p:cNvGrpSpPr>
          <p:nvPr/>
        </p:nvGrpSpPr>
        <p:grpSpPr bwMode="auto">
          <a:xfrm>
            <a:off x="6172200" y="6248400"/>
            <a:ext cx="2039938" cy="577850"/>
            <a:chOff x="3888" y="3936"/>
            <a:chExt cx="1285" cy="364"/>
          </a:xfrm>
        </p:grpSpPr>
        <p:pic>
          <p:nvPicPr>
            <p:cNvPr id="1252384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023"/>
              <a:ext cx="133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85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36"/>
              <a:ext cx="109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23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56" name="Line 4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357" name="Line 5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235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5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60" name="Line 8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236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38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2362" name="Group 10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52363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2364" name="Line 12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2365" name="Picture 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236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950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7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5995988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7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05288"/>
            <a:ext cx="599598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72" name="Rectangle 20"/>
          <p:cNvSpPr>
            <a:spLocks noChangeArrowheads="1"/>
          </p:cNvSpPr>
          <p:nvPr/>
        </p:nvSpPr>
        <p:spPr bwMode="auto">
          <a:xfrm>
            <a:off x="2860675" y="2590800"/>
            <a:ext cx="20955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373" name="Rectangle 21"/>
          <p:cNvSpPr>
            <a:spLocks noChangeArrowheads="1"/>
          </p:cNvSpPr>
          <p:nvPr/>
        </p:nvSpPr>
        <p:spPr bwMode="auto">
          <a:xfrm>
            <a:off x="4608513" y="2590800"/>
            <a:ext cx="20955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237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7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76" name="Rectangle 24"/>
          <p:cNvSpPr>
            <a:spLocks noChangeArrowheads="1"/>
          </p:cNvSpPr>
          <p:nvPr/>
        </p:nvSpPr>
        <p:spPr bwMode="auto">
          <a:xfrm>
            <a:off x="4011613" y="6049963"/>
            <a:ext cx="142875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2377" name="Group 25"/>
          <p:cNvGrpSpPr>
            <a:grpSpLocks/>
          </p:cNvGrpSpPr>
          <p:nvPr/>
        </p:nvGrpSpPr>
        <p:grpSpPr bwMode="auto">
          <a:xfrm>
            <a:off x="146050" y="5943600"/>
            <a:ext cx="5264150" cy="742950"/>
            <a:chOff x="92" y="3744"/>
            <a:chExt cx="3316" cy="468"/>
          </a:xfrm>
        </p:grpSpPr>
        <p:pic>
          <p:nvPicPr>
            <p:cNvPr id="1252378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840"/>
              <a:ext cx="1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79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3877"/>
              <a:ext cx="69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80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3744"/>
              <a:ext cx="1599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2381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382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69850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2841625" y="3400425"/>
            <a:ext cx="804863" cy="411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5145088" y="3398838"/>
            <a:ext cx="812800" cy="4111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93 L -1.11111E-6 -0.245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52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72" grpId="0" animBg="1"/>
      <p:bldP spid="1252373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413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C92F-3750-4731-A492-641884F1B71B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1253426" name="Group 50"/>
          <p:cNvGrpSpPr>
            <a:grpSpLocks/>
          </p:cNvGrpSpPr>
          <p:nvPr/>
        </p:nvGrpSpPr>
        <p:grpSpPr bwMode="auto">
          <a:xfrm>
            <a:off x="6172200" y="6248400"/>
            <a:ext cx="2039938" cy="577850"/>
            <a:chOff x="3888" y="3936"/>
            <a:chExt cx="1285" cy="364"/>
          </a:xfrm>
        </p:grpSpPr>
        <p:pic>
          <p:nvPicPr>
            <p:cNvPr id="1253427" name="Picture 5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023"/>
              <a:ext cx="133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428" name="Picture 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36"/>
              <a:ext cx="109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3378" name="Rectangle 2"/>
          <p:cNvSpPr>
            <a:spLocks noChangeArrowheads="1"/>
          </p:cNvSpPr>
          <p:nvPr/>
        </p:nvSpPr>
        <p:spPr bwMode="auto">
          <a:xfrm>
            <a:off x="4011613" y="6049963"/>
            <a:ext cx="142875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33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3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381" name="Line 5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2" name="Line 6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338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38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385" name="Line 9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338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38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38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5995988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38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69850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389" name="AutoShape 13"/>
          <p:cNvSpPr>
            <a:spLocks/>
          </p:cNvSpPr>
          <p:nvPr/>
        </p:nvSpPr>
        <p:spPr bwMode="auto">
          <a:xfrm rot="-5400000">
            <a:off x="3967163" y="2020888"/>
            <a:ext cx="274637" cy="4205287"/>
          </a:xfrm>
          <a:prstGeom prst="leftBrace">
            <a:avLst>
              <a:gd name="adj1" fmla="val 127601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3390" name="Group 14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53391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3392" name="Line 16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3393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339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950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02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4286250"/>
            <a:ext cx="27368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03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322763"/>
            <a:ext cx="2681287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404" name="Rectangle 28"/>
          <p:cNvSpPr>
            <a:spLocks noChangeArrowheads="1"/>
          </p:cNvSpPr>
          <p:nvPr/>
        </p:nvSpPr>
        <p:spPr bwMode="auto">
          <a:xfrm>
            <a:off x="1416050" y="4259263"/>
            <a:ext cx="2349500" cy="7858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05" name="Rectangle 29"/>
          <p:cNvSpPr>
            <a:spLocks noChangeArrowheads="1"/>
          </p:cNvSpPr>
          <p:nvPr/>
        </p:nvSpPr>
        <p:spPr bwMode="auto">
          <a:xfrm>
            <a:off x="4570413" y="4286250"/>
            <a:ext cx="2349500" cy="695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3406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5105400"/>
            <a:ext cx="66040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07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30838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408" name="Rectangle 32"/>
          <p:cNvSpPr>
            <a:spLocks noChangeArrowheads="1"/>
          </p:cNvSpPr>
          <p:nvPr/>
        </p:nvSpPr>
        <p:spPr bwMode="auto">
          <a:xfrm>
            <a:off x="2641600" y="5227638"/>
            <a:ext cx="1069975" cy="4111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09" name="Rectangle 33"/>
          <p:cNvSpPr>
            <a:spLocks noChangeArrowheads="1"/>
          </p:cNvSpPr>
          <p:nvPr/>
        </p:nvSpPr>
        <p:spPr bwMode="auto">
          <a:xfrm>
            <a:off x="6115050" y="5227638"/>
            <a:ext cx="1069975" cy="4111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3410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411" name="Rectangle 35"/>
          <p:cNvSpPr>
            <a:spLocks noChangeArrowheads="1"/>
          </p:cNvSpPr>
          <p:nvPr/>
        </p:nvSpPr>
        <p:spPr bwMode="auto">
          <a:xfrm>
            <a:off x="3200400" y="4405313"/>
            <a:ext cx="328613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12" name="Rectangle 36"/>
          <p:cNvSpPr>
            <a:spLocks noChangeArrowheads="1"/>
          </p:cNvSpPr>
          <p:nvPr/>
        </p:nvSpPr>
        <p:spPr bwMode="auto">
          <a:xfrm>
            <a:off x="6361113" y="4405313"/>
            <a:ext cx="328612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3414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94150"/>
            <a:ext cx="153828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15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994150"/>
            <a:ext cx="153828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3416" name="Group 40"/>
          <p:cNvGrpSpPr>
            <a:grpSpLocks/>
          </p:cNvGrpSpPr>
          <p:nvPr/>
        </p:nvGrpSpPr>
        <p:grpSpPr bwMode="auto">
          <a:xfrm>
            <a:off x="146050" y="5943600"/>
            <a:ext cx="5264150" cy="742950"/>
            <a:chOff x="92" y="3744"/>
            <a:chExt cx="3316" cy="468"/>
          </a:xfrm>
        </p:grpSpPr>
        <p:pic>
          <p:nvPicPr>
            <p:cNvPr id="1253417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840"/>
              <a:ext cx="1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418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3877"/>
              <a:ext cx="69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419" name="Picture 4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3744"/>
              <a:ext cx="1599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3420" name="Rectangle 44"/>
          <p:cNvSpPr>
            <a:spLocks noChangeArrowheads="1"/>
          </p:cNvSpPr>
          <p:nvPr/>
        </p:nvSpPr>
        <p:spPr bwMode="auto">
          <a:xfrm>
            <a:off x="2293938" y="3281363"/>
            <a:ext cx="1498600" cy="7318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21" name="Rectangle 45"/>
          <p:cNvSpPr>
            <a:spLocks noChangeArrowheads="1"/>
          </p:cNvSpPr>
          <p:nvPr/>
        </p:nvSpPr>
        <p:spPr bwMode="auto">
          <a:xfrm>
            <a:off x="4587875" y="3281363"/>
            <a:ext cx="1498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3422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4643438"/>
            <a:ext cx="1841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423" name="Rectangle 47"/>
          <p:cNvSpPr>
            <a:spLocks noChangeArrowheads="1"/>
          </p:cNvSpPr>
          <p:nvPr/>
        </p:nvSpPr>
        <p:spPr bwMode="auto">
          <a:xfrm>
            <a:off x="4872038" y="438150"/>
            <a:ext cx="2011362" cy="5032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24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25" name="Rectangle 4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3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3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3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3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3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3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3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3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53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3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5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5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5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89" grpId="0" animBg="1"/>
      <p:bldP spid="1253404" grpId="0" animBg="1"/>
      <p:bldP spid="1253404" grpId="1" animBg="1"/>
      <p:bldP spid="1253405" grpId="0" animBg="1"/>
      <p:bldP spid="1253405" grpId="1" animBg="1"/>
      <p:bldP spid="1253408" grpId="0" animBg="1"/>
      <p:bldP spid="1253409" grpId="0" animBg="1"/>
      <p:bldP spid="1253411" grpId="0" animBg="1"/>
      <p:bldP spid="1253412" grpId="0" animBg="1"/>
      <p:bldP spid="1253420" grpId="0" animBg="1"/>
      <p:bldP spid="1253420" grpId="1" animBg="1"/>
      <p:bldP spid="1253421" grpId="0" animBg="1"/>
      <p:bldP spid="1253421" grpId="1" animBg="1"/>
      <p:bldP spid="12534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DCF-37A7-4E13-9C19-3E01F93DEA29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1254436" name="Group 36"/>
          <p:cNvGrpSpPr>
            <a:grpSpLocks/>
          </p:cNvGrpSpPr>
          <p:nvPr/>
        </p:nvGrpSpPr>
        <p:grpSpPr bwMode="auto">
          <a:xfrm>
            <a:off x="6172200" y="6248400"/>
            <a:ext cx="2039938" cy="577850"/>
            <a:chOff x="3888" y="3936"/>
            <a:chExt cx="1285" cy="364"/>
          </a:xfrm>
        </p:grpSpPr>
        <p:pic>
          <p:nvPicPr>
            <p:cNvPr id="1254437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023"/>
              <a:ext cx="133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38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36"/>
              <a:ext cx="109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4402" name="Group 2"/>
          <p:cNvGrpSpPr>
            <a:grpSpLocks/>
          </p:cNvGrpSpPr>
          <p:nvPr/>
        </p:nvGrpSpPr>
        <p:grpSpPr bwMode="auto">
          <a:xfrm>
            <a:off x="146050" y="5943600"/>
            <a:ext cx="5264150" cy="742950"/>
            <a:chOff x="92" y="3744"/>
            <a:chExt cx="3316" cy="468"/>
          </a:xfrm>
        </p:grpSpPr>
        <p:pic>
          <p:nvPicPr>
            <p:cNvPr id="1254403" name="Picture 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840"/>
              <a:ext cx="1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04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3877"/>
              <a:ext cx="69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05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3744"/>
              <a:ext cx="1599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440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540125"/>
            <a:ext cx="66040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4408" name="Line 8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409" name="Line 9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441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1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4412" name="Line 12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441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38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4414" name="Group 14"/>
          <p:cNvGrpSpPr>
            <a:grpSpLocks/>
          </p:cNvGrpSpPr>
          <p:nvPr/>
        </p:nvGrpSpPr>
        <p:grpSpPr bwMode="auto">
          <a:xfrm>
            <a:off x="1447800" y="3276600"/>
            <a:ext cx="6985000" cy="984250"/>
            <a:chOff x="912" y="2064"/>
            <a:chExt cx="4400" cy="620"/>
          </a:xfrm>
        </p:grpSpPr>
        <p:pic>
          <p:nvPicPr>
            <p:cNvPr id="1254415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064"/>
              <a:ext cx="4400" cy="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4416" name="AutoShape 16"/>
            <p:cNvSpPr>
              <a:spLocks/>
            </p:cNvSpPr>
            <p:nvPr/>
          </p:nvSpPr>
          <p:spPr bwMode="auto">
            <a:xfrm rot="-5400000">
              <a:off x="2499" y="1273"/>
              <a:ext cx="173" cy="2649"/>
            </a:xfrm>
            <a:prstGeom prst="leftBrace">
              <a:avLst>
                <a:gd name="adj1" fmla="val 127601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54417" name="Group 17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54418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4419" name="Line 19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4420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442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950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25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5105400"/>
            <a:ext cx="66040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4426" name="Group 26"/>
          <p:cNvGrpSpPr>
            <a:grpSpLocks/>
          </p:cNvGrpSpPr>
          <p:nvPr/>
        </p:nvGrpSpPr>
        <p:grpSpPr bwMode="auto">
          <a:xfrm>
            <a:off x="1447800" y="2514600"/>
            <a:ext cx="6985000" cy="984250"/>
            <a:chOff x="912" y="1584"/>
            <a:chExt cx="4400" cy="620"/>
          </a:xfrm>
        </p:grpSpPr>
        <p:pic>
          <p:nvPicPr>
            <p:cNvPr id="1254427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584"/>
              <a:ext cx="4400" cy="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4428" name="AutoShape 28"/>
            <p:cNvSpPr>
              <a:spLocks/>
            </p:cNvSpPr>
            <p:nvPr/>
          </p:nvSpPr>
          <p:spPr bwMode="auto">
            <a:xfrm rot="-5400000">
              <a:off x="2499" y="793"/>
              <a:ext cx="173" cy="2649"/>
            </a:xfrm>
            <a:prstGeom prst="leftBrace">
              <a:avLst>
                <a:gd name="adj1" fmla="val 127601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4429" name="Rectangle 29"/>
          <p:cNvSpPr>
            <a:spLocks noChangeArrowheads="1"/>
          </p:cNvSpPr>
          <p:nvPr/>
        </p:nvSpPr>
        <p:spPr bwMode="auto">
          <a:xfrm>
            <a:off x="2092325" y="3546475"/>
            <a:ext cx="1736725" cy="7318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4430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31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32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4433" name="Rectangle 33"/>
          <p:cNvSpPr>
            <a:spLocks noChangeArrowheads="1"/>
          </p:cNvSpPr>
          <p:nvPr/>
        </p:nvSpPr>
        <p:spPr bwMode="auto">
          <a:xfrm>
            <a:off x="5556250" y="3546475"/>
            <a:ext cx="1746250" cy="6762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3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35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4349750"/>
            <a:ext cx="45148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3208338" y="4405313"/>
            <a:ext cx="612775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5684838" y="4405313"/>
            <a:ext cx="612775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4549775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22977E-6 L -5.55556E-6 -0.11095 " pathEditMode="relative" ptsTypes="AA">
                                      <p:cBhvr>
                                        <p:cTn id="6" dur="500" fill="hold"/>
                                        <p:tgtEl>
                                          <p:spTgt spid="125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62783E-6 L 0.00278 -0.2207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54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29" grpId="0" animBg="1"/>
      <p:bldP spid="1254433" grpId="0" animBg="1"/>
      <p:bldP spid="39" grpId="0" animBg="1"/>
      <p:bldP spid="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4549775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E4B-5B68-4D88-A76E-C53D3BE37E47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1255476" name="Group 52"/>
          <p:cNvGrpSpPr>
            <a:grpSpLocks/>
          </p:cNvGrpSpPr>
          <p:nvPr/>
        </p:nvGrpSpPr>
        <p:grpSpPr bwMode="auto">
          <a:xfrm>
            <a:off x="6172200" y="6248400"/>
            <a:ext cx="2039938" cy="577850"/>
            <a:chOff x="3888" y="3936"/>
            <a:chExt cx="1285" cy="364"/>
          </a:xfrm>
        </p:grpSpPr>
        <p:pic>
          <p:nvPicPr>
            <p:cNvPr id="1255477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023"/>
              <a:ext cx="133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5478" name="Picture 5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36"/>
              <a:ext cx="109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5426" name="Group 2"/>
          <p:cNvGrpSpPr>
            <a:grpSpLocks/>
          </p:cNvGrpSpPr>
          <p:nvPr/>
        </p:nvGrpSpPr>
        <p:grpSpPr bwMode="auto">
          <a:xfrm>
            <a:off x="146050" y="5943600"/>
            <a:ext cx="5264150" cy="742950"/>
            <a:chOff x="92" y="3744"/>
            <a:chExt cx="3316" cy="468"/>
          </a:xfrm>
        </p:grpSpPr>
        <p:pic>
          <p:nvPicPr>
            <p:cNvPr id="1255427" name="Picture 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840"/>
              <a:ext cx="1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5428" name="Picture 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3877"/>
              <a:ext cx="69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5429" name="Picture 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3744"/>
              <a:ext cx="1599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543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31" name="Line 7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32" name="Line 8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543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3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35" name="Line 11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543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38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3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9850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38" name="AutoShape 14"/>
          <p:cNvSpPr>
            <a:spLocks/>
          </p:cNvSpPr>
          <p:nvPr/>
        </p:nvSpPr>
        <p:spPr bwMode="auto">
          <a:xfrm rot="-5400000">
            <a:off x="3967163" y="1258888"/>
            <a:ext cx="274637" cy="4205287"/>
          </a:xfrm>
          <a:prstGeom prst="leftBrace">
            <a:avLst>
              <a:gd name="adj1" fmla="val 127601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543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4349750"/>
            <a:ext cx="45148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4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540125"/>
            <a:ext cx="66040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5442" name="Group 18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55443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5444" name="Line 20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5445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5446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950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50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53013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51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4876800"/>
            <a:ext cx="45148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5452" name="Group 28"/>
          <p:cNvGrpSpPr>
            <a:grpSpLocks/>
          </p:cNvGrpSpPr>
          <p:nvPr/>
        </p:nvGrpSpPr>
        <p:grpSpPr bwMode="auto">
          <a:xfrm>
            <a:off x="3708400" y="5532438"/>
            <a:ext cx="481013" cy="212725"/>
            <a:chOff x="2336" y="3485"/>
            <a:chExt cx="303" cy="134"/>
          </a:xfrm>
        </p:grpSpPr>
        <p:pic>
          <p:nvPicPr>
            <p:cNvPr id="1255453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519"/>
              <a:ext cx="160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5454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3485"/>
              <a:ext cx="9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5459" name="Rectangle 35"/>
          <p:cNvSpPr>
            <a:spLocks noChangeArrowheads="1"/>
          </p:cNvSpPr>
          <p:nvPr/>
        </p:nvSpPr>
        <p:spPr bwMode="auto">
          <a:xfrm>
            <a:off x="1905000" y="4487863"/>
            <a:ext cx="201613" cy="1920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0" name="Rectangle 36"/>
          <p:cNvSpPr>
            <a:spLocks noChangeArrowheads="1"/>
          </p:cNvSpPr>
          <p:nvPr/>
        </p:nvSpPr>
        <p:spPr bwMode="auto">
          <a:xfrm>
            <a:off x="4386263" y="4495800"/>
            <a:ext cx="192087" cy="238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1" name="Line 37"/>
          <p:cNvSpPr>
            <a:spLocks noChangeShapeType="1"/>
          </p:cNvSpPr>
          <p:nvPr/>
        </p:nvSpPr>
        <p:spPr bwMode="auto">
          <a:xfrm>
            <a:off x="1981200" y="4679950"/>
            <a:ext cx="0" cy="146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62" name="Line 38"/>
          <p:cNvSpPr>
            <a:spLocks noChangeShapeType="1"/>
          </p:cNvSpPr>
          <p:nvPr/>
        </p:nvSpPr>
        <p:spPr bwMode="auto">
          <a:xfrm>
            <a:off x="1981200" y="4816475"/>
            <a:ext cx="14081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63" name="Line 39"/>
          <p:cNvSpPr>
            <a:spLocks noChangeShapeType="1"/>
          </p:cNvSpPr>
          <p:nvPr/>
        </p:nvSpPr>
        <p:spPr bwMode="auto">
          <a:xfrm flipV="1">
            <a:off x="3381375" y="4660900"/>
            <a:ext cx="136525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64" name="Line 40"/>
          <p:cNvSpPr>
            <a:spLocks noChangeShapeType="1"/>
          </p:cNvSpPr>
          <p:nvPr/>
        </p:nvSpPr>
        <p:spPr bwMode="auto">
          <a:xfrm>
            <a:off x="4483100" y="4730750"/>
            <a:ext cx="0" cy="119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65" name="Line 41"/>
          <p:cNvSpPr>
            <a:spLocks noChangeShapeType="1"/>
          </p:cNvSpPr>
          <p:nvPr/>
        </p:nvSpPr>
        <p:spPr bwMode="auto">
          <a:xfrm>
            <a:off x="4483100" y="4843463"/>
            <a:ext cx="1571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66" name="Line 42"/>
          <p:cNvSpPr>
            <a:spLocks noChangeShapeType="1"/>
          </p:cNvSpPr>
          <p:nvPr/>
        </p:nvSpPr>
        <p:spPr bwMode="auto">
          <a:xfrm flipV="1">
            <a:off x="6042025" y="4651375"/>
            <a:ext cx="109538" cy="20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67" name="Rectangle 43"/>
          <p:cNvSpPr>
            <a:spLocks noChangeArrowheads="1"/>
          </p:cNvSpPr>
          <p:nvPr/>
        </p:nvSpPr>
        <p:spPr bwMode="auto">
          <a:xfrm>
            <a:off x="3346450" y="5011738"/>
            <a:ext cx="182563" cy="1920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8" name="Rectangle 44"/>
          <p:cNvSpPr>
            <a:spLocks noChangeArrowheads="1"/>
          </p:cNvSpPr>
          <p:nvPr/>
        </p:nvSpPr>
        <p:spPr bwMode="auto">
          <a:xfrm>
            <a:off x="5986463" y="5019675"/>
            <a:ext cx="192087" cy="238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9" name="Line 45"/>
          <p:cNvSpPr>
            <a:spLocks noChangeShapeType="1"/>
          </p:cNvSpPr>
          <p:nvPr/>
        </p:nvSpPr>
        <p:spPr bwMode="auto">
          <a:xfrm>
            <a:off x="1854200" y="5365750"/>
            <a:ext cx="20208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70" name="Line 46"/>
          <p:cNvSpPr>
            <a:spLocks noChangeShapeType="1"/>
          </p:cNvSpPr>
          <p:nvPr/>
        </p:nvSpPr>
        <p:spPr bwMode="auto">
          <a:xfrm>
            <a:off x="4343400" y="5365750"/>
            <a:ext cx="20208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5471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72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73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74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75" name="Rectangle 5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5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25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59" grpId="1" animBg="1"/>
      <p:bldP spid="1255459" grpId="2" animBg="1"/>
      <p:bldP spid="1255460" grpId="0" animBg="1"/>
      <p:bldP spid="1255460" grpId="1" animBg="1"/>
      <p:bldP spid="1255461" grpId="1" animBg="1"/>
      <p:bldP spid="1255461" grpId="2" animBg="1"/>
      <p:bldP spid="1255462" grpId="1" animBg="1"/>
      <p:bldP spid="1255462" grpId="2" animBg="1"/>
      <p:bldP spid="1255463" grpId="1" animBg="1"/>
      <p:bldP spid="1255463" grpId="2" animBg="1"/>
      <p:bldP spid="1255464" grpId="0" animBg="1"/>
      <p:bldP spid="1255464" grpId="1" animBg="1"/>
      <p:bldP spid="1255465" grpId="0" animBg="1"/>
      <p:bldP spid="1255465" grpId="1" animBg="1"/>
      <p:bldP spid="1255466" grpId="0" animBg="1"/>
      <p:bldP spid="1255466" grpId="1" animBg="1"/>
      <p:bldP spid="1255467" grpId="0" animBg="1"/>
      <p:bldP spid="1255467" grpId="1" animBg="1"/>
      <p:bldP spid="1255468" grpId="0" animBg="1"/>
      <p:bldP spid="1255468" grpId="1" animBg="1"/>
      <p:bldP spid="1255469" grpId="0" animBg="1"/>
      <p:bldP spid="12554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3B2E-72F0-4135-BBDB-9B9E70265E21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1256483" name="Group 35"/>
          <p:cNvGrpSpPr>
            <a:grpSpLocks/>
          </p:cNvGrpSpPr>
          <p:nvPr/>
        </p:nvGrpSpPr>
        <p:grpSpPr bwMode="auto">
          <a:xfrm>
            <a:off x="6172200" y="6248400"/>
            <a:ext cx="2039938" cy="577850"/>
            <a:chOff x="3888" y="3936"/>
            <a:chExt cx="1285" cy="364"/>
          </a:xfrm>
        </p:grpSpPr>
        <p:pic>
          <p:nvPicPr>
            <p:cNvPr id="1256484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023"/>
              <a:ext cx="133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6485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36"/>
              <a:ext cx="109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64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6451" name="Line 3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452" name="Line 4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64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6455" name="Line 7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645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38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5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9850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6458" name="AutoShape 10"/>
          <p:cNvSpPr>
            <a:spLocks/>
          </p:cNvSpPr>
          <p:nvPr/>
        </p:nvSpPr>
        <p:spPr bwMode="auto">
          <a:xfrm rot="-5400000">
            <a:off x="3967163" y="1258888"/>
            <a:ext cx="274637" cy="4205287"/>
          </a:xfrm>
          <a:prstGeom prst="leftBrace">
            <a:avLst>
              <a:gd name="adj1" fmla="val 127601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6459" name="Group 11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56460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6461" name="Line 13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6462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646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950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6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3581400"/>
            <a:ext cx="155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6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5532438"/>
            <a:ext cx="155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6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343400"/>
            <a:ext cx="338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7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191000"/>
            <a:ext cx="2046288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6471" name="Line 23"/>
          <p:cNvSpPr>
            <a:spLocks noChangeShapeType="1"/>
          </p:cNvSpPr>
          <p:nvPr/>
        </p:nvSpPr>
        <p:spPr bwMode="auto">
          <a:xfrm>
            <a:off x="1279525" y="2951163"/>
            <a:ext cx="1746250" cy="144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472" name="Line 24"/>
          <p:cNvSpPr>
            <a:spLocks noChangeShapeType="1"/>
          </p:cNvSpPr>
          <p:nvPr/>
        </p:nvSpPr>
        <p:spPr bwMode="auto">
          <a:xfrm flipH="1">
            <a:off x="4084638" y="3124200"/>
            <a:ext cx="2559050" cy="1279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473" name="Line 25"/>
          <p:cNvSpPr>
            <a:spLocks noChangeShapeType="1"/>
          </p:cNvSpPr>
          <p:nvPr/>
        </p:nvSpPr>
        <p:spPr bwMode="auto">
          <a:xfrm flipH="1">
            <a:off x="5392738" y="3016250"/>
            <a:ext cx="1919287" cy="13430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6474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75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76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6477" name="Group 29"/>
          <p:cNvGrpSpPr>
            <a:grpSpLocks/>
          </p:cNvGrpSpPr>
          <p:nvPr/>
        </p:nvGrpSpPr>
        <p:grpSpPr bwMode="auto">
          <a:xfrm>
            <a:off x="146050" y="5943600"/>
            <a:ext cx="5264150" cy="742950"/>
            <a:chOff x="92" y="3744"/>
            <a:chExt cx="3316" cy="468"/>
          </a:xfrm>
        </p:grpSpPr>
        <p:pic>
          <p:nvPicPr>
            <p:cNvPr id="1256478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840"/>
              <a:ext cx="1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6479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3877"/>
              <a:ext cx="69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6480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3744"/>
              <a:ext cx="1599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6481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6482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1.83079E-6 L 0.00035 -0.277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56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5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5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5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71" grpId="0" animBg="1"/>
      <p:bldP spid="1256472" grpId="0" animBg="1"/>
      <p:bldP spid="12564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180-F531-48EE-828B-1401F263D4EC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1257509" name="Group 37"/>
          <p:cNvGrpSpPr>
            <a:grpSpLocks/>
          </p:cNvGrpSpPr>
          <p:nvPr/>
        </p:nvGrpSpPr>
        <p:grpSpPr bwMode="auto">
          <a:xfrm>
            <a:off x="6172200" y="6248400"/>
            <a:ext cx="2039938" cy="577850"/>
            <a:chOff x="3888" y="3936"/>
            <a:chExt cx="1285" cy="364"/>
          </a:xfrm>
        </p:grpSpPr>
        <p:pic>
          <p:nvPicPr>
            <p:cNvPr id="1257510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023"/>
              <a:ext cx="133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7511" name="Picture 3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36"/>
              <a:ext cx="109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74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7475" name="Line 3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76" name="Line 4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74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68313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747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75"/>
            <a:ext cx="1184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7479" name="Line 7"/>
          <p:cNvSpPr>
            <a:spLocks noChangeShapeType="1"/>
          </p:cNvSpPr>
          <p:nvPr/>
        </p:nvSpPr>
        <p:spPr bwMode="auto">
          <a:xfrm>
            <a:off x="4648200" y="1828800"/>
            <a:ext cx="449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748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38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748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9850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7482" name="AutoShape 10"/>
          <p:cNvSpPr>
            <a:spLocks/>
          </p:cNvSpPr>
          <p:nvPr/>
        </p:nvSpPr>
        <p:spPr bwMode="auto">
          <a:xfrm rot="-5400000">
            <a:off x="3967163" y="1258888"/>
            <a:ext cx="274637" cy="4205287"/>
          </a:xfrm>
          <a:prstGeom prst="leftBrace">
            <a:avLst>
              <a:gd name="adj1" fmla="val 127601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748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3581400"/>
            <a:ext cx="155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748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343400"/>
            <a:ext cx="338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748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191000"/>
            <a:ext cx="2046288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748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5029200"/>
            <a:ext cx="7604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748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956175"/>
            <a:ext cx="22574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748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4953000"/>
            <a:ext cx="944562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7489" name="Group 17"/>
          <p:cNvGrpSpPr>
            <a:grpSpLocks/>
          </p:cNvGrpSpPr>
          <p:nvPr/>
        </p:nvGrpSpPr>
        <p:grpSpPr bwMode="auto">
          <a:xfrm>
            <a:off x="1187450" y="1187450"/>
            <a:ext cx="1727200" cy="615950"/>
            <a:chOff x="748" y="748"/>
            <a:chExt cx="1088" cy="388"/>
          </a:xfrm>
        </p:grpSpPr>
        <p:pic>
          <p:nvPicPr>
            <p:cNvPr id="1257490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7491" name="Line 19"/>
            <p:cNvSpPr>
              <a:spLocks noChangeShapeType="1"/>
            </p:cNvSpPr>
            <p:nvPr/>
          </p:nvSpPr>
          <p:spPr bwMode="auto">
            <a:xfrm flipV="1">
              <a:off x="748" y="816"/>
              <a:ext cx="818" cy="1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7492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749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950"/>
            <a:ext cx="76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7497" name="Rectangle 25"/>
          <p:cNvSpPr>
            <a:spLocks noChangeArrowheads="1"/>
          </p:cNvSpPr>
          <p:nvPr/>
        </p:nvSpPr>
        <p:spPr bwMode="auto">
          <a:xfrm>
            <a:off x="4167188" y="4972050"/>
            <a:ext cx="1524000" cy="6223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499" name="Line 27"/>
          <p:cNvSpPr>
            <a:spLocks noChangeShapeType="1"/>
          </p:cNvSpPr>
          <p:nvPr/>
        </p:nvSpPr>
        <p:spPr bwMode="auto">
          <a:xfrm flipV="1">
            <a:off x="6324600" y="5356225"/>
            <a:ext cx="347663" cy="10048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500" name="Rectangle 28"/>
          <p:cNvSpPr>
            <a:spLocks noChangeArrowheads="1"/>
          </p:cNvSpPr>
          <p:nvPr/>
        </p:nvSpPr>
        <p:spPr bwMode="auto">
          <a:xfrm>
            <a:off x="2493963" y="4999038"/>
            <a:ext cx="812800" cy="6302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01" name="Rectangle 29"/>
          <p:cNvSpPr>
            <a:spLocks noChangeArrowheads="1"/>
          </p:cNvSpPr>
          <p:nvPr/>
        </p:nvSpPr>
        <p:spPr bwMode="auto">
          <a:xfrm>
            <a:off x="6169025" y="4916488"/>
            <a:ext cx="649288" cy="6667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02" name="AutoShape 30"/>
          <p:cNvSpPr>
            <a:spLocks noChangeAspect="1" noChangeArrowheads="1"/>
          </p:cNvSpPr>
          <p:nvPr/>
        </p:nvSpPr>
        <p:spPr bwMode="auto">
          <a:xfrm>
            <a:off x="3048000" y="1066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7503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633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7504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7505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905000"/>
            <a:ext cx="47831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7506" name="Rectangle 34"/>
          <p:cNvSpPr>
            <a:spLocks noChangeArrowheads="1"/>
          </p:cNvSpPr>
          <p:nvPr/>
        </p:nvSpPr>
        <p:spPr bwMode="auto">
          <a:xfrm>
            <a:off x="2101850" y="474663"/>
            <a:ext cx="831850" cy="13350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07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08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498" name="Rectangle 26"/>
          <p:cNvSpPr>
            <a:spLocks noChangeArrowheads="1"/>
          </p:cNvSpPr>
          <p:nvPr/>
        </p:nvSpPr>
        <p:spPr bwMode="auto">
          <a:xfrm>
            <a:off x="6808788" y="6224588"/>
            <a:ext cx="1398587" cy="6223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7512" name="Group 40"/>
          <p:cNvGrpSpPr>
            <a:grpSpLocks/>
          </p:cNvGrpSpPr>
          <p:nvPr/>
        </p:nvGrpSpPr>
        <p:grpSpPr bwMode="auto">
          <a:xfrm>
            <a:off x="3609975" y="762000"/>
            <a:ext cx="914400" cy="914400"/>
            <a:chOff x="4853" y="1680"/>
            <a:chExt cx="576" cy="576"/>
          </a:xfrm>
        </p:grpSpPr>
        <p:sp>
          <p:nvSpPr>
            <p:cNvPr id="1257513" name="AutoShape 41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514" name="Text Box 42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7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7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7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7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7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7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25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7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7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5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57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7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5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5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497" grpId="0" animBg="1"/>
      <p:bldP spid="1257497" grpId="1" animBg="1"/>
      <p:bldP spid="1257499" grpId="0" animBg="1"/>
      <p:bldP spid="1257499" grpId="1" animBg="1"/>
      <p:bldP spid="1257500" grpId="0" animBg="1"/>
      <p:bldP spid="1257500" grpId="1" animBg="1"/>
      <p:bldP spid="1257501" grpId="0" animBg="1"/>
      <p:bldP spid="1257501" grpId="1" animBg="1"/>
      <p:bldP spid="1257502" grpId="0" animBg="1"/>
      <p:bldP spid="1257506" grpId="0" animBg="1"/>
      <p:bldP spid="1257506" grpId="1" animBg="1"/>
      <p:bldP spid="1257498" grpId="0" animBg="1"/>
      <p:bldP spid="12574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CC86-CDA0-402F-859A-EFFE3230D67B}" type="slidenum">
              <a:rPr lang="en-US"/>
              <a:pPr/>
              <a:t>4</a:t>
            </a:fld>
            <a:endParaRPr lang="en-US"/>
          </a:p>
        </p:txBody>
      </p:sp>
      <p:pic>
        <p:nvPicPr>
          <p:cNvPr id="1217630" name="Picture 9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0000">
            <a:off x="5556250" y="5356225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7629" name="Group 93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17618" name="Group 82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17619" name="Picture 83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17620" name="Line 84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621" name="Line 85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622" name="Line 86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623" name="Line 87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624" name="Line 88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625" name="Line 89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17626" name="Picture 90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17627" name="Line 91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7628" name="Picture 9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7547" name="Freeform 11"/>
          <p:cNvSpPr>
            <a:spLocks/>
          </p:cNvSpPr>
          <p:nvPr/>
        </p:nvSpPr>
        <p:spPr bwMode="auto">
          <a:xfrm>
            <a:off x="1917700" y="1871663"/>
            <a:ext cx="6856413" cy="3884612"/>
          </a:xfrm>
          <a:custGeom>
            <a:avLst/>
            <a:gdLst>
              <a:gd name="T0" fmla="*/ 192 w 3776"/>
              <a:gd name="T1" fmla="*/ 1776 h 2160"/>
              <a:gd name="T2" fmla="*/ 480 w 3776"/>
              <a:gd name="T3" fmla="*/ 2112 h 2160"/>
              <a:gd name="T4" fmla="*/ 1296 w 3776"/>
              <a:gd name="T5" fmla="*/ 2064 h 2160"/>
              <a:gd name="T6" fmla="*/ 1776 w 3776"/>
              <a:gd name="T7" fmla="*/ 1584 h 2160"/>
              <a:gd name="T8" fmla="*/ 2448 w 3776"/>
              <a:gd name="T9" fmla="*/ 1584 h 2160"/>
              <a:gd name="T10" fmla="*/ 3024 w 3776"/>
              <a:gd name="T11" fmla="*/ 1872 h 2160"/>
              <a:gd name="T12" fmla="*/ 3552 w 3776"/>
              <a:gd name="T13" fmla="*/ 1344 h 2160"/>
              <a:gd name="T14" fmla="*/ 3648 w 3776"/>
              <a:gd name="T15" fmla="*/ 624 h 2160"/>
              <a:gd name="T16" fmla="*/ 2784 w 3776"/>
              <a:gd name="T17" fmla="*/ 192 h 2160"/>
              <a:gd name="T18" fmla="*/ 2016 w 3776"/>
              <a:gd name="T19" fmla="*/ 432 h 2160"/>
              <a:gd name="T20" fmla="*/ 1296 w 3776"/>
              <a:gd name="T21" fmla="*/ 144 h 2160"/>
              <a:gd name="T22" fmla="*/ 576 w 3776"/>
              <a:gd name="T23" fmla="*/ 96 h 2160"/>
              <a:gd name="T24" fmla="*/ 336 w 3776"/>
              <a:gd name="T25" fmla="*/ 720 h 2160"/>
              <a:gd name="T26" fmla="*/ 432 w 3776"/>
              <a:gd name="T27" fmla="*/ 1056 h 2160"/>
              <a:gd name="T28" fmla="*/ 192 w 3776"/>
              <a:gd name="T29" fmla="*/ 1296 h 2160"/>
              <a:gd name="T30" fmla="*/ 0 w 3776"/>
              <a:gd name="T31" fmla="*/ 1488 h 2160"/>
              <a:gd name="T32" fmla="*/ 192 w 3776"/>
              <a:gd name="T33" fmla="*/ 177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76" h="2160">
                <a:moveTo>
                  <a:pt x="192" y="1776"/>
                </a:moveTo>
                <a:cubicBezTo>
                  <a:pt x="272" y="1880"/>
                  <a:pt x="296" y="2064"/>
                  <a:pt x="480" y="2112"/>
                </a:cubicBezTo>
                <a:cubicBezTo>
                  <a:pt x="664" y="2160"/>
                  <a:pt x="1080" y="2152"/>
                  <a:pt x="1296" y="2064"/>
                </a:cubicBezTo>
                <a:cubicBezTo>
                  <a:pt x="1512" y="1976"/>
                  <a:pt x="1584" y="1664"/>
                  <a:pt x="1776" y="1584"/>
                </a:cubicBezTo>
                <a:cubicBezTo>
                  <a:pt x="1968" y="1504"/>
                  <a:pt x="2240" y="1536"/>
                  <a:pt x="2448" y="1584"/>
                </a:cubicBezTo>
                <a:cubicBezTo>
                  <a:pt x="2656" y="1632"/>
                  <a:pt x="2840" y="1912"/>
                  <a:pt x="3024" y="1872"/>
                </a:cubicBezTo>
                <a:cubicBezTo>
                  <a:pt x="3208" y="1832"/>
                  <a:pt x="3448" y="1552"/>
                  <a:pt x="3552" y="1344"/>
                </a:cubicBezTo>
                <a:cubicBezTo>
                  <a:pt x="3656" y="1136"/>
                  <a:pt x="3776" y="816"/>
                  <a:pt x="3648" y="624"/>
                </a:cubicBezTo>
                <a:cubicBezTo>
                  <a:pt x="3520" y="432"/>
                  <a:pt x="3056" y="224"/>
                  <a:pt x="2784" y="192"/>
                </a:cubicBezTo>
                <a:cubicBezTo>
                  <a:pt x="2512" y="160"/>
                  <a:pt x="2264" y="440"/>
                  <a:pt x="2016" y="432"/>
                </a:cubicBezTo>
                <a:cubicBezTo>
                  <a:pt x="1768" y="424"/>
                  <a:pt x="1536" y="200"/>
                  <a:pt x="1296" y="144"/>
                </a:cubicBezTo>
                <a:cubicBezTo>
                  <a:pt x="1056" y="88"/>
                  <a:pt x="736" y="0"/>
                  <a:pt x="576" y="96"/>
                </a:cubicBezTo>
                <a:cubicBezTo>
                  <a:pt x="416" y="192"/>
                  <a:pt x="360" y="560"/>
                  <a:pt x="336" y="720"/>
                </a:cubicBezTo>
                <a:cubicBezTo>
                  <a:pt x="312" y="880"/>
                  <a:pt x="456" y="960"/>
                  <a:pt x="432" y="1056"/>
                </a:cubicBezTo>
                <a:cubicBezTo>
                  <a:pt x="408" y="1152"/>
                  <a:pt x="264" y="1224"/>
                  <a:pt x="192" y="1296"/>
                </a:cubicBezTo>
                <a:cubicBezTo>
                  <a:pt x="120" y="1368"/>
                  <a:pt x="0" y="1400"/>
                  <a:pt x="0" y="1488"/>
                </a:cubicBezTo>
                <a:cubicBezTo>
                  <a:pt x="0" y="1576"/>
                  <a:pt x="112" y="1672"/>
                  <a:pt x="192" y="1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7548" name="Group 12"/>
          <p:cNvGrpSpPr>
            <a:grpSpLocks/>
          </p:cNvGrpSpPr>
          <p:nvPr/>
        </p:nvGrpSpPr>
        <p:grpSpPr bwMode="auto">
          <a:xfrm>
            <a:off x="8299450" y="2895600"/>
            <a:ext cx="581025" cy="914400"/>
            <a:chOff x="5228" y="1824"/>
            <a:chExt cx="366" cy="576"/>
          </a:xfrm>
        </p:grpSpPr>
        <p:sp>
          <p:nvSpPr>
            <p:cNvPr id="1217549" name="Line 13"/>
            <p:cNvSpPr>
              <a:spLocks noChangeShapeType="1"/>
            </p:cNvSpPr>
            <p:nvPr/>
          </p:nvSpPr>
          <p:spPr bwMode="auto">
            <a:xfrm rot="21000000" flipV="1">
              <a:off x="5341" y="1824"/>
              <a:ext cx="253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550" name="Line 14"/>
            <p:cNvSpPr>
              <a:spLocks noChangeShapeType="1"/>
            </p:cNvSpPr>
            <p:nvPr/>
          </p:nvSpPr>
          <p:spPr bwMode="auto">
            <a:xfrm rot="180000" flipH="1" flipV="1">
              <a:off x="5228" y="2182"/>
              <a:ext cx="155" cy="20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7552" name="Line 16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53" name="Line 17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55" name="Oval 19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7556" name="Line 20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57" name="Oval 21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7558" name="Oval 22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7559" name="Rectangle 23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7560" name="Line 24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6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63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64" name="Line 28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65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66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67" name="Line 31"/>
          <p:cNvSpPr>
            <a:spLocks noChangeShapeType="1"/>
          </p:cNvSpPr>
          <p:nvPr/>
        </p:nvSpPr>
        <p:spPr bwMode="auto">
          <a:xfrm flipH="1">
            <a:off x="8637588" y="3646488"/>
            <a:ext cx="374650" cy="2381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6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6418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6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5913"/>
            <a:ext cx="208597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32845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1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74700"/>
            <a:ext cx="22129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2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762000"/>
            <a:ext cx="26495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3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4288"/>
            <a:ext cx="6532563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4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535113"/>
            <a:ext cx="1862137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5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535113"/>
            <a:ext cx="385127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6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63713"/>
            <a:ext cx="3005138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77" name="Rectangle 41"/>
          <p:cNvSpPr>
            <a:spLocks noChangeArrowheads="1"/>
          </p:cNvSpPr>
          <p:nvPr/>
        </p:nvSpPr>
        <p:spPr bwMode="auto">
          <a:xfrm>
            <a:off x="6918325" y="1077913"/>
            <a:ext cx="2133600" cy="8874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7578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390650"/>
            <a:ext cx="2012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9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671638"/>
            <a:ext cx="2012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80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114425"/>
            <a:ext cx="20589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81" name="Line 45"/>
          <p:cNvSpPr>
            <a:spLocks noChangeShapeType="1"/>
          </p:cNvSpPr>
          <p:nvPr/>
        </p:nvSpPr>
        <p:spPr bwMode="auto">
          <a:xfrm>
            <a:off x="8802688" y="1965325"/>
            <a:ext cx="219075" cy="1690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82" name="Rectangle 46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7583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84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85" name="Line 49"/>
          <p:cNvSpPr>
            <a:spLocks noChangeShapeType="1"/>
          </p:cNvSpPr>
          <p:nvPr/>
        </p:nvSpPr>
        <p:spPr bwMode="auto">
          <a:xfrm>
            <a:off x="1370013" y="1143000"/>
            <a:ext cx="7011987" cy="1828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86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3325813"/>
            <a:ext cx="16986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87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048000"/>
            <a:ext cx="219551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88" name="Picture 5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5754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89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1400"/>
            <a:ext cx="125571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90" name="Picture 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4450"/>
            <a:ext cx="2351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91" name="Picture 5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538163"/>
            <a:ext cx="23368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92" name="Line 56"/>
          <p:cNvSpPr>
            <a:spLocks noChangeShapeType="1"/>
          </p:cNvSpPr>
          <p:nvPr/>
        </p:nvSpPr>
        <p:spPr bwMode="auto">
          <a:xfrm>
            <a:off x="8382000" y="2971800"/>
            <a:ext cx="92075" cy="4111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93" name="Picture 5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044575"/>
            <a:ext cx="110013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94" name="Picture 5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044575"/>
            <a:ext cx="38100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95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7596" name="Rectangle 6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7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7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1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1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85" grpId="0" animBg="1"/>
      <p:bldP spid="1217585" grpId="1" animBg="1"/>
      <p:bldP spid="1217592" grpId="0" animBg="1"/>
      <p:bldP spid="121759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07E-5338-4886-BB69-74F0AD969F4F}" type="slidenum">
              <a:rPr lang="en-US"/>
              <a:pPr/>
              <a:t>5</a:t>
            </a:fld>
            <a:endParaRPr lang="en-US"/>
          </a:p>
        </p:txBody>
      </p:sp>
      <p:pic>
        <p:nvPicPr>
          <p:cNvPr id="1218643" name="Picture 8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0000">
            <a:off x="5556250" y="5356225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8631" name="Group 71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18632" name="Group 72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18633" name="Picture 73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18634" name="Line 74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35" name="Line 75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36" name="Line 76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37" name="Line 77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38" name="Line 78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39" name="Line 79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18640" name="Picture 80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18641" name="Line 81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8642" name="Picture 8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8571" name="Freeform 11"/>
          <p:cNvSpPr>
            <a:spLocks/>
          </p:cNvSpPr>
          <p:nvPr/>
        </p:nvSpPr>
        <p:spPr bwMode="auto">
          <a:xfrm>
            <a:off x="1917700" y="1871663"/>
            <a:ext cx="6856413" cy="3884612"/>
          </a:xfrm>
          <a:custGeom>
            <a:avLst/>
            <a:gdLst>
              <a:gd name="T0" fmla="*/ 192 w 3776"/>
              <a:gd name="T1" fmla="*/ 1776 h 2160"/>
              <a:gd name="T2" fmla="*/ 480 w 3776"/>
              <a:gd name="T3" fmla="*/ 2112 h 2160"/>
              <a:gd name="T4" fmla="*/ 1296 w 3776"/>
              <a:gd name="T5" fmla="*/ 2064 h 2160"/>
              <a:gd name="T6" fmla="*/ 1776 w 3776"/>
              <a:gd name="T7" fmla="*/ 1584 h 2160"/>
              <a:gd name="T8" fmla="*/ 2448 w 3776"/>
              <a:gd name="T9" fmla="*/ 1584 h 2160"/>
              <a:gd name="T10" fmla="*/ 3024 w 3776"/>
              <a:gd name="T11" fmla="*/ 1872 h 2160"/>
              <a:gd name="T12" fmla="*/ 3552 w 3776"/>
              <a:gd name="T13" fmla="*/ 1344 h 2160"/>
              <a:gd name="T14" fmla="*/ 3648 w 3776"/>
              <a:gd name="T15" fmla="*/ 624 h 2160"/>
              <a:gd name="T16" fmla="*/ 2784 w 3776"/>
              <a:gd name="T17" fmla="*/ 192 h 2160"/>
              <a:gd name="T18" fmla="*/ 2016 w 3776"/>
              <a:gd name="T19" fmla="*/ 432 h 2160"/>
              <a:gd name="T20" fmla="*/ 1296 w 3776"/>
              <a:gd name="T21" fmla="*/ 144 h 2160"/>
              <a:gd name="T22" fmla="*/ 576 w 3776"/>
              <a:gd name="T23" fmla="*/ 96 h 2160"/>
              <a:gd name="T24" fmla="*/ 336 w 3776"/>
              <a:gd name="T25" fmla="*/ 720 h 2160"/>
              <a:gd name="T26" fmla="*/ 432 w 3776"/>
              <a:gd name="T27" fmla="*/ 1056 h 2160"/>
              <a:gd name="T28" fmla="*/ 192 w 3776"/>
              <a:gd name="T29" fmla="*/ 1296 h 2160"/>
              <a:gd name="T30" fmla="*/ 0 w 3776"/>
              <a:gd name="T31" fmla="*/ 1488 h 2160"/>
              <a:gd name="T32" fmla="*/ 192 w 3776"/>
              <a:gd name="T33" fmla="*/ 177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76" h="2160">
                <a:moveTo>
                  <a:pt x="192" y="1776"/>
                </a:moveTo>
                <a:cubicBezTo>
                  <a:pt x="272" y="1880"/>
                  <a:pt x="296" y="2064"/>
                  <a:pt x="480" y="2112"/>
                </a:cubicBezTo>
                <a:cubicBezTo>
                  <a:pt x="664" y="2160"/>
                  <a:pt x="1080" y="2152"/>
                  <a:pt x="1296" y="2064"/>
                </a:cubicBezTo>
                <a:cubicBezTo>
                  <a:pt x="1512" y="1976"/>
                  <a:pt x="1584" y="1664"/>
                  <a:pt x="1776" y="1584"/>
                </a:cubicBezTo>
                <a:cubicBezTo>
                  <a:pt x="1968" y="1504"/>
                  <a:pt x="2240" y="1536"/>
                  <a:pt x="2448" y="1584"/>
                </a:cubicBezTo>
                <a:cubicBezTo>
                  <a:pt x="2656" y="1632"/>
                  <a:pt x="2840" y="1912"/>
                  <a:pt x="3024" y="1872"/>
                </a:cubicBezTo>
                <a:cubicBezTo>
                  <a:pt x="3208" y="1832"/>
                  <a:pt x="3448" y="1552"/>
                  <a:pt x="3552" y="1344"/>
                </a:cubicBezTo>
                <a:cubicBezTo>
                  <a:pt x="3656" y="1136"/>
                  <a:pt x="3776" y="816"/>
                  <a:pt x="3648" y="624"/>
                </a:cubicBezTo>
                <a:cubicBezTo>
                  <a:pt x="3520" y="432"/>
                  <a:pt x="3056" y="224"/>
                  <a:pt x="2784" y="192"/>
                </a:cubicBezTo>
                <a:cubicBezTo>
                  <a:pt x="2512" y="160"/>
                  <a:pt x="2264" y="440"/>
                  <a:pt x="2016" y="432"/>
                </a:cubicBezTo>
                <a:cubicBezTo>
                  <a:pt x="1768" y="424"/>
                  <a:pt x="1536" y="200"/>
                  <a:pt x="1296" y="144"/>
                </a:cubicBezTo>
                <a:cubicBezTo>
                  <a:pt x="1056" y="88"/>
                  <a:pt x="736" y="0"/>
                  <a:pt x="576" y="96"/>
                </a:cubicBezTo>
                <a:cubicBezTo>
                  <a:pt x="416" y="192"/>
                  <a:pt x="360" y="560"/>
                  <a:pt x="336" y="720"/>
                </a:cubicBezTo>
                <a:cubicBezTo>
                  <a:pt x="312" y="880"/>
                  <a:pt x="456" y="960"/>
                  <a:pt x="432" y="1056"/>
                </a:cubicBezTo>
                <a:cubicBezTo>
                  <a:pt x="408" y="1152"/>
                  <a:pt x="264" y="1224"/>
                  <a:pt x="192" y="1296"/>
                </a:cubicBezTo>
                <a:cubicBezTo>
                  <a:pt x="120" y="1368"/>
                  <a:pt x="0" y="1400"/>
                  <a:pt x="0" y="1488"/>
                </a:cubicBezTo>
                <a:cubicBezTo>
                  <a:pt x="0" y="1576"/>
                  <a:pt x="112" y="1672"/>
                  <a:pt x="192" y="1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572" name="Group 12"/>
          <p:cNvGrpSpPr>
            <a:grpSpLocks/>
          </p:cNvGrpSpPr>
          <p:nvPr/>
        </p:nvGrpSpPr>
        <p:grpSpPr bwMode="auto">
          <a:xfrm>
            <a:off x="8299450" y="2895600"/>
            <a:ext cx="581025" cy="914400"/>
            <a:chOff x="5228" y="1824"/>
            <a:chExt cx="366" cy="576"/>
          </a:xfrm>
        </p:grpSpPr>
        <p:sp>
          <p:nvSpPr>
            <p:cNvPr id="1218573" name="Line 13"/>
            <p:cNvSpPr>
              <a:spLocks noChangeShapeType="1"/>
            </p:cNvSpPr>
            <p:nvPr/>
          </p:nvSpPr>
          <p:spPr bwMode="auto">
            <a:xfrm rot="21000000" flipV="1">
              <a:off x="5341" y="1824"/>
              <a:ext cx="253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574" name="Line 14"/>
            <p:cNvSpPr>
              <a:spLocks noChangeShapeType="1"/>
            </p:cNvSpPr>
            <p:nvPr/>
          </p:nvSpPr>
          <p:spPr bwMode="auto">
            <a:xfrm rot="180000" flipH="1" flipV="1">
              <a:off x="5228" y="2182"/>
              <a:ext cx="155" cy="20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Oval 19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0" name="Line 20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1" name="Oval 21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2" name="Oval 22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3" name="Rectangle 23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4" name="Line 24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86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87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88" name="Line 28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89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0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91" name="Line 31"/>
          <p:cNvSpPr>
            <a:spLocks noChangeShapeType="1"/>
          </p:cNvSpPr>
          <p:nvPr/>
        </p:nvSpPr>
        <p:spPr bwMode="auto">
          <a:xfrm flipH="1">
            <a:off x="8637588" y="3646488"/>
            <a:ext cx="374650" cy="2381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9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4288"/>
            <a:ext cx="6532563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3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535113"/>
            <a:ext cx="1862137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535113"/>
            <a:ext cx="385127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63713"/>
            <a:ext cx="3005138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96" name="Rectangle 36"/>
          <p:cNvSpPr>
            <a:spLocks noChangeArrowheads="1"/>
          </p:cNvSpPr>
          <p:nvPr/>
        </p:nvSpPr>
        <p:spPr bwMode="auto">
          <a:xfrm>
            <a:off x="6918325" y="1077913"/>
            <a:ext cx="2133600" cy="8874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8597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390650"/>
            <a:ext cx="2012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8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671638"/>
            <a:ext cx="2012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9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114425"/>
            <a:ext cx="20589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00" name="Line 40"/>
          <p:cNvSpPr>
            <a:spLocks noChangeShapeType="1"/>
          </p:cNvSpPr>
          <p:nvPr/>
        </p:nvSpPr>
        <p:spPr bwMode="auto">
          <a:xfrm>
            <a:off x="8802688" y="1965325"/>
            <a:ext cx="219075" cy="1690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01" name="Rectangle 41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8602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3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4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3013"/>
            <a:ext cx="1411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5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211388"/>
            <a:ext cx="1466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6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66975"/>
            <a:ext cx="2370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7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22563"/>
            <a:ext cx="22145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8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517900"/>
            <a:ext cx="24130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9" name="Picture 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52788"/>
            <a:ext cx="2300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10" name="Picture 5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989263"/>
            <a:ext cx="200342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11" name="Line 51"/>
          <p:cNvSpPr>
            <a:spLocks noChangeShapeType="1"/>
          </p:cNvSpPr>
          <p:nvPr/>
        </p:nvSpPr>
        <p:spPr bwMode="auto">
          <a:xfrm flipV="1">
            <a:off x="7494588" y="3822700"/>
            <a:ext cx="1004887" cy="2159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12" name="Picture 5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128111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13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8425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14" name="Picture 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908425"/>
            <a:ext cx="901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8615" name="Group 55"/>
          <p:cNvGrpSpPr>
            <a:grpSpLocks/>
          </p:cNvGrpSpPr>
          <p:nvPr/>
        </p:nvGrpSpPr>
        <p:grpSpPr bwMode="auto">
          <a:xfrm>
            <a:off x="7375525" y="3222625"/>
            <a:ext cx="1169988" cy="561975"/>
            <a:chOff x="4646" y="2030"/>
            <a:chExt cx="737" cy="354"/>
          </a:xfrm>
        </p:grpSpPr>
        <p:pic>
          <p:nvPicPr>
            <p:cNvPr id="1218616" name="Picture 5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" y="2030"/>
              <a:ext cx="58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8617" name="Line 57"/>
            <p:cNvSpPr>
              <a:spLocks noChangeShapeType="1"/>
            </p:cNvSpPr>
            <p:nvPr/>
          </p:nvSpPr>
          <p:spPr bwMode="auto">
            <a:xfrm rot="180000" flipH="1" flipV="1">
              <a:off x="5228" y="2182"/>
              <a:ext cx="155" cy="20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8618" name="Picture 5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19" name="Line 59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20" name="Picture 6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3325813"/>
            <a:ext cx="16986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21" name="Picture 6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048000"/>
            <a:ext cx="219551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22" name="Picture 6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1388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23" name="Picture 6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24" name="Line 64"/>
          <p:cNvSpPr>
            <a:spLocks noChangeShapeType="1"/>
          </p:cNvSpPr>
          <p:nvPr/>
        </p:nvSpPr>
        <p:spPr bwMode="auto">
          <a:xfrm rot="21000000" flipV="1">
            <a:off x="8478838" y="2895600"/>
            <a:ext cx="401637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25" name="Picture 6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2143125"/>
            <a:ext cx="6048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26" name="Line 66"/>
          <p:cNvSpPr>
            <a:spLocks noChangeShapeType="1"/>
          </p:cNvSpPr>
          <p:nvPr/>
        </p:nvSpPr>
        <p:spPr bwMode="auto">
          <a:xfrm>
            <a:off x="8458200" y="2449513"/>
            <a:ext cx="255588" cy="6858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27" name="Picture 6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63"/>
            <a:ext cx="4318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28" name="Picture 6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04800"/>
            <a:ext cx="3781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29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0" name="Rectangle 7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21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21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1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1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121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1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1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121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1" grpId="0" animBg="1"/>
      <p:bldP spid="1218619" grpId="0" animBg="1"/>
      <p:bldP spid="1218624" grpId="0" animBg="1"/>
      <p:bldP spid="12186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BBBA-FECC-483F-8559-A0998DDF585A}" type="slidenum">
              <a:rPr lang="en-US"/>
              <a:pPr/>
              <a:t>6</a:t>
            </a:fld>
            <a:endParaRPr lang="en-US"/>
          </a:p>
        </p:txBody>
      </p:sp>
      <p:pic>
        <p:nvPicPr>
          <p:cNvPr id="1219667" name="Picture 8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0000">
            <a:off x="5556250" y="5356225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9655" name="Group 71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19656" name="Group 72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19657" name="Picture 73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19658" name="Line 74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659" name="Line 75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660" name="Line 76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661" name="Line 77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662" name="Line 78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663" name="Line 79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19664" name="Picture 80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19665" name="Line 81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9666" name="Picture 8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959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63"/>
            <a:ext cx="4318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04800"/>
            <a:ext cx="3781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597" name="Freeform 13"/>
          <p:cNvSpPr>
            <a:spLocks/>
          </p:cNvSpPr>
          <p:nvPr/>
        </p:nvSpPr>
        <p:spPr bwMode="auto">
          <a:xfrm>
            <a:off x="1917700" y="1871663"/>
            <a:ext cx="6856413" cy="3884612"/>
          </a:xfrm>
          <a:custGeom>
            <a:avLst/>
            <a:gdLst>
              <a:gd name="T0" fmla="*/ 192 w 3776"/>
              <a:gd name="T1" fmla="*/ 1776 h 2160"/>
              <a:gd name="T2" fmla="*/ 480 w 3776"/>
              <a:gd name="T3" fmla="*/ 2112 h 2160"/>
              <a:gd name="T4" fmla="*/ 1296 w 3776"/>
              <a:gd name="T5" fmla="*/ 2064 h 2160"/>
              <a:gd name="T6" fmla="*/ 1776 w 3776"/>
              <a:gd name="T7" fmla="*/ 1584 h 2160"/>
              <a:gd name="T8" fmla="*/ 2448 w 3776"/>
              <a:gd name="T9" fmla="*/ 1584 h 2160"/>
              <a:gd name="T10" fmla="*/ 3024 w 3776"/>
              <a:gd name="T11" fmla="*/ 1872 h 2160"/>
              <a:gd name="T12" fmla="*/ 3552 w 3776"/>
              <a:gd name="T13" fmla="*/ 1344 h 2160"/>
              <a:gd name="T14" fmla="*/ 3648 w 3776"/>
              <a:gd name="T15" fmla="*/ 624 h 2160"/>
              <a:gd name="T16" fmla="*/ 2784 w 3776"/>
              <a:gd name="T17" fmla="*/ 192 h 2160"/>
              <a:gd name="T18" fmla="*/ 2016 w 3776"/>
              <a:gd name="T19" fmla="*/ 432 h 2160"/>
              <a:gd name="T20" fmla="*/ 1296 w 3776"/>
              <a:gd name="T21" fmla="*/ 144 h 2160"/>
              <a:gd name="T22" fmla="*/ 576 w 3776"/>
              <a:gd name="T23" fmla="*/ 96 h 2160"/>
              <a:gd name="T24" fmla="*/ 336 w 3776"/>
              <a:gd name="T25" fmla="*/ 720 h 2160"/>
              <a:gd name="T26" fmla="*/ 432 w 3776"/>
              <a:gd name="T27" fmla="*/ 1056 h 2160"/>
              <a:gd name="T28" fmla="*/ 192 w 3776"/>
              <a:gd name="T29" fmla="*/ 1296 h 2160"/>
              <a:gd name="T30" fmla="*/ 0 w 3776"/>
              <a:gd name="T31" fmla="*/ 1488 h 2160"/>
              <a:gd name="T32" fmla="*/ 192 w 3776"/>
              <a:gd name="T33" fmla="*/ 177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76" h="2160">
                <a:moveTo>
                  <a:pt x="192" y="1776"/>
                </a:moveTo>
                <a:cubicBezTo>
                  <a:pt x="272" y="1880"/>
                  <a:pt x="296" y="2064"/>
                  <a:pt x="480" y="2112"/>
                </a:cubicBezTo>
                <a:cubicBezTo>
                  <a:pt x="664" y="2160"/>
                  <a:pt x="1080" y="2152"/>
                  <a:pt x="1296" y="2064"/>
                </a:cubicBezTo>
                <a:cubicBezTo>
                  <a:pt x="1512" y="1976"/>
                  <a:pt x="1584" y="1664"/>
                  <a:pt x="1776" y="1584"/>
                </a:cubicBezTo>
                <a:cubicBezTo>
                  <a:pt x="1968" y="1504"/>
                  <a:pt x="2240" y="1536"/>
                  <a:pt x="2448" y="1584"/>
                </a:cubicBezTo>
                <a:cubicBezTo>
                  <a:pt x="2656" y="1632"/>
                  <a:pt x="2840" y="1912"/>
                  <a:pt x="3024" y="1872"/>
                </a:cubicBezTo>
                <a:cubicBezTo>
                  <a:pt x="3208" y="1832"/>
                  <a:pt x="3448" y="1552"/>
                  <a:pt x="3552" y="1344"/>
                </a:cubicBezTo>
                <a:cubicBezTo>
                  <a:pt x="3656" y="1136"/>
                  <a:pt x="3776" y="816"/>
                  <a:pt x="3648" y="624"/>
                </a:cubicBezTo>
                <a:cubicBezTo>
                  <a:pt x="3520" y="432"/>
                  <a:pt x="3056" y="224"/>
                  <a:pt x="2784" y="192"/>
                </a:cubicBezTo>
                <a:cubicBezTo>
                  <a:pt x="2512" y="160"/>
                  <a:pt x="2264" y="440"/>
                  <a:pt x="2016" y="432"/>
                </a:cubicBezTo>
                <a:cubicBezTo>
                  <a:pt x="1768" y="424"/>
                  <a:pt x="1536" y="200"/>
                  <a:pt x="1296" y="144"/>
                </a:cubicBezTo>
                <a:cubicBezTo>
                  <a:pt x="1056" y="88"/>
                  <a:pt x="736" y="0"/>
                  <a:pt x="576" y="96"/>
                </a:cubicBezTo>
                <a:cubicBezTo>
                  <a:pt x="416" y="192"/>
                  <a:pt x="360" y="560"/>
                  <a:pt x="336" y="720"/>
                </a:cubicBezTo>
                <a:cubicBezTo>
                  <a:pt x="312" y="880"/>
                  <a:pt x="456" y="960"/>
                  <a:pt x="432" y="1056"/>
                </a:cubicBezTo>
                <a:cubicBezTo>
                  <a:pt x="408" y="1152"/>
                  <a:pt x="264" y="1224"/>
                  <a:pt x="192" y="1296"/>
                </a:cubicBezTo>
                <a:cubicBezTo>
                  <a:pt x="120" y="1368"/>
                  <a:pt x="0" y="1400"/>
                  <a:pt x="0" y="1488"/>
                </a:cubicBezTo>
                <a:cubicBezTo>
                  <a:pt x="0" y="1576"/>
                  <a:pt x="112" y="1672"/>
                  <a:pt x="192" y="1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8" name="Line 14"/>
          <p:cNvSpPr>
            <a:spLocks noChangeShapeType="1"/>
          </p:cNvSpPr>
          <p:nvPr/>
        </p:nvSpPr>
        <p:spPr bwMode="auto">
          <a:xfrm rot="21000000" flipV="1">
            <a:off x="8478838" y="2895600"/>
            <a:ext cx="401637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0" name="Line 16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1" name="Line 17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3" name="Oval 19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04" name="Line 20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5" name="Oval 21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06" name="Oval 22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07" name="Rectangle 23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08" name="Line 24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10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1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12" name="Line 28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1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15" name="Line 31"/>
          <p:cNvSpPr>
            <a:spLocks noChangeShapeType="1"/>
          </p:cNvSpPr>
          <p:nvPr/>
        </p:nvSpPr>
        <p:spPr bwMode="auto">
          <a:xfrm>
            <a:off x="8802688" y="1965325"/>
            <a:ext cx="219075" cy="1690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16" name="Line 32"/>
          <p:cNvSpPr>
            <a:spLocks noChangeShapeType="1"/>
          </p:cNvSpPr>
          <p:nvPr/>
        </p:nvSpPr>
        <p:spPr bwMode="auto">
          <a:xfrm flipH="1">
            <a:off x="8637588" y="3646488"/>
            <a:ext cx="374650" cy="2381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17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4288"/>
            <a:ext cx="6532563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8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9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8425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20" name="Line 36"/>
          <p:cNvSpPr>
            <a:spLocks noChangeShapeType="1"/>
          </p:cNvSpPr>
          <p:nvPr/>
        </p:nvSpPr>
        <p:spPr bwMode="auto">
          <a:xfrm flipV="1">
            <a:off x="7494588" y="3822700"/>
            <a:ext cx="1004887" cy="2159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9621" name="Group 37"/>
          <p:cNvGrpSpPr>
            <a:grpSpLocks/>
          </p:cNvGrpSpPr>
          <p:nvPr/>
        </p:nvGrpSpPr>
        <p:grpSpPr bwMode="auto">
          <a:xfrm>
            <a:off x="6781800" y="0"/>
            <a:ext cx="2362200" cy="996950"/>
            <a:chOff x="4272" y="0"/>
            <a:chExt cx="1488" cy="628"/>
          </a:xfrm>
        </p:grpSpPr>
        <p:pic>
          <p:nvPicPr>
            <p:cNvPr id="1219622" name="Picture 3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4"/>
              <a:ext cx="1369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9623" name="Picture 3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03"/>
              <a:ext cx="791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9624" name="Line 40"/>
            <p:cNvSpPr>
              <a:spLocks noChangeShapeType="1"/>
            </p:cNvSpPr>
            <p:nvPr/>
          </p:nvSpPr>
          <p:spPr bwMode="auto">
            <a:xfrm>
              <a:off x="4278" y="0"/>
              <a:ext cx="0" cy="6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25" name="Line 41"/>
            <p:cNvSpPr>
              <a:spLocks noChangeShapeType="1"/>
            </p:cNvSpPr>
            <p:nvPr/>
          </p:nvSpPr>
          <p:spPr bwMode="auto">
            <a:xfrm>
              <a:off x="4272" y="624"/>
              <a:ext cx="14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9626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27" name="Line 43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28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617538"/>
            <a:ext cx="2228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29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2138363"/>
            <a:ext cx="6048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30" name="Line 46"/>
          <p:cNvSpPr>
            <a:spLocks noChangeShapeType="1"/>
          </p:cNvSpPr>
          <p:nvPr/>
        </p:nvSpPr>
        <p:spPr bwMode="auto">
          <a:xfrm>
            <a:off x="8458200" y="2449513"/>
            <a:ext cx="255588" cy="6858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31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128111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32" name="Rectangle 48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9633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34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35" name="Line 51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36" name="Picture 5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37" name="Picture 5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535113"/>
            <a:ext cx="1862137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38" name="Picture 5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535113"/>
            <a:ext cx="385127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39" name="Picture 5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63713"/>
            <a:ext cx="3005138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40" name="Picture 5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908425"/>
            <a:ext cx="901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41" name="Picture 5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3013"/>
            <a:ext cx="1411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42" name="Picture 5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211388"/>
            <a:ext cx="1466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43" name="Picture 5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66975"/>
            <a:ext cx="2370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44" name="Picture 6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1388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45" name="Picture 6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22563"/>
            <a:ext cx="22145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46" name="Picture 6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517900"/>
            <a:ext cx="24130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47" name="Picture 6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52788"/>
            <a:ext cx="2300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48" name="Picture 6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989263"/>
            <a:ext cx="200342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49" name="Rectangle 65"/>
          <p:cNvSpPr>
            <a:spLocks noChangeArrowheads="1"/>
          </p:cNvSpPr>
          <p:nvPr/>
        </p:nvSpPr>
        <p:spPr bwMode="auto">
          <a:xfrm>
            <a:off x="6918325" y="1077913"/>
            <a:ext cx="2133600" cy="8874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9650" name="Picture 6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390650"/>
            <a:ext cx="2012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51" name="Picture 6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671638"/>
            <a:ext cx="2012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52" name="Picture 6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114425"/>
            <a:ext cx="20589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53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54" name="Rectangle 7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58E-C8B4-4469-B79D-80FB20FA6B8C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1220692" name="Group 84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20693" name="Group 85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20694" name="Picture 86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0695" name="Line 87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696" name="Line 88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697" name="Line 89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698" name="Line 90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699" name="Line 91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700" name="Line 92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0701" name="Picture 93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0702" name="Line 94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0703" name="Picture 9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061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63"/>
            <a:ext cx="4318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0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04800"/>
            <a:ext cx="3781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975"/>
            <a:ext cx="21732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2263"/>
            <a:ext cx="125571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"/>
            <a:ext cx="8048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24" name="Freeform 16"/>
          <p:cNvSpPr>
            <a:spLocks/>
          </p:cNvSpPr>
          <p:nvPr/>
        </p:nvSpPr>
        <p:spPr bwMode="auto">
          <a:xfrm>
            <a:off x="1917700" y="1871663"/>
            <a:ext cx="6856413" cy="3884612"/>
          </a:xfrm>
          <a:custGeom>
            <a:avLst/>
            <a:gdLst>
              <a:gd name="T0" fmla="*/ 192 w 3776"/>
              <a:gd name="T1" fmla="*/ 1776 h 2160"/>
              <a:gd name="T2" fmla="*/ 480 w 3776"/>
              <a:gd name="T3" fmla="*/ 2112 h 2160"/>
              <a:gd name="T4" fmla="*/ 1296 w 3776"/>
              <a:gd name="T5" fmla="*/ 2064 h 2160"/>
              <a:gd name="T6" fmla="*/ 1776 w 3776"/>
              <a:gd name="T7" fmla="*/ 1584 h 2160"/>
              <a:gd name="T8" fmla="*/ 2448 w 3776"/>
              <a:gd name="T9" fmla="*/ 1584 h 2160"/>
              <a:gd name="T10" fmla="*/ 3024 w 3776"/>
              <a:gd name="T11" fmla="*/ 1872 h 2160"/>
              <a:gd name="T12" fmla="*/ 3552 w 3776"/>
              <a:gd name="T13" fmla="*/ 1344 h 2160"/>
              <a:gd name="T14" fmla="*/ 3648 w 3776"/>
              <a:gd name="T15" fmla="*/ 624 h 2160"/>
              <a:gd name="T16" fmla="*/ 2784 w 3776"/>
              <a:gd name="T17" fmla="*/ 192 h 2160"/>
              <a:gd name="T18" fmla="*/ 2016 w 3776"/>
              <a:gd name="T19" fmla="*/ 432 h 2160"/>
              <a:gd name="T20" fmla="*/ 1296 w 3776"/>
              <a:gd name="T21" fmla="*/ 144 h 2160"/>
              <a:gd name="T22" fmla="*/ 576 w 3776"/>
              <a:gd name="T23" fmla="*/ 96 h 2160"/>
              <a:gd name="T24" fmla="*/ 336 w 3776"/>
              <a:gd name="T25" fmla="*/ 720 h 2160"/>
              <a:gd name="T26" fmla="*/ 432 w 3776"/>
              <a:gd name="T27" fmla="*/ 1056 h 2160"/>
              <a:gd name="T28" fmla="*/ 192 w 3776"/>
              <a:gd name="T29" fmla="*/ 1296 h 2160"/>
              <a:gd name="T30" fmla="*/ 0 w 3776"/>
              <a:gd name="T31" fmla="*/ 1488 h 2160"/>
              <a:gd name="T32" fmla="*/ 192 w 3776"/>
              <a:gd name="T33" fmla="*/ 177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76" h="2160">
                <a:moveTo>
                  <a:pt x="192" y="1776"/>
                </a:moveTo>
                <a:cubicBezTo>
                  <a:pt x="272" y="1880"/>
                  <a:pt x="296" y="2064"/>
                  <a:pt x="480" y="2112"/>
                </a:cubicBezTo>
                <a:cubicBezTo>
                  <a:pt x="664" y="2160"/>
                  <a:pt x="1080" y="2152"/>
                  <a:pt x="1296" y="2064"/>
                </a:cubicBezTo>
                <a:cubicBezTo>
                  <a:pt x="1512" y="1976"/>
                  <a:pt x="1584" y="1664"/>
                  <a:pt x="1776" y="1584"/>
                </a:cubicBezTo>
                <a:cubicBezTo>
                  <a:pt x="1968" y="1504"/>
                  <a:pt x="2240" y="1536"/>
                  <a:pt x="2448" y="1584"/>
                </a:cubicBezTo>
                <a:cubicBezTo>
                  <a:pt x="2656" y="1632"/>
                  <a:pt x="2840" y="1912"/>
                  <a:pt x="3024" y="1872"/>
                </a:cubicBezTo>
                <a:cubicBezTo>
                  <a:pt x="3208" y="1832"/>
                  <a:pt x="3448" y="1552"/>
                  <a:pt x="3552" y="1344"/>
                </a:cubicBezTo>
                <a:cubicBezTo>
                  <a:pt x="3656" y="1136"/>
                  <a:pt x="3776" y="816"/>
                  <a:pt x="3648" y="624"/>
                </a:cubicBezTo>
                <a:cubicBezTo>
                  <a:pt x="3520" y="432"/>
                  <a:pt x="3056" y="224"/>
                  <a:pt x="2784" y="192"/>
                </a:cubicBezTo>
                <a:cubicBezTo>
                  <a:pt x="2512" y="160"/>
                  <a:pt x="2264" y="440"/>
                  <a:pt x="2016" y="432"/>
                </a:cubicBezTo>
                <a:cubicBezTo>
                  <a:pt x="1768" y="424"/>
                  <a:pt x="1536" y="200"/>
                  <a:pt x="1296" y="144"/>
                </a:cubicBezTo>
                <a:cubicBezTo>
                  <a:pt x="1056" y="88"/>
                  <a:pt x="736" y="0"/>
                  <a:pt x="576" y="96"/>
                </a:cubicBezTo>
                <a:cubicBezTo>
                  <a:pt x="416" y="192"/>
                  <a:pt x="360" y="560"/>
                  <a:pt x="336" y="720"/>
                </a:cubicBezTo>
                <a:cubicBezTo>
                  <a:pt x="312" y="880"/>
                  <a:pt x="456" y="960"/>
                  <a:pt x="432" y="1056"/>
                </a:cubicBezTo>
                <a:cubicBezTo>
                  <a:pt x="408" y="1152"/>
                  <a:pt x="264" y="1224"/>
                  <a:pt x="192" y="1296"/>
                </a:cubicBezTo>
                <a:cubicBezTo>
                  <a:pt x="120" y="1368"/>
                  <a:pt x="0" y="1400"/>
                  <a:pt x="0" y="1488"/>
                </a:cubicBezTo>
                <a:cubicBezTo>
                  <a:pt x="0" y="1576"/>
                  <a:pt x="112" y="1672"/>
                  <a:pt x="192" y="1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5" name="Line 17"/>
          <p:cNvSpPr>
            <a:spLocks noChangeShapeType="1"/>
          </p:cNvSpPr>
          <p:nvPr/>
        </p:nvSpPr>
        <p:spPr bwMode="auto">
          <a:xfrm rot="21000000" flipV="1">
            <a:off x="8478838" y="2895600"/>
            <a:ext cx="401637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2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0000">
            <a:off x="5556250" y="5356225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27" name="Line 19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8" name="Line 20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30" name="Oval 22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31" name="Line 23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32" name="Oval 24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33" name="Oval 25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34" name="Rectangle 26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35" name="Line 27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37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38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39" name="Line 31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4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41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42" name="Line 34"/>
          <p:cNvSpPr>
            <a:spLocks noChangeShapeType="1"/>
          </p:cNvSpPr>
          <p:nvPr/>
        </p:nvSpPr>
        <p:spPr bwMode="auto">
          <a:xfrm>
            <a:off x="8802688" y="1965325"/>
            <a:ext cx="219075" cy="1690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43" name="Line 35"/>
          <p:cNvSpPr>
            <a:spLocks noChangeShapeType="1"/>
          </p:cNvSpPr>
          <p:nvPr/>
        </p:nvSpPr>
        <p:spPr bwMode="auto">
          <a:xfrm flipH="1">
            <a:off x="8637588" y="3646488"/>
            <a:ext cx="374650" cy="2381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44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45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8425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46" name="Line 38"/>
          <p:cNvSpPr>
            <a:spLocks noChangeShapeType="1"/>
          </p:cNvSpPr>
          <p:nvPr/>
        </p:nvSpPr>
        <p:spPr bwMode="auto">
          <a:xfrm flipV="1">
            <a:off x="7494588" y="3822700"/>
            <a:ext cx="1004887" cy="2159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47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48" name="Line 40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49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617538"/>
            <a:ext cx="2228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50" name="Line 42"/>
          <p:cNvSpPr>
            <a:spLocks noChangeShapeType="1"/>
          </p:cNvSpPr>
          <p:nvPr/>
        </p:nvSpPr>
        <p:spPr bwMode="auto">
          <a:xfrm>
            <a:off x="8458200" y="2449513"/>
            <a:ext cx="255588" cy="6858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51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128111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52" name="Rectangle 44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0653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54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55" name="Line 47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56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57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908425"/>
            <a:ext cx="901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58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4288"/>
            <a:ext cx="6532563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59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535113"/>
            <a:ext cx="1862137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60" name="Picture 5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535113"/>
            <a:ext cx="385127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61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63713"/>
            <a:ext cx="3005138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62" name="Line 5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63" name="Picture 5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3325813"/>
            <a:ext cx="16986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64" name="Picture 5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630238"/>
            <a:ext cx="135413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65" name="Picture 5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611188"/>
            <a:ext cx="9175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66" name="Line 58"/>
          <p:cNvSpPr>
            <a:spLocks noChangeShapeType="1"/>
          </p:cNvSpPr>
          <p:nvPr/>
        </p:nvSpPr>
        <p:spPr bwMode="auto">
          <a:xfrm flipH="1">
            <a:off x="2557463" y="593725"/>
            <a:ext cx="1481137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67" name="Rectangle 59"/>
          <p:cNvSpPr>
            <a:spLocks noChangeArrowheads="1"/>
          </p:cNvSpPr>
          <p:nvPr/>
        </p:nvSpPr>
        <p:spPr bwMode="auto">
          <a:xfrm>
            <a:off x="6105525" y="3536950"/>
            <a:ext cx="1581150" cy="311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68" name="Line 60"/>
          <p:cNvSpPr>
            <a:spLocks noChangeShapeType="1"/>
          </p:cNvSpPr>
          <p:nvPr/>
        </p:nvSpPr>
        <p:spPr bwMode="auto">
          <a:xfrm flipH="1">
            <a:off x="5334000" y="949325"/>
            <a:ext cx="3048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69" name="Rectangle 61"/>
          <p:cNvSpPr>
            <a:spLocks noChangeArrowheads="1"/>
          </p:cNvSpPr>
          <p:nvPr/>
        </p:nvSpPr>
        <p:spPr bwMode="auto">
          <a:xfrm>
            <a:off x="4108450" y="584200"/>
            <a:ext cx="98742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70" name="Line 62"/>
          <p:cNvSpPr>
            <a:spLocks noChangeShapeType="1"/>
          </p:cNvSpPr>
          <p:nvPr/>
        </p:nvSpPr>
        <p:spPr bwMode="auto">
          <a:xfrm flipV="1">
            <a:off x="5100638" y="228600"/>
            <a:ext cx="438150" cy="3571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71" name="Line 63"/>
          <p:cNvSpPr>
            <a:spLocks noChangeShapeType="1"/>
          </p:cNvSpPr>
          <p:nvPr/>
        </p:nvSpPr>
        <p:spPr bwMode="auto">
          <a:xfrm flipH="1">
            <a:off x="4862513" y="228600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0672" name="Group 64"/>
          <p:cNvGrpSpPr>
            <a:grpSpLocks/>
          </p:cNvGrpSpPr>
          <p:nvPr/>
        </p:nvGrpSpPr>
        <p:grpSpPr bwMode="auto">
          <a:xfrm>
            <a:off x="5232400" y="630238"/>
            <a:ext cx="1328738" cy="282575"/>
            <a:chOff x="3296" y="397"/>
            <a:chExt cx="837" cy="178"/>
          </a:xfrm>
        </p:grpSpPr>
        <p:pic>
          <p:nvPicPr>
            <p:cNvPr id="1220673" name="Picture 6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452"/>
              <a:ext cx="160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0674" name="Picture 6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397"/>
              <a:ext cx="51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0675" name="Rectangle 67"/>
          <p:cNvSpPr>
            <a:spLocks noChangeArrowheads="1"/>
          </p:cNvSpPr>
          <p:nvPr/>
        </p:nvSpPr>
        <p:spPr bwMode="auto">
          <a:xfrm>
            <a:off x="5200650" y="584200"/>
            <a:ext cx="895350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0676" name="Picture 6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3013"/>
            <a:ext cx="1411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77" name="Picture 6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211388"/>
            <a:ext cx="1466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78" name="Picture 7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66975"/>
            <a:ext cx="2370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79" name="Picture 7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1388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80" name="Picture 7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22563"/>
            <a:ext cx="22145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81" name="Picture 7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517900"/>
            <a:ext cx="24130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82" name="Picture 7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52788"/>
            <a:ext cx="2300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83" name="Picture 7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989263"/>
            <a:ext cx="200342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84" name="Line 76"/>
          <p:cNvSpPr>
            <a:spLocks noChangeShapeType="1"/>
          </p:cNvSpPr>
          <p:nvPr/>
        </p:nvSpPr>
        <p:spPr bwMode="auto">
          <a:xfrm>
            <a:off x="5959475" y="858838"/>
            <a:ext cx="2476500" cy="25320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85" name="Picture 7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2138363"/>
            <a:ext cx="6048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86" name="Rectangle 78"/>
          <p:cNvSpPr>
            <a:spLocks noChangeArrowheads="1"/>
          </p:cNvSpPr>
          <p:nvPr/>
        </p:nvSpPr>
        <p:spPr bwMode="auto">
          <a:xfrm>
            <a:off x="6918325" y="1077913"/>
            <a:ext cx="2133600" cy="8874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0687" name="Picture 7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390650"/>
            <a:ext cx="2012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88" name="Picture 80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671638"/>
            <a:ext cx="2012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89" name="Picture 81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114425"/>
            <a:ext cx="20589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90" name="Rectangle 8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91" name="Rectangle 8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2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220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40" dur="500"/>
                                        <p:tgtEl>
                                          <p:spTgt spid="1220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2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2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22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2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122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66" grpId="0" animBg="1"/>
      <p:bldP spid="1220666" grpId="1" animBg="1"/>
      <p:bldP spid="1220667" grpId="0" animBg="1"/>
      <p:bldP spid="1220668" grpId="0" animBg="1"/>
      <p:bldP spid="1220669" grpId="0" animBg="1"/>
      <p:bldP spid="1220670" grpId="0" animBg="1"/>
      <p:bldP spid="1220671" grpId="0" animBg="1"/>
      <p:bldP spid="1220675" grpId="0" animBg="1"/>
      <p:bldP spid="1220684" grpId="0" animBg="1"/>
      <p:bldP spid="122068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5322-84CF-4850-8A7B-0D3CE9E2CEC0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221719" name="Group 87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21720" name="Group 88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21721" name="Picture 89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1722" name="Line 90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723" name="Line 91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724" name="Line 92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725" name="Line 93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726" name="Line 94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727" name="Line 95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1728" name="Picture 96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1729" name="Line 97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1730" name="Picture 9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164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975"/>
            <a:ext cx="21732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2263"/>
            <a:ext cx="125571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45" name="Line 13"/>
          <p:cNvSpPr>
            <a:spLocks noChangeShapeType="1"/>
          </p:cNvSpPr>
          <p:nvPr/>
        </p:nvSpPr>
        <p:spPr bwMode="auto">
          <a:xfrm>
            <a:off x="6791325" y="0"/>
            <a:ext cx="0" cy="996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46" name="Line 14"/>
          <p:cNvSpPr>
            <a:spLocks noChangeShapeType="1"/>
          </p:cNvSpPr>
          <p:nvPr/>
        </p:nvSpPr>
        <p:spPr bwMode="auto">
          <a:xfrm>
            <a:off x="6781800" y="990600"/>
            <a:ext cx="2362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4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617538"/>
            <a:ext cx="2228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4359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666750"/>
            <a:ext cx="2540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639763"/>
            <a:ext cx="2228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57200"/>
            <a:ext cx="4238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3013"/>
            <a:ext cx="1411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211388"/>
            <a:ext cx="1466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66975"/>
            <a:ext cx="2370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1388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6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22563"/>
            <a:ext cx="22145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517900"/>
            <a:ext cx="24130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8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52788"/>
            <a:ext cx="2300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989263"/>
            <a:ext cx="200342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60" name="Freeform 28"/>
          <p:cNvSpPr>
            <a:spLocks/>
          </p:cNvSpPr>
          <p:nvPr/>
        </p:nvSpPr>
        <p:spPr bwMode="auto">
          <a:xfrm>
            <a:off x="1917700" y="1871663"/>
            <a:ext cx="6856413" cy="3884612"/>
          </a:xfrm>
          <a:custGeom>
            <a:avLst/>
            <a:gdLst>
              <a:gd name="T0" fmla="*/ 192 w 3776"/>
              <a:gd name="T1" fmla="*/ 1776 h 2160"/>
              <a:gd name="T2" fmla="*/ 480 w 3776"/>
              <a:gd name="T3" fmla="*/ 2112 h 2160"/>
              <a:gd name="T4" fmla="*/ 1296 w 3776"/>
              <a:gd name="T5" fmla="*/ 2064 h 2160"/>
              <a:gd name="T6" fmla="*/ 1776 w 3776"/>
              <a:gd name="T7" fmla="*/ 1584 h 2160"/>
              <a:gd name="T8" fmla="*/ 2448 w 3776"/>
              <a:gd name="T9" fmla="*/ 1584 h 2160"/>
              <a:gd name="T10" fmla="*/ 3024 w 3776"/>
              <a:gd name="T11" fmla="*/ 1872 h 2160"/>
              <a:gd name="T12" fmla="*/ 3552 w 3776"/>
              <a:gd name="T13" fmla="*/ 1344 h 2160"/>
              <a:gd name="T14" fmla="*/ 3648 w 3776"/>
              <a:gd name="T15" fmla="*/ 624 h 2160"/>
              <a:gd name="T16" fmla="*/ 2784 w 3776"/>
              <a:gd name="T17" fmla="*/ 192 h 2160"/>
              <a:gd name="T18" fmla="*/ 2016 w 3776"/>
              <a:gd name="T19" fmla="*/ 432 h 2160"/>
              <a:gd name="T20" fmla="*/ 1296 w 3776"/>
              <a:gd name="T21" fmla="*/ 144 h 2160"/>
              <a:gd name="T22" fmla="*/ 576 w 3776"/>
              <a:gd name="T23" fmla="*/ 96 h 2160"/>
              <a:gd name="T24" fmla="*/ 336 w 3776"/>
              <a:gd name="T25" fmla="*/ 720 h 2160"/>
              <a:gd name="T26" fmla="*/ 432 w 3776"/>
              <a:gd name="T27" fmla="*/ 1056 h 2160"/>
              <a:gd name="T28" fmla="*/ 192 w 3776"/>
              <a:gd name="T29" fmla="*/ 1296 h 2160"/>
              <a:gd name="T30" fmla="*/ 0 w 3776"/>
              <a:gd name="T31" fmla="*/ 1488 h 2160"/>
              <a:gd name="T32" fmla="*/ 192 w 3776"/>
              <a:gd name="T33" fmla="*/ 177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76" h="2160">
                <a:moveTo>
                  <a:pt x="192" y="1776"/>
                </a:moveTo>
                <a:cubicBezTo>
                  <a:pt x="272" y="1880"/>
                  <a:pt x="296" y="2064"/>
                  <a:pt x="480" y="2112"/>
                </a:cubicBezTo>
                <a:cubicBezTo>
                  <a:pt x="664" y="2160"/>
                  <a:pt x="1080" y="2152"/>
                  <a:pt x="1296" y="2064"/>
                </a:cubicBezTo>
                <a:cubicBezTo>
                  <a:pt x="1512" y="1976"/>
                  <a:pt x="1584" y="1664"/>
                  <a:pt x="1776" y="1584"/>
                </a:cubicBezTo>
                <a:cubicBezTo>
                  <a:pt x="1968" y="1504"/>
                  <a:pt x="2240" y="1536"/>
                  <a:pt x="2448" y="1584"/>
                </a:cubicBezTo>
                <a:cubicBezTo>
                  <a:pt x="2656" y="1632"/>
                  <a:pt x="2840" y="1912"/>
                  <a:pt x="3024" y="1872"/>
                </a:cubicBezTo>
                <a:cubicBezTo>
                  <a:pt x="3208" y="1832"/>
                  <a:pt x="3448" y="1552"/>
                  <a:pt x="3552" y="1344"/>
                </a:cubicBezTo>
                <a:cubicBezTo>
                  <a:pt x="3656" y="1136"/>
                  <a:pt x="3776" y="816"/>
                  <a:pt x="3648" y="624"/>
                </a:cubicBezTo>
                <a:cubicBezTo>
                  <a:pt x="3520" y="432"/>
                  <a:pt x="3056" y="224"/>
                  <a:pt x="2784" y="192"/>
                </a:cubicBezTo>
                <a:cubicBezTo>
                  <a:pt x="2512" y="160"/>
                  <a:pt x="2264" y="440"/>
                  <a:pt x="2016" y="432"/>
                </a:cubicBezTo>
                <a:cubicBezTo>
                  <a:pt x="1768" y="424"/>
                  <a:pt x="1536" y="200"/>
                  <a:pt x="1296" y="144"/>
                </a:cubicBezTo>
                <a:cubicBezTo>
                  <a:pt x="1056" y="88"/>
                  <a:pt x="736" y="0"/>
                  <a:pt x="576" y="96"/>
                </a:cubicBezTo>
                <a:cubicBezTo>
                  <a:pt x="416" y="192"/>
                  <a:pt x="360" y="560"/>
                  <a:pt x="336" y="720"/>
                </a:cubicBezTo>
                <a:cubicBezTo>
                  <a:pt x="312" y="880"/>
                  <a:pt x="456" y="960"/>
                  <a:pt x="432" y="1056"/>
                </a:cubicBezTo>
                <a:cubicBezTo>
                  <a:pt x="408" y="1152"/>
                  <a:pt x="264" y="1224"/>
                  <a:pt x="192" y="1296"/>
                </a:cubicBezTo>
                <a:cubicBezTo>
                  <a:pt x="120" y="1368"/>
                  <a:pt x="0" y="1400"/>
                  <a:pt x="0" y="1488"/>
                </a:cubicBezTo>
                <a:cubicBezTo>
                  <a:pt x="0" y="1576"/>
                  <a:pt x="112" y="1672"/>
                  <a:pt x="192" y="1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61" name="Line 29"/>
          <p:cNvSpPr>
            <a:spLocks noChangeShapeType="1"/>
          </p:cNvSpPr>
          <p:nvPr/>
        </p:nvSpPr>
        <p:spPr bwMode="auto">
          <a:xfrm rot="21000000" flipV="1">
            <a:off x="8478838" y="2895600"/>
            <a:ext cx="401637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63" name="Line 31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64" name="Line 32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66" name="Oval 34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67" name="Line 35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68" name="Oval 36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69" name="Oval 37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70" name="Rectangle 38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71" name="Line 39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73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74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75" name="Rectangle 43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76" name="Line 44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77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78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79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80" name="Picture 4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81" name="Line 49"/>
          <p:cNvSpPr>
            <a:spLocks noChangeShapeType="1"/>
          </p:cNvSpPr>
          <p:nvPr/>
        </p:nvSpPr>
        <p:spPr bwMode="auto">
          <a:xfrm>
            <a:off x="8802688" y="1965325"/>
            <a:ext cx="219075" cy="1690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82" name="Line 50"/>
          <p:cNvSpPr>
            <a:spLocks noChangeShapeType="1"/>
          </p:cNvSpPr>
          <p:nvPr/>
        </p:nvSpPr>
        <p:spPr bwMode="auto">
          <a:xfrm flipH="1">
            <a:off x="8637588" y="3646488"/>
            <a:ext cx="374650" cy="2381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83" name="Picture 5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84" name="Picture 5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8425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85" name="Line 53"/>
          <p:cNvSpPr>
            <a:spLocks noChangeShapeType="1"/>
          </p:cNvSpPr>
          <p:nvPr/>
        </p:nvSpPr>
        <p:spPr bwMode="auto">
          <a:xfrm flipV="1">
            <a:off x="7494588" y="3822700"/>
            <a:ext cx="1004887" cy="2159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86" name="Picture 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87" name="Line 55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88" name="Picture 5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2143125"/>
            <a:ext cx="6048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89" name="Line 57"/>
          <p:cNvSpPr>
            <a:spLocks noChangeShapeType="1"/>
          </p:cNvSpPr>
          <p:nvPr/>
        </p:nvSpPr>
        <p:spPr bwMode="auto">
          <a:xfrm>
            <a:off x="8458200" y="2449513"/>
            <a:ext cx="255588" cy="6858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90" name="Picture 5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128111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91" name="Line 59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92" name="Picture 6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93" name="Picture 6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362200" y="6005513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62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0000">
            <a:off x="5556250" y="5356225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94" name="Picture 6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0000">
            <a:off x="5821363" y="5519738"/>
            <a:ext cx="13731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1695" name="Group 63"/>
          <p:cNvGrpSpPr>
            <a:grpSpLocks/>
          </p:cNvGrpSpPr>
          <p:nvPr/>
        </p:nvGrpSpPr>
        <p:grpSpPr bwMode="auto">
          <a:xfrm>
            <a:off x="2209800" y="4495800"/>
            <a:ext cx="2638425" cy="211138"/>
            <a:chOff x="1392" y="2832"/>
            <a:chExt cx="1662" cy="133"/>
          </a:xfrm>
        </p:grpSpPr>
        <p:pic>
          <p:nvPicPr>
            <p:cNvPr id="1221696" name="Picture 6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832"/>
              <a:ext cx="4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1697" name="Picture 6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832"/>
              <a:ext cx="1182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1698" name="Line 66"/>
          <p:cNvSpPr>
            <a:spLocks noChangeShapeType="1"/>
          </p:cNvSpPr>
          <p:nvPr/>
        </p:nvSpPr>
        <p:spPr bwMode="auto">
          <a:xfrm flipV="1">
            <a:off x="1187450" y="1295400"/>
            <a:ext cx="1298575" cy="246063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99" name="Line 67"/>
          <p:cNvSpPr>
            <a:spLocks noChangeShapeType="1"/>
          </p:cNvSpPr>
          <p:nvPr/>
        </p:nvSpPr>
        <p:spPr bwMode="auto">
          <a:xfrm>
            <a:off x="4624388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00" name="Line 68"/>
          <p:cNvSpPr>
            <a:spLocks noChangeShapeType="1"/>
          </p:cNvSpPr>
          <p:nvPr/>
        </p:nvSpPr>
        <p:spPr bwMode="auto">
          <a:xfrm>
            <a:off x="0" y="18288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701" name="Picture 6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908425"/>
            <a:ext cx="901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702" name="Picture 7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87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1703" name="Group 71"/>
          <p:cNvGrpSpPr>
            <a:grpSpLocks/>
          </p:cNvGrpSpPr>
          <p:nvPr/>
        </p:nvGrpSpPr>
        <p:grpSpPr bwMode="auto">
          <a:xfrm>
            <a:off x="2209800" y="1187450"/>
            <a:ext cx="704850" cy="615950"/>
            <a:chOff x="1392" y="748"/>
            <a:chExt cx="444" cy="388"/>
          </a:xfrm>
        </p:grpSpPr>
        <p:pic>
          <p:nvPicPr>
            <p:cNvPr id="1221704" name="Picture 7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50"/>
              <a:ext cx="4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1705" name="Picture 7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748"/>
              <a:ext cx="6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1706" name="Line 74"/>
          <p:cNvSpPr>
            <a:spLocks noChangeShapeType="1"/>
          </p:cNvSpPr>
          <p:nvPr/>
        </p:nvSpPr>
        <p:spPr bwMode="auto">
          <a:xfrm flipV="1">
            <a:off x="1296988" y="1717675"/>
            <a:ext cx="1295400" cy="13065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07" name="Line 75"/>
          <p:cNvSpPr>
            <a:spLocks noChangeShapeType="1"/>
          </p:cNvSpPr>
          <p:nvPr/>
        </p:nvSpPr>
        <p:spPr bwMode="auto">
          <a:xfrm>
            <a:off x="428625" y="3252788"/>
            <a:ext cx="1676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1708" name="Group 76"/>
          <p:cNvGrpSpPr>
            <a:grpSpLocks/>
          </p:cNvGrpSpPr>
          <p:nvPr/>
        </p:nvGrpSpPr>
        <p:grpSpPr bwMode="auto">
          <a:xfrm>
            <a:off x="5300663" y="2743200"/>
            <a:ext cx="1709737" cy="593725"/>
            <a:chOff x="3149" y="1872"/>
            <a:chExt cx="1077" cy="374"/>
          </a:xfrm>
        </p:grpSpPr>
        <p:pic>
          <p:nvPicPr>
            <p:cNvPr id="1221709" name="Picture 7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04"/>
              <a:ext cx="10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1710" name="Picture 7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067"/>
              <a:ext cx="103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1711" name="Rectangle 79"/>
            <p:cNvSpPr>
              <a:spLocks noChangeArrowheads="1"/>
            </p:cNvSpPr>
            <p:nvPr/>
          </p:nvSpPr>
          <p:spPr bwMode="auto">
            <a:xfrm>
              <a:off x="3149" y="1872"/>
              <a:ext cx="1077" cy="3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1712" name="Line 80"/>
          <p:cNvSpPr>
            <a:spLocks noChangeShapeType="1"/>
          </p:cNvSpPr>
          <p:nvPr/>
        </p:nvSpPr>
        <p:spPr bwMode="auto">
          <a:xfrm flipH="1">
            <a:off x="3702050" y="762000"/>
            <a:ext cx="3144838" cy="269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13" name="Rectangle 81"/>
          <p:cNvSpPr>
            <a:spLocks noChangeArrowheads="1"/>
          </p:cNvSpPr>
          <p:nvPr/>
        </p:nvSpPr>
        <p:spPr bwMode="auto">
          <a:xfrm>
            <a:off x="6918325" y="1077913"/>
            <a:ext cx="2133600" cy="8874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1714" name="Picture 8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390650"/>
            <a:ext cx="2012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715" name="Picture 8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671638"/>
            <a:ext cx="2012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716" name="Picture 8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114425"/>
            <a:ext cx="20589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717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18" name="Rectangle 8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1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22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122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2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2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98" grpId="0" animBg="1"/>
      <p:bldP spid="1221699" grpId="0" animBg="1"/>
      <p:bldP spid="1221700" grpId="0" animBg="1"/>
      <p:bldP spid="1221706" grpId="0" animBg="1"/>
      <p:bldP spid="1221706" grpId="1" animBg="1"/>
      <p:bldP spid="1221707" grpId="0" animBg="1"/>
      <p:bldP spid="1221707" grpId="1" animBg="1"/>
      <p:bldP spid="1221712" grpId="0" animBg="1"/>
      <p:bldP spid="12217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2671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057650"/>
            <a:ext cx="196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26DF-8BE8-42A8-A359-3AB7ADB51966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1222748" name="Group 92"/>
          <p:cNvGrpSpPr>
            <a:grpSpLocks/>
          </p:cNvGrpSpPr>
          <p:nvPr/>
        </p:nvGrpSpPr>
        <p:grpSpPr bwMode="auto">
          <a:xfrm>
            <a:off x="5556250" y="5356225"/>
            <a:ext cx="1638300" cy="401638"/>
            <a:chOff x="3500" y="3374"/>
            <a:chExt cx="1032" cy="253"/>
          </a:xfrm>
        </p:grpSpPr>
        <p:pic>
          <p:nvPicPr>
            <p:cNvPr id="1222677" name="Picture 2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500" y="3374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701" name="Picture 4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0000">
              <a:off x="3667" y="3477"/>
              <a:ext cx="8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2736" name="Group 80"/>
          <p:cNvGrpSpPr>
            <a:grpSpLocks/>
          </p:cNvGrpSpPr>
          <p:nvPr/>
        </p:nvGrpSpPr>
        <p:grpSpPr bwMode="auto">
          <a:xfrm>
            <a:off x="990600" y="6169025"/>
            <a:ext cx="7208838" cy="622300"/>
            <a:chOff x="624" y="3886"/>
            <a:chExt cx="4541" cy="392"/>
          </a:xfrm>
        </p:grpSpPr>
        <p:grpSp>
          <p:nvGrpSpPr>
            <p:cNvPr id="1222737" name="Group 81"/>
            <p:cNvGrpSpPr>
              <a:grpSpLocks/>
            </p:cNvGrpSpPr>
            <p:nvPr/>
          </p:nvGrpSpPr>
          <p:grpSpPr bwMode="auto">
            <a:xfrm>
              <a:off x="3696" y="3886"/>
              <a:ext cx="1469" cy="369"/>
              <a:chOff x="4007" y="3886"/>
              <a:chExt cx="1469" cy="369"/>
            </a:xfrm>
          </p:grpSpPr>
          <p:pic>
            <p:nvPicPr>
              <p:cNvPr id="1222738" name="Picture 82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4074"/>
                <a:ext cx="781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2739" name="Line 83"/>
              <p:cNvSpPr>
                <a:spLocks noChangeShapeType="1"/>
              </p:cNvSpPr>
              <p:nvPr/>
            </p:nvSpPr>
            <p:spPr bwMode="auto">
              <a:xfrm>
                <a:off x="4013" y="3886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740" name="Line 84"/>
              <p:cNvSpPr>
                <a:spLocks noChangeShapeType="1"/>
              </p:cNvSpPr>
              <p:nvPr/>
            </p:nvSpPr>
            <p:spPr bwMode="auto">
              <a:xfrm>
                <a:off x="4007" y="3886"/>
                <a:ext cx="146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741" name="Line 85"/>
              <p:cNvSpPr>
                <a:spLocks noChangeShapeType="1"/>
              </p:cNvSpPr>
              <p:nvPr/>
            </p:nvSpPr>
            <p:spPr bwMode="auto">
              <a:xfrm flipH="1">
                <a:off x="5472" y="388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742" name="Line 86"/>
              <p:cNvSpPr>
                <a:spLocks noChangeShapeType="1"/>
              </p:cNvSpPr>
              <p:nvPr/>
            </p:nvSpPr>
            <p:spPr bwMode="auto">
              <a:xfrm>
                <a:off x="4635" y="4249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743" name="Line 87"/>
              <p:cNvSpPr>
                <a:spLocks noChangeShapeType="1"/>
              </p:cNvSpPr>
              <p:nvPr/>
            </p:nvSpPr>
            <p:spPr bwMode="auto">
              <a:xfrm>
                <a:off x="4007" y="4082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744" name="Line 88"/>
              <p:cNvSpPr>
                <a:spLocks noChangeShapeType="1"/>
              </p:cNvSpPr>
              <p:nvPr/>
            </p:nvSpPr>
            <p:spPr bwMode="auto">
              <a:xfrm>
                <a:off x="4635" y="408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2745" name="Picture 89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917"/>
                <a:ext cx="107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2746" name="Line 90"/>
            <p:cNvSpPr>
              <a:spLocks noChangeShapeType="1"/>
            </p:cNvSpPr>
            <p:nvPr/>
          </p:nvSpPr>
          <p:spPr bwMode="auto">
            <a:xfrm flipH="1" flipV="1">
              <a:off x="3432" y="3987"/>
              <a:ext cx="26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2747" name="Picture 9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8"/>
              <a:ext cx="36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2667" name="Line 11"/>
          <p:cNvSpPr>
            <a:spLocks noChangeShapeType="1"/>
          </p:cNvSpPr>
          <p:nvPr/>
        </p:nvSpPr>
        <p:spPr bwMode="auto">
          <a:xfrm flipV="1">
            <a:off x="7494588" y="3822700"/>
            <a:ext cx="1004887" cy="21590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6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4033838" y="4800600"/>
            <a:ext cx="13763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6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8425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70" name="Line 14"/>
          <p:cNvSpPr>
            <a:spLocks noChangeShapeType="1"/>
          </p:cNvSpPr>
          <p:nvPr/>
        </p:nvSpPr>
        <p:spPr bwMode="auto">
          <a:xfrm flipV="1">
            <a:off x="1250950" y="3811588"/>
            <a:ext cx="7315200" cy="2362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2672" name="Group 16"/>
          <p:cNvGrpSpPr>
            <a:grpSpLocks/>
          </p:cNvGrpSpPr>
          <p:nvPr/>
        </p:nvGrpSpPr>
        <p:grpSpPr bwMode="auto">
          <a:xfrm>
            <a:off x="5300663" y="2743200"/>
            <a:ext cx="1709737" cy="593725"/>
            <a:chOff x="3149" y="1872"/>
            <a:chExt cx="1077" cy="374"/>
          </a:xfrm>
        </p:grpSpPr>
        <p:pic>
          <p:nvPicPr>
            <p:cNvPr id="1222673" name="Picture 1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04"/>
              <a:ext cx="10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674" name="Picture 1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067"/>
              <a:ext cx="103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2675" name="Rectangle 19"/>
            <p:cNvSpPr>
              <a:spLocks noChangeArrowheads="1"/>
            </p:cNvSpPr>
            <p:nvPr/>
          </p:nvSpPr>
          <p:spPr bwMode="auto">
            <a:xfrm>
              <a:off x="3149" y="1872"/>
              <a:ext cx="1077" cy="3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2676" name="Line 20"/>
          <p:cNvSpPr>
            <a:spLocks noChangeShapeType="1"/>
          </p:cNvSpPr>
          <p:nvPr/>
        </p:nvSpPr>
        <p:spPr bwMode="auto">
          <a:xfrm rot="6660000" flipH="1" flipV="1">
            <a:off x="8657432" y="3590131"/>
            <a:ext cx="246062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78" name="Line 22"/>
          <p:cNvSpPr>
            <a:spLocks noChangeShapeType="1"/>
          </p:cNvSpPr>
          <p:nvPr/>
        </p:nvSpPr>
        <p:spPr bwMode="auto">
          <a:xfrm>
            <a:off x="1284288" y="6183313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79" name="Line 23"/>
          <p:cNvSpPr>
            <a:spLocks noChangeShapeType="1"/>
          </p:cNvSpPr>
          <p:nvPr/>
        </p:nvSpPr>
        <p:spPr bwMode="auto">
          <a:xfrm rot="3300000">
            <a:off x="8425656" y="3820319"/>
            <a:ext cx="27463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81" name="Oval 25"/>
          <p:cNvSpPr>
            <a:spLocks noChangeAspect="1" noChangeArrowheads="1"/>
          </p:cNvSpPr>
          <p:nvPr/>
        </p:nvSpPr>
        <p:spPr bwMode="auto">
          <a:xfrm>
            <a:off x="5308600" y="62896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82" name="Rectangle 26"/>
          <p:cNvSpPr>
            <a:spLocks noChangeArrowheads="1"/>
          </p:cNvSpPr>
          <p:nvPr/>
        </p:nvSpPr>
        <p:spPr bwMode="auto">
          <a:xfrm>
            <a:off x="76200" y="4876800"/>
            <a:ext cx="19812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83" name="Line 27"/>
          <p:cNvSpPr>
            <a:spLocks noChangeShapeType="1"/>
          </p:cNvSpPr>
          <p:nvPr/>
        </p:nvSpPr>
        <p:spPr bwMode="auto">
          <a:xfrm>
            <a:off x="952500" y="5680075"/>
            <a:ext cx="284163" cy="438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85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59375"/>
            <a:ext cx="1644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86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34013"/>
            <a:ext cx="19129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87" name="Rectangle 31"/>
          <p:cNvSpPr>
            <a:spLocks noChangeArrowheads="1"/>
          </p:cNvSpPr>
          <p:nvPr/>
        </p:nvSpPr>
        <p:spPr bwMode="auto">
          <a:xfrm>
            <a:off x="7239000" y="5451475"/>
            <a:ext cx="18288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88" name="Line 32"/>
          <p:cNvSpPr>
            <a:spLocks noChangeShapeType="1"/>
          </p:cNvSpPr>
          <p:nvPr/>
        </p:nvSpPr>
        <p:spPr bwMode="auto">
          <a:xfrm flipV="1">
            <a:off x="8496300" y="3898900"/>
            <a:ext cx="762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89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92750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90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726113"/>
            <a:ext cx="1279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91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514600" y="6302375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9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18075"/>
            <a:ext cx="17113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93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3463"/>
            <a:ext cx="70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94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581400"/>
            <a:ext cx="15097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95" name="Line 39"/>
          <p:cNvSpPr>
            <a:spLocks noChangeShapeType="1"/>
          </p:cNvSpPr>
          <p:nvPr/>
        </p:nvSpPr>
        <p:spPr bwMode="auto">
          <a:xfrm flipV="1">
            <a:off x="7686675" y="3581400"/>
            <a:ext cx="685800" cy="92075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96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38375"/>
            <a:ext cx="15097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97" name="Line 41"/>
          <p:cNvSpPr>
            <a:spLocks noChangeShapeType="1"/>
          </p:cNvSpPr>
          <p:nvPr/>
        </p:nvSpPr>
        <p:spPr bwMode="auto">
          <a:xfrm>
            <a:off x="8458200" y="2466975"/>
            <a:ext cx="304800" cy="1262063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98" name="Line 42"/>
          <p:cNvSpPr>
            <a:spLocks noChangeShapeType="1"/>
          </p:cNvSpPr>
          <p:nvPr/>
        </p:nvSpPr>
        <p:spPr bwMode="auto">
          <a:xfrm rot="180000" flipH="1" flipV="1">
            <a:off x="8299450" y="3463925"/>
            <a:ext cx="246063" cy="32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99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22625"/>
            <a:ext cx="93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00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362200" y="6005513"/>
            <a:ext cx="13731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02" name="Line 46"/>
          <p:cNvSpPr>
            <a:spLocks noChangeShapeType="1"/>
          </p:cNvSpPr>
          <p:nvPr/>
        </p:nvSpPr>
        <p:spPr bwMode="auto">
          <a:xfrm flipV="1">
            <a:off x="2632075" y="609600"/>
            <a:ext cx="3986213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703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04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2741613"/>
            <a:ext cx="2825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2705" name="Group 49"/>
          <p:cNvGrpSpPr>
            <a:grpSpLocks/>
          </p:cNvGrpSpPr>
          <p:nvPr/>
        </p:nvGrpSpPr>
        <p:grpSpPr bwMode="auto">
          <a:xfrm>
            <a:off x="228600" y="766763"/>
            <a:ext cx="2392363" cy="309562"/>
            <a:chOff x="144" y="483"/>
            <a:chExt cx="1507" cy="195"/>
          </a:xfrm>
        </p:grpSpPr>
        <p:pic>
          <p:nvPicPr>
            <p:cNvPr id="1222706" name="Picture 5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94"/>
              <a:ext cx="80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707" name="Picture 5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483"/>
              <a:ext cx="62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2708" name="Oval 52"/>
          <p:cNvSpPr>
            <a:spLocks noChangeAspect="1" noChangeArrowheads="1"/>
          </p:cNvSpPr>
          <p:nvPr/>
        </p:nvSpPr>
        <p:spPr bwMode="auto">
          <a:xfrm>
            <a:off x="1208088" y="6137275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2709" name="Picture 5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958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10" name="Rectangle 54"/>
          <p:cNvSpPr>
            <a:spLocks noChangeArrowheads="1"/>
          </p:cNvSpPr>
          <p:nvPr/>
        </p:nvSpPr>
        <p:spPr bwMode="auto">
          <a:xfrm>
            <a:off x="374650" y="328613"/>
            <a:ext cx="182563" cy="2016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11" name="Line 55"/>
          <p:cNvSpPr>
            <a:spLocks noChangeShapeType="1"/>
          </p:cNvSpPr>
          <p:nvPr/>
        </p:nvSpPr>
        <p:spPr bwMode="auto">
          <a:xfrm>
            <a:off x="4368800" y="501650"/>
            <a:ext cx="3429000" cy="36401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12" name="Line 56"/>
          <p:cNvSpPr>
            <a:spLocks noChangeShapeType="1"/>
          </p:cNvSpPr>
          <p:nvPr/>
        </p:nvSpPr>
        <p:spPr bwMode="auto">
          <a:xfrm>
            <a:off x="2438400" y="3581400"/>
            <a:ext cx="785813" cy="1928813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713" name="Picture 5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3289300"/>
            <a:ext cx="676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14" name="Picture 5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22600"/>
            <a:ext cx="14652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15" name="Line 59"/>
          <p:cNvSpPr>
            <a:spLocks noChangeShapeType="1"/>
          </p:cNvSpPr>
          <p:nvPr/>
        </p:nvSpPr>
        <p:spPr bwMode="auto">
          <a:xfrm flipH="1" flipV="1">
            <a:off x="2787650" y="3444875"/>
            <a:ext cx="39624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16" name="Line 60"/>
          <p:cNvSpPr>
            <a:spLocks noChangeShapeType="1"/>
          </p:cNvSpPr>
          <p:nvPr/>
        </p:nvSpPr>
        <p:spPr bwMode="auto">
          <a:xfrm flipH="1" flipV="1">
            <a:off x="3124200" y="3276600"/>
            <a:ext cx="12954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17" name="Line 61"/>
          <p:cNvSpPr>
            <a:spLocks noChangeShapeType="1"/>
          </p:cNvSpPr>
          <p:nvPr/>
        </p:nvSpPr>
        <p:spPr bwMode="auto">
          <a:xfrm>
            <a:off x="0" y="3527425"/>
            <a:ext cx="87852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18" name="Rectangle 62"/>
          <p:cNvSpPr>
            <a:spLocks noChangeArrowheads="1"/>
          </p:cNvSpPr>
          <p:nvPr/>
        </p:nvSpPr>
        <p:spPr bwMode="auto">
          <a:xfrm>
            <a:off x="7046913" y="2192338"/>
            <a:ext cx="1571625" cy="3206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19" name="Line 63"/>
          <p:cNvSpPr>
            <a:spLocks noChangeShapeType="1"/>
          </p:cNvSpPr>
          <p:nvPr/>
        </p:nvSpPr>
        <p:spPr bwMode="auto">
          <a:xfrm rot="19200000">
            <a:off x="4914900" y="5022850"/>
            <a:ext cx="403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2720" name="Group 64"/>
          <p:cNvGrpSpPr>
            <a:grpSpLocks/>
          </p:cNvGrpSpPr>
          <p:nvPr/>
        </p:nvGrpSpPr>
        <p:grpSpPr bwMode="auto">
          <a:xfrm>
            <a:off x="228600" y="1295400"/>
            <a:ext cx="3946525" cy="938213"/>
            <a:chOff x="144" y="816"/>
            <a:chExt cx="2486" cy="591"/>
          </a:xfrm>
        </p:grpSpPr>
        <p:pic>
          <p:nvPicPr>
            <p:cNvPr id="1222721" name="Picture 6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816"/>
              <a:ext cx="230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722" name="Picture 6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24"/>
              <a:ext cx="248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723" name="Picture 6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38"/>
              <a:ext cx="203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2724" name="Line 68"/>
          <p:cNvSpPr>
            <a:spLocks noChangeShapeType="1"/>
          </p:cNvSpPr>
          <p:nvPr/>
        </p:nvSpPr>
        <p:spPr bwMode="auto">
          <a:xfrm>
            <a:off x="547688" y="520700"/>
            <a:ext cx="4706937" cy="416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25" name="Oval 69"/>
          <p:cNvSpPr>
            <a:spLocks noChangeAspect="1" noChangeArrowheads="1"/>
          </p:cNvSpPr>
          <p:nvPr/>
        </p:nvSpPr>
        <p:spPr bwMode="auto">
          <a:xfrm>
            <a:off x="8516938" y="3779838"/>
            <a:ext cx="92075" cy="9207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26" name="Line 70"/>
          <p:cNvSpPr>
            <a:spLocks noChangeShapeType="1"/>
          </p:cNvSpPr>
          <p:nvPr/>
        </p:nvSpPr>
        <p:spPr bwMode="auto">
          <a:xfrm flipH="1">
            <a:off x="8107363" y="3819525"/>
            <a:ext cx="457200" cy="2555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27" name="Line 71"/>
          <p:cNvSpPr>
            <a:spLocks noChangeShapeType="1"/>
          </p:cNvSpPr>
          <p:nvPr/>
        </p:nvSpPr>
        <p:spPr bwMode="auto">
          <a:xfrm rot="1380000" flipH="1">
            <a:off x="8070850" y="3709988"/>
            <a:ext cx="457200" cy="2555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28" name="Line 72"/>
          <p:cNvSpPr>
            <a:spLocks noChangeShapeType="1"/>
          </p:cNvSpPr>
          <p:nvPr/>
        </p:nvSpPr>
        <p:spPr bwMode="auto">
          <a:xfrm flipV="1">
            <a:off x="1260475" y="3811588"/>
            <a:ext cx="7315200" cy="2362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29" name="Line 73"/>
          <p:cNvSpPr>
            <a:spLocks noChangeShapeType="1"/>
          </p:cNvSpPr>
          <p:nvPr/>
        </p:nvSpPr>
        <p:spPr bwMode="auto">
          <a:xfrm flipV="1">
            <a:off x="0" y="3629025"/>
            <a:ext cx="9144000" cy="29527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30" name="Rectangle 74"/>
          <p:cNvSpPr>
            <a:spLocks noChangeArrowheads="1"/>
          </p:cNvSpPr>
          <p:nvPr/>
        </p:nvSpPr>
        <p:spPr bwMode="auto">
          <a:xfrm>
            <a:off x="6918325" y="1077913"/>
            <a:ext cx="2133600" cy="8874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2731" name="Picture 7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390650"/>
            <a:ext cx="2012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32" name="Picture 7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671638"/>
            <a:ext cx="2012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33" name="Picture 7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114425"/>
            <a:ext cx="20589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34" name="Rectangle 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35" name="Rectangle 7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2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2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2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2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2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22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1222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22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55" dur="500"/>
                                        <p:tgtEl>
                                          <p:spTgt spid="122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2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22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500"/>
                                        <p:tgtEl>
                                          <p:spTgt spid="122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7" dur="500"/>
                                        <p:tgtEl>
                                          <p:spTgt spid="122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5" dur="500"/>
                                        <p:tgtEl>
                                          <p:spTgt spid="122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122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500"/>
                                        <p:tgtEl>
                                          <p:spTgt spid="1222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2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2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2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2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122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122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2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2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70" grpId="0" animBg="1"/>
      <p:bldP spid="1222676" grpId="0" animBg="1"/>
      <p:bldP spid="1222697" grpId="0" animBg="1"/>
      <p:bldP spid="1222702" grpId="0" animBg="1"/>
      <p:bldP spid="1222702" grpId="1" animBg="1"/>
      <p:bldP spid="1222710" grpId="0" animBg="1"/>
      <p:bldP spid="1222710" grpId="1" animBg="1"/>
      <p:bldP spid="1222710" grpId="2" animBg="1"/>
      <p:bldP spid="1222711" grpId="0" animBg="1"/>
      <p:bldP spid="1222711" grpId="1" animBg="1"/>
      <p:bldP spid="1222712" grpId="0" animBg="1"/>
      <p:bldP spid="1222712" grpId="1" animBg="1"/>
      <p:bldP spid="1222715" grpId="0" animBg="1"/>
      <p:bldP spid="1222715" grpId="1" animBg="1"/>
      <p:bldP spid="1222716" grpId="0" animBg="1"/>
      <p:bldP spid="1222716" grpId="1" animBg="1"/>
      <p:bldP spid="1222717" grpId="0" animBg="1"/>
      <p:bldP spid="1222717" grpId="1" animBg="1"/>
      <p:bldP spid="1222718" grpId="0" animBg="1"/>
      <p:bldP spid="1222718" grpId="1" animBg="1"/>
      <p:bldP spid="1222724" grpId="0" animBg="1"/>
      <p:bldP spid="1222724" grpId="1" animBg="1"/>
      <p:bldP spid="1222726" grpId="0" animBg="1"/>
      <p:bldP spid="1222726" grpId="1" animBg="1"/>
      <p:bldP spid="1222727" grpId="0" animBg="1"/>
      <p:bldP spid="1222727" grpId="1" animBg="1"/>
      <p:bldP spid="1222728" grpId="0" animBg="1"/>
      <p:bldP spid="1222728" grpId="1" animBg="1"/>
      <p:bldP spid="1222729" grpId="0" animBg="1"/>
      <p:bldP spid="122272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16004&quot;&gt;&lt;property id=&quot;20148&quot; value=&quot;5&quot;/&gt;&lt;property id=&quot;20300&quot; value=&quot;Slide 2&quot;/&gt;&lt;property id=&quot;20307&quot; value=&quot;257&quot;/&gt;&lt;/object&gt;&lt;object type=&quot;3&quot; unique_id=&quot;116005&quot;&gt;&lt;property id=&quot;20148&quot; value=&quot;5&quot;/&gt;&lt;property id=&quot;20300&quot; value=&quot;Slide 3&quot;/&gt;&lt;property id=&quot;20307&quot; value=&quot;258&quot;/&gt;&lt;/object&gt;&lt;object type=&quot;3&quot; unique_id=&quot;116006&quot;&gt;&lt;property id=&quot;20148&quot; value=&quot;5&quot;/&gt;&lt;property id=&quot;20300&quot; value=&quot;Slide 4&quot;/&gt;&lt;property id=&quot;20307&quot; value=&quot;259&quot;/&gt;&lt;/object&gt;&lt;object type=&quot;3&quot; unique_id=&quot;116007&quot;&gt;&lt;property id=&quot;20148&quot; value=&quot;5&quot;/&gt;&lt;property id=&quot;20300&quot; value=&quot;Slide 5&quot;/&gt;&lt;property id=&quot;20307&quot; value=&quot;260&quot;/&gt;&lt;/object&gt;&lt;object type=&quot;3&quot; unique_id=&quot;116008&quot;&gt;&lt;property id=&quot;20148&quot; value=&quot;5&quot;/&gt;&lt;property id=&quot;20300&quot; value=&quot;Slide 6&quot;/&gt;&lt;property id=&quot;20307&quot; value=&quot;261&quot;/&gt;&lt;/object&gt;&lt;object type=&quot;3&quot; unique_id=&quot;116009&quot;&gt;&lt;property id=&quot;20148&quot; value=&quot;5&quot;/&gt;&lt;property id=&quot;20300&quot; value=&quot;Slide 7&quot;/&gt;&lt;property id=&quot;20307&quot; value=&quot;262&quot;/&gt;&lt;/object&gt;&lt;object type=&quot;3&quot; unique_id=&quot;116010&quot;&gt;&lt;property id=&quot;20148&quot; value=&quot;5&quot;/&gt;&lt;property id=&quot;20300&quot; value=&quot;Slide 8&quot;/&gt;&lt;property id=&quot;20307&quot; value=&quot;263&quot;/&gt;&lt;/object&gt;&lt;object type=&quot;3&quot; unique_id=&quot;116011&quot;&gt;&lt;property id=&quot;20148&quot; value=&quot;5&quot;/&gt;&lt;property id=&quot;20300&quot; value=&quot;Slide 9&quot;/&gt;&lt;property id=&quot;20307&quot; value=&quot;264&quot;/&gt;&lt;/object&gt;&lt;object type=&quot;3&quot; unique_id=&quot;116012&quot;&gt;&lt;property id=&quot;20148&quot; value=&quot;5&quot;/&gt;&lt;property id=&quot;20300&quot; value=&quot;Slide 10&quot;/&gt;&lt;property id=&quot;20307&quot; value=&quot;265&quot;/&gt;&lt;/object&gt;&lt;object type=&quot;3&quot; unique_id=&quot;116013&quot;&gt;&lt;property id=&quot;20148&quot; value=&quot;5&quot;/&gt;&lt;property id=&quot;20300&quot; value=&quot;Slide 11&quot;/&gt;&lt;property id=&quot;20307&quot; value=&quot;266&quot;/&gt;&lt;/object&gt;&lt;object type=&quot;3&quot; unique_id=&quot;116014&quot;&gt;&lt;property id=&quot;20148&quot; value=&quot;5&quot;/&gt;&lt;property id=&quot;20300&quot; value=&quot;Slide 12&quot;/&gt;&lt;property id=&quot;20307&quot; value=&quot;267&quot;/&gt;&lt;/object&gt;&lt;object type=&quot;3&quot; unique_id=&quot;116015&quot;&gt;&lt;property id=&quot;20148&quot; value=&quot;5&quot;/&gt;&lt;property id=&quot;20300&quot; value=&quot;Slide 13&quot;/&gt;&lt;property id=&quot;20307&quot; value=&quot;268&quot;/&gt;&lt;/object&gt;&lt;object type=&quot;3&quot; unique_id=&quot;116016&quot;&gt;&lt;property id=&quot;20148&quot; value=&quot;5&quot;/&gt;&lt;property id=&quot;20300&quot; value=&quot;Slide 14&quot;/&gt;&lt;property id=&quot;20307&quot; value=&quot;269&quot;/&gt;&lt;/object&gt;&lt;object type=&quot;3&quot; unique_id=&quot;116017&quot;&gt;&lt;property id=&quot;20148&quot; value=&quot;5&quot;/&gt;&lt;property id=&quot;20300&quot; value=&quot;Slide 15&quot;/&gt;&lt;property id=&quot;20307&quot; value=&quot;270&quot;/&gt;&lt;/object&gt;&lt;object type=&quot;3&quot; unique_id=&quot;116018&quot;&gt;&lt;property id=&quot;20148&quot; value=&quot;5&quot;/&gt;&lt;property id=&quot;20300&quot; value=&quot;Slide 16&quot;/&gt;&lt;property id=&quot;20307&quot; value=&quot;271&quot;/&gt;&lt;/object&gt;&lt;object type=&quot;3&quot; unique_id=&quot;116019&quot;&gt;&lt;property id=&quot;20148&quot; value=&quot;5&quot;/&gt;&lt;property id=&quot;20300&quot; value=&quot;Slide 17&quot;/&gt;&lt;property id=&quot;20307&quot; value=&quot;272&quot;/&gt;&lt;/object&gt;&lt;object type=&quot;3&quot; unique_id=&quot;116020&quot;&gt;&lt;property id=&quot;20148&quot; value=&quot;5&quot;/&gt;&lt;property id=&quot;20300&quot; value=&quot;Slide 18&quot;/&gt;&lt;property id=&quot;20307&quot; value=&quot;273&quot;/&gt;&lt;/object&gt;&lt;object type=&quot;3&quot; unique_id=&quot;116021&quot;&gt;&lt;property id=&quot;20148&quot; value=&quot;5&quot;/&gt;&lt;property id=&quot;20300&quot; value=&quot;Slide 19&quot;/&gt;&lt;property id=&quot;20307&quot; value=&quot;274&quot;/&gt;&lt;/object&gt;&lt;object type=&quot;3&quot; unique_id=&quot;116022&quot;&gt;&lt;property id=&quot;20148&quot; value=&quot;5&quot;/&gt;&lt;property id=&quot;20300&quot; value=&quot;Slide 20&quot;/&gt;&lt;property id=&quot;20307&quot; value=&quot;275&quot;/&gt;&lt;/object&gt;&lt;object type=&quot;3&quot; unique_id=&quot;116023&quot;&gt;&lt;property id=&quot;20148&quot; value=&quot;5&quot;/&gt;&lt;property id=&quot;20300&quot; value=&quot;Slide 21&quot;/&gt;&lt;property id=&quot;20307&quot; value=&quot;276&quot;/&gt;&lt;/object&gt;&lt;object type=&quot;3&quot; unique_id=&quot;116024&quot;&gt;&lt;property id=&quot;20148&quot; value=&quot;5&quot;/&gt;&lt;property id=&quot;20300&quot; value=&quot;Slide 22&quot;/&gt;&lt;property id=&quot;20307&quot; value=&quot;277&quot;/&gt;&lt;/object&gt;&lt;object type=&quot;3&quot; unique_id=&quot;116025&quot;&gt;&lt;property id=&quot;20148&quot; value=&quot;5&quot;/&gt;&lt;property id=&quot;20300&quot; value=&quot;Slide 23&quot;/&gt;&lt;property id=&quot;20307&quot; value=&quot;278&quot;/&gt;&lt;/object&gt;&lt;object type=&quot;3&quot; unique_id=&quot;116026&quot;&gt;&lt;property id=&quot;20148&quot; value=&quot;5&quot;/&gt;&lt;property id=&quot;20300&quot; value=&quot;Slide 24&quot;/&gt;&lt;property id=&quot;20307&quot; value=&quot;279&quot;/&gt;&lt;/object&gt;&lt;object type=&quot;3&quot; unique_id=&quot;116027&quot;&gt;&lt;property id=&quot;20148&quot; value=&quot;5&quot;/&gt;&lt;property id=&quot;20300&quot; value=&quot;Slide 25&quot;/&gt;&lt;property id=&quot;20307&quot; value=&quot;280&quot;/&gt;&lt;/object&gt;&lt;object type=&quot;3&quot; unique_id=&quot;116028&quot;&gt;&lt;property id=&quot;20148&quot; value=&quot;5&quot;/&gt;&lt;property id=&quot;20300&quot; value=&quot;Slide 26&quot;/&gt;&lt;property id=&quot;20307&quot; value=&quot;281&quot;/&gt;&lt;/object&gt;&lt;object type=&quot;3&quot; unique_id=&quot;116029&quot;&gt;&lt;property id=&quot;20148&quot; value=&quot;5&quot;/&gt;&lt;property id=&quot;20300&quot; value=&quot;Slide 27&quot;/&gt;&lt;property id=&quot;20307&quot; value=&quot;282&quot;/&gt;&lt;/object&gt;&lt;object type=&quot;3&quot; unique_id=&quot;116030&quot;&gt;&lt;property id=&quot;20148&quot; value=&quot;5&quot;/&gt;&lt;property id=&quot;20300&quot; value=&quot;Slide 28&quot;/&gt;&lt;property id=&quot;20307&quot; value=&quot;283&quot;/&gt;&lt;/object&gt;&lt;object type=&quot;3&quot; unique_id=&quot;116036&quot;&gt;&lt;property id=&quot;20148&quot; value=&quot;5&quot;/&gt;&lt;property id=&quot;20300&quot; value=&quot;Slide 29&quot;/&gt;&lt;property id=&quot;20307&quot; value=&quot;289&quot;/&gt;&lt;/object&gt;&lt;object type=&quot;3&quot; unique_id=&quot;116037&quot;&gt;&lt;property id=&quot;20148&quot; value=&quot;5&quot;/&gt;&lt;property id=&quot;20300&quot; value=&quot;Slide 30&quot;/&gt;&lt;property id=&quot;20307&quot; value=&quot;290&quot;/&gt;&lt;/object&gt;&lt;object type=&quot;3&quot; unique_id=&quot;116038&quot;&gt;&lt;property id=&quot;20148&quot; value=&quot;5&quot;/&gt;&lt;property id=&quot;20300&quot; value=&quot;Slide 31&quot;/&gt;&lt;property id=&quot;20307&quot; value=&quot;291&quot;/&gt;&lt;/object&gt;&lt;object type=&quot;3&quot; unique_id=&quot;116039&quot;&gt;&lt;property id=&quot;20148&quot; value=&quot;5&quot;/&gt;&lt;property id=&quot;20300&quot; value=&quot;Slide 32&quot;/&gt;&lt;property id=&quot;20307&quot; value=&quot;292&quot;/&gt;&lt;/object&gt;&lt;object type=&quot;3&quot; unique_id=&quot;116040&quot;&gt;&lt;property id=&quot;20148&quot; value=&quot;5&quot;/&gt;&lt;property id=&quot;20300&quot; value=&quot;Slide 33&quot;/&gt;&lt;property id=&quot;20307&quot; value=&quot;293&quot;/&gt;&lt;/object&gt;&lt;object type=&quot;3&quot; unique_id=&quot;116041&quot;&gt;&lt;property id=&quot;20148&quot; value=&quot;5&quot;/&gt;&lt;property id=&quot;20300&quot; value=&quot;Slide 34&quot;/&gt;&lt;property id=&quot;20307&quot; value=&quot;294&quot;/&gt;&lt;/object&gt;&lt;object type=&quot;3&quot; unique_id=&quot;116042&quot;&gt;&lt;property id=&quot;20148&quot; value=&quot;5&quot;/&gt;&lt;property id=&quot;20300&quot; value=&quot;Slide 35&quot;/&gt;&lt;property id=&quot;20307&quot; value=&quot;295&quot;/&gt;&lt;/object&gt;&lt;object type=&quot;3&quot; unique_id=&quot;116043&quot;&gt;&lt;property id=&quot;20148&quot; value=&quot;5&quot;/&gt;&lt;property id=&quot;20300&quot; value=&quot;Slide 36&quot;/&gt;&lt;property id=&quot;20307&quot; value=&quot;296&quot;/&gt;&lt;/object&gt;&lt;object type=&quot;3&quot; unique_id=&quot;116044&quot;&gt;&lt;property id=&quot;20148&quot; value=&quot;5&quot;/&gt;&lt;property id=&quot;20300&quot; value=&quot;Slide 37&quot;/&gt;&lt;property id=&quot;20307&quot; value=&quot;297&quot;/&gt;&lt;/object&gt;&lt;object type=&quot;3&quot; unique_id=&quot;116045&quot;&gt;&lt;property id=&quot;20148&quot; value=&quot;5&quot;/&gt;&lt;property id=&quot;20300&quot; value=&quot;Slide 38&quot;/&gt;&lt;property id=&quot;20307&quot; value=&quot;298&quot;/&gt;&lt;/object&gt;&lt;object type=&quot;3&quot; unique_id=&quot;143797&quot;&gt;&lt;property id=&quot;20148&quot; value=&quot;5&quot;/&gt;&lt;property id=&quot;20300&quot; value=&quot;Slide 1&quot;/&gt;&lt;property id=&quot;20307&quot; value=&quot;29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2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15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x\frac{\partial}{\partial y}&#10;\left(F(r^2)\right)\right]-&#10;\left[y\frac{\partial}{\partial x}&#10;\left(F(r^2)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5"/>
  <p:tag name="PICTUREFILESIZE" val="62945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15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10}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4811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10}\int_R\,dx\,\wedge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680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10}{\color{red}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843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the wheel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75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lower the wheel tur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069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the more it slip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587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gamma(t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6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cur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53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how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25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amount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18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to 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6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2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wheel tur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199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s enclosed insi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375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the area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160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s proporti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77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24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to 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6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wheel; alway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08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ate of turn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08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whee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79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wheel; alway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08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faster we push the stylu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6"/>
  <p:tag name="PICTUREFILESIZE" val="2328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faster the wheel tur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961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ate of turn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08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whee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793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Why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2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{\color[rgb]{1,.38,0}V}(&#10;{\color[rgb]{0,.8,0}\gamma(t)}&#10;)]\cdot[&#10;{\color[rgb]{0,.8,0}\gamma'(t)}&#10;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610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0\le t\le 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581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gamma(t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6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more the stylus' velocity is 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3342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the wheel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75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lower the wheel tur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069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the more it slip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587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ph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33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[|}&#10;{\color[rgb]{1,.38,0}V}(&#10;{\color[rgb]{0,.8,0}\gamma(t)}&#10;){\color{blue}|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69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[|}&#10;{\color[rgb]{0,.8,0}\gamma'(t)}&#10;{\color{blue}|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36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cur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5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how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25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amount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187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2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wheel tur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199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s enclosed insi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375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the area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160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s proporti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77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gamma'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6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24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to 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wheel; alway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08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[\cos\phi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0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ate of turn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08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whee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793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{\color[rgb]{1,.38,0}V}(&#10;{\color[rgb]{0,.8,0}\gamma(t)}&#10;)]\cdot[&#10;{\color[rgb]{0,.8,0}\gamma'(t)}&#10;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610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1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{\color[rgb]{1,.38,0}V}(&#10;{\color[rgb]{0,.8,0}\gamma(t)}&#10;)]\cdot[&#10;{\color[rgb]{0,.8,0}\gamma'(t)}&#10;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610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546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cur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53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how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25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amount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187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2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wheel tur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199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s enclosed insi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375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the area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16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s proporti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77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gamma'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6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0\le t\le 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581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gamma(t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61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24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to 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wheel; alway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08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UB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83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${\color[rgb]{1,.38,0}V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63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31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rea enclo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79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ngth $=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80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29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x\cr 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89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R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88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length $=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80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2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to 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6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wheel; alway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08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&#10;${\color{red}W}{\color[rgb]{0,.8,0}(x,y)}$ be&#10;the 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2019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btained by rotating&#10;${\color{blue}R}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0"/>
  <p:tag name="PICTUREFILESIZE" val="2373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erclockwise by $\ps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924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R}{\color[rgb]{0,.8,0}(x,y)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74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(x,y)}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31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UB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83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${\color[rgb]{1,.38,0}V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63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24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to 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6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wheel; alway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08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ngth $=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80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:=\cos\psi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49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:=\sin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1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en stylus moves in direction of the wheel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5"/>
  <p:tag name="PICTUREFILESIZE" val="3400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wheel sli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207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W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40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29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x\cr 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891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c&amp;-s\cr s&amp;c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699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0:=\cos\pi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99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_0:=\sin\pi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985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doesn't turn at al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28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erclockwise&#10;by $\pi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2095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{\it i.e.}, by $90^\circ$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154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c_0&amp;-s_0\cr s_0&amp;c_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1148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btained by rotating&#10;${\color{red}W}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2432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{\color[rgb]{1,.38,0}V}{\color[rgb]{0,.8,0}(x,y)}$&#10;is the 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15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wheel tur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31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UB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83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${\color[rgb]{1,.38,0}V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63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R}{\color[rgb]{0,.8,0}(x,y)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74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(x,y)}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31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&#10;${\color{red}W}{\color[rgb]{0,.8,0}(x,y)}$ be&#10;the 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2019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btained by rotating&#10;${\color{blue}R}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0"/>
  <p:tag name="PICTUREFILESIZE" val="2373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erclockwise by $\ps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924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fast as possi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435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OP VIEW OF A DRAWING&#10;BOAR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6"/>
  <p:tag name="PICTUREFILESIZE" val="2993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more the stylus' velocity is 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3342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W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40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c&amp;-s\cr s&amp;c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699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erclockwise&#10;by $\pi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2095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{\it i.e.}, by $90^\circ$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154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0:=\cos\pi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998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0&amp;-1\cr1&amp;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0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x\cr 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89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the wheel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75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29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_0:=\sin\pi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985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ngth $=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80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:=\cos\psi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49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:=\sin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15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lower the wheel tur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069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24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to 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6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wheel; alway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08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cx-sy\cr sx+c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748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0&amp;-1\cr1&amp;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0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btained by rotating&#10;${\color{red}W}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2432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{\color[rgb]{1,.38,0}V}{\color[rgb]{0,.8,0}(x,y)}$&#10;is the 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150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UB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83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${\color[rgb]{1,.38,0}V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63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R}{\color[rgb]{0,.8,0}(x,y)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7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the more it slip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587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(x,y)}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31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&#10;${\color{red}W}{\color[rgb]{0,.8,0}(x,y)}$ be&#10;the 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2019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btained by rotating&#10;${\color{blue}R}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0"/>
  <p:tag name="PICTUREFILESIZE" val="2373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erclockwise by $\ps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924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erclockwise&#10;by $\pi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2095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24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to 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6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c&amp;-s\cr s&amp;c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699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{\it i.e.}, by $90^\circ$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154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0&amp;-1\cr1&amp;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0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x\cr 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891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cx-sy\cr sx+c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748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0&amp;-1\cr1&amp;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0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-sx-cy\cr cx-s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679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wheel; alway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08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ngth $=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80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:=\cos\psi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49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:=\sin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15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W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40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UB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83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${\color[rgb]{1,.38,0}V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63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R}{\color[rgb]{0,.8,0}(x,y)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74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(x,y)}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3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&#10;${\color{red}W}{\color[rgb]{0,.8,0}(x,y)}$ be&#10;the 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2019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btained by rotating&#10;${\color{blue}R}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0"/>
  <p:tag name="PICTUREFILESIZE" val="2373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erclockwise by $\ps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924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btained by rotating&#10;${\color{red}W}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2432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{\color[rgb]{1,.38,0}V}{\color[rgb]{0,.8,0}(x,y)}$&#10;is the 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150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erclockwise&#10;by $\pi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2095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ph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33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c&amp;-s\cr s&amp;c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699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{\it i.e.}, by $90^\circ$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154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0&amp;-1\cr1&amp;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0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x\cr 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891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cx-sy\cr sx+c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748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0&amp;-1\cr1&amp;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0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-sx-cy\cr cx-s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679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phi}$ varies in ti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66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ngth $=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80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-sx-cy,cx-sy)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204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W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40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UB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83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${\color[rgb]{1,.38,0}V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63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:=\cos\psi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49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:=\sin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1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en stylus moves perpendicular to the wheel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528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btained by rotating&#10;${\color{red}W}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2432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{\color[rgb]{1,.38,0}V}{\color[rgb]{0,.8,0}(x,y)}$&#10;is the 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150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:=\cos\psi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49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:=\sin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15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twee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798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ngth $=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80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when&#10;${\color{blue}\phi}=\frac{\pi}{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247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c&amp;-s\cr s&amp;c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699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0&amp;-1\cr1&amp;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0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x\cr 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891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cx-sy\cr sx+c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748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0&amp;-1\cr1&amp;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0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-sx-cy\cr cx-sy}\right]\frac{1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679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when&#10;${\color{blue}\phi}=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162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-sx-cy,cx-sy)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204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ngth $=r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35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40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13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47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{\color{blue}r/2}}{{\color{red}10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609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 tur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38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UB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83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${\color[rgb]{1,.38,0}V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63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:=\cos\psi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49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:=\sin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15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ut slips at the same tim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1971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-sx-cy,cx-sy)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20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03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ngth $=r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35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47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{\color{blue}r/2}}{{\color{red}10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609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UB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83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${\color[rgb]{1,.38,0}V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63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:=\cos\psi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49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:=\sin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15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\sqrt{x^2+y^2}]/[2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782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-sx-cy,cx-sy)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204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03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ngth $=r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35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-sx-cy,cx-sy)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204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sqrt{1-[(x^2+y^2)/(400)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2218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DON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97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UB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83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${\color[rgb]{1,.38,0}V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63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s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9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[{\color[rgb]{1,.38,0}V}(&#10;{\color[rgb]{0,.8,0}\gamma(t)}&#10;)]\cdot[&#10;{\color[rgb]{0,.8,0}\gamma'(t)}&#10;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637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-sx-cy,cx-sy)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204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ngth $=r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35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more the stylus' velocity is 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3342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gamma(t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61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the wheel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75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gamma'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6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0\le t\le 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581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[{\color[rgb]{1,.38,0}V}(&#10;{\color[rgb]{0,.8,0}\gamma(t)}&#10;)]\cdot[&#10;{\color[rgb]{0,.8,0}\gamma'(t)}&#10;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637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3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rea enclo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79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-sx-cy,cx-sy)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204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lower the wheel tur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0697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ength=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73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arametriz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0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or $C$ is ${\color[rgb]{0,.8,0}\gamma(t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61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 {\color[rgb]{0,.8,0}$0\le t\le T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63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24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the more it slip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587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to 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6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wheel; alway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08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p(x,y):=\frac{-sx-c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35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q(x,y):=\frac{cx-s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78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[{\color[rgb]{1,.38,0}V}(&#10;{\color[rgb]{0,.8,0}\gamma(t)}&#10;)]\cdot[&#10;{\color[rgb]{0,.8,0}\gamma'(t)}&#10;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637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-sx-cy,cx-sy)/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204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arametriz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0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24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or $C$ is ${\color[rgb]{0,.8,0}\gamma(t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614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 {\color[rgb]{0,.8,0}$0\le t\le T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63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hoose $\alpha,\beta:[0,T]\to{\mathbb R}$&#10;{\color[rgb]{0,.8,0}s.t.}~$\gamma(t)=&#10;(\alpha(t),\beta(t)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3514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C\,(p(x,y))\,dx+(q(x,y)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938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(p(x,y)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649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(q(x,y)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63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to 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6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p(\alpha(t),\beta(t)))\,&#10;(\alph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854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q(\alpha(t),\beta(t)))\,&#10;(\bet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883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:=(p(x,y))\,dx+(q(x,y))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4167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p(x,y):=\frac{-sx-c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35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q(x,y):=\frac{cx-s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78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[{\color[rgb]{1,.38,0}V}(&#10;{\color[rgb]{0,.8,0}\gamma(t)}&#10;)]\cdot[&#10;{\color[rgb]{0,.8,0}\gamma'(t)}&#10;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637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wheel; alway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087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arametriz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0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or $C$ is ${\color[rgb]{0,.8,0}\gamma(t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61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 {\color[rgb]{0,.8,0}$0\le t\le T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63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x=(\alpha'(t))\,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42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y=(\beta'(t))\,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2915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tylus; tr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087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hoose $\alpha,\beta:[0,T]\to{\mathbb R}$&#10;{\color[rgb]{0,.8,0}s.t.}~$\gamma(t)=&#10;(\alpha(t),\beta(t)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35148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232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equal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49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\,\,p(x,y)\,\,,\,\,q(x,y)\,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2765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\alpha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06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=\beta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40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:=(p(x,y))\,dx+(q(x,y))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416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p(x,y):=\frac{-sx-c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35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7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q(x,y):=\frac{cx-s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78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[{\color[rgb]{1,.38,0}V}(&#10;{\color[rgb]{0,.8,0}\gamma(t)}&#10;)]\cdot[&#10;{\color[rgb]{0,.8,0}\gamma'(t)}&#10;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6374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arametriz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0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or $C$ is ${\color[rgb]{0,.8,0}\gamma(t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61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 {\color[rgb]{0,.8,0}$0\le t\le T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63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cur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53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hoose $\alpha,\beta:[0,T]\to{\mathbb R}$&#10;{\color[rgb]{0,.8,0}s.t.}~$\gamma(t)=&#10;(\alpha(t),\beta(t)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35148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23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\,\,p(x,y)\,\,,\,\,q(x,y)\,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276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q(\alpha(t),\beta(t)))\,&#10;(\bet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883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p(\alpha(t),\beta(t)))\,&#10;(\alph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854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q(\alpha(t),\beta(t)))\,&#10;(\bet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883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how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25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p(\alpha(t),\beta(t)))\,&#10;(\alph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854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quad\alpha'(t)\quad,\quad\beta'(t)\quad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369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&#10;p(\alpha(t),\beta(t))\quad,\quad&#10;q(\alpha(t),\beta(t)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651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p(\alpha(t),\beta(t)))\,&#10;(\alph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854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q(\alpha(t),\beta(t)))\,&#10;(\bet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883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:=(p(x,y))\,dx+(q(x,y))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416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p(x,y):=\frac{-sx-c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35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q(x,y):=\frac{cx-s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78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amount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187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[{\color[rgb]{1,.38,0}V}(&#10;{\color[rgb]{0,.8,0}\gamma(t)}&#10;)]\cdot[&#10;{\color[rgb]{0,.8,0}\gamma'(t)}&#10;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637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arametriz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07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or $C$ is ${\color[rgb]{0,.8,0}\gamma(t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61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 {\color[rgb]{0,.8,0}$0\le t\le T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63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wheel tur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199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hoose $\alpha,\beta:[0,T]\to{\mathbb R}$&#10;{\color[rgb]{0,.8,0}s.t.}~$\gamma(t)=&#10;(\alpha(t),\beta(t)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3514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23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\,\,p(x,y)\,\,,\,\,q(x,y)\,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276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&#10;p(\alpha(t),\beta(t))\quad,\quad&#10;q(\alpha(t),\beta(t)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651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quad\alpha'(t)\quad,\quad\beta'(t)\quad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3693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546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s enclosed insi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375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p(\alpha(t),\beta(t)))\,&#10;(\alph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854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q(\alpha(t),\beta(t)))\,&#10;(\bet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883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:=(p(x,y))\,dx+(q(x,y))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416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p(x,y):=\frac{-sx-c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35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q(x,y):=\frac{cx-s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784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[{\color[rgb]{1,.38,0}V}(&#10;{\color[rgb]{0,.8,0}\gamma(t)}&#10;)]\cdot[&#10;{\color[rgb]{0,.8,0}\gamma'(t)}&#10;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637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arametriz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0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the area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1609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or $C$ is ${\color[rgb]{0,.8,0}\gamma(t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61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 {\color[rgb]{0,.8,0}$0\le t\le T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632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hoose $\alpha,\beta:[0,T]\to{\mathbb R}$&#10;{\color[rgb]{0,.8,0}s.t.}~$\gamma(t)=&#10;(\alpha(t),\beta(t)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3514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23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OP VIEW OF A DRAWING&#10;BOAR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6"/>
  <p:tag name="PICTUREFILESIZE" val="2993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s proporti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77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\,\,p(x,y)\,\,,\,\,q(x,y)\,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276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[&#10;{\color[rgb]{1,.38,0}V}&#10;({\color[rgb]{0,.8,0}\gamma(t)})]\cdot&#10;[{\color[rgb]{0,.8,0}\gamma'(t)}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637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p(\alpha(t),\beta(t)))\,&#10;(\alph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854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q(\alpha(t),\beta(t)))\,&#10;(\bet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8832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:=(p(x,y))\,dx+(q(x,y))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416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p(x,y):=\frac{-sx-c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35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q(x,y):=\frac{cx-s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78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0\le t\le 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581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[{\color[rgb]{1,.38,0}V}(&#10;{\color[rgb]{0,.8,0}\gamma(t)}&#10;)]\cdot[&#10;{\color[rgb]{0,.8,0}\gamma'(t)}&#10;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6374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arametriz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0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or $C$ is ${\color[rgb]{0,.8,0}\gamma(t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61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 {\color[rgb]{0,.8,0}$0\le t\le T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632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hoose $\alpha,\beta:[0,T]\to{\mathbb R}$&#10;{\color[rgb]{0,.8,0}s.t.}~$\gamma(t)=&#10;(\alpha(t),\beta(t)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35148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23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quad\alpha'(t)\quad,\quad\beta'(t)\quad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3693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7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5467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 V\quad&#10;(\quad\alpha(t)\quad,\quad\beta(t)\quad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1632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gamma(t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61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\,\,p(x,y)\,\,,\,\,q(x,y)\,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276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p(\alpha(t),\beta(t)))\,&#10;(\alph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8545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(q(\alpha(t),\beta(t)))\,&#10;(\beta'(t)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883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:=(p(x,y))\,dx+(q(x,y))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4167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p(x,y):=\frac{-sx-c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352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q(x,y):=\frac{cx-s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784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arametriz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07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or $C$ is ${\color[rgb]{0,.8,0}\gamma(t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614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 {\color[rgb]{0,.8,0}$0\le t\le T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632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hoose $\alpha,\beta:[0,T]\to{\mathbb R}$&#10;{\color[rgb]{0,.8,0}s.t.}~$\gamma(t)=&#10;(\alpha(t),\beta(t)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35148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23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ph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33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quad\alpha'(t)\quad,\quad\beta'(t)\quad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3693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76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5467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232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V}{\color[rgb]{0,.8,0}(x,y)}&#10;=(\,\,p(x,y)\,\,,\,\,q(x,y)\,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2765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 V\quad&#10;(\quad\alpha(t)\quad,\quad\beta(t)\quad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1632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\,[&#10;{\color[rgb]{1,.38,0}V}&#10;({\color[rgb]{0,.8,0}\gamma(t)})]\cdot&#10;[{\color[rgb]{0,.8,0}\gamma'(t)}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637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phi}$ varies in ti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66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:=(p(x,y))\,dx+(q(x,y))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4167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p(x,y):=\frac{-sx-c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352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q(x,y):=\frac{cx-sy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784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arametriz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07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or $C$ is ${\color[rgb]{0,.8,0}\gamma(t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6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27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 {\color[rgb]{0,.8,0}$0\le t\le T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632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232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31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rea enclo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79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8689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232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R:=$ set of points enclo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19775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TOKES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852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889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gamma'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60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31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rea enclo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792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ph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33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faster we push the stylu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6"/>
  <p:tag name="PICTUREFILESIZE" val="23284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R:=$ set of points enclo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19775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rea of 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945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faster the wheel tur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9613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R:=$ set of points enclo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1977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31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rea enclo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792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V{\color[rgb]{0,.8,0}(x,y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65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rea of 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945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 can we find the area enclosed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76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\frac{\partial}{\partial y}&#10;\left(\frac{sx}{r}+\frac{y}{20}\right)\right]+&#10;\left[\frac{\partial}{\partial x}&#10;\left(\frac{x}{20}-\frac{sy}{r}\right)\right]\right)&#10;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2"/>
  <p:tag name="PICTUREFILESIZE" val="64419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\frac{\partial}{\partial y}&#10;\left(\frac{sx}{r}\right)\right]+&#10;\frac{1}{20}+\frac{1}{20}-&#10;\left[\frac{\partial}{\partial x}&#10;\left(\frac{sy}{r}\right)\right]\right)&#10;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2"/>
  <p:tag name="PICTUREFILESIZE" val="6236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\partial}{\partial y}&#10;\left(\frac{-sx-cy}{r}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927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dy\,\wedge\,d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812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\partial}{\partial x}&#10;\left(\frac{cx-sy}{r}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817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\&amp; swing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092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dx\,\wedge\,d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841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dx\wedge d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747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left[\frac{\partial}{\partial y}&#10;\left(\frac{sx+cy}{r}\right)\right]+&#10;\left[\frac{\partial}{\partial x}&#10;\left(\frac{cx-sy}{r}\right)\right]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4898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15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c}{r}=\frac{1}{2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23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hinge; piv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03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15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\frac{\partial}{\partial y}&#10;\left(\frac{sx}{r}\right)\right]+&#10;\frac{1}{20}+\frac{1}{20}-&#10;\left[\frac{\partial}{\partial x}&#10;\left(\frac{sy}{r}\right)\right]\right)&#10;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2"/>
  <p:tag name="PICTUREFILESIZE" val="6236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\frac{\partial}{\partial y}&#10;\left(\frac{sx}{r}\right)\right]+&#10;\frac{1}{20}+\frac{1}{20}-&#10;\left[\frac{\partial}{\partial x}&#10;\left(\frac{sy}{r}\right)\right]\right)&#10;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2"/>
  <p:tag name="PICTUREFILESIZE" val="62366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\frac{\partial}{\partial y}&#10;\left(\frac{sx}{r}\right)\right]-&#10;\left[\frac{\partial}{\partial x}&#10;\left(\frac{sy}{r}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5"/>
  <p:tag name="PICTUREFILESIZE" val="5859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econd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43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faster we push the stylu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6"/>
  <p:tag name="PICTUREFILESIZE" val="23284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\frac{\partial}{\partial y}&#10;\left(\frac{sx}{r}\right)\right]+&#10;\frac{1}{20}+\frac{1}{20}-&#10;\left[\frac{\partial}{\partial x}&#10;\left(\frac{sy}{r}\right)\right]\right)&#10;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2"/>
  <p:tag name="PICTUREFILESIZE" val="62366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15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\frac{\partial}{\partial y}&#10;\left(\frac{sx}{r}\right)\right]-&#10;\left[\frac{\partial}{\partial x}&#10;\left(\frac{sy}{r}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5"/>
  <p:tag name="PICTUREFILESIZE" val="5859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x\frac{\partial}{\partial y}&#10;\left(\frac{s}{r}\right)\right]-&#10;\left[y\frac{\partial}{\partial x}&#10;\left(\frac{s}{r}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5"/>
  <p:tag name="PICTUREFILESIZE" val="58625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s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86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=\frac{\sqrt{1-c^2}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954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faster the wheel tur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9613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=\frac{\sqrt{1-(r^2/(400))}}{\sqrt{r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2167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=F(r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524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F(q):=\sqrt{\frac{1}{q}-\frac{1}{400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9810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s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86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0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06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=\sqrt{\frac{1}{r^2}-\frac{1}{400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5150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=F(r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524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own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63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15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x\frac{\partial}{\partial y}&#10;\left(\frac{s}{r}\right)\right]-&#10;\left[y\frac{\partial}{\partial x}&#10;\left(\frac{s}{r}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5"/>
  <p:tag name="PICTUREFILESIZE" val="58625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x\frac{\partial}{\partial y}&#10;\left(\frac{s}{r}\right)\right]-&#10;\left[y\frac{\partial}{\partial x}&#10;\left(\frac{s}{r}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5"/>
  <p:tag name="PICTUREFILESIZE" val="586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phi}$ varies in ti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66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drawing bo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573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x\frac{\partial}{\partial y}&#10;\left(F(r^2)\right)\right]-&#10;\left[y\frac{\partial}{\partial x}&#10;\left(F(r^2)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5"/>
  <p:tag name="PICTUREFILESIZE" val="62945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s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86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=F(r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524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F(q):=\sqrt{\frac{1}{q}-\frac{1}{400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9810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rst le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27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15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x\frac{\partial}{\partial y}&#10;\left(\frac{s}{r}\right)\right]-&#10;\left[y\frac{\partial}{\partial x}&#10;\left(\frac{s}{r}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5"/>
  <p:tag name="PICTUREFILESIZE" val="58625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x\frac{\partial}{\partial y}&#10;\left(F(r^2)\right)\right]-&#10;\left[y\frac{\partial}{\partial x}&#10;\left(F(r^2)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5"/>
  <p:tag name="PICTUREFILESIZE" val="62945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x[F'(r^2)]\left[\frac{\partial}{\partial y}&#10;\left(r^2\right)\right]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2953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fixed; pin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42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y[F'(r^2)]\left[\frac{\partial}{\partial x}&#10;\left(r^2\right)\right]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27464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x[F'(r^2)]\frac{\partial}{\partial y}&#10;\left(x^2+y^2\right)\right]-&#10;\left[y[F'(r^2)]\frac{\partial}{\partial x}&#10;\left(x^2+y^2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8"/>
  <p:tag name="PICTUREFILESIZE" val="55180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Chain Ru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296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hain Ru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295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s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861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=F(r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524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F(q):=\sqrt{\frac{1}{q}-\frac{1}{400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981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more the stylus' velocity is perpendic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33428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x[F'(r^2)]\frac{\partial}{\partial y}&#10;\left(x^2+y^2\right)\right]-&#10;\left[y[F'(r^2)]\frac{\partial}{\partial x}&#10;\left(x^2+y^2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8"/>
  <p:tag name="PICTUREFILESIZE" val="55180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15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12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x[F'(r^2)]\frac{\partial}{\partial y}&#10;\left(x^2+y^2\right)\right]-&#10;\left[y[F'(r^2)]\frac{\partial}{\partial x}&#10;\left(x^2+y^2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8"/>
  <p:tag name="PICTUREFILESIZE" val="55180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x[F'(r^2)]&#10;\left(2y\right)\right]-&#10;\left[y[F'(r^2)]&#10;\left(2x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32397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x\frac{\partial}{\partial y}&#10;\left(F(r^2)\right)\right]-&#10;\left[y\frac{\partial}{\partial x}&#10;\left(F(r^2)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5"/>
  <p:tag name="PICTUREFILESIZE" val="62945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x\frac{\partial}{\partial y}&#10;\left(F(r^2)\right)\right]-&#10;\left[y\frac{\partial}{\partial x}&#10;\left(F(r^2)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5"/>
  <p:tag name="PICTUREFILESIZE" val="6294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48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s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861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=F(r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524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F(q):=\sqrt{\frac{1}{q}-\frac{1}{400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9810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unit leng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2221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x\frac{\partial}{\partial y}&#10;\left(F(r^2)\right)\right]-&#10;\left[y\frac{\partial}{\partial x}&#10;\left(F(r^2)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5"/>
  <p:tag name="PICTUREFILESIZE" val="62945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x[F'(r^2)]&#10;\left(2y\right)\right]-&#10;\left[y[F'(r^2)]&#10;\left(2x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32397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x[F'(r^2)]\frac{\partial}{\partial y}&#10;\left(x^2+y^2\right)\right]-&#10;\left[y[F'(r^2)]\frac{\partial}{\partial x}&#10;\left(x^2+y^2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8"/>
  <p:tag name="PICTUREFILESIZE" val="55180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[F'(r^2)]&#10;\left(2xy\right)\right]-&#10;\left[[F'(r^2)]&#10;\left(2xy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32062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{\color[rgb]{1,.38,0}V}(&#10;{\color[rgb]{0,.8,0}\gamma(t)}&#10;)]\cdot[&#10;{\color[rgb]{0,.8,0}\gamma'(t)}&#10;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6108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s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861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=F(r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524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F(q):=\sqrt{\frac{1}{q}-\frac{1}{400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9810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gamma'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60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r/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30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15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left[x\frac{\partial}{\partial y}&#10;\left(F(r^2)\right)\right]-&#10;\left[y\frac{\partial}{\partial x}&#10;\left(F(r^2)\right)\right]&#10;+\frac{1}{10}\right)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5"/>
  <p:tag name="PICTUREFILESIZE" val="62945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R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7512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15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10}(dx\,\wedge\,d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481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1-c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42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tal amount the wheel tur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17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0\le t\le 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5819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omega=&#10;\left(\frac{-sx-cy}{r}\right)\,dx+&#10;\left(\frac{cx-sy}{r}\right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0968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s}{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861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=F(r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524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F(q):=\sqrt{\frac{1}{q}-\frac{1}{400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9810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A}/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2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=\int_R\,dx\wedge 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2910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O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963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03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42</Words>
  <Application>Microsoft Office PowerPoint</Application>
  <PresentationFormat>On-screen Show (4:3)</PresentationFormat>
  <Paragraphs>41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266</cp:revision>
  <dcterms:created xsi:type="dcterms:W3CDTF">2007-11-29T22:28:17Z</dcterms:created>
  <dcterms:modified xsi:type="dcterms:W3CDTF">2012-02-15T20:26:12Z</dcterms:modified>
</cp:coreProperties>
</file>