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734" r:id="rId2"/>
    <p:sldId id="644" r:id="rId3"/>
    <p:sldId id="645" r:id="rId4"/>
    <p:sldId id="646" r:id="rId5"/>
    <p:sldId id="691" r:id="rId6"/>
    <p:sldId id="689" r:id="rId7"/>
    <p:sldId id="649" r:id="rId8"/>
    <p:sldId id="692" r:id="rId9"/>
    <p:sldId id="651" r:id="rId10"/>
    <p:sldId id="693" r:id="rId11"/>
    <p:sldId id="694" r:id="rId12"/>
    <p:sldId id="695" r:id="rId13"/>
    <p:sldId id="702" r:id="rId14"/>
    <p:sldId id="697" r:id="rId15"/>
    <p:sldId id="698" r:id="rId16"/>
    <p:sldId id="654" r:id="rId17"/>
    <p:sldId id="655" r:id="rId18"/>
    <p:sldId id="705" r:id="rId19"/>
    <p:sldId id="656" r:id="rId20"/>
    <p:sldId id="657" r:id="rId21"/>
    <p:sldId id="658" r:id="rId22"/>
    <p:sldId id="703" r:id="rId23"/>
    <p:sldId id="704" r:id="rId24"/>
    <p:sldId id="660" r:id="rId25"/>
    <p:sldId id="661" r:id="rId26"/>
    <p:sldId id="662" r:id="rId27"/>
    <p:sldId id="700" r:id="rId28"/>
    <p:sldId id="701" r:id="rId29"/>
    <p:sldId id="663" r:id="rId30"/>
    <p:sldId id="664" r:id="rId31"/>
    <p:sldId id="665" r:id="rId32"/>
    <p:sldId id="699" r:id="rId33"/>
    <p:sldId id="667" r:id="rId34"/>
    <p:sldId id="668" r:id="rId35"/>
    <p:sldId id="669" r:id="rId36"/>
    <p:sldId id="670" r:id="rId37"/>
    <p:sldId id="671" r:id="rId38"/>
    <p:sldId id="672" r:id="rId39"/>
    <p:sldId id="673" r:id="rId40"/>
    <p:sldId id="674" r:id="rId41"/>
    <p:sldId id="675" r:id="rId42"/>
    <p:sldId id="676" r:id="rId43"/>
    <p:sldId id="677" r:id="rId44"/>
    <p:sldId id="678" r:id="rId45"/>
    <p:sldId id="679" r:id="rId46"/>
    <p:sldId id="680" r:id="rId47"/>
    <p:sldId id="681" r:id="rId48"/>
    <p:sldId id="682" r:id="rId49"/>
    <p:sldId id="684" r:id="rId50"/>
    <p:sldId id="685" r:id="rId51"/>
    <p:sldId id="686" r:id="rId52"/>
    <p:sldId id="687" r:id="rId53"/>
    <p:sldId id="688" r:id="rId54"/>
    <p:sldId id="706" r:id="rId55"/>
    <p:sldId id="707" r:id="rId56"/>
    <p:sldId id="708" r:id="rId57"/>
    <p:sldId id="709" r:id="rId58"/>
    <p:sldId id="710" r:id="rId59"/>
    <p:sldId id="711" r:id="rId60"/>
    <p:sldId id="712" r:id="rId61"/>
    <p:sldId id="713" r:id="rId62"/>
    <p:sldId id="714" r:id="rId63"/>
    <p:sldId id="715" r:id="rId64"/>
    <p:sldId id="716" r:id="rId65"/>
    <p:sldId id="717" r:id="rId66"/>
    <p:sldId id="718" r:id="rId67"/>
    <p:sldId id="719" r:id="rId68"/>
    <p:sldId id="720" r:id="rId69"/>
    <p:sldId id="721" r:id="rId70"/>
    <p:sldId id="722" r:id="rId71"/>
    <p:sldId id="723" r:id="rId72"/>
    <p:sldId id="724" r:id="rId73"/>
    <p:sldId id="725" r:id="rId74"/>
    <p:sldId id="730" r:id="rId75"/>
    <p:sldId id="731" r:id="rId76"/>
    <p:sldId id="732" r:id="rId77"/>
    <p:sldId id="733" r:id="rId78"/>
  </p:sldIdLst>
  <p:sldSz cx="9144000" cy="6858000" type="screen4x3"/>
  <p:notesSz cx="6858000" cy="9144000"/>
  <p:custDataLst>
    <p:tags r:id="rId8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1" autoAdjust="0"/>
    <p:restoredTop sz="98677" autoAdjust="0"/>
  </p:normalViewPr>
  <p:slideViewPr>
    <p:cSldViewPr>
      <p:cViewPr varScale="1">
        <p:scale>
          <a:sx n="76" d="100"/>
          <a:sy n="76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F642F1-C86D-451E-8139-F7338F7AC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2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B74FC-57BA-4CEC-B347-F733118DC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7DC1F-3669-4BE8-868B-2C9BB29E7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5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8E7E5-E1A3-4F9D-A19B-EA5219AF9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D2815-BECE-43D9-B54C-A69C9A169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7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36934-D2A4-4159-9FDF-E95EACBB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8BA14-D942-4BCF-A885-E90B3EAA4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1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4E04D-477B-4802-8B06-681BABAAA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5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A5CFA-9B15-4BF9-99F6-05AB4BA0F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29C03-F91C-467F-BDE3-B6BB19360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2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B050A-526A-4A01-97DA-3CFF17969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207A4-794F-46C9-97DA-6A94EDE8A5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94FA97-5C3B-49B5-897D-F6C45C93A7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2.png"/><Relationship Id="rId39" Type="http://schemas.openxmlformats.org/officeDocument/2006/relationships/image" Target="../media/image42.png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38.png"/><Relationship Id="rId41" Type="http://schemas.openxmlformats.org/officeDocument/2006/relationships/image" Target="../media/image55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tags" Target="../tags/tag202.xml"/><Relationship Id="rId32" Type="http://schemas.openxmlformats.org/officeDocument/2006/relationships/image" Target="../media/image47.png"/><Relationship Id="rId37" Type="http://schemas.openxmlformats.org/officeDocument/2006/relationships/image" Target="../media/image41.png"/><Relationship Id="rId40" Type="http://schemas.openxmlformats.org/officeDocument/2006/relationships/image" Target="../media/image51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image" Target="../media/image37.png"/><Relationship Id="rId36" Type="http://schemas.openxmlformats.org/officeDocument/2006/relationships/image" Target="../media/image40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image" Target="../media/image43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image" Target="../media/image40.png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34" Type="http://schemas.openxmlformats.org/officeDocument/2006/relationships/image" Target="../media/image47.png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image" Target="../media/image4.png"/><Relationship Id="rId33" Type="http://schemas.openxmlformats.org/officeDocument/2006/relationships/image" Target="../media/image58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image" Target="../media/image42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image" Target="../media/image2.png"/><Relationship Id="rId32" Type="http://schemas.openxmlformats.org/officeDocument/2006/relationships/image" Target="../media/image57.png"/><Relationship Id="rId37" Type="http://schemas.openxmlformats.org/officeDocument/2006/relationships/image" Target="../media/image49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1.png"/><Relationship Id="rId36" Type="http://schemas.openxmlformats.org/officeDocument/2006/relationships/image" Target="../media/image46.png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image" Target="../media/image44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image" Target="../media/image36.png"/><Relationship Id="rId30" Type="http://schemas.openxmlformats.org/officeDocument/2006/relationships/image" Target="../media/image43.png"/><Relationship Id="rId35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9.png"/><Relationship Id="rId3" Type="http://schemas.openxmlformats.org/officeDocument/2006/relationships/tags" Target="../tags/tag227.xml"/><Relationship Id="rId21" Type="http://schemas.openxmlformats.org/officeDocument/2006/relationships/tags" Target="../tags/tag245.xml"/><Relationship Id="rId34" Type="http://schemas.openxmlformats.org/officeDocument/2006/relationships/image" Target="../media/image40.png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image" Target="../media/image4.png"/><Relationship Id="rId38" Type="http://schemas.openxmlformats.org/officeDocument/2006/relationships/image" Target="../media/image58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29" Type="http://schemas.openxmlformats.org/officeDocument/2006/relationships/image" Target="../media/image47.png"/><Relationship Id="rId41" Type="http://schemas.openxmlformats.org/officeDocument/2006/relationships/image" Target="../media/image61.pn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tags" Target="../tags/tag248.xml"/><Relationship Id="rId32" Type="http://schemas.openxmlformats.org/officeDocument/2006/relationships/image" Target="../media/image2.png"/><Relationship Id="rId37" Type="http://schemas.openxmlformats.org/officeDocument/2006/relationships/image" Target="../media/image42.png"/><Relationship Id="rId40" Type="http://schemas.openxmlformats.org/officeDocument/2006/relationships/image" Target="../media/image59.pn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image" Target="../media/image50.png"/><Relationship Id="rId36" Type="http://schemas.openxmlformats.org/officeDocument/2006/relationships/image" Target="../media/image41.png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31" Type="http://schemas.openxmlformats.org/officeDocument/2006/relationships/image" Target="../media/image60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image" Target="../media/image43.png"/><Relationship Id="rId30" Type="http://schemas.openxmlformats.org/officeDocument/2006/relationships/image" Target="../media/image57.png"/><Relationship Id="rId35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0.png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34" Type="http://schemas.openxmlformats.org/officeDocument/2006/relationships/image" Target="../media/image2.png"/><Relationship Id="rId42" Type="http://schemas.openxmlformats.org/officeDocument/2006/relationships/image" Target="../media/image64.png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image" Target="../media/image63.png"/><Relationship Id="rId38" Type="http://schemas.openxmlformats.org/officeDocument/2006/relationships/image" Target="../media/image50.png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29" Type="http://schemas.openxmlformats.org/officeDocument/2006/relationships/image" Target="../media/image47.png"/><Relationship Id="rId41" Type="http://schemas.openxmlformats.org/officeDocument/2006/relationships/image" Target="../media/image42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image" Target="../media/image60.png"/><Relationship Id="rId37" Type="http://schemas.openxmlformats.org/officeDocument/2006/relationships/image" Target="../media/image58.png"/><Relationship Id="rId40" Type="http://schemas.openxmlformats.org/officeDocument/2006/relationships/image" Target="../media/image41.pn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image" Target="../media/image43.png"/><Relationship Id="rId36" Type="http://schemas.openxmlformats.org/officeDocument/2006/relationships/image" Target="../media/image36.png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image" Target="../media/image57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image" Target="../media/image61.png"/><Relationship Id="rId30" Type="http://schemas.openxmlformats.org/officeDocument/2006/relationships/image" Target="../media/image62.png"/><Relationship Id="rId35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2.png"/><Relationship Id="rId39" Type="http://schemas.openxmlformats.org/officeDocument/2006/relationships/image" Target="../media/image55.png"/><Relationship Id="rId3" Type="http://schemas.openxmlformats.org/officeDocument/2006/relationships/tags" Target="../tags/tag277.xml"/><Relationship Id="rId21" Type="http://schemas.openxmlformats.org/officeDocument/2006/relationships/tags" Target="../tags/tag295.xml"/><Relationship Id="rId34" Type="http://schemas.openxmlformats.org/officeDocument/2006/relationships/image" Target="../media/image42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7.png"/><Relationship Id="rId38" Type="http://schemas.openxmlformats.org/officeDocument/2006/relationships/image" Target="../media/image61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image" Target="../media/image40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image" Target="../media/image50.png"/><Relationship Id="rId37" Type="http://schemas.openxmlformats.org/officeDocument/2006/relationships/image" Target="../media/image60.png"/><Relationship Id="rId40" Type="http://schemas.openxmlformats.org/officeDocument/2006/relationships/image" Target="../media/image65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image" Target="../media/image36.png"/><Relationship Id="rId36" Type="http://schemas.openxmlformats.org/officeDocument/2006/relationships/image" Target="../media/image57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43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image" Target="../media/image4.png"/><Relationship Id="rId30" Type="http://schemas.openxmlformats.org/officeDocument/2006/relationships/image" Target="../media/image41.png"/><Relationship Id="rId35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5" Type="http://schemas.openxmlformats.org/officeDocument/2006/relationships/image" Target="../media/image66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image" Target="../media/image67.png"/><Relationship Id="rId26" Type="http://schemas.openxmlformats.org/officeDocument/2006/relationships/image" Target="../media/image70.png"/><Relationship Id="rId3" Type="http://schemas.openxmlformats.org/officeDocument/2006/relationships/tags" Target="../tags/tag303.xml"/><Relationship Id="rId21" Type="http://schemas.openxmlformats.org/officeDocument/2006/relationships/image" Target="../media/image37.png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image" Target="../media/image36.png"/><Relationship Id="rId29" Type="http://schemas.openxmlformats.org/officeDocument/2006/relationships/image" Target="../media/image73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image" Target="../media/image39.png"/><Relationship Id="rId28" Type="http://schemas.openxmlformats.org/officeDocument/2006/relationships/image" Target="../media/image72.png"/><Relationship Id="rId10" Type="http://schemas.openxmlformats.org/officeDocument/2006/relationships/tags" Target="../tags/tag310.xml"/><Relationship Id="rId19" Type="http://schemas.openxmlformats.org/officeDocument/2006/relationships/image" Target="../media/image2.png"/><Relationship Id="rId31" Type="http://schemas.openxmlformats.org/officeDocument/2006/relationships/image" Target="../media/image75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image" Target="../media/image38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image" Target="../media/image71.png"/><Relationship Id="rId39" Type="http://schemas.openxmlformats.org/officeDocument/2006/relationships/image" Target="../media/image81.png"/><Relationship Id="rId3" Type="http://schemas.openxmlformats.org/officeDocument/2006/relationships/tags" Target="../tags/tag319.xml"/><Relationship Id="rId21" Type="http://schemas.openxmlformats.org/officeDocument/2006/relationships/tags" Target="../tags/tag337.xml"/><Relationship Id="rId34" Type="http://schemas.openxmlformats.org/officeDocument/2006/relationships/image" Target="../media/image36.png"/><Relationship Id="rId42" Type="http://schemas.openxmlformats.org/officeDocument/2006/relationships/image" Target="../media/image84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image" Target="../media/image76.png"/><Relationship Id="rId33" Type="http://schemas.openxmlformats.org/officeDocument/2006/relationships/image" Target="../media/image4.png"/><Relationship Id="rId38" Type="http://schemas.openxmlformats.org/officeDocument/2006/relationships/image" Target="../media/image80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29" Type="http://schemas.openxmlformats.org/officeDocument/2006/relationships/image" Target="../media/image74.png"/><Relationship Id="rId41" Type="http://schemas.openxmlformats.org/officeDocument/2006/relationships/image" Target="../media/image83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75.png"/><Relationship Id="rId32" Type="http://schemas.openxmlformats.org/officeDocument/2006/relationships/image" Target="../media/image2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3.png"/><Relationship Id="rId36" Type="http://schemas.openxmlformats.org/officeDocument/2006/relationships/image" Target="../media/image78.png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image" Target="../media/image67.png"/><Relationship Id="rId44" Type="http://schemas.openxmlformats.org/officeDocument/2006/relationships/image" Target="../media/image86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image" Target="../media/image77.png"/><Relationship Id="rId30" Type="http://schemas.openxmlformats.org/officeDocument/2006/relationships/image" Target="../media/image70.png"/><Relationship Id="rId35" Type="http://schemas.openxmlformats.org/officeDocument/2006/relationships/image" Target="../media/image58.png"/><Relationship Id="rId43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image" Target="../media/image77.png"/><Relationship Id="rId39" Type="http://schemas.openxmlformats.org/officeDocument/2006/relationships/image" Target="../media/image86.png"/><Relationship Id="rId3" Type="http://schemas.openxmlformats.org/officeDocument/2006/relationships/tags" Target="../tags/tag341.xml"/><Relationship Id="rId21" Type="http://schemas.openxmlformats.org/officeDocument/2006/relationships/tags" Target="../tags/tag359.xml"/><Relationship Id="rId34" Type="http://schemas.openxmlformats.org/officeDocument/2006/relationships/image" Target="../media/image81.png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image" Target="../media/image71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tags" Target="../tags/tag358.xml"/><Relationship Id="rId29" Type="http://schemas.openxmlformats.org/officeDocument/2006/relationships/image" Target="../media/image70.png"/><Relationship Id="rId41" Type="http://schemas.openxmlformats.org/officeDocument/2006/relationships/image" Target="../media/image88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image" Target="../media/image76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image" Target="../media/image75.png"/><Relationship Id="rId28" Type="http://schemas.openxmlformats.org/officeDocument/2006/relationships/image" Target="../media/image74.png"/><Relationship Id="rId36" Type="http://schemas.openxmlformats.org/officeDocument/2006/relationships/image" Target="../media/image83.png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image" Target="../media/image78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3.png"/><Relationship Id="rId30" Type="http://schemas.openxmlformats.org/officeDocument/2006/relationships/image" Target="../media/image67.png"/><Relationship Id="rId35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26" Type="http://schemas.openxmlformats.org/officeDocument/2006/relationships/tags" Target="../tags/tag385.xml"/><Relationship Id="rId39" Type="http://schemas.openxmlformats.org/officeDocument/2006/relationships/image" Target="../media/image87.png"/><Relationship Id="rId3" Type="http://schemas.openxmlformats.org/officeDocument/2006/relationships/tags" Target="../tags/tag362.xml"/><Relationship Id="rId21" Type="http://schemas.openxmlformats.org/officeDocument/2006/relationships/tags" Target="../tags/tag380.xml"/><Relationship Id="rId34" Type="http://schemas.openxmlformats.org/officeDocument/2006/relationships/image" Target="../media/image43.png"/><Relationship Id="rId42" Type="http://schemas.openxmlformats.org/officeDocument/2006/relationships/image" Target="../media/image90.png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tags" Target="../tags/tag384.xml"/><Relationship Id="rId33" Type="http://schemas.openxmlformats.org/officeDocument/2006/relationships/image" Target="../media/image41.png"/><Relationship Id="rId38" Type="http://schemas.openxmlformats.org/officeDocument/2006/relationships/image" Target="../media/image83.png"/><Relationship Id="rId46" Type="http://schemas.openxmlformats.org/officeDocument/2006/relationships/image" Target="../media/image86.png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tags" Target="../tags/tag379.xml"/><Relationship Id="rId29" Type="http://schemas.openxmlformats.org/officeDocument/2006/relationships/image" Target="../media/image2.png"/><Relationship Id="rId41" Type="http://schemas.openxmlformats.org/officeDocument/2006/relationships/image" Target="../media/image89.png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tags" Target="../tags/tag383.xml"/><Relationship Id="rId32" Type="http://schemas.openxmlformats.org/officeDocument/2006/relationships/image" Target="../media/image36.png"/><Relationship Id="rId37" Type="http://schemas.openxmlformats.org/officeDocument/2006/relationships/image" Target="../media/image82.png"/><Relationship Id="rId40" Type="http://schemas.openxmlformats.org/officeDocument/2006/relationships/image" Target="../media/image88.png"/><Relationship Id="rId45" Type="http://schemas.openxmlformats.org/officeDocument/2006/relationships/image" Target="../media/image85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tags" Target="../tags/tag382.xml"/><Relationship Id="rId28" Type="http://schemas.openxmlformats.org/officeDocument/2006/relationships/image" Target="../media/image42.png"/><Relationship Id="rId36" Type="http://schemas.openxmlformats.org/officeDocument/2006/relationships/image" Target="../media/image47.png"/><Relationship Id="rId10" Type="http://schemas.openxmlformats.org/officeDocument/2006/relationships/tags" Target="../tags/tag369.xml"/><Relationship Id="rId19" Type="http://schemas.openxmlformats.org/officeDocument/2006/relationships/tags" Target="../tags/tag378.xml"/><Relationship Id="rId31" Type="http://schemas.openxmlformats.org/officeDocument/2006/relationships/image" Target="../media/image40.png"/><Relationship Id="rId44" Type="http://schemas.openxmlformats.org/officeDocument/2006/relationships/image" Target="../media/image84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tags" Target="../tags/tag38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Relationship Id="rId35" Type="http://schemas.openxmlformats.org/officeDocument/2006/relationships/image" Target="../media/image50.png"/><Relationship Id="rId43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tags" Target="../tags/tag398.xml"/><Relationship Id="rId18" Type="http://schemas.openxmlformats.org/officeDocument/2006/relationships/image" Target="../media/image36.png"/><Relationship Id="rId26" Type="http://schemas.openxmlformats.org/officeDocument/2006/relationships/image" Target="../media/image97.png"/><Relationship Id="rId3" Type="http://schemas.openxmlformats.org/officeDocument/2006/relationships/tags" Target="../tags/tag388.xml"/><Relationship Id="rId21" Type="http://schemas.openxmlformats.org/officeDocument/2006/relationships/image" Target="../media/image92.png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image" Target="../media/image2.png"/><Relationship Id="rId25" Type="http://schemas.openxmlformats.org/officeDocument/2006/relationships/image" Target="../media/image96.png"/><Relationship Id="rId2" Type="http://schemas.openxmlformats.org/officeDocument/2006/relationships/tags" Target="../tags/tag38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1.png"/><Relationship Id="rId29" Type="http://schemas.openxmlformats.org/officeDocument/2006/relationships/image" Target="../media/image70.png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image" Target="../media/image95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10" Type="http://schemas.openxmlformats.org/officeDocument/2006/relationships/tags" Target="../tags/tag395.xml"/><Relationship Id="rId19" Type="http://schemas.openxmlformats.org/officeDocument/2006/relationships/image" Target="../media/image47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image" Target="../media/image93.png"/><Relationship Id="rId39" Type="http://schemas.openxmlformats.org/officeDocument/2006/relationships/image" Target="../media/image109.png"/><Relationship Id="rId3" Type="http://schemas.openxmlformats.org/officeDocument/2006/relationships/tags" Target="../tags/tag40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4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image" Target="../media/image101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image" Target="../media/image95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image" Target="../media/image99.png"/><Relationship Id="rId32" Type="http://schemas.openxmlformats.org/officeDocument/2006/relationships/image" Target="../media/image70.png"/><Relationship Id="rId37" Type="http://schemas.openxmlformats.org/officeDocument/2006/relationships/image" Target="../media/image107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image" Target="../media/image100.png"/><Relationship Id="rId28" Type="http://schemas.openxmlformats.org/officeDocument/2006/relationships/image" Target="../media/image96.png"/><Relationship Id="rId36" Type="http://schemas.openxmlformats.org/officeDocument/2006/relationships/image" Target="../media/image106.png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image" Target="../media/image102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image" Target="../media/image94.png"/><Relationship Id="rId27" Type="http://schemas.openxmlformats.org/officeDocument/2006/relationships/image" Target="../media/image98.png"/><Relationship Id="rId30" Type="http://schemas.openxmlformats.org/officeDocument/2006/relationships/image" Target="../media/image97.png"/><Relationship Id="rId35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image" Target="../media/image108.png"/><Relationship Id="rId39" Type="http://schemas.openxmlformats.org/officeDocument/2006/relationships/image" Target="../media/image112.png"/><Relationship Id="rId3" Type="http://schemas.openxmlformats.org/officeDocument/2006/relationships/tags" Target="../tags/tag42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9.png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image" Target="../media/image107.png"/><Relationship Id="rId33" Type="http://schemas.openxmlformats.org/officeDocument/2006/relationships/image" Target="../media/image97.png"/><Relationship Id="rId38" Type="http://schemas.openxmlformats.org/officeDocument/2006/relationships/image" Target="../media/image111.png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29" Type="http://schemas.openxmlformats.org/officeDocument/2006/relationships/image" Target="../media/image105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image" Target="../media/image106.png"/><Relationship Id="rId32" Type="http://schemas.openxmlformats.org/officeDocument/2006/relationships/image" Target="../media/image93.png"/><Relationship Id="rId37" Type="http://schemas.openxmlformats.org/officeDocument/2006/relationships/image" Target="../media/image104.png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image" Target="../media/image100.png"/><Relationship Id="rId28" Type="http://schemas.openxmlformats.org/officeDocument/2006/relationships/image" Target="../media/image70.png"/><Relationship Id="rId36" Type="http://schemas.openxmlformats.org/officeDocument/2006/relationships/image" Target="../media/image103.png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image" Target="../media/image110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image" Target="../media/image94.png"/><Relationship Id="rId27" Type="http://schemas.openxmlformats.org/officeDocument/2006/relationships/image" Target="../media/image109.png"/><Relationship Id="rId30" Type="http://schemas.openxmlformats.org/officeDocument/2006/relationships/image" Target="../media/image102.png"/><Relationship Id="rId35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26" Type="http://schemas.openxmlformats.org/officeDocument/2006/relationships/image" Target="../media/image100.png"/><Relationship Id="rId39" Type="http://schemas.openxmlformats.org/officeDocument/2006/relationships/image" Target="../media/image114.png"/><Relationship Id="rId3" Type="http://schemas.openxmlformats.org/officeDocument/2006/relationships/tags" Target="../tags/tag443.xml"/><Relationship Id="rId21" Type="http://schemas.openxmlformats.org/officeDocument/2006/relationships/tags" Target="../tags/tag461.xml"/><Relationship Id="rId34" Type="http://schemas.openxmlformats.org/officeDocument/2006/relationships/image" Target="../media/image101.png"/><Relationship Id="rId42" Type="http://schemas.openxmlformats.org/officeDocument/2006/relationships/image" Target="../media/image116.png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image" Target="../media/image94.png"/><Relationship Id="rId33" Type="http://schemas.openxmlformats.org/officeDocument/2006/relationships/image" Target="../media/image99.png"/><Relationship Id="rId38" Type="http://schemas.openxmlformats.org/officeDocument/2006/relationships/image" Target="../media/image113.png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tags" Target="../tags/tag460.xml"/><Relationship Id="rId29" Type="http://schemas.openxmlformats.org/officeDocument/2006/relationships/image" Target="../media/image102.png"/><Relationship Id="rId41" Type="http://schemas.openxmlformats.org/officeDocument/2006/relationships/image" Target="../media/image115.png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97.png"/><Relationship Id="rId37" Type="http://schemas.openxmlformats.org/officeDocument/2006/relationships/image" Target="../media/image111.png"/><Relationship Id="rId40" Type="http://schemas.openxmlformats.org/officeDocument/2006/relationships/image" Target="../media/image112.png"/><Relationship Id="rId45" Type="http://schemas.openxmlformats.org/officeDocument/2006/relationships/image" Target="../media/image119.png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28" Type="http://schemas.openxmlformats.org/officeDocument/2006/relationships/image" Target="../media/image105.png"/><Relationship Id="rId36" Type="http://schemas.openxmlformats.org/officeDocument/2006/relationships/image" Target="../media/image104.png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31" Type="http://schemas.openxmlformats.org/officeDocument/2006/relationships/image" Target="../media/image93.png"/><Relationship Id="rId44" Type="http://schemas.openxmlformats.org/officeDocument/2006/relationships/image" Target="../media/image118.png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tags" Target="../tags/tag462.xml"/><Relationship Id="rId27" Type="http://schemas.openxmlformats.org/officeDocument/2006/relationships/image" Target="../media/image70.png"/><Relationship Id="rId30" Type="http://schemas.openxmlformats.org/officeDocument/2006/relationships/image" Target="../media/image110.png"/><Relationship Id="rId35" Type="http://schemas.openxmlformats.org/officeDocument/2006/relationships/image" Target="../media/image103.png"/><Relationship Id="rId43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26" Type="http://schemas.openxmlformats.org/officeDocument/2006/relationships/image" Target="../media/image123.png"/><Relationship Id="rId39" Type="http://schemas.openxmlformats.org/officeDocument/2006/relationships/image" Target="../media/image136.png"/><Relationship Id="rId3" Type="http://schemas.openxmlformats.org/officeDocument/2006/relationships/tags" Target="../tags/tag466.xml"/><Relationship Id="rId21" Type="http://schemas.openxmlformats.org/officeDocument/2006/relationships/image" Target="../media/image93.png"/><Relationship Id="rId34" Type="http://schemas.openxmlformats.org/officeDocument/2006/relationships/image" Target="../media/image131.png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5" Type="http://schemas.openxmlformats.org/officeDocument/2006/relationships/image" Target="../media/image122.png"/><Relationship Id="rId33" Type="http://schemas.openxmlformats.org/officeDocument/2006/relationships/image" Target="../media/image130.png"/><Relationship Id="rId38" Type="http://schemas.openxmlformats.org/officeDocument/2006/relationships/image" Target="../media/image135.png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6.png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24" Type="http://schemas.openxmlformats.org/officeDocument/2006/relationships/image" Target="../media/image121.png"/><Relationship Id="rId32" Type="http://schemas.openxmlformats.org/officeDocument/2006/relationships/image" Target="../media/image129.png"/><Relationship Id="rId37" Type="http://schemas.openxmlformats.org/officeDocument/2006/relationships/image" Target="../media/image134.png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23" Type="http://schemas.openxmlformats.org/officeDocument/2006/relationships/image" Target="../media/image70.png"/><Relationship Id="rId28" Type="http://schemas.openxmlformats.org/officeDocument/2006/relationships/image" Target="../media/image125.png"/><Relationship Id="rId36" Type="http://schemas.openxmlformats.org/officeDocument/2006/relationships/image" Target="../media/image133.png"/><Relationship Id="rId10" Type="http://schemas.openxmlformats.org/officeDocument/2006/relationships/tags" Target="../tags/tag473.xml"/><Relationship Id="rId19" Type="http://schemas.openxmlformats.org/officeDocument/2006/relationships/tags" Target="../tags/tag482.xml"/><Relationship Id="rId31" Type="http://schemas.openxmlformats.org/officeDocument/2006/relationships/image" Target="../media/image128.png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Relationship Id="rId22" Type="http://schemas.openxmlformats.org/officeDocument/2006/relationships/image" Target="../media/image120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1.png"/><Relationship Id="rId3" Type="http://schemas.openxmlformats.org/officeDocument/2006/relationships/tags" Target="../tags/tag485.xml"/><Relationship Id="rId21" Type="http://schemas.openxmlformats.org/officeDocument/2006/relationships/image" Target="../media/image136.png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image" Target="../media/image40.png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image" Target="../media/image135.png"/><Relationship Id="rId29" Type="http://schemas.openxmlformats.org/officeDocument/2006/relationships/image" Target="../media/image137.png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image" Target="../media/image36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image" Target="../media/image4.png"/><Relationship Id="rId28" Type="http://schemas.openxmlformats.org/officeDocument/2006/relationships/image" Target="../media/image39.png"/><Relationship Id="rId10" Type="http://schemas.openxmlformats.org/officeDocument/2006/relationships/tags" Target="../tags/tag492.xml"/><Relationship Id="rId19" Type="http://schemas.openxmlformats.org/officeDocument/2006/relationships/image" Target="../media/image134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image" Target="../media/image2.png"/><Relationship Id="rId27" Type="http://schemas.openxmlformats.org/officeDocument/2006/relationships/image" Target="../media/image42.png"/><Relationship Id="rId30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image" Target="../media/image41.png"/><Relationship Id="rId3" Type="http://schemas.openxmlformats.org/officeDocument/2006/relationships/tags" Target="../tags/tag50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4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image" Target="../media/image40.png"/><Relationship Id="rId33" Type="http://schemas.openxmlformats.org/officeDocument/2006/relationships/image" Target="../media/image143.png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29" Type="http://schemas.openxmlformats.org/officeDocument/2006/relationships/image" Target="../media/image139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36.png"/><Relationship Id="rId32" Type="http://schemas.openxmlformats.org/officeDocument/2006/relationships/image" Target="../media/image142.png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image" Target="../media/image4.png"/><Relationship Id="rId28" Type="http://schemas.openxmlformats.org/officeDocument/2006/relationships/image" Target="../media/image39.png"/><Relationship Id="rId36" Type="http://schemas.openxmlformats.org/officeDocument/2006/relationships/image" Target="../media/image146.png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31" Type="http://schemas.openxmlformats.org/officeDocument/2006/relationships/image" Target="../media/image141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image" Target="../media/image2.png"/><Relationship Id="rId27" Type="http://schemas.openxmlformats.org/officeDocument/2006/relationships/image" Target="../media/image42.png"/><Relationship Id="rId30" Type="http://schemas.openxmlformats.org/officeDocument/2006/relationships/image" Target="../media/image140.png"/><Relationship Id="rId35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26" Type="http://schemas.openxmlformats.org/officeDocument/2006/relationships/image" Target="../media/image151.png"/><Relationship Id="rId3" Type="http://schemas.openxmlformats.org/officeDocument/2006/relationships/tags" Target="../tags/tag52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58.png"/><Relationship Id="rId7" Type="http://schemas.openxmlformats.org/officeDocument/2006/relationships/tags" Target="../tags/tag526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image" Target="../media/image150.png"/><Relationship Id="rId33" Type="http://schemas.openxmlformats.org/officeDocument/2006/relationships/image" Target="../media/image157.png"/><Relationship Id="rId2" Type="http://schemas.openxmlformats.org/officeDocument/2006/relationships/tags" Target="../tags/tag521.xml"/><Relationship Id="rId16" Type="http://schemas.openxmlformats.org/officeDocument/2006/relationships/tags" Target="../tags/tag535.xml"/><Relationship Id="rId20" Type="http://schemas.openxmlformats.org/officeDocument/2006/relationships/tags" Target="../tags/tag539.xml"/><Relationship Id="rId29" Type="http://schemas.openxmlformats.org/officeDocument/2006/relationships/image" Target="../media/image93.png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24" Type="http://schemas.openxmlformats.org/officeDocument/2006/relationships/image" Target="../media/image149.png"/><Relationship Id="rId32" Type="http://schemas.openxmlformats.org/officeDocument/2006/relationships/image" Target="../media/image156.png"/><Relationship Id="rId5" Type="http://schemas.openxmlformats.org/officeDocument/2006/relationships/tags" Target="../tags/tag524.xml"/><Relationship Id="rId15" Type="http://schemas.openxmlformats.org/officeDocument/2006/relationships/tags" Target="../tags/tag534.xml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36" Type="http://schemas.openxmlformats.org/officeDocument/2006/relationships/image" Target="../media/image160.png"/><Relationship Id="rId10" Type="http://schemas.openxmlformats.org/officeDocument/2006/relationships/tags" Target="../tags/tag529.xml"/><Relationship Id="rId19" Type="http://schemas.openxmlformats.org/officeDocument/2006/relationships/tags" Target="../tags/tag538.xml"/><Relationship Id="rId31" Type="http://schemas.openxmlformats.org/officeDocument/2006/relationships/image" Target="../media/image155.png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Relationship Id="rId30" Type="http://schemas.openxmlformats.org/officeDocument/2006/relationships/image" Target="../media/image154.png"/><Relationship Id="rId35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tags" Target="../tags/tag552.xml"/><Relationship Id="rId18" Type="http://schemas.openxmlformats.org/officeDocument/2006/relationships/tags" Target="../tags/tag557.xml"/><Relationship Id="rId26" Type="http://schemas.openxmlformats.org/officeDocument/2006/relationships/image" Target="../media/image159.png"/><Relationship Id="rId3" Type="http://schemas.openxmlformats.org/officeDocument/2006/relationships/tags" Target="../tags/tag542.xml"/><Relationship Id="rId21" Type="http://schemas.openxmlformats.org/officeDocument/2006/relationships/image" Target="../media/image153.png"/><Relationship Id="rId34" Type="http://schemas.openxmlformats.org/officeDocument/2006/relationships/image" Target="../media/image167.png"/><Relationship Id="rId7" Type="http://schemas.openxmlformats.org/officeDocument/2006/relationships/tags" Target="../tags/tag546.xml"/><Relationship Id="rId12" Type="http://schemas.openxmlformats.org/officeDocument/2006/relationships/tags" Target="../tags/tag551.xml"/><Relationship Id="rId17" Type="http://schemas.openxmlformats.org/officeDocument/2006/relationships/tags" Target="../tags/tag556.xml"/><Relationship Id="rId25" Type="http://schemas.openxmlformats.org/officeDocument/2006/relationships/image" Target="../media/image156.png"/><Relationship Id="rId33" Type="http://schemas.openxmlformats.org/officeDocument/2006/relationships/image" Target="../media/image166.png"/><Relationship Id="rId38" Type="http://schemas.openxmlformats.org/officeDocument/2006/relationships/image" Target="../media/image171.png"/><Relationship Id="rId2" Type="http://schemas.openxmlformats.org/officeDocument/2006/relationships/tags" Target="../tags/tag541.xml"/><Relationship Id="rId16" Type="http://schemas.openxmlformats.org/officeDocument/2006/relationships/tags" Target="../tags/tag5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2.png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1" Type="http://schemas.openxmlformats.org/officeDocument/2006/relationships/tags" Target="../tags/tag550.xml"/><Relationship Id="rId24" Type="http://schemas.openxmlformats.org/officeDocument/2006/relationships/image" Target="../media/image155.png"/><Relationship Id="rId32" Type="http://schemas.openxmlformats.org/officeDocument/2006/relationships/image" Target="../media/image165.png"/><Relationship Id="rId37" Type="http://schemas.openxmlformats.org/officeDocument/2006/relationships/image" Target="../media/image170.png"/><Relationship Id="rId5" Type="http://schemas.openxmlformats.org/officeDocument/2006/relationships/tags" Target="../tags/tag544.xml"/><Relationship Id="rId15" Type="http://schemas.openxmlformats.org/officeDocument/2006/relationships/tags" Target="../tags/tag554.xml"/><Relationship Id="rId23" Type="http://schemas.openxmlformats.org/officeDocument/2006/relationships/image" Target="../media/image154.png"/><Relationship Id="rId28" Type="http://schemas.openxmlformats.org/officeDocument/2006/relationships/image" Target="../media/image161.png"/><Relationship Id="rId36" Type="http://schemas.openxmlformats.org/officeDocument/2006/relationships/image" Target="../media/image169.png"/><Relationship Id="rId10" Type="http://schemas.openxmlformats.org/officeDocument/2006/relationships/tags" Target="../tags/tag549.xml"/><Relationship Id="rId19" Type="http://schemas.openxmlformats.org/officeDocument/2006/relationships/tags" Target="../tags/tag558.xml"/><Relationship Id="rId31" Type="http://schemas.openxmlformats.org/officeDocument/2006/relationships/image" Target="../media/image164.png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tags" Target="../tags/tag553.xml"/><Relationship Id="rId22" Type="http://schemas.openxmlformats.org/officeDocument/2006/relationships/image" Target="../media/image93.png"/><Relationship Id="rId27" Type="http://schemas.openxmlformats.org/officeDocument/2006/relationships/image" Target="../media/image160.png"/><Relationship Id="rId30" Type="http://schemas.openxmlformats.org/officeDocument/2006/relationships/image" Target="../media/image163.png"/><Relationship Id="rId35" Type="http://schemas.openxmlformats.org/officeDocument/2006/relationships/image" Target="../media/image168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26" Type="http://schemas.openxmlformats.org/officeDocument/2006/relationships/tags" Target="../tags/tag584.xml"/><Relationship Id="rId39" Type="http://schemas.openxmlformats.org/officeDocument/2006/relationships/image" Target="../media/image172.png"/><Relationship Id="rId21" Type="http://schemas.openxmlformats.org/officeDocument/2006/relationships/tags" Target="../tags/tag579.xml"/><Relationship Id="rId34" Type="http://schemas.openxmlformats.org/officeDocument/2006/relationships/tags" Target="../tags/tag592.xml"/><Relationship Id="rId42" Type="http://schemas.openxmlformats.org/officeDocument/2006/relationships/image" Target="../media/image175.png"/><Relationship Id="rId47" Type="http://schemas.openxmlformats.org/officeDocument/2006/relationships/image" Target="../media/image41.png"/><Relationship Id="rId50" Type="http://schemas.openxmlformats.org/officeDocument/2006/relationships/image" Target="../media/image178.png"/><Relationship Id="rId55" Type="http://schemas.openxmlformats.org/officeDocument/2006/relationships/image" Target="../media/image183.png"/><Relationship Id="rId63" Type="http://schemas.openxmlformats.org/officeDocument/2006/relationships/image" Target="../media/image187.png"/><Relationship Id="rId7" Type="http://schemas.openxmlformats.org/officeDocument/2006/relationships/tags" Target="../tags/tag565.xml"/><Relationship Id="rId2" Type="http://schemas.openxmlformats.org/officeDocument/2006/relationships/tags" Target="../tags/tag560.xml"/><Relationship Id="rId16" Type="http://schemas.openxmlformats.org/officeDocument/2006/relationships/tags" Target="../tags/tag574.xml"/><Relationship Id="rId20" Type="http://schemas.openxmlformats.org/officeDocument/2006/relationships/tags" Target="../tags/tag578.xml"/><Relationship Id="rId29" Type="http://schemas.openxmlformats.org/officeDocument/2006/relationships/tags" Target="../tags/tag587.xml"/><Relationship Id="rId41" Type="http://schemas.openxmlformats.org/officeDocument/2006/relationships/image" Target="../media/image174.png"/><Relationship Id="rId54" Type="http://schemas.openxmlformats.org/officeDocument/2006/relationships/image" Target="../media/image182.png"/><Relationship Id="rId62" Type="http://schemas.openxmlformats.org/officeDocument/2006/relationships/image" Target="../media/image186.png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tags" Target="../tags/tag569.xml"/><Relationship Id="rId24" Type="http://schemas.openxmlformats.org/officeDocument/2006/relationships/tags" Target="../tags/tag582.xml"/><Relationship Id="rId32" Type="http://schemas.openxmlformats.org/officeDocument/2006/relationships/tags" Target="../tags/tag590.xml"/><Relationship Id="rId37" Type="http://schemas.openxmlformats.org/officeDocument/2006/relationships/image" Target="../media/image170.png"/><Relationship Id="rId40" Type="http://schemas.openxmlformats.org/officeDocument/2006/relationships/image" Target="../media/image173.png"/><Relationship Id="rId45" Type="http://schemas.openxmlformats.org/officeDocument/2006/relationships/image" Target="../media/image36.png"/><Relationship Id="rId53" Type="http://schemas.openxmlformats.org/officeDocument/2006/relationships/image" Target="../media/image181.png"/><Relationship Id="rId58" Type="http://schemas.openxmlformats.org/officeDocument/2006/relationships/image" Target="../media/image154.png"/><Relationship Id="rId5" Type="http://schemas.openxmlformats.org/officeDocument/2006/relationships/tags" Target="../tags/tag563.xml"/><Relationship Id="rId15" Type="http://schemas.openxmlformats.org/officeDocument/2006/relationships/tags" Target="../tags/tag573.xml"/><Relationship Id="rId23" Type="http://schemas.openxmlformats.org/officeDocument/2006/relationships/tags" Target="../tags/tag581.xml"/><Relationship Id="rId28" Type="http://schemas.openxmlformats.org/officeDocument/2006/relationships/tags" Target="../tags/tag586.xml"/><Relationship Id="rId36" Type="http://schemas.openxmlformats.org/officeDocument/2006/relationships/image" Target="../media/image169.png"/><Relationship Id="rId49" Type="http://schemas.openxmlformats.org/officeDocument/2006/relationships/image" Target="../media/image4.png"/><Relationship Id="rId57" Type="http://schemas.openxmlformats.org/officeDocument/2006/relationships/image" Target="../media/image93.png"/><Relationship Id="rId61" Type="http://schemas.openxmlformats.org/officeDocument/2006/relationships/image" Target="../media/image185.png"/><Relationship Id="rId10" Type="http://schemas.openxmlformats.org/officeDocument/2006/relationships/tags" Target="../tags/tag568.xml"/><Relationship Id="rId19" Type="http://schemas.openxmlformats.org/officeDocument/2006/relationships/tags" Target="../tags/tag577.xml"/><Relationship Id="rId31" Type="http://schemas.openxmlformats.org/officeDocument/2006/relationships/tags" Target="../tags/tag589.xml"/><Relationship Id="rId44" Type="http://schemas.openxmlformats.org/officeDocument/2006/relationships/image" Target="../media/image2.png"/><Relationship Id="rId52" Type="http://schemas.openxmlformats.org/officeDocument/2006/relationships/image" Target="../media/image180.png"/><Relationship Id="rId60" Type="http://schemas.openxmlformats.org/officeDocument/2006/relationships/image" Target="../media/image184.png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tags" Target="../tags/tag572.xml"/><Relationship Id="rId22" Type="http://schemas.openxmlformats.org/officeDocument/2006/relationships/tags" Target="../tags/tag580.xml"/><Relationship Id="rId27" Type="http://schemas.openxmlformats.org/officeDocument/2006/relationships/tags" Target="../tags/tag585.xml"/><Relationship Id="rId30" Type="http://schemas.openxmlformats.org/officeDocument/2006/relationships/tags" Target="../tags/tag588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76.png"/><Relationship Id="rId48" Type="http://schemas.openxmlformats.org/officeDocument/2006/relationships/image" Target="../media/image177.png"/><Relationship Id="rId56" Type="http://schemas.openxmlformats.org/officeDocument/2006/relationships/image" Target="../media/image153.png"/><Relationship Id="rId64" Type="http://schemas.openxmlformats.org/officeDocument/2006/relationships/image" Target="../media/image188.png"/><Relationship Id="rId8" Type="http://schemas.openxmlformats.org/officeDocument/2006/relationships/tags" Target="../tags/tag566.xml"/><Relationship Id="rId51" Type="http://schemas.openxmlformats.org/officeDocument/2006/relationships/image" Target="../media/image179.png"/><Relationship Id="rId3" Type="http://schemas.openxmlformats.org/officeDocument/2006/relationships/tags" Target="../tags/tag561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25" Type="http://schemas.openxmlformats.org/officeDocument/2006/relationships/tags" Target="../tags/tag583.xml"/><Relationship Id="rId33" Type="http://schemas.openxmlformats.org/officeDocument/2006/relationships/tags" Target="../tags/tag591.xml"/><Relationship Id="rId38" Type="http://schemas.openxmlformats.org/officeDocument/2006/relationships/image" Target="../media/image171.png"/><Relationship Id="rId46" Type="http://schemas.openxmlformats.org/officeDocument/2006/relationships/image" Target="../media/image40.png"/><Relationship Id="rId59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image" Target="../media/image21.png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image" Target="../media/image6.png"/><Relationship Id="rId42" Type="http://schemas.openxmlformats.org/officeDocument/2006/relationships/image" Target="../media/image11.png"/><Relationship Id="rId47" Type="http://schemas.openxmlformats.org/officeDocument/2006/relationships/image" Target="../media/image14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image" Target="../media/image12.png"/><Relationship Id="rId38" Type="http://schemas.openxmlformats.org/officeDocument/2006/relationships/image" Target="../media/image20.png"/><Relationship Id="rId46" Type="http://schemas.openxmlformats.org/officeDocument/2006/relationships/image" Target="../media/image13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image" Target="../media/image2.png"/><Relationship Id="rId41" Type="http://schemas.openxmlformats.org/officeDocument/2006/relationships/image" Target="../media/image23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image" Target="../media/image5.png"/><Relationship Id="rId37" Type="http://schemas.openxmlformats.org/officeDocument/2006/relationships/image" Target="../media/image9.png"/><Relationship Id="rId40" Type="http://schemas.openxmlformats.org/officeDocument/2006/relationships/image" Target="../media/image22.png"/><Relationship Id="rId45" Type="http://schemas.openxmlformats.org/officeDocument/2006/relationships/image" Target="../media/image19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image" Target="../media/image10.png"/><Relationship Id="rId36" Type="http://schemas.openxmlformats.org/officeDocument/2006/relationships/image" Target="../media/image8.png"/><Relationship Id="rId49" Type="http://schemas.openxmlformats.org/officeDocument/2006/relationships/image" Target="../media/image17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image" Target="../media/image4.png"/><Relationship Id="rId44" Type="http://schemas.openxmlformats.org/officeDocument/2006/relationships/image" Target="../media/image18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16.png"/><Relationship Id="rId8" Type="http://schemas.openxmlformats.org/officeDocument/2006/relationships/tags" Target="../tags/tag3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605.xml"/><Relationship Id="rId18" Type="http://schemas.openxmlformats.org/officeDocument/2006/relationships/tags" Target="../tags/tag610.xml"/><Relationship Id="rId26" Type="http://schemas.openxmlformats.org/officeDocument/2006/relationships/tags" Target="../tags/tag618.xml"/><Relationship Id="rId39" Type="http://schemas.openxmlformats.org/officeDocument/2006/relationships/image" Target="../media/image173.png"/><Relationship Id="rId21" Type="http://schemas.openxmlformats.org/officeDocument/2006/relationships/tags" Target="../tags/tag613.xml"/><Relationship Id="rId34" Type="http://schemas.openxmlformats.org/officeDocument/2006/relationships/image" Target="../media/image174.png"/><Relationship Id="rId42" Type="http://schemas.openxmlformats.org/officeDocument/2006/relationships/image" Target="../media/image40.png"/><Relationship Id="rId47" Type="http://schemas.openxmlformats.org/officeDocument/2006/relationships/image" Target="../media/image180.png"/><Relationship Id="rId50" Type="http://schemas.openxmlformats.org/officeDocument/2006/relationships/image" Target="../media/image190.png"/><Relationship Id="rId55" Type="http://schemas.openxmlformats.org/officeDocument/2006/relationships/image" Target="../media/image195.png"/><Relationship Id="rId7" Type="http://schemas.openxmlformats.org/officeDocument/2006/relationships/tags" Target="../tags/tag599.xml"/><Relationship Id="rId12" Type="http://schemas.openxmlformats.org/officeDocument/2006/relationships/tags" Target="../tags/tag604.xml"/><Relationship Id="rId17" Type="http://schemas.openxmlformats.org/officeDocument/2006/relationships/tags" Target="../tags/tag609.xml"/><Relationship Id="rId25" Type="http://schemas.openxmlformats.org/officeDocument/2006/relationships/tags" Target="../tags/tag617.xml"/><Relationship Id="rId33" Type="http://schemas.openxmlformats.org/officeDocument/2006/relationships/image" Target="../media/image172.png"/><Relationship Id="rId38" Type="http://schemas.openxmlformats.org/officeDocument/2006/relationships/image" Target="../media/image154.png"/><Relationship Id="rId46" Type="http://schemas.openxmlformats.org/officeDocument/2006/relationships/image" Target="../media/image179.png"/><Relationship Id="rId2" Type="http://schemas.openxmlformats.org/officeDocument/2006/relationships/tags" Target="../tags/tag594.xml"/><Relationship Id="rId16" Type="http://schemas.openxmlformats.org/officeDocument/2006/relationships/tags" Target="../tags/tag608.xml"/><Relationship Id="rId20" Type="http://schemas.openxmlformats.org/officeDocument/2006/relationships/tags" Target="../tags/tag612.xml"/><Relationship Id="rId29" Type="http://schemas.openxmlformats.org/officeDocument/2006/relationships/tags" Target="../tags/tag621.xml"/><Relationship Id="rId41" Type="http://schemas.openxmlformats.org/officeDocument/2006/relationships/image" Target="../media/image2.png"/><Relationship Id="rId54" Type="http://schemas.openxmlformats.org/officeDocument/2006/relationships/image" Target="../media/image194.png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tags" Target="../tags/tag603.xml"/><Relationship Id="rId24" Type="http://schemas.openxmlformats.org/officeDocument/2006/relationships/tags" Target="../tags/tag616.xml"/><Relationship Id="rId32" Type="http://schemas.openxmlformats.org/officeDocument/2006/relationships/image" Target="../media/image183.png"/><Relationship Id="rId37" Type="http://schemas.openxmlformats.org/officeDocument/2006/relationships/image" Target="../media/image188.png"/><Relationship Id="rId40" Type="http://schemas.openxmlformats.org/officeDocument/2006/relationships/image" Target="../media/image176.png"/><Relationship Id="rId45" Type="http://schemas.openxmlformats.org/officeDocument/2006/relationships/image" Target="../media/image177.png"/><Relationship Id="rId53" Type="http://schemas.openxmlformats.org/officeDocument/2006/relationships/image" Target="../media/image193.png"/><Relationship Id="rId58" Type="http://schemas.openxmlformats.org/officeDocument/2006/relationships/image" Target="../media/image198.png"/><Relationship Id="rId5" Type="http://schemas.openxmlformats.org/officeDocument/2006/relationships/tags" Target="../tags/tag597.xml"/><Relationship Id="rId15" Type="http://schemas.openxmlformats.org/officeDocument/2006/relationships/tags" Target="../tags/tag607.xml"/><Relationship Id="rId23" Type="http://schemas.openxmlformats.org/officeDocument/2006/relationships/tags" Target="../tags/tag615.xml"/><Relationship Id="rId28" Type="http://schemas.openxmlformats.org/officeDocument/2006/relationships/tags" Target="../tags/tag620.xml"/><Relationship Id="rId36" Type="http://schemas.openxmlformats.org/officeDocument/2006/relationships/image" Target="../media/image187.png"/><Relationship Id="rId49" Type="http://schemas.openxmlformats.org/officeDocument/2006/relationships/image" Target="../media/image189.png"/><Relationship Id="rId57" Type="http://schemas.openxmlformats.org/officeDocument/2006/relationships/image" Target="../media/image197.png"/><Relationship Id="rId10" Type="http://schemas.openxmlformats.org/officeDocument/2006/relationships/tags" Target="../tags/tag602.xml"/><Relationship Id="rId19" Type="http://schemas.openxmlformats.org/officeDocument/2006/relationships/tags" Target="../tags/tag611.xml"/><Relationship Id="rId31" Type="http://schemas.openxmlformats.org/officeDocument/2006/relationships/image" Target="../media/image182.png"/><Relationship Id="rId44" Type="http://schemas.openxmlformats.org/officeDocument/2006/relationships/image" Target="../media/image41.png"/><Relationship Id="rId52" Type="http://schemas.openxmlformats.org/officeDocument/2006/relationships/image" Target="../media/image192.png"/><Relationship Id="rId4" Type="http://schemas.openxmlformats.org/officeDocument/2006/relationships/tags" Target="../tags/tag596.xml"/><Relationship Id="rId9" Type="http://schemas.openxmlformats.org/officeDocument/2006/relationships/tags" Target="../tags/tag601.xml"/><Relationship Id="rId14" Type="http://schemas.openxmlformats.org/officeDocument/2006/relationships/tags" Target="../tags/tag606.xml"/><Relationship Id="rId22" Type="http://schemas.openxmlformats.org/officeDocument/2006/relationships/tags" Target="../tags/tag614.xml"/><Relationship Id="rId27" Type="http://schemas.openxmlformats.org/officeDocument/2006/relationships/tags" Target="../tags/tag61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75.png"/><Relationship Id="rId43" Type="http://schemas.openxmlformats.org/officeDocument/2006/relationships/image" Target="../media/image36.png"/><Relationship Id="rId48" Type="http://schemas.openxmlformats.org/officeDocument/2006/relationships/image" Target="../media/image181.png"/><Relationship Id="rId56" Type="http://schemas.openxmlformats.org/officeDocument/2006/relationships/image" Target="../media/image196.png"/><Relationship Id="rId8" Type="http://schemas.openxmlformats.org/officeDocument/2006/relationships/tags" Target="../tags/tag600.xml"/><Relationship Id="rId51" Type="http://schemas.openxmlformats.org/officeDocument/2006/relationships/image" Target="../media/image191.png"/><Relationship Id="rId3" Type="http://schemas.openxmlformats.org/officeDocument/2006/relationships/tags" Target="../tags/tag595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634.xml"/><Relationship Id="rId18" Type="http://schemas.openxmlformats.org/officeDocument/2006/relationships/tags" Target="../tags/tag639.xml"/><Relationship Id="rId26" Type="http://schemas.openxmlformats.org/officeDocument/2006/relationships/tags" Target="../tags/tag647.xml"/><Relationship Id="rId39" Type="http://schemas.openxmlformats.org/officeDocument/2006/relationships/tags" Target="../tags/tag660.xml"/><Relationship Id="rId21" Type="http://schemas.openxmlformats.org/officeDocument/2006/relationships/tags" Target="../tags/tag642.xml"/><Relationship Id="rId34" Type="http://schemas.openxmlformats.org/officeDocument/2006/relationships/tags" Target="../tags/tag655.xml"/><Relationship Id="rId42" Type="http://schemas.openxmlformats.org/officeDocument/2006/relationships/image" Target="../media/image182.png"/><Relationship Id="rId47" Type="http://schemas.openxmlformats.org/officeDocument/2006/relationships/image" Target="../media/image187.png"/><Relationship Id="rId50" Type="http://schemas.openxmlformats.org/officeDocument/2006/relationships/image" Target="../media/image190.png"/><Relationship Id="rId55" Type="http://schemas.openxmlformats.org/officeDocument/2006/relationships/image" Target="../media/image196.png"/><Relationship Id="rId63" Type="http://schemas.openxmlformats.org/officeDocument/2006/relationships/image" Target="../media/image41.png"/><Relationship Id="rId68" Type="http://schemas.openxmlformats.org/officeDocument/2006/relationships/image" Target="../media/image189.png"/><Relationship Id="rId76" Type="http://schemas.openxmlformats.org/officeDocument/2006/relationships/image" Target="../media/image194.png"/><Relationship Id="rId7" Type="http://schemas.openxmlformats.org/officeDocument/2006/relationships/tags" Target="../tags/tag628.xml"/><Relationship Id="rId71" Type="http://schemas.openxmlformats.org/officeDocument/2006/relationships/image" Target="../media/image201.png"/><Relationship Id="rId2" Type="http://schemas.openxmlformats.org/officeDocument/2006/relationships/tags" Target="../tags/tag623.xml"/><Relationship Id="rId16" Type="http://schemas.openxmlformats.org/officeDocument/2006/relationships/tags" Target="../tags/tag637.xml"/><Relationship Id="rId29" Type="http://schemas.openxmlformats.org/officeDocument/2006/relationships/tags" Target="../tags/tag650.xml"/><Relationship Id="rId11" Type="http://schemas.openxmlformats.org/officeDocument/2006/relationships/tags" Target="../tags/tag632.xml"/><Relationship Id="rId24" Type="http://schemas.openxmlformats.org/officeDocument/2006/relationships/tags" Target="../tags/tag645.xml"/><Relationship Id="rId32" Type="http://schemas.openxmlformats.org/officeDocument/2006/relationships/tags" Target="../tags/tag653.xml"/><Relationship Id="rId37" Type="http://schemas.openxmlformats.org/officeDocument/2006/relationships/tags" Target="../tags/tag658.xml"/><Relationship Id="rId40" Type="http://schemas.openxmlformats.org/officeDocument/2006/relationships/tags" Target="../tags/tag661.xml"/><Relationship Id="rId45" Type="http://schemas.openxmlformats.org/officeDocument/2006/relationships/image" Target="../media/image174.png"/><Relationship Id="rId53" Type="http://schemas.openxmlformats.org/officeDocument/2006/relationships/image" Target="../media/image193.png"/><Relationship Id="rId58" Type="http://schemas.openxmlformats.org/officeDocument/2006/relationships/image" Target="../media/image173.png"/><Relationship Id="rId66" Type="http://schemas.openxmlformats.org/officeDocument/2006/relationships/image" Target="../media/image180.png"/><Relationship Id="rId74" Type="http://schemas.openxmlformats.org/officeDocument/2006/relationships/image" Target="../media/image204.png"/><Relationship Id="rId79" Type="http://schemas.openxmlformats.org/officeDocument/2006/relationships/image" Target="../media/image208.png"/><Relationship Id="rId5" Type="http://schemas.openxmlformats.org/officeDocument/2006/relationships/tags" Target="../tags/tag626.xml"/><Relationship Id="rId61" Type="http://schemas.openxmlformats.org/officeDocument/2006/relationships/image" Target="../media/image40.png"/><Relationship Id="rId10" Type="http://schemas.openxmlformats.org/officeDocument/2006/relationships/tags" Target="../tags/tag631.xml"/><Relationship Id="rId19" Type="http://schemas.openxmlformats.org/officeDocument/2006/relationships/tags" Target="../tags/tag640.xml"/><Relationship Id="rId31" Type="http://schemas.openxmlformats.org/officeDocument/2006/relationships/tags" Target="../tags/tag652.xml"/><Relationship Id="rId44" Type="http://schemas.openxmlformats.org/officeDocument/2006/relationships/image" Target="../media/image172.png"/><Relationship Id="rId52" Type="http://schemas.openxmlformats.org/officeDocument/2006/relationships/image" Target="../media/image192.png"/><Relationship Id="rId60" Type="http://schemas.openxmlformats.org/officeDocument/2006/relationships/image" Target="../media/image2.png"/><Relationship Id="rId65" Type="http://schemas.openxmlformats.org/officeDocument/2006/relationships/image" Target="../media/image179.png"/><Relationship Id="rId73" Type="http://schemas.openxmlformats.org/officeDocument/2006/relationships/image" Target="../media/image203.png"/><Relationship Id="rId78" Type="http://schemas.openxmlformats.org/officeDocument/2006/relationships/image" Target="../media/image207.png"/><Relationship Id="rId4" Type="http://schemas.openxmlformats.org/officeDocument/2006/relationships/tags" Target="../tags/tag625.xml"/><Relationship Id="rId9" Type="http://schemas.openxmlformats.org/officeDocument/2006/relationships/tags" Target="../tags/tag630.xml"/><Relationship Id="rId14" Type="http://schemas.openxmlformats.org/officeDocument/2006/relationships/tags" Target="../tags/tag635.xml"/><Relationship Id="rId22" Type="http://schemas.openxmlformats.org/officeDocument/2006/relationships/tags" Target="../tags/tag643.xml"/><Relationship Id="rId27" Type="http://schemas.openxmlformats.org/officeDocument/2006/relationships/tags" Target="../tags/tag648.xml"/><Relationship Id="rId30" Type="http://schemas.openxmlformats.org/officeDocument/2006/relationships/tags" Target="../tags/tag651.xml"/><Relationship Id="rId35" Type="http://schemas.openxmlformats.org/officeDocument/2006/relationships/tags" Target="../tags/tag656.xml"/><Relationship Id="rId43" Type="http://schemas.openxmlformats.org/officeDocument/2006/relationships/image" Target="../media/image183.png"/><Relationship Id="rId48" Type="http://schemas.openxmlformats.org/officeDocument/2006/relationships/image" Target="../media/image188.png"/><Relationship Id="rId56" Type="http://schemas.openxmlformats.org/officeDocument/2006/relationships/image" Target="../media/image197.png"/><Relationship Id="rId64" Type="http://schemas.openxmlformats.org/officeDocument/2006/relationships/image" Target="../media/image177.png"/><Relationship Id="rId69" Type="http://schemas.openxmlformats.org/officeDocument/2006/relationships/image" Target="../media/image199.png"/><Relationship Id="rId77" Type="http://schemas.openxmlformats.org/officeDocument/2006/relationships/image" Target="../media/image206.png"/><Relationship Id="rId8" Type="http://schemas.openxmlformats.org/officeDocument/2006/relationships/tags" Target="../tags/tag629.xml"/><Relationship Id="rId51" Type="http://schemas.openxmlformats.org/officeDocument/2006/relationships/image" Target="../media/image191.png"/><Relationship Id="rId72" Type="http://schemas.openxmlformats.org/officeDocument/2006/relationships/image" Target="../media/image202.png"/><Relationship Id="rId80" Type="http://schemas.openxmlformats.org/officeDocument/2006/relationships/image" Target="../media/image209.png"/><Relationship Id="rId3" Type="http://schemas.openxmlformats.org/officeDocument/2006/relationships/tags" Target="../tags/tag624.xml"/><Relationship Id="rId12" Type="http://schemas.openxmlformats.org/officeDocument/2006/relationships/tags" Target="../tags/tag633.xml"/><Relationship Id="rId17" Type="http://schemas.openxmlformats.org/officeDocument/2006/relationships/tags" Target="../tags/tag638.xml"/><Relationship Id="rId25" Type="http://schemas.openxmlformats.org/officeDocument/2006/relationships/tags" Target="../tags/tag646.xml"/><Relationship Id="rId33" Type="http://schemas.openxmlformats.org/officeDocument/2006/relationships/tags" Target="../tags/tag654.xml"/><Relationship Id="rId38" Type="http://schemas.openxmlformats.org/officeDocument/2006/relationships/tags" Target="../tags/tag659.xml"/><Relationship Id="rId46" Type="http://schemas.openxmlformats.org/officeDocument/2006/relationships/image" Target="../media/image175.png"/><Relationship Id="rId59" Type="http://schemas.openxmlformats.org/officeDocument/2006/relationships/image" Target="../media/image176.png"/><Relationship Id="rId67" Type="http://schemas.openxmlformats.org/officeDocument/2006/relationships/image" Target="../media/image181.png"/><Relationship Id="rId20" Type="http://schemas.openxmlformats.org/officeDocument/2006/relationships/tags" Target="../tags/tag641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95.png"/><Relationship Id="rId62" Type="http://schemas.openxmlformats.org/officeDocument/2006/relationships/image" Target="../media/image36.png"/><Relationship Id="rId70" Type="http://schemas.openxmlformats.org/officeDocument/2006/relationships/image" Target="../media/image200.png"/><Relationship Id="rId75" Type="http://schemas.openxmlformats.org/officeDocument/2006/relationships/image" Target="../media/image205.png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5" Type="http://schemas.openxmlformats.org/officeDocument/2006/relationships/tags" Target="../tags/tag636.xml"/><Relationship Id="rId23" Type="http://schemas.openxmlformats.org/officeDocument/2006/relationships/tags" Target="../tags/tag644.xml"/><Relationship Id="rId28" Type="http://schemas.openxmlformats.org/officeDocument/2006/relationships/tags" Target="../tags/tag649.xml"/><Relationship Id="rId36" Type="http://schemas.openxmlformats.org/officeDocument/2006/relationships/tags" Target="../tags/tag657.xml"/><Relationship Id="rId49" Type="http://schemas.openxmlformats.org/officeDocument/2006/relationships/image" Target="../media/image154.png"/><Relationship Id="rId57" Type="http://schemas.openxmlformats.org/officeDocument/2006/relationships/image" Target="../media/image198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674.xml"/><Relationship Id="rId18" Type="http://schemas.openxmlformats.org/officeDocument/2006/relationships/tags" Target="../tags/tag679.xml"/><Relationship Id="rId26" Type="http://schemas.openxmlformats.org/officeDocument/2006/relationships/tags" Target="../tags/tag687.xml"/><Relationship Id="rId39" Type="http://schemas.openxmlformats.org/officeDocument/2006/relationships/tags" Target="../tags/tag700.xml"/><Relationship Id="rId21" Type="http://schemas.openxmlformats.org/officeDocument/2006/relationships/tags" Target="../tags/tag682.xml"/><Relationship Id="rId34" Type="http://schemas.openxmlformats.org/officeDocument/2006/relationships/tags" Target="../tags/tag695.xml"/><Relationship Id="rId42" Type="http://schemas.openxmlformats.org/officeDocument/2006/relationships/tags" Target="../tags/tag703.xml"/><Relationship Id="rId47" Type="http://schemas.openxmlformats.org/officeDocument/2006/relationships/tags" Target="../tags/tag708.xml"/><Relationship Id="rId50" Type="http://schemas.openxmlformats.org/officeDocument/2006/relationships/tags" Target="../tags/tag711.xml"/><Relationship Id="rId55" Type="http://schemas.openxmlformats.org/officeDocument/2006/relationships/image" Target="../media/image174.png"/><Relationship Id="rId63" Type="http://schemas.openxmlformats.org/officeDocument/2006/relationships/image" Target="../media/image201.png"/><Relationship Id="rId68" Type="http://schemas.openxmlformats.org/officeDocument/2006/relationships/image" Target="../media/image209.png"/><Relationship Id="rId76" Type="http://schemas.openxmlformats.org/officeDocument/2006/relationships/image" Target="../media/image179.png"/><Relationship Id="rId84" Type="http://schemas.openxmlformats.org/officeDocument/2006/relationships/image" Target="../media/image213.png"/><Relationship Id="rId89" Type="http://schemas.openxmlformats.org/officeDocument/2006/relationships/image" Target="../media/image218.png"/><Relationship Id="rId7" Type="http://schemas.openxmlformats.org/officeDocument/2006/relationships/tags" Target="../tags/tag668.xml"/><Relationship Id="rId71" Type="http://schemas.openxmlformats.org/officeDocument/2006/relationships/image" Target="../media/image2.png"/><Relationship Id="rId92" Type="http://schemas.openxmlformats.org/officeDocument/2006/relationships/image" Target="../media/image26.png"/><Relationship Id="rId2" Type="http://schemas.openxmlformats.org/officeDocument/2006/relationships/tags" Target="../tags/tag663.xml"/><Relationship Id="rId16" Type="http://schemas.openxmlformats.org/officeDocument/2006/relationships/tags" Target="../tags/tag677.xml"/><Relationship Id="rId29" Type="http://schemas.openxmlformats.org/officeDocument/2006/relationships/tags" Target="../tags/tag690.xml"/><Relationship Id="rId11" Type="http://schemas.openxmlformats.org/officeDocument/2006/relationships/tags" Target="../tags/tag672.xml"/><Relationship Id="rId24" Type="http://schemas.openxmlformats.org/officeDocument/2006/relationships/tags" Target="../tags/tag685.xml"/><Relationship Id="rId32" Type="http://schemas.openxmlformats.org/officeDocument/2006/relationships/tags" Target="../tags/tag693.xml"/><Relationship Id="rId37" Type="http://schemas.openxmlformats.org/officeDocument/2006/relationships/tags" Target="../tags/tag698.xml"/><Relationship Id="rId40" Type="http://schemas.openxmlformats.org/officeDocument/2006/relationships/tags" Target="../tags/tag701.xml"/><Relationship Id="rId45" Type="http://schemas.openxmlformats.org/officeDocument/2006/relationships/tags" Target="../tags/tag706.xml"/><Relationship Id="rId53" Type="http://schemas.openxmlformats.org/officeDocument/2006/relationships/image" Target="../media/image182.png"/><Relationship Id="rId58" Type="http://schemas.openxmlformats.org/officeDocument/2006/relationships/image" Target="../media/image188.png"/><Relationship Id="rId66" Type="http://schemas.openxmlformats.org/officeDocument/2006/relationships/image" Target="../media/image204.png"/><Relationship Id="rId74" Type="http://schemas.openxmlformats.org/officeDocument/2006/relationships/image" Target="../media/image41.png"/><Relationship Id="rId79" Type="http://schemas.openxmlformats.org/officeDocument/2006/relationships/image" Target="../media/image206.png"/><Relationship Id="rId87" Type="http://schemas.openxmlformats.org/officeDocument/2006/relationships/image" Target="../media/image216.png"/><Relationship Id="rId5" Type="http://schemas.openxmlformats.org/officeDocument/2006/relationships/tags" Target="../tags/tag666.xml"/><Relationship Id="rId61" Type="http://schemas.openxmlformats.org/officeDocument/2006/relationships/image" Target="../media/image199.png"/><Relationship Id="rId82" Type="http://schemas.openxmlformats.org/officeDocument/2006/relationships/image" Target="../media/image207.png"/><Relationship Id="rId90" Type="http://schemas.openxmlformats.org/officeDocument/2006/relationships/image" Target="../media/image219.png"/><Relationship Id="rId95" Type="http://schemas.openxmlformats.org/officeDocument/2006/relationships/image" Target="../media/image222.png"/><Relationship Id="rId19" Type="http://schemas.openxmlformats.org/officeDocument/2006/relationships/tags" Target="../tags/tag680.xml"/><Relationship Id="rId14" Type="http://schemas.openxmlformats.org/officeDocument/2006/relationships/tags" Target="../tags/tag675.xml"/><Relationship Id="rId22" Type="http://schemas.openxmlformats.org/officeDocument/2006/relationships/tags" Target="../tags/tag683.xml"/><Relationship Id="rId27" Type="http://schemas.openxmlformats.org/officeDocument/2006/relationships/tags" Target="../tags/tag688.xml"/><Relationship Id="rId30" Type="http://schemas.openxmlformats.org/officeDocument/2006/relationships/tags" Target="../tags/tag691.xml"/><Relationship Id="rId35" Type="http://schemas.openxmlformats.org/officeDocument/2006/relationships/tags" Target="../tags/tag696.xml"/><Relationship Id="rId43" Type="http://schemas.openxmlformats.org/officeDocument/2006/relationships/tags" Target="../tags/tag704.xml"/><Relationship Id="rId48" Type="http://schemas.openxmlformats.org/officeDocument/2006/relationships/tags" Target="../tags/tag709.xml"/><Relationship Id="rId56" Type="http://schemas.openxmlformats.org/officeDocument/2006/relationships/image" Target="../media/image175.png"/><Relationship Id="rId64" Type="http://schemas.openxmlformats.org/officeDocument/2006/relationships/image" Target="../media/image202.png"/><Relationship Id="rId69" Type="http://schemas.openxmlformats.org/officeDocument/2006/relationships/image" Target="../media/image173.png"/><Relationship Id="rId77" Type="http://schemas.openxmlformats.org/officeDocument/2006/relationships/image" Target="../media/image180.png"/><Relationship Id="rId8" Type="http://schemas.openxmlformats.org/officeDocument/2006/relationships/tags" Target="../tags/tag669.xml"/><Relationship Id="rId51" Type="http://schemas.openxmlformats.org/officeDocument/2006/relationships/tags" Target="../tags/tag712.xml"/><Relationship Id="rId72" Type="http://schemas.openxmlformats.org/officeDocument/2006/relationships/image" Target="../media/image40.png"/><Relationship Id="rId80" Type="http://schemas.openxmlformats.org/officeDocument/2006/relationships/image" Target="../media/image210.png"/><Relationship Id="rId85" Type="http://schemas.openxmlformats.org/officeDocument/2006/relationships/image" Target="../media/image214.png"/><Relationship Id="rId93" Type="http://schemas.openxmlformats.org/officeDocument/2006/relationships/image" Target="../media/image205.png"/><Relationship Id="rId3" Type="http://schemas.openxmlformats.org/officeDocument/2006/relationships/tags" Target="../tags/tag664.xml"/><Relationship Id="rId12" Type="http://schemas.openxmlformats.org/officeDocument/2006/relationships/tags" Target="../tags/tag673.xml"/><Relationship Id="rId17" Type="http://schemas.openxmlformats.org/officeDocument/2006/relationships/tags" Target="../tags/tag678.xml"/><Relationship Id="rId25" Type="http://schemas.openxmlformats.org/officeDocument/2006/relationships/tags" Target="../tags/tag686.xml"/><Relationship Id="rId33" Type="http://schemas.openxmlformats.org/officeDocument/2006/relationships/tags" Target="../tags/tag694.xml"/><Relationship Id="rId38" Type="http://schemas.openxmlformats.org/officeDocument/2006/relationships/tags" Target="../tags/tag699.xml"/><Relationship Id="rId46" Type="http://schemas.openxmlformats.org/officeDocument/2006/relationships/tags" Target="../tags/tag707.xml"/><Relationship Id="rId59" Type="http://schemas.openxmlformats.org/officeDocument/2006/relationships/image" Target="../media/image154.png"/><Relationship Id="rId67" Type="http://schemas.openxmlformats.org/officeDocument/2006/relationships/image" Target="../media/image208.png"/><Relationship Id="rId20" Type="http://schemas.openxmlformats.org/officeDocument/2006/relationships/tags" Target="../tags/tag681.xml"/><Relationship Id="rId41" Type="http://schemas.openxmlformats.org/officeDocument/2006/relationships/tags" Target="../tags/tag702.xml"/><Relationship Id="rId54" Type="http://schemas.openxmlformats.org/officeDocument/2006/relationships/image" Target="../media/image172.png"/><Relationship Id="rId62" Type="http://schemas.openxmlformats.org/officeDocument/2006/relationships/image" Target="../media/image200.png"/><Relationship Id="rId70" Type="http://schemas.openxmlformats.org/officeDocument/2006/relationships/image" Target="../media/image176.png"/><Relationship Id="rId75" Type="http://schemas.openxmlformats.org/officeDocument/2006/relationships/image" Target="../media/image177.png"/><Relationship Id="rId83" Type="http://schemas.openxmlformats.org/officeDocument/2006/relationships/image" Target="../media/image212.png"/><Relationship Id="rId88" Type="http://schemas.openxmlformats.org/officeDocument/2006/relationships/image" Target="../media/image217.png"/><Relationship Id="rId91" Type="http://schemas.openxmlformats.org/officeDocument/2006/relationships/image" Target="../media/image220.png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15" Type="http://schemas.openxmlformats.org/officeDocument/2006/relationships/tags" Target="../tags/tag676.xml"/><Relationship Id="rId23" Type="http://schemas.openxmlformats.org/officeDocument/2006/relationships/tags" Target="../tags/tag684.xml"/><Relationship Id="rId28" Type="http://schemas.openxmlformats.org/officeDocument/2006/relationships/tags" Target="../tags/tag689.xml"/><Relationship Id="rId36" Type="http://schemas.openxmlformats.org/officeDocument/2006/relationships/tags" Target="../tags/tag697.xml"/><Relationship Id="rId49" Type="http://schemas.openxmlformats.org/officeDocument/2006/relationships/tags" Target="../tags/tag710.xml"/><Relationship Id="rId57" Type="http://schemas.openxmlformats.org/officeDocument/2006/relationships/image" Target="../media/image187.png"/><Relationship Id="rId10" Type="http://schemas.openxmlformats.org/officeDocument/2006/relationships/tags" Target="../tags/tag671.xml"/><Relationship Id="rId31" Type="http://schemas.openxmlformats.org/officeDocument/2006/relationships/tags" Target="../tags/tag692.xml"/><Relationship Id="rId44" Type="http://schemas.openxmlformats.org/officeDocument/2006/relationships/tags" Target="../tags/tag705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183.png"/><Relationship Id="rId65" Type="http://schemas.openxmlformats.org/officeDocument/2006/relationships/image" Target="../media/image203.png"/><Relationship Id="rId73" Type="http://schemas.openxmlformats.org/officeDocument/2006/relationships/image" Target="../media/image36.png"/><Relationship Id="rId78" Type="http://schemas.openxmlformats.org/officeDocument/2006/relationships/image" Target="../media/image181.png"/><Relationship Id="rId81" Type="http://schemas.openxmlformats.org/officeDocument/2006/relationships/image" Target="../media/image211.png"/><Relationship Id="rId86" Type="http://schemas.openxmlformats.org/officeDocument/2006/relationships/image" Target="../media/image215.png"/><Relationship Id="rId94" Type="http://schemas.openxmlformats.org/officeDocument/2006/relationships/image" Target="../media/image221.png"/><Relationship Id="rId4" Type="http://schemas.openxmlformats.org/officeDocument/2006/relationships/tags" Target="../tags/tag665.xml"/><Relationship Id="rId9" Type="http://schemas.openxmlformats.org/officeDocument/2006/relationships/tags" Target="../tags/tag670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tags" Target="../tags/tag738.xml"/><Relationship Id="rId117" Type="http://schemas.openxmlformats.org/officeDocument/2006/relationships/image" Target="../media/image2.png"/><Relationship Id="rId21" Type="http://schemas.openxmlformats.org/officeDocument/2006/relationships/tags" Target="../tags/tag733.xml"/><Relationship Id="rId42" Type="http://schemas.openxmlformats.org/officeDocument/2006/relationships/tags" Target="../tags/tag754.xml"/><Relationship Id="rId47" Type="http://schemas.openxmlformats.org/officeDocument/2006/relationships/tags" Target="../tags/tag759.xml"/><Relationship Id="rId63" Type="http://schemas.openxmlformats.org/officeDocument/2006/relationships/tags" Target="../tags/tag775.xml"/><Relationship Id="rId68" Type="http://schemas.openxmlformats.org/officeDocument/2006/relationships/tags" Target="../tags/tag780.xml"/><Relationship Id="rId84" Type="http://schemas.openxmlformats.org/officeDocument/2006/relationships/tags" Target="../tags/tag796.xml"/><Relationship Id="rId89" Type="http://schemas.openxmlformats.org/officeDocument/2006/relationships/tags" Target="../tags/tag801.xml"/><Relationship Id="rId112" Type="http://schemas.openxmlformats.org/officeDocument/2006/relationships/image" Target="../media/image26.png"/><Relationship Id="rId133" Type="http://schemas.openxmlformats.org/officeDocument/2006/relationships/image" Target="../media/image229.png"/><Relationship Id="rId16" Type="http://schemas.openxmlformats.org/officeDocument/2006/relationships/tags" Target="../tags/tag728.xml"/><Relationship Id="rId107" Type="http://schemas.openxmlformats.org/officeDocument/2006/relationships/image" Target="../media/image213.png"/><Relationship Id="rId11" Type="http://schemas.openxmlformats.org/officeDocument/2006/relationships/tags" Target="../tags/tag723.xml"/><Relationship Id="rId32" Type="http://schemas.openxmlformats.org/officeDocument/2006/relationships/tags" Target="../tags/tag744.xml"/><Relationship Id="rId37" Type="http://schemas.openxmlformats.org/officeDocument/2006/relationships/tags" Target="../tags/tag749.xml"/><Relationship Id="rId53" Type="http://schemas.openxmlformats.org/officeDocument/2006/relationships/tags" Target="../tags/tag765.xml"/><Relationship Id="rId58" Type="http://schemas.openxmlformats.org/officeDocument/2006/relationships/tags" Target="../tags/tag770.xml"/><Relationship Id="rId74" Type="http://schemas.openxmlformats.org/officeDocument/2006/relationships/tags" Target="../tags/tag786.xml"/><Relationship Id="rId79" Type="http://schemas.openxmlformats.org/officeDocument/2006/relationships/tags" Target="../tags/tag791.xml"/><Relationship Id="rId102" Type="http://schemas.openxmlformats.org/officeDocument/2006/relationships/image" Target="../media/image188.png"/><Relationship Id="rId123" Type="http://schemas.openxmlformats.org/officeDocument/2006/relationships/image" Target="../media/image180.png"/><Relationship Id="rId128" Type="http://schemas.openxmlformats.org/officeDocument/2006/relationships/image" Target="../media/image224.png"/><Relationship Id="rId5" Type="http://schemas.openxmlformats.org/officeDocument/2006/relationships/tags" Target="../tags/tag717.xml"/><Relationship Id="rId90" Type="http://schemas.openxmlformats.org/officeDocument/2006/relationships/tags" Target="../tags/tag802.xml"/><Relationship Id="rId95" Type="http://schemas.openxmlformats.org/officeDocument/2006/relationships/tags" Target="../tags/tag807.xml"/><Relationship Id="rId14" Type="http://schemas.openxmlformats.org/officeDocument/2006/relationships/tags" Target="../tags/tag726.xml"/><Relationship Id="rId22" Type="http://schemas.openxmlformats.org/officeDocument/2006/relationships/tags" Target="../tags/tag734.xml"/><Relationship Id="rId27" Type="http://schemas.openxmlformats.org/officeDocument/2006/relationships/tags" Target="../tags/tag739.xml"/><Relationship Id="rId30" Type="http://schemas.openxmlformats.org/officeDocument/2006/relationships/tags" Target="../tags/tag742.xml"/><Relationship Id="rId35" Type="http://schemas.openxmlformats.org/officeDocument/2006/relationships/tags" Target="../tags/tag747.xml"/><Relationship Id="rId43" Type="http://schemas.openxmlformats.org/officeDocument/2006/relationships/tags" Target="../tags/tag755.xml"/><Relationship Id="rId48" Type="http://schemas.openxmlformats.org/officeDocument/2006/relationships/tags" Target="../tags/tag760.xml"/><Relationship Id="rId56" Type="http://schemas.openxmlformats.org/officeDocument/2006/relationships/tags" Target="../tags/tag768.xml"/><Relationship Id="rId64" Type="http://schemas.openxmlformats.org/officeDocument/2006/relationships/tags" Target="../tags/tag776.xml"/><Relationship Id="rId69" Type="http://schemas.openxmlformats.org/officeDocument/2006/relationships/tags" Target="../tags/tag781.xml"/><Relationship Id="rId77" Type="http://schemas.openxmlformats.org/officeDocument/2006/relationships/tags" Target="../tags/tag789.xml"/><Relationship Id="rId100" Type="http://schemas.openxmlformats.org/officeDocument/2006/relationships/image" Target="../media/image175.png"/><Relationship Id="rId105" Type="http://schemas.openxmlformats.org/officeDocument/2006/relationships/image" Target="../media/image212.png"/><Relationship Id="rId113" Type="http://schemas.openxmlformats.org/officeDocument/2006/relationships/image" Target="../media/image205.png"/><Relationship Id="rId118" Type="http://schemas.openxmlformats.org/officeDocument/2006/relationships/image" Target="../media/image40.png"/><Relationship Id="rId126" Type="http://schemas.openxmlformats.org/officeDocument/2006/relationships/image" Target="../media/image183.png"/><Relationship Id="rId134" Type="http://schemas.openxmlformats.org/officeDocument/2006/relationships/image" Target="../media/image230.png"/><Relationship Id="rId8" Type="http://schemas.openxmlformats.org/officeDocument/2006/relationships/tags" Target="../tags/tag720.xml"/><Relationship Id="rId51" Type="http://schemas.openxmlformats.org/officeDocument/2006/relationships/tags" Target="../tags/tag763.xml"/><Relationship Id="rId72" Type="http://schemas.openxmlformats.org/officeDocument/2006/relationships/tags" Target="../tags/tag784.xml"/><Relationship Id="rId80" Type="http://schemas.openxmlformats.org/officeDocument/2006/relationships/tags" Target="../tags/tag792.xml"/><Relationship Id="rId85" Type="http://schemas.openxmlformats.org/officeDocument/2006/relationships/tags" Target="../tags/tag797.xml"/><Relationship Id="rId93" Type="http://schemas.openxmlformats.org/officeDocument/2006/relationships/tags" Target="../tags/tag805.xml"/><Relationship Id="rId98" Type="http://schemas.openxmlformats.org/officeDocument/2006/relationships/image" Target="../media/image172.png"/><Relationship Id="rId121" Type="http://schemas.openxmlformats.org/officeDocument/2006/relationships/image" Target="../media/image177.png"/><Relationship Id="rId3" Type="http://schemas.openxmlformats.org/officeDocument/2006/relationships/tags" Target="../tags/tag715.xml"/><Relationship Id="rId12" Type="http://schemas.openxmlformats.org/officeDocument/2006/relationships/tags" Target="../tags/tag724.xml"/><Relationship Id="rId17" Type="http://schemas.openxmlformats.org/officeDocument/2006/relationships/tags" Target="../tags/tag729.xml"/><Relationship Id="rId25" Type="http://schemas.openxmlformats.org/officeDocument/2006/relationships/tags" Target="../tags/tag737.xml"/><Relationship Id="rId33" Type="http://schemas.openxmlformats.org/officeDocument/2006/relationships/tags" Target="../tags/tag745.xml"/><Relationship Id="rId38" Type="http://schemas.openxmlformats.org/officeDocument/2006/relationships/tags" Target="../tags/tag750.xml"/><Relationship Id="rId46" Type="http://schemas.openxmlformats.org/officeDocument/2006/relationships/tags" Target="../tags/tag758.xml"/><Relationship Id="rId59" Type="http://schemas.openxmlformats.org/officeDocument/2006/relationships/tags" Target="../tags/tag771.xml"/><Relationship Id="rId67" Type="http://schemas.openxmlformats.org/officeDocument/2006/relationships/tags" Target="../tags/tag779.xml"/><Relationship Id="rId103" Type="http://schemas.openxmlformats.org/officeDocument/2006/relationships/image" Target="../media/image154.png"/><Relationship Id="rId108" Type="http://schemas.openxmlformats.org/officeDocument/2006/relationships/image" Target="../media/image216.png"/><Relationship Id="rId116" Type="http://schemas.openxmlformats.org/officeDocument/2006/relationships/image" Target="../media/image176.png"/><Relationship Id="rId124" Type="http://schemas.openxmlformats.org/officeDocument/2006/relationships/image" Target="../media/image181.png"/><Relationship Id="rId129" Type="http://schemas.openxmlformats.org/officeDocument/2006/relationships/image" Target="../media/image225.png"/><Relationship Id="rId137" Type="http://schemas.openxmlformats.org/officeDocument/2006/relationships/image" Target="../media/image232.png"/><Relationship Id="rId20" Type="http://schemas.openxmlformats.org/officeDocument/2006/relationships/tags" Target="../tags/tag732.xml"/><Relationship Id="rId41" Type="http://schemas.openxmlformats.org/officeDocument/2006/relationships/tags" Target="../tags/tag753.xml"/><Relationship Id="rId54" Type="http://schemas.openxmlformats.org/officeDocument/2006/relationships/tags" Target="../tags/tag766.xml"/><Relationship Id="rId62" Type="http://schemas.openxmlformats.org/officeDocument/2006/relationships/tags" Target="../tags/tag774.xml"/><Relationship Id="rId70" Type="http://schemas.openxmlformats.org/officeDocument/2006/relationships/tags" Target="../tags/tag782.xml"/><Relationship Id="rId75" Type="http://schemas.openxmlformats.org/officeDocument/2006/relationships/tags" Target="../tags/tag787.xml"/><Relationship Id="rId83" Type="http://schemas.openxmlformats.org/officeDocument/2006/relationships/tags" Target="../tags/tag795.xml"/><Relationship Id="rId88" Type="http://schemas.openxmlformats.org/officeDocument/2006/relationships/tags" Target="../tags/tag800.xml"/><Relationship Id="rId91" Type="http://schemas.openxmlformats.org/officeDocument/2006/relationships/tags" Target="../tags/tag803.xml"/><Relationship Id="rId96" Type="http://schemas.openxmlformats.org/officeDocument/2006/relationships/tags" Target="../tags/tag808.xml"/><Relationship Id="rId111" Type="http://schemas.openxmlformats.org/officeDocument/2006/relationships/image" Target="../media/image218.png"/><Relationship Id="rId132" Type="http://schemas.openxmlformats.org/officeDocument/2006/relationships/image" Target="../media/image228.png"/><Relationship Id="rId1" Type="http://schemas.openxmlformats.org/officeDocument/2006/relationships/tags" Target="../tags/tag713.xml"/><Relationship Id="rId6" Type="http://schemas.openxmlformats.org/officeDocument/2006/relationships/tags" Target="../tags/tag718.xml"/><Relationship Id="rId15" Type="http://schemas.openxmlformats.org/officeDocument/2006/relationships/tags" Target="../tags/tag727.xml"/><Relationship Id="rId23" Type="http://schemas.openxmlformats.org/officeDocument/2006/relationships/tags" Target="../tags/tag735.xml"/><Relationship Id="rId28" Type="http://schemas.openxmlformats.org/officeDocument/2006/relationships/tags" Target="../tags/tag740.xml"/><Relationship Id="rId36" Type="http://schemas.openxmlformats.org/officeDocument/2006/relationships/tags" Target="../tags/tag748.xml"/><Relationship Id="rId49" Type="http://schemas.openxmlformats.org/officeDocument/2006/relationships/tags" Target="../tags/tag761.xml"/><Relationship Id="rId57" Type="http://schemas.openxmlformats.org/officeDocument/2006/relationships/tags" Target="../tags/tag769.xml"/><Relationship Id="rId106" Type="http://schemas.openxmlformats.org/officeDocument/2006/relationships/image" Target="../media/image215.png"/><Relationship Id="rId114" Type="http://schemas.openxmlformats.org/officeDocument/2006/relationships/image" Target="../media/image221.png"/><Relationship Id="rId119" Type="http://schemas.openxmlformats.org/officeDocument/2006/relationships/image" Target="../media/image36.png"/><Relationship Id="rId127" Type="http://schemas.openxmlformats.org/officeDocument/2006/relationships/image" Target="../media/image223.png"/><Relationship Id="rId10" Type="http://schemas.openxmlformats.org/officeDocument/2006/relationships/tags" Target="../tags/tag722.xml"/><Relationship Id="rId31" Type="http://schemas.openxmlformats.org/officeDocument/2006/relationships/tags" Target="../tags/tag743.xml"/><Relationship Id="rId44" Type="http://schemas.openxmlformats.org/officeDocument/2006/relationships/tags" Target="../tags/tag756.xml"/><Relationship Id="rId52" Type="http://schemas.openxmlformats.org/officeDocument/2006/relationships/tags" Target="../tags/tag764.xml"/><Relationship Id="rId60" Type="http://schemas.openxmlformats.org/officeDocument/2006/relationships/tags" Target="../tags/tag772.xml"/><Relationship Id="rId65" Type="http://schemas.openxmlformats.org/officeDocument/2006/relationships/tags" Target="../tags/tag777.xml"/><Relationship Id="rId73" Type="http://schemas.openxmlformats.org/officeDocument/2006/relationships/tags" Target="../tags/tag785.xml"/><Relationship Id="rId78" Type="http://schemas.openxmlformats.org/officeDocument/2006/relationships/tags" Target="../tags/tag790.xml"/><Relationship Id="rId81" Type="http://schemas.openxmlformats.org/officeDocument/2006/relationships/tags" Target="../tags/tag793.xml"/><Relationship Id="rId86" Type="http://schemas.openxmlformats.org/officeDocument/2006/relationships/tags" Target="../tags/tag798.xml"/><Relationship Id="rId94" Type="http://schemas.openxmlformats.org/officeDocument/2006/relationships/tags" Target="../tags/tag806.xml"/><Relationship Id="rId99" Type="http://schemas.openxmlformats.org/officeDocument/2006/relationships/image" Target="../media/image174.png"/><Relationship Id="rId101" Type="http://schemas.openxmlformats.org/officeDocument/2006/relationships/image" Target="../media/image187.png"/><Relationship Id="rId122" Type="http://schemas.openxmlformats.org/officeDocument/2006/relationships/image" Target="../media/image179.png"/><Relationship Id="rId130" Type="http://schemas.openxmlformats.org/officeDocument/2006/relationships/image" Target="../media/image226.png"/><Relationship Id="rId135" Type="http://schemas.openxmlformats.org/officeDocument/2006/relationships/image" Target="../media/image50.png"/><Relationship Id="rId4" Type="http://schemas.openxmlformats.org/officeDocument/2006/relationships/tags" Target="../tags/tag716.xml"/><Relationship Id="rId9" Type="http://schemas.openxmlformats.org/officeDocument/2006/relationships/tags" Target="../tags/tag721.xml"/><Relationship Id="rId13" Type="http://schemas.openxmlformats.org/officeDocument/2006/relationships/tags" Target="../tags/tag725.xml"/><Relationship Id="rId18" Type="http://schemas.openxmlformats.org/officeDocument/2006/relationships/tags" Target="../tags/tag730.xml"/><Relationship Id="rId39" Type="http://schemas.openxmlformats.org/officeDocument/2006/relationships/tags" Target="../tags/tag751.xml"/><Relationship Id="rId109" Type="http://schemas.openxmlformats.org/officeDocument/2006/relationships/image" Target="../media/image214.png"/><Relationship Id="rId34" Type="http://schemas.openxmlformats.org/officeDocument/2006/relationships/tags" Target="../tags/tag746.xml"/><Relationship Id="rId50" Type="http://schemas.openxmlformats.org/officeDocument/2006/relationships/tags" Target="../tags/tag762.xml"/><Relationship Id="rId55" Type="http://schemas.openxmlformats.org/officeDocument/2006/relationships/tags" Target="../tags/tag767.xml"/><Relationship Id="rId76" Type="http://schemas.openxmlformats.org/officeDocument/2006/relationships/tags" Target="../tags/tag788.xml"/><Relationship Id="rId97" Type="http://schemas.openxmlformats.org/officeDocument/2006/relationships/slideLayout" Target="../slideLayouts/slideLayout2.xml"/><Relationship Id="rId104" Type="http://schemas.openxmlformats.org/officeDocument/2006/relationships/image" Target="../media/image206.png"/><Relationship Id="rId120" Type="http://schemas.openxmlformats.org/officeDocument/2006/relationships/image" Target="../media/image41.png"/><Relationship Id="rId125" Type="http://schemas.openxmlformats.org/officeDocument/2006/relationships/image" Target="../media/image182.png"/><Relationship Id="rId7" Type="http://schemas.openxmlformats.org/officeDocument/2006/relationships/tags" Target="../tags/tag719.xml"/><Relationship Id="rId71" Type="http://schemas.openxmlformats.org/officeDocument/2006/relationships/tags" Target="../tags/tag783.xml"/><Relationship Id="rId92" Type="http://schemas.openxmlformats.org/officeDocument/2006/relationships/tags" Target="../tags/tag804.xml"/><Relationship Id="rId2" Type="http://schemas.openxmlformats.org/officeDocument/2006/relationships/tags" Target="../tags/tag714.xml"/><Relationship Id="rId29" Type="http://schemas.openxmlformats.org/officeDocument/2006/relationships/tags" Target="../tags/tag741.xml"/><Relationship Id="rId24" Type="http://schemas.openxmlformats.org/officeDocument/2006/relationships/tags" Target="../tags/tag736.xml"/><Relationship Id="rId40" Type="http://schemas.openxmlformats.org/officeDocument/2006/relationships/tags" Target="../tags/tag752.xml"/><Relationship Id="rId45" Type="http://schemas.openxmlformats.org/officeDocument/2006/relationships/tags" Target="../tags/tag757.xml"/><Relationship Id="rId66" Type="http://schemas.openxmlformats.org/officeDocument/2006/relationships/tags" Target="../tags/tag778.xml"/><Relationship Id="rId87" Type="http://schemas.openxmlformats.org/officeDocument/2006/relationships/tags" Target="../tags/tag799.xml"/><Relationship Id="rId110" Type="http://schemas.openxmlformats.org/officeDocument/2006/relationships/image" Target="../media/image217.png"/><Relationship Id="rId115" Type="http://schemas.openxmlformats.org/officeDocument/2006/relationships/image" Target="../media/image173.png"/><Relationship Id="rId131" Type="http://schemas.openxmlformats.org/officeDocument/2006/relationships/image" Target="../media/image227.png"/><Relationship Id="rId136" Type="http://schemas.openxmlformats.org/officeDocument/2006/relationships/image" Target="../media/image231.png"/><Relationship Id="rId61" Type="http://schemas.openxmlformats.org/officeDocument/2006/relationships/tags" Target="../tags/tag773.xml"/><Relationship Id="rId82" Type="http://schemas.openxmlformats.org/officeDocument/2006/relationships/tags" Target="../tags/tag794.xml"/><Relationship Id="rId19" Type="http://schemas.openxmlformats.org/officeDocument/2006/relationships/tags" Target="../tags/tag73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821.xml"/><Relationship Id="rId18" Type="http://schemas.openxmlformats.org/officeDocument/2006/relationships/tags" Target="../tags/tag826.xml"/><Relationship Id="rId26" Type="http://schemas.openxmlformats.org/officeDocument/2006/relationships/tags" Target="../tags/tag834.xml"/><Relationship Id="rId39" Type="http://schemas.openxmlformats.org/officeDocument/2006/relationships/image" Target="../media/image154.png"/><Relationship Id="rId21" Type="http://schemas.openxmlformats.org/officeDocument/2006/relationships/tags" Target="../tags/tag829.xml"/><Relationship Id="rId34" Type="http://schemas.openxmlformats.org/officeDocument/2006/relationships/image" Target="../media/image172.png"/><Relationship Id="rId42" Type="http://schemas.openxmlformats.org/officeDocument/2006/relationships/image" Target="../media/image36.png"/><Relationship Id="rId47" Type="http://schemas.openxmlformats.org/officeDocument/2006/relationships/image" Target="../media/image178.png"/><Relationship Id="rId50" Type="http://schemas.openxmlformats.org/officeDocument/2006/relationships/image" Target="../media/image181.png"/><Relationship Id="rId55" Type="http://schemas.openxmlformats.org/officeDocument/2006/relationships/image" Target="../media/image185.png"/><Relationship Id="rId7" Type="http://schemas.openxmlformats.org/officeDocument/2006/relationships/tags" Target="../tags/tag815.xml"/><Relationship Id="rId12" Type="http://schemas.openxmlformats.org/officeDocument/2006/relationships/tags" Target="../tags/tag820.xml"/><Relationship Id="rId17" Type="http://schemas.openxmlformats.org/officeDocument/2006/relationships/tags" Target="../tags/tag825.xml"/><Relationship Id="rId25" Type="http://schemas.openxmlformats.org/officeDocument/2006/relationships/tags" Target="../tags/tag83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88.png"/><Relationship Id="rId46" Type="http://schemas.openxmlformats.org/officeDocument/2006/relationships/image" Target="../media/image4.png"/><Relationship Id="rId59" Type="http://schemas.openxmlformats.org/officeDocument/2006/relationships/image" Target="../media/image235.png"/><Relationship Id="rId2" Type="http://schemas.openxmlformats.org/officeDocument/2006/relationships/tags" Target="../tags/tag810.xml"/><Relationship Id="rId16" Type="http://schemas.openxmlformats.org/officeDocument/2006/relationships/tags" Target="../tags/tag824.xml"/><Relationship Id="rId20" Type="http://schemas.openxmlformats.org/officeDocument/2006/relationships/tags" Target="../tags/tag828.xml"/><Relationship Id="rId29" Type="http://schemas.openxmlformats.org/officeDocument/2006/relationships/tags" Target="../tags/tag837.xml"/><Relationship Id="rId41" Type="http://schemas.openxmlformats.org/officeDocument/2006/relationships/image" Target="../media/image2.png"/><Relationship Id="rId54" Type="http://schemas.openxmlformats.org/officeDocument/2006/relationships/image" Target="../media/image184.png"/><Relationship Id="rId1" Type="http://schemas.openxmlformats.org/officeDocument/2006/relationships/tags" Target="../tags/tag809.xml"/><Relationship Id="rId6" Type="http://schemas.openxmlformats.org/officeDocument/2006/relationships/tags" Target="../tags/tag814.xml"/><Relationship Id="rId11" Type="http://schemas.openxmlformats.org/officeDocument/2006/relationships/tags" Target="../tags/tag819.xml"/><Relationship Id="rId24" Type="http://schemas.openxmlformats.org/officeDocument/2006/relationships/tags" Target="../tags/tag832.xml"/><Relationship Id="rId32" Type="http://schemas.openxmlformats.org/officeDocument/2006/relationships/tags" Target="../tags/tag840.xml"/><Relationship Id="rId37" Type="http://schemas.openxmlformats.org/officeDocument/2006/relationships/image" Target="../media/image187.png"/><Relationship Id="rId40" Type="http://schemas.openxmlformats.org/officeDocument/2006/relationships/image" Target="../media/image176.png"/><Relationship Id="rId45" Type="http://schemas.openxmlformats.org/officeDocument/2006/relationships/image" Target="../media/image177.png"/><Relationship Id="rId53" Type="http://schemas.openxmlformats.org/officeDocument/2006/relationships/image" Target="../media/image155.png"/><Relationship Id="rId58" Type="http://schemas.openxmlformats.org/officeDocument/2006/relationships/image" Target="../media/image234.png"/><Relationship Id="rId5" Type="http://schemas.openxmlformats.org/officeDocument/2006/relationships/tags" Target="../tags/tag813.xml"/><Relationship Id="rId15" Type="http://schemas.openxmlformats.org/officeDocument/2006/relationships/tags" Target="../tags/tag823.xml"/><Relationship Id="rId23" Type="http://schemas.openxmlformats.org/officeDocument/2006/relationships/tags" Target="../tags/tag831.xml"/><Relationship Id="rId28" Type="http://schemas.openxmlformats.org/officeDocument/2006/relationships/tags" Target="../tags/tag836.xml"/><Relationship Id="rId36" Type="http://schemas.openxmlformats.org/officeDocument/2006/relationships/image" Target="../media/image175.png"/><Relationship Id="rId49" Type="http://schemas.openxmlformats.org/officeDocument/2006/relationships/image" Target="../media/image180.png"/><Relationship Id="rId57" Type="http://schemas.openxmlformats.org/officeDocument/2006/relationships/image" Target="../media/image233.png"/><Relationship Id="rId10" Type="http://schemas.openxmlformats.org/officeDocument/2006/relationships/tags" Target="../tags/tag818.xml"/><Relationship Id="rId19" Type="http://schemas.openxmlformats.org/officeDocument/2006/relationships/tags" Target="../tags/tag827.xml"/><Relationship Id="rId31" Type="http://schemas.openxmlformats.org/officeDocument/2006/relationships/tags" Target="../tags/tag839.xml"/><Relationship Id="rId44" Type="http://schemas.openxmlformats.org/officeDocument/2006/relationships/image" Target="../media/image41.png"/><Relationship Id="rId52" Type="http://schemas.openxmlformats.org/officeDocument/2006/relationships/image" Target="../media/image93.png"/><Relationship Id="rId60" Type="http://schemas.openxmlformats.org/officeDocument/2006/relationships/image" Target="../media/image236.png"/><Relationship Id="rId4" Type="http://schemas.openxmlformats.org/officeDocument/2006/relationships/tags" Target="../tags/tag812.xml"/><Relationship Id="rId9" Type="http://schemas.openxmlformats.org/officeDocument/2006/relationships/tags" Target="../tags/tag817.xml"/><Relationship Id="rId14" Type="http://schemas.openxmlformats.org/officeDocument/2006/relationships/tags" Target="../tags/tag822.xml"/><Relationship Id="rId22" Type="http://schemas.openxmlformats.org/officeDocument/2006/relationships/tags" Target="../tags/tag830.xml"/><Relationship Id="rId27" Type="http://schemas.openxmlformats.org/officeDocument/2006/relationships/tags" Target="../tags/tag835.xml"/><Relationship Id="rId30" Type="http://schemas.openxmlformats.org/officeDocument/2006/relationships/tags" Target="../tags/tag838.xml"/><Relationship Id="rId35" Type="http://schemas.openxmlformats.org/officeDocument/2006/relationships/image" Target="../media/image174.png"/><Relationship Id="rId43" Type="http://schemas.openxmlformats.org/officeDocument/2006/relationships/image" Target="../media/image40.png"/><Relationship Id="rId48" Type="http://schemas.openxmlformats.org/officeDocument/2006/relationships/image" Target="../media/image179.png"/><Relationship Id="rId56" Type="http://schemas.openxmlformats.org/officeDocument/2006/relationships/image" Target="../media/image186.png"/><Relationship Id="rId8" Type="http://schemas.openxmlformats.org/officeDocument/2006/relationships/tags" Target="../tags/tag816.xml"/><Relationship Id="rId51" Type="http://schemas.openxmlformats.org/officeDocument/2006/relationships/image" Target="../media/image153.png"/><Relationship Id="rId3" Type="http://schemas.openxmlformats.org/officeDocument/2006/relationships/tags" Target="../tags/tag81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853.xml"/><Relationship Id="rId18" Type="http://schemas.openxmlformats.org/officeDocument/2006/relationships/tags" Target="../tags/tag858.xml"/><Relationship Id="rId26" Type="http://schemas.openxmlformats.org/officeDocument/2006/relationships/tags" Target="../tags/tag866.xml"/><Relationship Id="rId39" Type="http://schemas.openxmlformats.org/officeDocument/2006/relationships/image" Target="../media/image188.png"/><Relationship Id="rId21" Type="http://schemas.openxmlformats.org/officeDocument/2006/relationships/tags" Target="../tags/tag861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34.png"/><Relationship Id="rId47" Type="http://schemas.openxmlformats.org/officeDocument/2006/relationships/image" Target="../media/image155.png"/><Relationship Id="rId50" Type="http://schemas.openxmlformats.org/officeDocument/2006/relationships/image" Target="../media/image40.png"/><Relationship Id="rId55" Type="http://schemas.openxmlformats.org/officeDocument/2006/relationships/image" Target="../media/image179.png"/><Relationship Id="rId7" Type="http://schemas.openxmlformats.org/officeDocument/2006/relationships/tags" Target="../tags/tag847.xml"/><Relationship Id="rId2" Type="http://schemas.openxmlformats.org/officeDocument/2006/relationships/tags" Target="../tags/tag842.xml"/><Relationship Id="rId16" Type="http://schemas.openxmlformats.org/officeDocument/2006/relationships/tags" Target="../tags/tag856.xml"/><Relationship Id="rId20" Type="http://schemas.openxmlformats.org/officeDocument/2006/relationships/tags" Target="../tags/tag860.xml"/><Relationship Id="rId29" Type="http://schemas.openxmlformats.org/officeDocument/2006/relationships/tags" Target="../tags/tag869.xml"/><Relationship Id="rId41" Type="http://schemas.openxmlformats.org/officeDocument/2006/relationships/image" Target="../media/image233.png"/><Relationship Id="rId54" Type="http://schemas.openxmlformats.org/officeDocument/2006/relationships/image" Target="../media/image178.png"/><Relationship Id="rId62" Type="http://schemas.openxmlformats.org/officeDocument/2006/relationships/image" Target="../media/image237.png"/><Relationship Id="rId1" Type="http://schemas.openxmlformats.org/officeDocument/2006/relationships/tags" Target="../tags/tag841.xml"/><Relationship Id="rId6" Type="http://schemas.openxmlformats.org/officeDocument/2006/relationships/tags" Target="../tags/tag846.xml"/><Relationship Id="rId11" Type="http://schemas.openxmlformats.org/officeDocument/2006/relationships/tags" Target="../tags/tag851.xml"/><Relationship Id="rId24" Type="http://schemas.openxmlformats.org/officeDocument/2006/relationships/tags" Target="../tags/tag864.xml"/><Relationship Id="rId32" Type="http://schemas.openxmlformats.org/officeDocument/2006/relationships/tags" Target="../tags/tag872.xml"/><Relationship Id="rId37" Type="http://schemas.openxmlformats.org/officeDocument/2006/relationships/image" Target="../media/image175.png"/><Relationship Id="rId40" Type="http://schemas.openxmlformats.org/officeDocument/2006/relationships/image" Target="../media/image154.png"/><Relationship Id="rId45" Type="http://schemas.openxmlformats.org/officeDocument/2006/relationships/image" Target="../media/image153.png"/><Relationship Id="rId53" Type="http://schemas.openxmlformats.org/officeDocument/2006/relationships/image" Target="../media/image4.png"/><Relationship Id="rId58" Type="http://schemas.openxmlformats.org/officeDocument/2006/relationships/image" Target="../media/image185.png"/><Relationship Id="rId5" Type="http://schemas.openxmlformats.org/officeDocument/2006/relationships/tags" Target="../tags/tag845.xml"/><Relationship Id="rId15" Type="http://schemas.openxmlformats.org/officeDocument/2006/relationships/tags" Target="../tags/tag855.xml"/><Relationship Id="rId23" Type="http://schemas.openxmlformats.org/officeDocument/2006/relationships/tags" Target="../tags/tag863.xml"/><Relationship Id="rId28" Type="http://schemas.openxmlformats.org/officeDocument/2006/relationships/tags" Target="../tags/tag868.xml"/><Relationship Id="rId36" Type="http://schemas.openxmlformats.org/officeDocument/2006/relationships/image" Target="../media/image174.png"/><Relationship Id="rId49" Type="http://schemas.openxmlformats.org/officeDocument/2006/relationships/image" Target="../media/image36.png"/><Relationship Id="rId57" Type="http://schemas.openxmlformats.org/officeDocument/2006/relationships/image" Target="../media/image184.png"/><Relationship Id="rId61" Type="http://schemas.openxmlformats.org/officeDocument/2006/relationships/image" Target="../media/image176.png"/><Relationship Id="rId10" Type="http://schemas.openxmlformats.org/officeDocument/2006/relationships/tags" Target="../tags/tag850.xml"/><Relationship Id="rId19" Type="http://schemas.openxmlformats.org/officeDocument/2006/relationships/tags" Target="../tags/tag859.xml"/><Relationship Id="rId31" Type="http://schemas.openxmlformats.org/officeDocument/2006/relationships/tags" Target="../tags/tag871.xml"/><Relationship Id="rId44" Type="http://schemas.openxmlformats.org/officeDocument/2006/relationships/image" Target="../media/image236.png"/><Relationship Id="rId52" Type="http://schemas.openxmlformats.org/officeDocument/2006/relationships/image" Target="../media/image177.png"/><Relationship Id="rId60" Type="http://schemas.openxmlformats.org/officeDocument/2006/relationships/image" Target="../media/image180.png"/><Relationship Id="rId4" Type="http://schemas.openxmlformats.org/officeDocument/2006/relationships/tags" Target="../tags/tag844.xml"/><Relationship Id="rId9" Type="http://schemas.openxmlformats.org/officeDocument/2006/relationships/tags" Target="../tags/tag849.xml"/><Relationship Id="rId14" Type="http://schemas.openxmlformats.org/officeDocument/2006/relationships/tags" Target="../tags/tag854.xml"/><Relationship Id="rId22" Type="http://schemas.openxmlformats.org/officeDocument/2006/relationships/tags" Target="../tags/tag862.xml"/><Relationship Id="rId27" Type="http://schemas.openxmlformats.org/officeDocument/2006/relationships/tags" Target="../tags/tag867.xml"/><Relationship Id="rId30" Type="http://schemas.openxmlformats.org/officeDocument/2006/relationships/tags" Target="../tags/tag870.xml"/><Relationship Id="rId35" Type="http://schemas.openxmlformats.org/officeDocument/2006/relationships/image" Target="../media/image172.png"/><Relationship Id="rId43" Type="http://schemas.openxmlformats.org/officeDocument/2006/relationships/image" Target="../media/image235.png"/><Relationship Id="rId48" Type="http://schemas.openxmlformats.org/officeDocument/2006/relationships/image" Target="../media/image2.png"/><Relationship Id="rId56" Type="http://schemas.openxmlformats.org/officeDocument/2006/relationships/image" Target="../media/image181.png"/><Relationship Id="rId8" Type="http://schemas.openxmlformats.org/officeDocument/2006/relationships/tags" Target="../tags/tag848.xml"/><Relationship Id="rId51" Type="http://schemas.openxmlformats.org/officeDocument/2006/relationships/image" Target="../media/image41.png"/><Relationship Id="rId3" Type="http://schemas.openxmlformats.org/officeDocument/2006/relationships/tags" Target="../tags/tag843.xml"/><Relationship Id="rId12" Type="http://schemas.openxmlformats.org/officeDocument/2006/relationships/tags" Target="../tags/tag852.xml"/><Relationship Id="rId17" Type="http://schemas.openxmlformats.org/officeDocument/2006/relationships/tags" Target="../tags/tag857.xml"/><Relationship Id="rId25" Type="http://schemas.openxmlformats.org/officeDocument/2006/relationships/tags" Target="../tags/tag865.xml"/><Relationship Id="rId33" Type="http://schemas.openxmlformats.org/officeDocument/2006/relationships/tags" Target="../tags/tag873.xml"/><Relationship Id="rId38" Type="http://schemas.openxmlformats.org/officeDocument/2006/relationships/image" Target="../media/image187.png"/><Relationship Id="rId46" Type="http://schemas.openxmlformats.org/officeDocument/2006/relationships/image" Target="../media/image93.png"/><Relationship Id="rId59" Type="http://schemas.openxmlformats.org/officeDocument/2006/relationships/image" Target="../media/image18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886.xml"/><Relationship Id="rId18" Type="http://schemas.openxmlformats.org/officeDocument/2006/relationships/tags" Target="../tags/tag891.xml"/><Relationship Id="rId26" Type="http://schemas.openxmlformats.org/officeDocument/2006/relationships/tags" Target="../tags/tag899.xml"/><Relationship Id="rId39" Type="http://schemas.openxmlformats.org/officeDocument/2006/relationships/image" Target="../media/image93.png"/><Relationship Id="rId3" Type="http://schemas.openxmlformats.org/officeDocument/2006/relationships/tags" Target="../tags/tag876.xml"/><Relationship Id="rId21" Type="http://schemas.openxmlformats.org/officeDocument/2006/relationships/tags" Target="../tags/tag894.xml"/><Relationship Id="rId34" Type="http://schemas.openxmlformats.org/officeDocument/2006/relationships/image" Target="../media/image187.png"/><Relationship Id="rId42" Type="http://schemas.openxmlformats.org/officeDocument/2006/relationships/image" Target="../media/image36.png"/><Relationship Id="rId47" Type="http://schemas.openxmlformats.org/officeDocument/2006/relationships/image" Target="../media/image180.png"/><Relationship Id="rId50" Type="http://schemas.openxmlformats.org/officeDocument/2006/relationships/image" Target="../media/image179.png"/><Relationship Id="rId7" Type="http://schemas.openxmlformats.org/officeDocument/2006/relationships/tags" Target="../tags/tag880.xml"/><Relationship Id="rId12" Type="http://schemas.openxmlformats.org/officeDocument/2006/relationships/tags" Target="../tags/tag885.xml"/><Relationship Id="rId17" Type="http://schemas.openxmlformats.org/officeDocument/2006/relationships/tags" Target="../tags/tag890.xml"/><Relationship Id="rId25" Type="http://schemas.openxmlformats.org/officeDocument/2006/relationships/tags" Target="../tags/tag898.xml"/><Relationship Id="rId33" Type="http://schemas.openxmlformats.org/officeDocument/2006/relationships/image" Target="../media/image175.png"/><Relationship Id="rId38" Type="http://schemas.openxmlformats.org/officeDocument/2006/relationships/image" Target="../media/image153.png"/><Relationship Id="rId46" Type="http://schemas.openxmlformats.org/officeDocument/2006/relationships/image" Target="../media/image4.png"/><Relationship Id="rId2" Type="http://schemas.openxmlformats.org/officeDocument/2006/relationships/tags" Target="../tags/tag875.xml"/><Relationship Id="rId16" Type="http://schemas.openxmlformats.org/officeDocument/2006/relationships/tags" Target="../tags/tag889.xml"/><Relationship Id="rId20" Type="http://schemas.openxmlformats.org/officeDocument/2006/relationships/tags" Target="../tags/tag893.xml"/><Relationship Id="rId29" Type="http://schemas.openxmlformats.org/officeDocument/2006/relationships/tags" Target="../tags/tag902.xml"/><Relationship Id="rId41" Type="http://schemas.openxmlformats.org/officeDocument/2006/relationships/image" Target="../media/image2.png"/><Relationship Id="rId54" Type="http://schemas.openxmlformats.org/officeDocument/2006/relationships/image" Target="../media/image238.png"/><Relationship Id="rId1" Type="http://schemas.openxmlformats.org/officeDocument/2006/relationships/tags" Target="../tags/tag874.xml"/><Relationship Id="rId6" Type="http://schemas.openxmlformats.org/officeDocument/2006/relationships/tags" Target="../tags/tag879.xml"/><Relationship Id="rId11" Type="http://schemas.openxmlformats.org/officeDocument/2006/relationships/tags" Target="../tags/tag884.xml"/><Relationship Id="rId24" Type="http://schemas.openxmlformats.org/officeDocument/2006/relationships/tags" Target="../tags/tag897.xml"/><Relationship Id="rId32" Type="http://schemas.openxmlformats.org/officeDocument/2006/relationships/image" Target="../media/image174.png"/><Relationship Id="rId37" Type="http://schemas.openxmlformats.org/officeDocument/2006/relationships/image" Target="../media/image184.png"/><Relationship Id="rId40" Type="http://schemas.openxmlformats.org/officeDocument/2006/relationships/image" Target="../media/image155.png"/><Relationship Id="rId45" Type="http://schemas.openxmlformats.org/officeDocument/2006/relationships/image" Target="../media/image177.png"/><Relationship Id="rId53" Type="http://schemas.openxmlformats.org/officeDocument/2006/relationships/image" Target="../media/image237.png"/><Relationship Id="rId5" Type="http://schemas.openxmlformats.org/officeDocument/2006/relationships/tags" Target="../tags/tag878.xml"/><Relationship Id="rId15" Type="http://schemas.openxmlformats.org/officeDocument/2006/relationships/tags" Target="../tags/tag888.xml"/><Relationship Id="rId23" Type="http://schemas.openxmlformats.org/officeDocument/2006/relationships/tags" Target="../tags/tag896.xml"/><Relationship Id="rId28" Type="http://schemas.openxmlformats.org/officeDocument/2006/relationships/tags" Target="../tags/tag901.xml"/><Relationship Id="rId36" Type="http://schemas.openxmlformats.org/officeDocument/2006/relationships/image" Target="../media/image154.png"/><Relationship Id="rId49" Type="http://schemas.openxmlformats.org/officeDocument/2006/relationships/image" Target="../media/image178.png"/><Relationship Id="rId10" Type="http://schemas.openxmlformats.org/officeDocument/2006/relationships/tags" Target="../tags/tag883.xml"/><Relationship Id="rId19" Type="http://schemas.openxmlformats.org/officeDocument/2006/relationships/tags" Target="../tags/tag892.xml"/><Relationship Id="rId31" Type="http://schemas.openxmlformats.org/officeDocument/2006/relationships/image" Target="../media/image172.png"/><Relationship Id="rId44" Type="http://schemas.openxmlformats.org/officeDocument/2006/relationships/image" Target="../media/image41.png"/><Relationship Id="rId52" Type="http://schemas.openxmlformats.org/officeDocument/2006/relationships/image" Target="../media/image185.png"/><Relationship Id="rId4" Type="http://schemas.openxmlformats.org/officeDocument/2006/relationships/tags" Target="../tags/tag877.xml"/><Relationship Id="rId9" Type="http://schemas.openxmlformats.org/officeDocument/2006/relationships/tags" Target="../tags/tag882.xml"/><Relationship Id="rId14" Type="http://schemas.openxmlformats.org/officeDocument/2006/relationships/tags" Target="../tags/tag887.xml"/><Relationship Id="rId22" Type="http://schemas.openxmlformats.org/officeDocument/2006/relationships/tags" Target="../tags/tag895.xml"/><Relationship Id="rId27" Type="http://schemas.openxmlformats.org/officeDocument/2006/relationships/tags" Target="../tags/tag90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88.png"/><Relationship Id="rId43" Type="http://schemas.openxmlformats.org/officeDocument/2006/relationships/image" Target="../media/image40.png"/><Relationship Id="rId48" Type="http://schemas.openxmlformats.org/officeDocument/2006/relationships/image" Target="../media/image176.png"/><Relationship Id="rId8" Type="http://schemas.openxmlformats.org/officeDocument/2006/relationships/tags" Target="../tags/tag881.xml"/><Relationship Id="rId51" Type="http://schemas.openxmlformats.org/officeDocument/2006/relationships/image" Target="../media/image18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915.xml"/><Relationship Id="rId18" Type="http://schemas.openxmlformats.org/officeDocument/2006/relationships/tags" Target="../tags/tag920.xml"/><Relationship Id="rId26" Type="http://schemas.openxmlformats.org/officeDocument/2006/relationships/tags" Target="../tags/tag928.xml"/><Relationship Id="rId39" Type="http://schemas.openxmlformats.org/officeDocument/2006/relationships/image" Target="../media/image154.png"/><Relationship Id="rId21" Type="http://schemas.openxmlformats.org/officeDocument/2006/relationships/tags" Target="../tags/tag923.xml"/><Relationship Id="rId34" Type="http://schemas.openxmlformats.org/officeDocument/2006/relationships/image" Target="../media/image185.png"/><Relationship Id="rId42" Type="http://schemas.openxmlformats.org/officeDocument/2006/relationships/image" Target="../media/image36.png"/><Relationship Id="rId47" Type="http://schemas.openxmlformats.org/officeDocument/2006/relationships/image" Target="../media/image180.png"/><Relationship Id="rId50" Type="http://schemas.openxmlformats.org/officeDocument/2006/relationships/image" Target="../media/image179.png"/><Relationship Id="rId55" Type="http://schemas.openxmlformats.org/officeDocument/2006/relationships/image" Target="../media/image241.png"/><Relationship Id="rId7" Type="http://schemas.openxmlformats.org/officeDocument/2006/relationships/tags" Target="../tags/tag909.xml"/><Relationship Id="rId12" Type="http://schemas.openxmlformats.org/officeDocument/2006/relationships/tags" Target="../tags/tag914.xml"/><Relationship Id="rId17" Type="http://schemas.openxmlformats.org/officeDocument/2006/relationships/tags" Target="../tags/tag919.xml"/><Relationship Id="rId25" Type="http://schemas.openxmlformats.org/officeDocument/2006/relationships/tags" Target="../tags/tag927.xml"/><Relationship Id="rId33" Type="http://schemas.openxmlformats.org/officeDocument/2006/relationships/image" Target="../media/image184.png"/><Relationship Id="rId38" Type="http://schemas.openxmlformats.org/officeDocument/2006/relationships/image" Target="../media/image93.png"/><Relationship Id="rId46" Type="http://schemas.openxmlformats.org/officeDocument/2006/relationships/image" Target="../media/image4.png"/><Relationship Id="rId59" Type="http://schemas.openxmlformats.org/officeDocument/2006/relationships/image" Target="../media/image245.png"/><Relationship Id="rId2" Type="http://schemas.openxmlformats.org/officeDocument/2006/relationships/tags" Target="../tags/tag904.xml"/><Relationship Id="rId16" Type="http://schemas.openxmlformats.org/officeDocument/2006/relationships/tags" Target="../tags/tag918.xml"/><Relationship Id="rId20" Type="http://schemas.openxmlformats.org/officeDocument/2006/relationships/tags" Target="../tags/tag922.xml"/><Relationship Id="rId29" Type="http://schemas.openxmlformats.org/officeDocument/2006/relationships/tags" Target="../tags/tag931.xml"/><Relationship Id="rId41" Type="http://schemas.openxmlformats.org/officeDocument/2006/relationships/image" Target="../media/image2.png"/><Relationship Id="rId54" Type="http://schemas.openxmlformats.org/officeDocument/2006/relationships/image" Target="../media/image26.png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11" Type="http://schemas.openxmlformats.org/officeDocument/2006/relationships/tags" Target="../tags/tag913.xml"/><Relationship Id="rId24" Type="http://schemas.openxmlformats.org/officeDocument/2006/relationships/tags" Target="../tags/tag92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53.png"/><Relationship Id="rId40" Type="http://schemas.openxmlformats.org/officeDocument/2006/relationships/image" Target="../media/image155.png"/><Relationship Id="rId45" Type="http://schemas.openxmlformats.org/officeDocument/2006/relationships/image" Target="../media/image177.png"/><Relationship Id="rId53" Type="http://schemas.openxmlformats.org/officeDocument/2006/relationships/image" Target="../media/image240.png"/><Relationship Id="rId58" Type="http://schemas.openxmlformats.org/officeDocument/2006/relationships/image" Target="../media/image244.png"/><Relationship Id="rId5" Type="http://schemas.openxmlformats.org/officeDocument/2006/relationships/tags" Target="../tags/tag907.xml"/><Relationship Id="rId15" Type="http://schemas.openxmlformats.org/officeDocument/2006/relationships/tags" Target="../tags/tag917.xml"/><Relationship Id="rId23" Type="http://schemas.openxmlformats.org/officeDocument/2006/relationships/tags" Target="../tags/tag925.xml"/><Relationship Id="rId28" Type="http://schemas.openxmlformats.org/officeDocument/2006/relationships/tags" Target="../tags/tag930.xml"/><Relationship Id="rId36" Type="http://schemas.openxmlformats.org/officeDocument/2006/relationships/image" Target="../media/image238.png"/><Relationship Id="rId49" Type="http://schemas.openxmlformats.org/officeDocument/2006/relationships/image" Target="../media/image178.png"/><Relationship Id="rId57" Type="http://schemas.openxmlformats.org/officeDocument/2006/relationships/image" Target="../media/image243.png"/><Relationship Id="rId10" Type="http://schemas.openxmlformats.org/officeDocument/2006/relationships/tags" Target="../tags/tag912.xml"/><Relationship Id="rId19" Type="http://schemas.openxmlformats.org/officeDocument/2006/relationships/tags" Target="../tags/tag921.xml"/><Relationship Id="rId31" Type="http://schemas.openxmlformats.org/officeDocument/2006/relationships/tags" Target="../tags/tag933.xml"/><Relationship Id="rId44" Type="http://schemas.openxmlformats.org/officeDocument/2006/relationships/image" Target="../media/image41.png"/><Relationship Id="rId52" Type="http://schemas.openxmlformats.org/officeDocument/2006/relationships/image" Target="../media/image239.png"/><Relationship Id="rId4" Type="http://schemas.openxmlformats.org/officeDocument/2006/relationships/tags" Target="../tags/tag906.xml"/><Relationship Id="rId9" Type="http://schemas.openxmlformats.org/officeDocument/2006/relationships/tags" Target="../tags/tag911.xml"/><Relationship Id="rId14" Type="http://schemas.openxmlformats.org/officeDocument/2006/relationships/tags" Target="../tags/tag916.xml"/><Relationship Id="rId22" Type="http://schemas.openxmlformats.org/officeDocument/2006/relationships/tags" Target="../tags/tag924.xml"/><Relationship Id="rId27" Type="http://schemas.openxmlformats.org/officeDocument/2006/relationships/tags" Target="../tags/tag929.xml"/><Relationship Id="rId30" Type="http://schemas.openxmlformats.org/officeDocument/2006/relationships/tags" Target="../tags/tag932.xml"/><Relationship Id="rId35" Type="http://schemas.openxmlformats.org/officeDocument/2006/relationships/image" Target="../media/image237.png"/><Relationship Id="rId43" Type="http://schemas.openxmlformats.org/officeDocument/2006/relationships/image" Target="../media/image40.png"/><Relationship Id="rId48" Type="http://schemas.openxmlformats.org/officeDocument/2006/relationships/image" Target="../media/image176.png"/><Relationship Id="rId56" Type="http://schemas.openxmlformats.org/officeDocument/2006/relationships/image" Target="../media/image242.png"/><Relationship Id="rId8" Type="http://schemas.openxmlformats.org/officeDocument/2006/relationships/tags" Target="../tags/tag910.xml"/><Relationship Id="rId51" Type="http://schemas.openxmlformats.org/officeDocument/2006/relationships/image" Target="../media/image181.png"/><Relationship Id="rId3" Type="http://schemas.openxmlformats.org/officeDocument/2006/relationships/tags" Target="../tags/tag905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946.xml"/><Relationship Id="rId18" Type="http://schemas.openxmlformats.org/officeDocument/2006/relationships/tags" Target="../tags/tag951.xml"/><Relationship Id="rId26" Type="http://schemas.openxmlformats.org/officeDocument/2006/relationships/tags" Target="../tags/tag959.xml"/><Relationship Id="rId39" Type="http://schemas.openxmlformats.org/officeDocument/2006/relationships/image" Target="../media/image185.png"/><Relationship Id="rId21" Type="http://schemas.openxmlformats.org/officeDocument/2006/relationships/tags" Target="../tags/tag954.xml"/><Relationship Id="rId34" Type="http://schemas.openxmlformats.org/officeDocument/2006/relationships/image" Target="../media/image242.png"/><Relationship Id="rId42" Type="http://schemas.openxmlformats.org/officeDocument/2006/relationships/image" Target="../media/image153.png"/><Relationship Id="rId47" Type="http://schemas.openxmlformats.org/officeDocument/2006/relationships/image" Target="../media/image36.png"/><Relationship Id="rId50" Type="http://schemas.openxmlformats.org/officeDocument/2006/relationships/image" Target="../media/image177.png"/><Relationship Id="rId55" Type="http://schemas.openxmlformats.org/officeDocument/2006/relationships/image" Target="../media/image179.png"/><Relationship Id="rId7" Type="http://schemas.openxmlformats.org/officeDocument/2006/relationships/tags" Target="../tags/tag940.xml"/><Relationship Id="rId12" Type="http://schemas.openxmlformats.org/officeDocument/2006/relationships/tags" Target="../tags/tag945.xml"/><Relationship Id="rId17" Type="http://schemas.openxmlformats.org/officeDocument/2006/relationships/tags" Target="../tags/tag950.xml"/><Relationship Id="rId25" Type="http://schemas.openxmlformats.org/officeDocument/2006/relationships/tags" Target="../tags/tag958.xml"/><Relationship Id="rId33" Type="http://schemas.openxmlformats.org/officeDocument/2006/relationships/image" Target="../media/image241.png"/><Relationship Id="rId38" Type="http://schemas.openxmlformats.org/officeDocument/2006/relationships/image" Target="../media/image184.png"/><Relationship Id="rId46" Type="http://schemas.openxmlformats.org/officeDocument/2006/relationships/image" Target="../media/image2.png"/><Relationship Id="rId59" Type="http://schemas.openxmlformats.org/officeDocument/2006/relationships/image" Target="../media/image26.png"/><Relationship Id="rId2" Type="http://schemas.openxmlformats.org/officeDocument/2006/relationships/tags" Target="../tags/tag935.xml"/><Relationship Id="rId16" Type="http://schemas.openxmlformats.org/officeDocument/2006/relationships/tags" Target="../tags/tag949.xml"/><Relationship Id="rId20" Type="http://schemas.openxmlformats.org/officeDocument/2006/relationships/tags" Target="../tags/tag953.xml"/><Relationship Id="rId29" Type="http://schemas.openxmlformats.org/officeDocument/2006/relationships/tags" Target="../tags/tag962.xml"/><Relationship Id="rId41" Type="http://schemas.openxmlformats.org/officeDocument/2006/relationships/image" Target="../media/image238.png"/><Relationship Id="rId54" Type="http://schemas.openxmlformats.org/officeDocument/2006/relationships/image" Target="../media/image178.png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1" Type="http://schemas.openxmlformats.org/officeDocument/2006/relationships/tags" Target="../tags/tag944.xml"/><Relationship Id="rId24" Type="http://schemas.openxmlformats.org/officeDocument/2006/relationships/tags" Target="../tags/tag95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45.png"/><Relationship Id="rId40" Type="http://schemas.openxmlformats.org/officeDocument/2006/relationships/image" Target="../media/image237.png"/><Relationship Id="rId45" Type="http://schemas.openxmlformats.org/officeDocument/2006/relationships/image" Target="../media/image155.png"/><Relationship Id="rId53" Type="http://schemas.openxmlformats.org/officeDocument/2006/relationships/image" Target="../media/image176.png"/><Relationship Id="rId58" Type="http://schemas.openxmlformats.org/officeDocument/2006/relationships/image" Target="../media/image240.png"/><Relationship Id="rId5" Type="http://schemas.openxmlformats.org/officeDocument/2006/relationships/tags" Target="../tags/tag938.xml"/><Relationship Id="rId15" Type="http://schemas.openxmlformats.org/officeDocument/2006/relationships/tags" Target="../tags/tag948.xml"/><Relationship Id="rId23" Type="http://schemas.openxmlformats.org/officeDocument/2006/relationships/tags" Target="../tags/tag956.xml"/><Relationship Id="rId28" Type="http://schemas.openxmlformats.org/officeDocument/2006/relationships/tags" Target="../tags/tag961.xml"/><Relationship Id="rId36" Type="http://schemas.openxmlformats.org/officeDocument/2006/relationships/image" Target="../media/image244.png"/><Relationship Id="rId49" Type="http://schemas.openxmlformats.org/officeDocument/2006/relationships/image" Target="../media/image41.png"/><Relationship Id="rId57" Type="http://schemas.openxmlformats.org/officeDocument/2006/relationships/image" Target="../media/image239.png"/><Relationship Id="rId10" Type="http://schemas.openxmlformats.org/officeDocument/2006/relationships/tags" Target="../tags/tag943.xml"/><Relationship Id="rId19" Type="http://schemas.openxmlformats.org/officeDocument/2006/relationships/tags" Target="../tags/tag952.xml"/><Relationship Id="rId31" Type="http://schemas.openxmlformats.org/officeDocument/2006/relationships/tags" Target="../tags/tag964.xml"/><Relationship Id="rId44" Type="http://schemas.openxmlformats.org/officeDocument/2006/relationships/image" Target="../media/image154.png"/><Relationship Id="rId52" Type="http://schemas.openxmlformats.org/officeDocument/2006/relationships/image" Target="../media/image180.png"/><Relationship Id="rId4" Type="http://schemas.openxmlformats.org/officeDocument/2006/relationships/tags" Target="../tags/tag937.xml"/><Relationship Id="rId9" Type="http://schemas.openxmlformats.org/officeDocument/2006/relationships/tags" Target="../tags/tag942.xml"/><Relationship Id="rId14" Type="http://schemas.openxmlformats.org/officeDocument/2006/relationships/tags" Target="../tags/tag947.xml"/><Relationship Id="rId22" Type="http://schemas.openxmlformats.org/officeDocument/2006/relationships/tags" Target="../tags/tag955.xml"/><Relationship Id="rId27" Type="http://schemas.openxmlformats.org/officeDocument/2006/relationships/tags" Target="../tags/tag960.xml"/><Relationship Id="rId30" Type="http://schemas.openxmlformats.org/officeDocument/2006/relationships/tags" Target="../tags/tag963.xml"/><Relationship Id="rId35" Type="http://schemas.openxmlformats.org/officeDocument/2006/relationships/image" Target="../media/image243.png"/><Relationship Id="rId43" Type="http://schemas.openxmlformats.org/officeDocument/2006/relationships/image" Target="../media/image93.png"/><Relationship Id="rId48" Type="http://schemas.openxmlformats.org/officeDocument/2006/relationships/image" Target="../media/image40.png"/><Relationship Id="rId56" Type="http://schemas.openxmlformats.org/officeDocument/2006/relationships/image" Target="../media/image181.png"/><Relationship Id="rId8" Type="http://schemas.openxmlformats.org/officeDocument/2006/relationships/tags" Target="../tags/tag941.xml"/><Relationship Id="rId51" Type="http://schemas.openxmlformats.org/officeDocument/2006/relationships/image" Target="../media/image4.png"/><Relationship Id="rId3" Type="http://schemas.openxmlformats.org/officeDocument/2006/relationships/tags" Target="../tags/tag93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972.xml"/><Relationship Id="rId13" Type="http://schemas.openxmlformats.org/officeDocument/2006/relationships/tags" Target="../tags/tag97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52.png"/><Relationship Id="rId3" Type="http://schemas.openxmlformats.org/officeDocument/2006/relationships/tags" Target="../tags/tag967.xml"/><Relationship Id="rId21" Type="http://schemas.openxmlformats.org/officeDocument/2006/relationships/image" Target="../media/image70.png"/><Relationship Id="rId34" Type="http://schemas.openxmlformats.org/officeDocument/2006/relationships/image" Target="../media/image260.png"/><Relationship Id="rId7" Type="http://schemas.openxmlformats.org/officeDocument/2006/relationships/tags" Target="../tags/tag971.xml"/><Relationship Id="rId12" Type="http://schemas.openxmlformats.org/officeDocument/2006/relationships/tags" Target="../tags/tag976.xml"/><Relationship Id="rId17" Type="http://schemas.openxmlformats.org/officeDocument/2006/relationships/tags" Target="../tags/tag981.xml"/><Relationship Id="rId25" Type="http://schemas.openxmlformats.org/officeDocument/2006/relationships/image" Target="../media/image251.png"/><Relationship Id="rId33" Type="http://schemas.openxmlformats.org/officeDocument/2006/relationships/image" Target="../media/image259.png"/><Relationship Id="rId2" Type="http://schemas.openxmlformats.org/officeDocument/2006/relationships/tags" Target="../tags/tag966.xml"/><Relationship Id="rId16" Type="http://schemas.openxmlformats.org/officeDocument/2006/relationships/tags" Target="../tags/tag980.xml"/><Relationship Id="rId20" Type="http://schemas.openxmlformats.org/officeDocument/2006/relationships/image" Target="../media/image247.png"/><Relationship Id="rId29" Type="http://schemas.openxmlformats.org/officeDocument/2006/relationships/image" Target="../media/image255.png"/><Relationship Id="rId1" Type="http://schemas.openxmlformats.org/officeDocument/2006/relationships/tags" Target="../tags/tag965.xml"/><Relationship Id="rId6" Type="http://schemas.openxmlformats.org/officeDocument/2006/relationships/tags" Target="../tags/tag970.xml"/><Relationship Id="rId11" Type="http://schemas.openxmlformats.org/officeDocument/2006/relationships/tags" Target="../tags/tag975.xml"/><Relationship Id="rId24" Type="http://schemas.openxmlformats.org/officeDocument/2006/relationships/image" Target="../media/image250.png"/><Relationship Id="rId32" Type="http://schemas.openxmlformats.org/officeDocument/2006/relationships/image" Target="../media/image258.png"/><Relationship Id="rId5" Type="http://schemas.openxmlformats.org/officeDocument/2006/relationships/tags" Target="../tags/tag969.xml"/><Relationship Id="rId15" Type="http://schemas.openxmlformats.org/officeDocument/2006/relationships/tags" Target="../tags/tag979.xml"/><Relationship Id="rId23" Type="http://schemas.openxmlformats.org/officeDocument/2006/relationships/image" Target="../media/image249.png"/><Relationship Id="rId28" Type="http://schemas.openxmlformats.org/officeDocument/2006/relationships/image" Target="../media/image254.png"/><Relationship Id="rId10" Type="http://schemas.openxmlformats.org/officeDocument/2006/relationships/tags" Target="../tags/tag974.xml"/><Relationship Id="rId19" Type="http://schemas.openxmlformats.org/officeDocument/2006/relationships/image" Target="../media/image246.png"/><Relationship Id="rId31" Type="http://schemas.openxmlformats.org/officeDocument/2006/relationships/image" Target="../media/image257.png"/><Relationship Id="rId4" Type="http://schemas.openxmlformats.org/officeDocument/2006/relationships/tags" Target="../tags/tag968.xml"/><Relationship Id="rId9" Type="http://schemas.openxmlformats.org/officeDocument/2006/relationships/tags" Target="../tags/tag973.xml"/><Relationship Id="rId14" Type="http://schemas.openxmlformats.org/officeDocument/2006/relationships/tags" Target="../tags/tag978.xml"/><Relationship Id="rId22" Type="http://schemas.openxmlformats.org/officeDocument/2006/relationships/image" Target="../media/image248.png"/><Relationship Id="rId27" Type="http://schemas.openxmlformats.org/officeDocument/2006/relationships/image" Target="../media/image253.png"/><Relationship Id="rId30" Type="http://schemas.openxmlformats.org/officeDocument/2006/relationships/image" Target="../media/image256.png"/><Relationship Id="rId35" Type="http://schemas.openxmlformats.org/officeDocument/2006/relationships/image" Target="../media/image26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9" Type="http://schemas.openxmlformats.org/officeDocument/2006/relationships/image" Target="../media/image4.png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34" Type="http://schemas.openxmlformats.org/officeDocument/2006/relationships/image" Target="../media/image22.png"/><Relationship Id="rId42" Type="http://schemas.openxmlformats.org/officeDocument/2006/relationships/image" Target="../media/image5.png"/><Relationship Id="rId47" Type="http://schemas.openxmlformats.org/officeDocument/2006/relationships/image" Target="../media/image27.png"/><Relationship Id="rId50" Type="http://schemas.openxmlformats.org/officeDocument/2006/relationships/image" Target="../media/image30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image" Target="../media/image21.png"/><Relationship Id="rId38" Type="http://schemas.openxmlformats.org/officeDocument/2006/relationships/image" Target="../media/image3.png"/><Relationship Id="rId46" Type="http://schemas.openxmlformats.org/officeDocument/2006/relationships/image" Target="../media/image26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tags" Target="../tags/tag79.xml"/><Relationship Id="rId41" Type="http://schemas.openxmlformats.org/officeDocument/2006/relationships/image" Target="../media/image8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image" Target="../media/image20.png"/><Relationship Id="rId37" Type="http://schemas.openxmlformats.org/officeDocument/2006/relationships/image" Target="../media/image2.png"/><Relationship Id="rId40" Type="http://schemas.openxmlformats.org/officeDocument/2006/relationships/image" Target="../media/image7.png"/><Relationship Id="rId45" Type="http://schemas.openxmlformats.org/officeDocument/2006/relationships/image" Target="../media/image25.png"/><Relationship Id="rId53" Type="http://schemas.openxmlformats.org/officeDocument/2006/relationships/image" Target="../media/image11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36" Type="http://schemas.openxmlformats.org/officeDocument/2006/relationships/image" Target="../media/image10.png"/><Relationship Id="rId49" Type="http://schemas.openxmlformats.org/officeDocument/2006/relationships/image" Target="../media/image29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23.png"/><Relationship Id="rId44" Type="http://schemas.openxmlformats.org/officeDocument/2006/relationships/image" Target="../media/image9.png"/><Relationship Id="rId52" Type="http://schemas.openxmlformats.org/officeDocument/2006/relationships/image" Target="../media/image32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4.png"/><Relationship Id="rId43" Type="http://schemas.openxmlformats.org/officeDocument/2006/relationships/image" Target="../media/image6.png"/><Relationship Id="rId48" Type="http://schemas.openxmlformats.org/officeDocument/2006/relationships/image" Target="../media/image28.png"/><Relationship Id="rId8" Type="http://schemas.openxmlformats.org/officeDocument/2006/relationships/tags" Target="../tags/tag58.xml"/><Relationship Id="rId51" Type="http://schemas.openxmlformats.org/officeDocument/2006/relationships/image" Target="../media/image3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989.xml"/><Relationship Id="rId13" Type="http://schemas.openxmlformats.org/officeDocument/2006/relationships/tags" Target="../tags/tag994.xml"/><Relationship Id="rId18" Type="http://schemas.openxmlformats.org/officeDocument/2006/relationships/image" Target="../media/image246.png"/><Relationship Id="rId26" Type="http://schemas.openxmlformats.org/officeDocument/2006/relationships/image" Target="../media/image265.png"/><Relationship Id="rId3" Type="http://schemas.openxmlformats.org/officeDocument/2006/relationships/tags" Target="../tags/tag984.xml"/><Relationship Id="rId21" Type="http://schemas.openxmlformats.org/officeDocument/2006/relationships/image" Target="../media/image70.png"/><Relationship Id="rId7" Type="http://schemas.openxmlformats.org/officeDocument/2006/relationships/tags" Target="../tags/tag988.xml"/><Relationship Id="rId12" Type="http://schemas.openxmlformats.org/officeDocument/2006/relationships/tags" Target="../tags/tag993.xml"/><Relationship Id="rId17" Type="http://schemas.openxmlformats.org/officeDocument/2006/relationships/image" Target="../media/image251.png"/><Relationship Id="rId25" Type="http://schemas.openxmlformats.org/officeDocument/2006/relationships/image" Target="../media/image264.png"/><Relationship Id="rId2" Type="http://schemas.openxmlformats.org/officeDocument/2006/relationships/tags" Target="../tags/tag98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2.png"/><Relationship Id="rId1" Type="http://schemas.openxmlformats.org/officeDocument/2006/relationships/tags" Target="../tags/tag982.xml"/><Relationship Id="rId6" Type="http://schemas.openxmlformats.org/officeDocument/2006/relationships/tags" Target="../tags/tag987.xml"/><Relationship Id="rId11" Type="http://schemas.openxmlformats.org/officeDocument/2006/relationships/tags" Target="../tags/tag992.xml"/><Relationship Id="rId24" Type="http://schemas.openxmlformats.org/officeDocument/2006/relationships/image" Target="../media/image263.png"/><Relationship Id="rId5" Type="http://schemas.openxmlformats.org/officeDocument/2006/relationships/tags" Target="../tags/tag986.xml"/><Relationship Id="rId15" Type="http://schemas.openxmlformats.org/officeDocument/2006/relationships/tags" Target="../tags/tag996.xml"/><Relationship Id="rId23" Type="http://schemas.openxmlformats.org/officeDocument/2006/relationships/image" Target="../media/image253.png"/><Relationship Id="rId28" Type="http://schemas.openxmlformats.org/officeDocument/2006/relationships/image" Target="../media/image267.png"/><Relationship Id="rId10" Type="http://schemas.openxmlformats.org/officeDocument/2006/relationships/tags" Target="../tags/tag991.xml"/><Relationship Id="rId19" Type="http://schemas.openxmlformats.org/officeDocument/2006/relationships/image" Target="../media/image247.png"/><Relationship Id="rId4" Type="http://schemas.openxmlformats.org/officeDocument/2006/relationships/tags" Target="../tags/tag985.xml"/><Relationship Id="rId9" Type="http://schemas.openxmlformats.org/officeDocument/2006/relationships/tags" Target="../tags/tag990.xml"/><Relationship Id="rId14" Type="http://schemas.openxmlformats.org/officeDocument/2006/relationships/tags" Target="../tags/tag995.xml"/><Relationship Id="rId22" Type="http://schemas.openxmlformats.org/officeDocument/2006/relationships/image" Target="../media/image248.png"/><Relationship Id="rId27" Type="http://schemas.openxmlformats.org/officeDocument/2006/relationships/image" Target="../media/image26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004.xml"/><Relationship Id="rId13" Type="http://schemas.openxmlformats.org/officeDocument/2006/relationships/tags" Target="../tags/tag1009.xml"/><Relationship Id="rId18" Type="http://schemas.openxmlformats.org/officeDocument/2006/relationships/tags" Target="../tags/tag1014.xml"/><Relationship Id="rId26" Type="http://schemas.openxmlformats.org/officeDocument/2006/relationships/image" Target="../media/image70.png"/><Relationship Id="rId3" Type="http://schemas.openxmlformats.org/officeDocument/2006/relationships/tags" Target="../tags/tag999.xml"/><Relationship Id="rId21" Type="http://schemas.openxmlformats.org/officeDocument/2006/relationships/image" Target="../media/image247.png"/><Relationship Id="rId34" Type="http://schemas.openxmlformats.org/officeDocument/2006/relationships/image" Target="../media/image273.png"/><Relationship Id="rId7" Type="http://schemas.openxmlformats.org/officeDocument/2006/relationships/tags" Target="../tags/tag1003.xml"/><Relationship Id="rId12" Type="http://schemas.openxmlformats.org/officeDocument/2006/relationships/tags" Target="../tags/tag1008.xml"/><Relationship Id="rId17" Type="http://schemas.openxmlformats.org/officeDocument/2006/relationships/tags" Target="../tags/tag1013.xml"/><Relationship Id="rId25" Type="http://schemas.openxmlformats.org/officeDocument/2006/relationships/image" Target="../media/image269.png"/><Relationship Id="rId33" Type="http://schemas.openxmlformats.org/officeDocument/2006/relationships/image" Target="../media/image272.png"/><Relationship Id="rId2" Type="http://schemas.openxmlformats.org/officeDocument/2006/relationships/tags" Target="../tags/tag998.xml"/><Relationship Id="rId16" Type="http://schemas.openxmlformats.org/officeDocument/2006/relationships/tags" Target="../tags/tag1012.xml"/><Relationship Id="rId20" Type="http://schemas.openxmlformats.org/officeDocument/2006/relationships/image" Target="../media/image251.png"/><Relationship Id="rId29" Type="http://schemas.openxmlformats.org/officeDocument/2006/relationships/image" Target="../media/image253.png"/><Relationship Id="rId1" Type="http://schemas.openxmlformats.org/officeDocument/2006/relationships/tags" Target="../tags/tag997.xml"/><Relationship Id="rId6" Type="http://schemas.openxmlformats.org/officeDocument/2006/relationships/tags" Target="../tags/tag1002.xml"/><Relationship Id="rId11" Type="http://schemas.openxmlformats.org/officeDocument/2006/relationships/tags" Target="../tags/tag1007.xml"/><Relationship Id="rId24" Type="http://schemas.openxmlformats.org/officeDocument/2006/relationships/image" Target="../media/image268.png"/><Relationship Id="rId32" Type="http://schemas.openxmlformats.org/officeDocument/2006/relationships/image" Target="../media/image271.png"/><Relationship Id="rId37" Type="http://schemas.openxmlformats.org/officeDocument/2006/relationships/image" Target="../media/image267.png"/><Relationship Id="rId5" Type="http://schemas.openxmlformats.org/officeDocument/2006/relationships/tags" Target="../tags/tag1001.xml"/><Relationship Id="rId15" Type="http://schemas.openxmlformats.org/officeDocument/2006/relationships/tags" Target="../tags/tag1011.xml"/><Relationship Id="rId23" Type="http://schemas.openxmlformats.org/officeDocument/2006/relationships/image" Target="../media/image265.png"/><Relationship Id="rId28" Type="http://schemas.openxmlformats.org/officeDocument/2006/relationships/image" Target="../media/image248.png"/><Relationship Id="rId36" Type="http://schemas.openxmlformats.org/officeDocument/2006/relationships/image" Target="../media/image264.png"/><Relationship Id="rId10" Type="http://schemas.openxmlformats.org/officeDocument/2006/relationships/tags" Target="../tags/tag100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6.png"/><Relationship Id="rId4" Type="http://schemas.openxmlformats.org/officeDocument/2006/relationships/tags" Target="../tags/tag1000.xml"/><Relationship Id="rId9" Type="http://schemas.openxmlformats.org/officeDocument/2006/relationships/tags" Target="../tags/tag1005.xml"/><Relationship Id="rId14" Type="http://schemas.openxmlformats.org/officeDocument/2006/relationships/tags" Target="../tags/tag1010.xml"/><Relationship Id="rId22" Type="http://schemas.openxmlformats.org/officeDocument/2006/relationships/image" Target="../media/image262.png"/><Relationship Id="rId27" Type="http://schemas.openxmlformats.org/officeDocument/2006/relationships/image" Target="../media/image270.png"/><Relationship Id="rId30" Type="http://schemas.openxmlformats.org/officeDocument/2006/relationships/image" Target="../media/image263.png"/><Relationship Id="rId35" Type="http://schemas.openxmlformats.org/officeDocument/2006/relationships/image" Target="../media/image2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022.xml"/><Relationship Id="rId13" Type="http://schemas.openxmlformats.org/officeDocument/2006/relationships/tags" Target="../tags/tag1027.xml"/><Relationship Id="rId18" Type="http://schemas.openxmlformats.org/officeDocument/2006/relationships/tags" Target="../tags/tag1032.xml"/><Relationship Id="rId26" Type="http://schemas.openxmlformats.org/officeDocument/2006/relationships/tags" Target="../tags/tag1040.xml"/><Relationship Id="rId39" Type="http://schemas.openxmlformats.org/officeDocument/2006/relationships/image" Target="../media/image280.png"/><Relationship Id="rId3" Type="http://schemas.openxmlformats.org/officeDocument/2006/relationships/tags" Target="../tags/tag1017.xml"/><Relationship Id="rId21" Type="http://schemas.openxmlformats.org/officeDocument/2006/relationships/tags" Target="../tags/tag1035.xml"/><Relationship Id="rId34" Type="http://schemas.openxmlformats.org/officeDocument/2006/relationships/image" Target="../media/image275.png"/><Relationship Id="rId42" Type="http://schemas.openxmlformats.org/officeDocument/2006/relationships/image" Target="../media/image248.png"/><Relationship Id="rId7" Type="http://schemas.openxmlformats.org/officeDocument/2006/relationships/tags" Target="../tags/tag1021.xml"/><Relationship Id="rId12" Type="http://schemas.openxmlformats.org/officeDocument/2006/relationships/tags" Target="../tags/tag1026.xml"/><Relationship Id="rId17" Type="http://schemas.openxmlformats.org/officeDocument/2006/relationships/tags" Target="../tags/tag1031.xml"/><Relationship Id="rId25" Type="http://schemas.openxmlformats.org/officeDocument/2006/relationships/tags" Target="../tags/tag1039.xml"/><Relationship Id="rId33" Type="http://schemas.openxmlformats.org/officeDocument/2006/relationships/image" Target="../media/image4.png"/><Relationship Id="rId38" Type="http://schemas.openxmlformats.org/officeDocument/2006/relationships/image" Target="../media/image279.png"/><Relationship Id="rId2" Type="http://schemas.openxmlformats.org/officeDocument/2006/relationships/tags" Target="../tags/tag1016.xml"/><Relationship Id="rId16" Type="http://schemas.openxmlformats.org/officeDocument/2006/relationships/tags" Target="../tags/tag1030.xml"/><Relationship Id="rId20" Type="http://schemas.openxmlformats.org/officeDocument/2006/relationships/tags" Target="../tags/tag1034.xml"/><Relationship Id="rId29" Type="http://schemas.openxmlformats.org/officeDocument/2006/relationships/tags" Target="../tags/tag1043.xml"/><Relationship Id="rId41" Type="http://schemas.openxmlformats.org/officeDocument/2006/relationships/image" Target="../media/image282.png"/><Relationship Id="rId1" Type="http://schemas.openxmlformats.org/officeDocument/2006/relationships/tags" Target="../tags/tag1015.xml"/><Relationship Id="rId6" Type="http://schemas.openxmlformats.org/officeDocument/2006/relationships/tags" Target="../tags/tag1020.xml"/><Relationship Id="rId11" Type="http://schemas.openxmlformats.org/officeDocument/2006/relationships/tags" Target="../tags/tag1025.xml"/><Relationship Id="rId24" Type="http://schemas.openxmlformats.org/officeDocument/2006/relationships/tags" Target="../tags/tag1038.xml"/><Relationship Id="rId32" Type="http://schemas.openxmlformats.org/officeDocument/2006/relationships/image" Target="../media/image2.png"/><Relationship Id="rId37" Type="http://schemas.openxmlformats.org/officeDocument/2006/relationships/image" Target="../media/image278.png"/><Relationship Id="rId40" Type="http://schemas.openxmlformats.org/officeDocument/2006/relationships/image" Target="../media/image281.png"/><Relationship Id="rId5" Type="http://schemas.openxmlformats.org/officeDocument/2006/relationships/tags" Target="../tags/tag1019.xml"/><Relationship Id="rId15" Type="http://schemas.openxmlformats.org/officeDocument/2006/relationships/tags" Target="../tags/tag1029.xml"/><Relationship Id="rId23" Type="http://schemas.openxmlformats.org/officeDocument/2006/relationships/tags" Target="../tags/tag1037.xml"/><Relationship Id="rId28" Type="http://schemas.openxmlformats.org/officeDocument/2006/relationships/tags" Target="../tags/tag1042.xml"/><Relationship Id="rId36" Type="http://schemas.openxmlformats.org/officeDocument/2006/relationships/image" Target="../media/image277.png"/><Relationship Id="rId10" Type="http://schemas.openxmlformats.org/officeDocument/2006/relationships/tags" Target="../tags/tag1024.xml"/><Relationship Id="rId19" Type="http://schemas.openxmlformats.org/officeDocument/2006/relationships/tags" Target="../tags/tag1033.xml"/><Relationship Id="rId31" Type="http://schemas.openxmlformats.org/officeDocument/2006/relationships/image" Target="../media/image274.png"/><Relationship Id="rId44" Type="http://schemas.openxmlformats.org/officeDocument/2006/relationships/image" Target="../media/image284.png"/><Relationship Id="rId4" Type="http://schemas.openxmlformats.org/officeDocument/2006/relationships/tags" Target="../tags/tag1018.xml"/><Relationship Id="rId9" Type="http://schemas.openxmlformats.org/officeDocument/2006/relationships/tags" Target="../tags/tag1023.xml"/><Relationship Id="rId14" Type="http://schemas.openxmlformats.org/officeDocument/2006/relationships/tags" Target="../tags/tag1028.xml"/><Relationship Id="rId22" Type="http://schemas.openxmlformats.org/officeDocument/2006/relationships/tags" Target="../tags/tag1036.xml"/><Relationship Id="rId27" Type="http://schemas.openxmlformats.org/officeDocument/2006/relationships/tags" Target="../tags/tag104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76.png"/><Relationship Id="rId43" Type="http://schemas.openxmlformats.org/officeDocument/2006/relationships/image" Target="../media/image2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051.xml"/><Relationship Id="rId13" Type="http://schemas.openxmlformats.org/officeDocument/2006/relationships/tags" Target="../tags/tag1056.xml"/><Relationship Id="rId18" Type="http://schemas.openxmlformats.org/officeDocument/2006/relationships/tags" Target="../tags/tag106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046.xml"/><Relationship Id="rId21" Type="http://schemas.openxmlformats.org/officeDocument/2006/relationships/tags" Target="../tags/tag1064.xml"/><Relationship Id="rId34" Type="http://schemas.openxmlformats.org/officeDocument/2006/relationships/image" Target="../media/image286.png"/><Relationship Id="rId7" Type="http://schemas.openxmlformats.org/officeDocument/2006/relationships/tags" Target="../tags/tag1050.xml"/><Relationship Id="rId12" Type="http://schemas.openxmlformats.org/officeDocument/2006/relationships/tags" Target="../tags/tag1055.xml"/><Relationship Id="rId17" Type="http://schemas.openxmlformats.org/officeDocument/2006/relationships/tags" Target="../tags/tag1060.xml"/><Relationship Id="rId25" Type="http://schemas.openxmlformats.org/officeDocument/2006/relationships/tags" Target="../tags/tag1068.xml"/><Relationship Id="rId33" Type="http://schemas.openxmlformats.org/officeDocument/2006/relationships/image" Target="../media/image285.png"/><Relationship Id="rId38" Type="http://schemas.openxmlformats.org/officeDocument/2006/relationships/image" Target="../media/image289.png"/><Relationship Id="rId2" Type="http://schemas.openxmlformats.org/officeDocument/2006/relationships/tags" Target="../tags/tag1045.xml"/><Relationship Id="rId16" Type="http://schemas.openxmlformats.org/officeDocument/2006/relationships/tags" Target="../tags/tag1059.xml"/><Relationship Id="rId20" Type="http://schemas.openxmlformats.org/officeDocument/2006/relationships/tags" Target="../tags/tag1063.xml"/><Relationship Id="rId29" Type="http://schemas.openxmlformats.org/officeDocument/2006/relationships/image" Target="../media/image277.png"/><Relationship Id="rId1" Type="http://schemas.openxmlformats.org/officeDocument/2006/relationships/tags" Target="../tags/tag1044.xml"/><Relationship Id="rId6" Type="http://schemas.openxmlformats.org/officeDocument/2006/relationships/tags" Target="../tags/tag1049.xml"/><Relationship Id="rId11" Type="http://schemas.openxmlformats.org/officeDocument/2006/relationships/tags" Target="../tags/tag1054.xml"/><Relationship Id="rId24" Type="http://schemas.openxmlformats.org/officeDocument/2006/relationships/tags" Target="../tags/tag1067.xml"/><Relationship Id="rId32" Type="http://schemas.openxmlformats.org/officeDocument/2006/relationships/image" Target="../media/image281.png"/><Relationship Id="rId37" Type="http://schemas.openxmlformats.org/officeDocument/2006/relationships/image" Target="../media/image248.png"/><Relationship Id="rId5" Type="http://schemas.openxmlformats.org/officeDocument/2006/relationships/tags" Target="../tags/tag1048.xml"/><Relationship Id="rId15" Type="http://schemas.openxmlformats.org/officeDocument/2006/relationships/tags" Target="../tags/tag1058.xml"/><Relationship Id="rId23" Type="http://schemas.openxmlformats.org/officeDocument/2006/relationships/tags" Target="../tags/tag1066.xml"/><Relationship Id="rId28" Type="http://schemas.openxmlformats.org/officeDocument/2006/relationships/image" Target="../media/image4.png"/><Relationship Id="rId36" Type="http://schemas.openxmlformats.org/officeDocument/2006/relationships/image" Target="../media/image288.png"/><Relationship Id="rId10" Type="http://schemas.openxmlformats.org/officeDocument/2006/relationships/tags" Target="../tags/tag1053.xml"/><Relationship Id="rId19" Type="http://schemas.openxmlformats.org/officeDocument/2006/relationships/tags" Target="../tags/tag1062.xml"/><Relationship Id="rId31" Type="http://schemas.openxmlformats.org/officeDocument/2006/relationships/image" Target="../media/image284.png"/><Relationship Id="rId4" Type="http://schemas.openxmlformats.org/officeDocument/2006/relationships/tags" Target="../tags/tag1047.xml"/><Relationship Id="rId9" Type="http://schemas.openxmlformats.org/officeDocument/2006/relationships/tags" Target="../tags/tag1052.xml"/><Relationship Id="rId14" Type="http://schemas.openxmlformats.org/officeDocument/2006/relationships/tags" Target="../tags/tag1057.xml"/><Relationship Id="rId22" Type="http://schemas.openxmlformats.org/officeDocument/2006/relationships/tags" Target="../tags/tag1065.xml"/><Relationship Id="rId27" Type="http://schemas.openxmlformats.org/officeDocument/2006/relationships/image" Target="../media/image2.png"/><Relationship Id="rId30" Type="http://schemas.openxmlformats.org/officeDocument/2006/relationships/image" Target="../media/image278.png"/><Relationship Id="rId35" Type="http://schemas.openxmlformats.org/officeDocument/2006/relationships/image" Target="../media/image28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076.xml"/><Relationship Id="rId13" Type="http://schemas.openxmlformats.org/officeDocument/2006/relationships/tags" Target="../tags/tag1081.xml"/><Relationship Id="rId18" Type="http://schemas.openxmlformats.org/officeDocument/2006/relationships/image" Target="../media/image248.png"/><Relationship Id="rId3" Type="http://schemas.openxmlformats.org/officeDocument/2006/relationships/tags" Target="../tags/tag1071.xml"/><Relationship Id="rId21" Type="http://schemas.openxmlformats.org/officeDocument/2006/relationships/image" Target="../media/image291.png"/><Relationship Id="rId7" Type="http://schemas.openxmlformats.org/officeDocument/2006/relationships/tags" Target="../tags/tag1075.xml"/><Relationship Id="rId12" Type="http://schemas.openxmlformats.org/officeDocument/2006/relationships/tags" Target="../tags/tag1080.xml"/><Relationship Id="rId17" Type="http://schemas.openxmlformats.org/officeDocument/2006/relationships/image" Target="../media/image287.png"/><Relationship Id="rId2" Type="http://schemas.openxmlformats.org/officeDocument/2006/relationships/tags" Target="../tags/tag1070.xml"/><Relationship Id="rId16" Type="http://schemas.openxmlformats.org/officeDocument/2006/relationships/image" Target="../media/image286.png"/><Relationship Id="rId20" Type="http://schemas.openxmlformats.org/officeDocument/2006/relationships/image" Target="../media/image290.png"/><Relationship Id="rId1" Type="http://schemas.openxmlformats.org/officeDocument/2006/relationships/tags" Target="../tags/tag1069.xml"/><Relationship Id="rId6" Type="http://schemas.openxmlformats.org/officeDocument/2006/relationships/tags" Target="../tags/tag1074.xml"/><Relationship Id="rId11" Type="http://schemas.openxmlformats.org/officeDocument/2006/relationships/tags" Target="../tags/tag1079.xml"/><Relationship Id="rId5" Type="http://schemas.openxmlformats.org/officeDocument/2006/relationships/tags" Target="../tags/tag1073.xml"/><Relationship Id="rId15" Type="http://schemas.openxmlformats.org/officeDocument/2006/relationships/image" Target="../media/image285.png"/><Relationship Id="rId10" Type="http://schemas.openxmlformats.org/officeDocument/2006/relationships/tags" Target="../tags/tag1078.xml"/><Relationship Id="rId19" Type="http://schemas.openxmlformats.org/officeDocument/2006/relationships/image" Target="../media/image289.png"/><Relationship Id="rId4" Type="http://schemas.openxmlformats.org/officeDocument/2006/relationships/tags" Target="../tags/tag1072.xml"/><Relationship Id="rId9" Type="http://schemas.openxmlformats.org/officeDocument/2006/relationships/tags" Target="../tags/tag107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9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089.xml"/><Relationship Id="rId13" Type="http://schemas.openxmlformats.org/officeDocument/2006/relationships/tags" Target="../tags/tag1094.xml"/><Relationship Id="rId18" Type="http://schemas.openxmlformats.org/officeDocument/2006/relationships/image" Target="../media/image291.png"/><Relationship Id="rId26" Type="http://schemas.openxmlformats.org/officeDocument/2006/relationships/image" Target="../media/image285.png"/><Relationship Id="rId3" Type="http://schemas.openxmlformats.org/officeDocument/2006/relationships/tags" Target="../tags/tag1084.xml"/><Relationship Id="rId21" Type="http://schemas.openxmlformats.org/officeDocument/2006/relationships/image" Target="../media/image295.png"/><Relationship Id="rId7" Type="http://schemas.openxmlformats.org/officeDocument/2006/relationships/tags" Target="../tags/tag1088.xml"/><Relationship Id="rId12" Type="http://schemas.openxmlformats.org/officeDocument/2006/relationships/tags" Target="../tags/tag1093.xml"/><Relationship Id="rId17" Type="http://schemas.openxmlformats.org/officeDocument/2006/relationships/image" Target="../media/image290.png"/><Relationship Id="rId25" Type="http://schemas.openxmlformats.org/officeDocument/2006/relationships/image" Target="../media/image298.png"/><Relationship Id="rId2" Type="http://schemas.openxmlformats.org/officeDocument/2006/relationships/tags" Target="../tags/tag108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94.png"/><Relationship Id="rId29" Type="http://schemas.openxmlformats.org/officeDocument/2006/relationships/image" Target="../media/image248.png"/><Relationship Id="rId1" Type="http://schemas.openxmlformats.org/officeDocument/2006/relationships/tags" Target="../tags/tag1082.xml"/><Relationship Id="rId6" Type="http://schemas.openxmlformats.org/officeDocument/2006/relationships/tags" Target="../tags/tag1087.xml"/><Relationship Id="rId11" Type="http://schemas.openxmlformats.org/officeDocument/2006/relationships/tags" Target="../tags/tag1092.xml"/><Relationship Id="rId24" Type="http://schemas.openxmlformats.org/officeDocument/2006/relationships/image" Target="../media/image292.png"/><Relationship Id="rId5" Type="http://schemas.openxmlformats.org/officeDocument/2006/relationships/tags" Target="../tags/tag1086.xml"/><Relationship Id="rId15" Type="http://schemas.openxmlformats.org/officeDocument/2006/relationships/tags" Target="../tags/tag1096.xml"/><Relationship Id="rId23" Type="http://schemas.openxmlformats.org/officeDocument/2006/relationships/image" Target="../media/image297.png"/><Relationship Id="rId28" Type="http://schemas.openxmlformats.org/officeDocument/2006/relationships/image" Target="../media/image287.png"/><Relationship Id="rId10" Type="http://schemas.openxmlformats.org/officeDocument/2006/relationships/tags" Target="../tags/tag1091.xml"/><Relationship Id="rId19" Type="http://schemas.openxmlformats.org/officeDocument/2006/relationships/image" Target="../media/image293.png"/><Relationship Id="rId31" Type="http://schemas.openxmlformats.org/officeDocument/2006/relationships/image" Target="../media/image299.png"/><Relationship Id="rId4" Type="http://schemas.openxmlformats.org/officeDocument/2006/relationships/tags" Target="../tags/tag1085.xml"/><Relationship Id="rId9" Type="http://schemas.openxmlformats.org/officeDocument/2006/relationships/tags" Target="../tags/tag1090.xml"/><Relationship Id="rId14" Type="http://schemas.openxmlformats.org/officeDocument/2006/relationships/tags" Target="../tags/tag1095.xml"/><Relationship Id="rId22" Type="http://schemas.openxmlformats.org/officeDocument/2006/relationships/image" Target="../media/image296.png"/><Relationship Id="rId27" Type="http://schemas.openxmlformats.org/officeDocument/2006/relationships/image" Target="../media/image286.png"/><Relationship Id="rId30" Type="http://schemas.openxmlformats.org/officeDocument/2006/relationships/image" Target="../media/image28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104.xml"/><Relationship Id="rId13" Type="http://schemas.openxmlformats.org/officeDocument/2006/relationships/tags" Target="../tags/tag1109.xml"/><Relationship Id="rId18" Type="http://schemas.openxmlformats.org/officeDocument/2006/relationships/tags" Target="../tags/tag1114.xml"/><Relationship Id="rId26" Type="http://schemas.openxmlformats.org/officeDocument/2006/relationships/image" Target="../media/image4.png"/><Relationship Id="rId3" Type="http://schemas.openxmlformats.org/officeDocument/2006/relationships/tags" Target="../tags/tag1099.xml"/><Relationship Id="rId21" Type="http://schemas.openxmlformats.org/officeDocument/2006/relationships/tags" Target="../tags/tag1117.xml"/><Relationship Id="rId34" Type="http://schemas.openxmlformats.org/officeDocument/2006/relationships/image" Target="../media/image248.png"/><Relationship Id="rId7" Type="http://schemas.openxmlformats.org/officeDocument/2006/relationships/tags" Target="../tags/tag1103.xml"/><Relationship Id="rId12" Type="http://schemas.openxmlformats.org/officeDocument/2006/relationships/tags" Target="../tags/tag1108.xml"/><Relationship Id="rId17" Type="http://schemas.openxmlformats.org/officeDocument/2006/relationships/tags" Target="../tags/tag1113.xml"/><Relationship Id="rId25" Type="http://schemas.openxmlformats.org/officeDocument/2006/relationships/image" Target="../media/image2.png"/><Relationship Id="rId33" Type="http://schemas.openxmlformats.org/officeDocument/2006/relationships/image" Target="../media/image300.png"/><Relationship Id="rId2" Type="http://schemas.openxmlformats.org/officeDocument/2006/relationships/tags" Target="../tags/tag1098.xml"/><Relationship Id="rId16" Type="http://schemas.openxmlformats.org/officeDocument/2006/relationships/tags" Target="../tags/tag1112.xml"/><Relationship Id="rId20" Type="http://schemas.openxmlformats.org/officeDocument/2006/relationships/tags" Target="../tags/tag1116.xml"/><Relationship Id="rId29" Type="http://schemas.openxmlformats.org/officeDocument/2006/relationships/image" Target="../media/image282.png"/><Relationship Id="rId1" Type="http://schemas.openxmlformats.org/officeDocument/2006/relationships/tags" Target="../tags/tag1097.xml"/><Relationship Id="rId6" Type="http://schemas.openxmlformats.org/officeDocument/2006/relationships/tags" Target="../tags/tag1102.xml"/><Relationship Id="rId11" Type="http://schemas.openxmlformats.org/officeDocument/2006/relationships/tags" Target="../tags/tag110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81.png"/><Relationship Id="rId5" Type="http://schemas.openxmlformats.org/officeDocument/2006/relationships/tags" Target="../tags/tag1101.xml"/><Relationship Id="rId15" Type="http://schemas.openxmlformats.org/officeDocument/2006/relationships/tags" Target="../tags/tag1111.xml"/><Relationship Id="rId23" Type="http://schemas.openxmlformats.org/officeDocument/2006/relationships/tags" Target="../tags/tag1119.xml"/><Relationship Id="rId28" Type="http://schemas.openxmlformats.org/officeDocument/2006/relationships/image" Target="../media/image278.png"/><Relationship Id="rId10" Type="http://schemas.openxmlformats.org/officeDocument/2006/relationships/tags" Target="../tags/tag1106.xml"/><Relationship Id="rId19" Type="http://schemas.openxmlformats.org/officeDocument/2006/relationships/tags" Target="../tags/tag1115.xml"/><Relationship Id="rId31" Type="http://schemas.openxmlformats.org/officeDocument/2006/relationships/image" Target="../media/image280.png"/><Relationship Id="rId4" Type="http://schemas.openxmlformats.org/officeDocument/2006/relationships/tags" Target="../tags/tag1100.xml"/><Relationship Id="rId9" Type="http://schemas.openxmlformats.org/officeDocument/2006/relationships/tags" Target="../tags/tag1105.xml"/><Relationship Id="rId14" Type="http://schemas.openxmlformats.org/officeDocument/2006/relationships/tags" Target="../tags/tag1110.xml"/><Relationship Id="rId22" Type="http://schemas.openxmlformats.org/officeDocument/2006/relationships/tags" Target="../tags/tag1118.xml"/><Relationship Id="rId27" Type="http://schemas.openxmlformats.org/officeDocument/2006/relationships/image" Target="../media/image277.png"/><Relationship Id="rId30" Type="http://schemas.openxmlformats.org/officeDocument/2006/relationships/image" Target="../media/image284.png"/><Relationship Id="rId35" Type="http://schemas.openxmlformats.org/officeDocument/2006/relationships/image" Target="../media/image30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127.xml"/><Relationship Id="rId13" Type="http://schemas.openxmlformats.org/officeDocument/2006/relationships/tags" Target="../tags/tag1132.xml"/><Relationship Id="rId18" Type="http://schemas.openxmlformats.org/officeDocument/2006/relationships/image" Target="../media/image286.png"/><Relationship Id="rId26" Type="http://schemas.openxmlformats.org/officeDocument/2006/relationships/image" Target="../media/image307.png"/><Relationship Id="rId3" Type="http://schemas.openxmlformats.org/officeDocument/2006/relationships/tags" Target="../tags/tag1122.xml"/><Relationship Id="rId21" Type="http://schemas.openxmlformats.org/officeDocument/2006/relationships/image" Target="../media/image290.png"/><Relationship Id="rId7" Type="http://schemas.openxmlformats.org/officeDocument/2006/relationships/tags" Target="../tags/tag1126.xml"/><Relationship Id="rId12" Type="http://schemas.openxmlformats.org/officeDocument/2006/relationships/tags" Target="../tags/tag1131.xml"/><Relationship Id="rId17" Type="http://schemas.openxmlformats.org/officeDocument/2006/relationships/image" Target="../media/image302.png"/><Relationship Id="rId25" Type="http://schemas.openxmlformats.org/officeDocument/2006/relationships/image" Target="../media/image306.png"/><Relationship Id="rId2" Type="http://schemas.openxmlformats.org/officeDocument/2006/relationships/tags" Target="../tags/tag11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04.png"/><Relationship Id="rId29" Type="http://schemas.openxmlformats.org/officeDocument/2006/relationships/image" Target="../media/image309.png"/><Relationship Id="rId1" Type="http://schemas.openxmlformats.org/officeDocument/2006/relationships/tags" Target="../tags/tag1120.xml"/><Relationship Id="rId6" Type="http://schemas.openxmlformats.org/officeDocument/2006/relationships/tags" Target="../tags/tag1125.xml"/><Relationship Id="rId11" Type="http://schemas.openxmlformats.org/officeDocument/2006/relationships/tags" Target="../tags/tag1130.xml"/><Relationship Id="rId24" Type="http://schemas.openxmlformats.org/officeDocument/2006/relationships/image" Target="../media/image293.png"/><Relationship Id="rId5" Type="http://schemas.openxmlformats.org/officeDocument/2006/relationships/tags" Target="../tags/tag1124.xml"/><Relationship Id="rId15" Type="http://schemas.openxmlformats.org/officeDocument/2006/relationships/tags" Target="../tags/tag1134.xml"/><Relationship Id="rId23" Type="http://schemas.openxmlformats.org/officeDocument/2006/relationships/image" Target="../media/image305.png"/><Relationship Id="rId28" Type="http://schemas.openxmlformats.org/officeDocument/2006/relationships/image" Target="../media/image248.png"/><Relationship Id="rId10" Type="http://schemas.openxmlformats.org/officeDocument/2006/relationships/tags" Target="../tags/tag1129.xml"/><Relationship Id="rId19" Type="http://schemas.openxmlformats.org/officeDocument/2006/relationships/image" Target="../media/image303.png"/><Relationship Id="rId4" Type="http://schemas.openxmlformats.org/officeDocument/2006/relationships/tags" Target="../tags/tag1123.xml"/><Relationship Id="rId9" Type="http://schemas.openxmlformats.org/officeDocument/2006/relationships/tags" Target="../tags/tag1128.xml"/><Relationship Id="rId14" Type="http://schemas.openxmlformats.org/officeDocument/2006/relationships/tags" Target="../tags/tag1133.xml"/><Relationship Id="rId22" Type="http://schemas.openxmlformats.org/officeDocument/2006/relationships/image" Target="../media/image291.png"/><Relationship Id="rId27" Type="http://schemas.openxmlformats.org/officeDocument/2006/relationships/image" Target="../media/image30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142.xml"/><Relationship Id="rId13" Type="http://schemas.openxmlformats.org/officeDocument/2006/relationships/tags" Target="../tags/tag1147.xml"/><Relationship Id="rId18" Type="http://schemas.openxmlformats.org/officeDocument/2006/relationships/image" Target="../media/image310.png"/><Relationship Id="rId26" Type="http://schemas.openxmlformats.org/officeDocument/2006/relationships/image" Target="../media/image317.png"/><Relationship Id="rId3" Type="http://schemas.openxmlformats.org/officeDocument/2006/relationships/tags" Target="../tags/tag1137.xml"/><Relationship Id="rId21" Type="http://schemas.openxmlformats.org/officeDocument/2006/relationships/image" Target="../media/image312.png"/><Relationship Id="rId7" Type="http://schemas.openxmlformats.org/officeDocument/2006/relationships/tags" Target="../tags/tag1141.xml"/><Relationship Id="rId12" Type="http://schemas.openxmlformats.org/officeDocument/2006/relationships/tags" Target="../tags/tag114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16.png"/><Relationship Id="rId33" Type="http://schemas.openxmlformats.org/officeDocument/2006/relationships/image" Target="../media/image323.png"/><Relationship Id="rId2" Type="http://schemas.openxmlformats.org/officeDocument/2006/relationships/tags" Target="../tags/tag1136.xml"/><Relationship Id="rId16" Type="http://schemas.openxmlformats.org/officeDocument/2006/relationships/tags" Target="../tags/tag1150.xml"/><Relationship Id="rId20" Type="http://schemas.openxmlformats.org/officeDocument/2006/relationships/image" Target="../media/image70.png"/><Relationship Id="rId29" Type="http://schemas.openxmlformats.org/officeDocument/2006/relationships/image" Target="../media/image319.png"/><Relationship Id="rId1" Type="http://schemas.openxmlformats.org/officeDocument/2006/relationships/tags" Target="../tags/tag1135.xml"/><Relationship Id="rId6" Type="http://schemas.openxmlformats.org/officeDocument/2006/relationships/tags" Target="../tags/tag1140.xml"/><Relationship Id="rId11" Type="http://schemas.openxmlformats.org/officeDocument/2006/relationships/tags" Target="../tags/tag1145.xml"/><Relationship Id="rId24" Type="http://schemas.openxmlformats.org/officeDocument/2006/relationships/image" Target="../media/image315.png"/><Relationship Id="rId32" Type="http://schemas.openxmlformats.org/officeDocument/2006/relationships/image" Target="../media/image322.png"/><Relationship Id="rId5" Type="http://schemas.openxmlformats.org/officeDocument/2006/relationships/tags" Target="../tags/tag1139.xml"/><Relationship Id="rId15" Type="http://schemas.openxmlformats.org/officeDocument/2006/relationships/tags" Target="../tags/tag1149.xml"/><Relationship Id="rId23" Type="http://schemas.openxmlformats.org/officeDocument/2006/relationships/image" Target="../media/image314.png"/><Relationship Id="rId28" Type="http://schemas.openxmlformats.org/officeDocument/2006/relationships/image" Target="../media/image318.png"/><Relationship Id="rId10" Type="http://schemas.openxmlformats.org/officeDocument/2006/relationships/tags" Target="../tags/tag1144.xml"/><Relationship Id="rId19" Type="http://schemas.openxmlformats.org/officeDocument/2006/relationships/image" Target="../media/image311.png"/><Relationship Id="rId31" Type="http://schemas.openxmlformats.org/officeDocument/2006/relationships/image" Target="../media/image321.png"/><Relationship Id="rId4" Type="http://schemas.openxmlformats.org/officeDocument/2006/relationships/tags" Target="../tags/tag1138.xml"/><Relationship Id="rId9" Type="http://schemas.openxmlformats.org/officeDocument/2006/relationships/tags" Target="../tags/tag1143.xml"/><Relationship Id="rId14" Type="http://schemas.openxmlformats.org/officeDocument/2006/relationships/tags" Target="../tags/tag1148.xml"/><Relationship Id="rId22" Type="http://schemas.openxmlformats.org/officeDocument/2006/relationships/image" Target="../media/image313.png"/><Relationship Id="rId27" Type="http://schemas.openxmlformats.org/officeDocument/2006/relationships/image" Target="../media/image76.png"/><Relationship Id="rId30" Type="http://schemas.openxmlformats.org/officeDocument/2006/relationships/image" Target="../media/image32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158.xml"/><Relationship Id="rId13" Type="http://schemas.openxmlformats.org/officeDocument/2006/relationships/tags" Target="../tags/tag1163.xml"/><Relationship Id="rId18" Type="http://schemas.openxmlformats.org/officeDocument/2006/relationships/image" Target="../media/image325.png"/><Relationship Id="rId26" Type="http://schemas.openxmlformats.org/officeDocument/2006/relationships/image" Target="../media/image319.png"/><Relationship Id="rId3" Type="http://schemas.openxmlformats.org/officeDocument/2006/relationships/tags" Target="../tags/tag1153.xml"/><Relationship Id="rId21" Type="http://schemas.openxmlformats.org/officeDocument/2006/relationships/image" Target="../media/image328.png"/><Relationship Id="rId7" Type="http://schemas.openxmlformats.org/officeDocument/2006/relationships/tags" Target="../tags/tag1157.xml"/><Relationship Id="rId12" Type="http://schemas.openxmlformats.org/officeDocument/2006/relationships/tags" Target="../tags/tag1162.xml"/><Relationship Id="rId17" Type="http://schemas.openxmlformats.org/officeDocument/2006/relationships/image" Target="../media/image324.png"/><Relationship Id="rId25" Type="http://schemas.openxmlformats.org/officeDocument/2006/relationships/image" Target="../media/image311.png"/><Relationship Id="rId2" Type="http://schemas.openxmlformats.org/officeDocument/2006/relationships/tags" Target="../tags/tag115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27.png"/><Relationship Id="rId29" Type="http://schemas.openxmlformats.org/officeDocument/2006/relationships/image" Target="../media/image330.png"/><Relationship Id="rId1" Type="http://schemas.openxmlformats.org/officeDocument/2006/relationships/tags" Target="../tags/tag1151.xml"/><Relationship Id="rId6" Type="http://schemas.openxmlformats.org/officeDocument/2006/relationships/tags" Target="../tags/tag1156.xml"/><Relationship Id="rId11" Type="http://schemas.openxmlformats.org/officeDocument/2006/relationships/tags" Target="../tags/tag1161.xml"/><Relationship Id="rId24" Type="http://schemas.openxmlformats.org/officeDocument/2006/relationships/image" Target="../media/image310.png"/><Relationship Id="rId5" Type="http://schemas.openxmlformats.org/officeDocument/2006/relationships/tags" Target="../tags/tag1155.xml"/><Relationship Id="rId15" Type="http://schemas.openxmlformats.org/officeDocument/2006/relationships/tags" Target="../tags/tag1165.xml"/><Relationship Id="rId23" Type="http://schemas.openxmlformats.org/officeDocument/2006/relationships/image" Target="../media/image312.png"/><Relationship Id="rId28" Type="http://schemas.openxmlformats.org/officeDocument/2006/relationships/image" Target="../media/image329.png"/><Relationship Id="rId10" Type="http://schemas.openxmlformats.org/officeDocument/2006/relationships/tags" Target="../tags/tag1160.xml"/><Relationship Id="rId19" Type="http://schemas.openxmlformats.org/officeDocument/2006/relationships/image" Target="../media/image326.png"/><Relationship Id="rId31" Type="http://schemas.openxmlformats.org/officeDocument/2006/relationships/image" Target="../media/image332.png"/><Relationship Id="rId4" Type="http://schemas.openxmlformats.org/officeDocument/2006/relationships/tags" Target="../tags/tag1154.xml"/><Relationship Id="rId9" Type="http://schemas.openxmlformats.org/officeDocument/2006/relationships/tags" Target="../tags/tag1159.xml"/><Relationship Id="rId14" Type="http://schemas.openxmlformats.org/officeDocument/2006/relationships/tags" Target="../tags/tag1164.xml"/><Relationship Id="rId22" Type="http://schemas.openxmlformats.org/officeDocument/2006/relationships/image" Target="../media/image70.png"/><Relationship Id="rId27" Type="http://schemas.openxmlformats.org/officeDocument/2006/relationships/image" Target="../media/image323.png"/><Relationship Id="rId30" Type="http://schemas.openxmlformats.org/officeDocument/2006/relationships/image" Target="../media/image3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.png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34" Type="http://schemas.openxmlformats.org/officeDocument/2006/relationships/image" Target="../media/image2.png"/><Relationship Id="rId42" Type="http://schemas.openxmlformats.org/officeDocument/2006/relationships/image" Target="../media/image24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image" Target="../media/image22.png"/><Relationship Id="rId38" Type="http://schemas.openxmlformats.org/officeDocument/2006/relationships/image" Target="../media/image8.png"/><Relationship Id="rId46" Type="http://schemas.openxmlformats.org/officeDocument/2006/relationships/image" Target="../media/image11.pn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image" Target="../media/image10.png"/><Relationship Id="rId41" Type="http://schemas.openxmlformats.org/officeDocument/2006/relationships/image" Target="../media/image9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image" Target="../media/image21.png"/><Relationship Id="rId37" Type="http://schemas.openxmlformats.org/officeDocument/2006/relationships/image" Target="../media/image7.png"/><Relationship Id="rId40" Type="http://schemas.openxmlformats.org/officeDocument/2006/relationships/image" Target="../media/image6.png"/><Relationship Id="rId45" Type="http://schemas.openxmlformats.org/officeDocument/2006/relationships/image" Target="../media/image33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image" Target="../media/image32.png"/><Relationship Id="rId36" Type="http://schemas.openxmlformats.org/officeDocument/2006/relationships/image" Target="../media/image4.png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image" Target="../media/image20.png"/><Relationship Id="rId44" Type="http://schemas.openxmlformats.org/officeDocument/2006/relationships/image" Target="../media/image30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image" Target="../media/image28.png"/><Relationship Id="rId30" Type="http://schemas.openxmlformats.org/officeDocument/2006/relationships/image" Target="../media/image23.png"/><Relationship Id="rId35" Type="http://schemas.openxmlformats.org/officeDocument/2006/relationships/image" Target="../media/image3.png"/><Relationship Id="rId43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173.xml"/><Relationship Id="rId13" Type="http://schemas.openxmlformats.org/officeDocument/2006/relationships/tags" Target="../tags/tag1178.xml"/><Relationship Id="rId18" Type="http://schemas.openxmlformats.org/officeDocument/2006/relationships/image" Target="../media/image330.png"/><Relationship Id="rId26" Type="http://schemas.openxmlformats.org/officeDocument/2006/relationships/image" Target="../media/image334.png"/><Relationship Id="rId3" Type="http://schemas.openxmlformats.org/officeDocument/2006/relationships/tags" Target="../tags/tag1168.xml"/><Relationship Id="rId21" Type="http://schemas.openxmlformats.org/officeDocument/2006/relationships/image" Target="../media/image324.png"/><Relationship Id="rId7" Type="http://schemas.openxmlformats.org/officeDocument/2006/relationships/tags" Target="../tags/tag1172.xml"/><Relationship Id="rId12" Type="http://schemas.openxmlformats.org/officeDocument/2006/relationships/tags" Target="../tags/tag1177.xml"/><Relationship Id="rId17" Type="http://schemas.openxmlformats.org/officeDocument/2006/relationships/image" Target="../media/image329.png"/><Relationship Id="rId25" Type="http://schemas.openxmlformats.org/officeDocument/2006/relationships/image" Target="../media/image333.png"/><Relationship Id="rId2" Type="http://schemas.openxmlformats.org/officeDocument/2006/relationships/tags" Target="../tags/tag1167.xml"/><Relationship Id="rId16" Type="http://schemas.openxmlformats.org/officeDocument/2006/relationships/image" Target="../media/image325.png"/><Relationship Id="rId20" Type="http://schemas.openxmlformats.org/officeDocument/2006/relationships/image" Target="../media/image327.png"/><Relationship Id="rId1" Type="http://schemas.openxmlformats.org/officeDocument/2006/relationships/tags" Target="../tags/tag1166.xml"/><Relationship Id="rId6" Type="http://schemas.openxmlformats.org/officeDocument/2006/relationships/tags" Target="../tags/tag1171.xml"/><Relationship Id="rId11" Type="http://schemas.openxmlformats.org/officeDocument/2006/relationships/tags" Target="../tags/tag1176.xml"/><Relationship Id="rId24" Type="http://schemas.openxmlformats.org/officeDocument/2006/relationships/image" Target="../media/image332.png"/><Relationship Id="rId5" Type="http://schemas.openxmlformats.org/officeDocument/2006/relationships/tags" Target="../tags/tag117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31.png"/><Relationship Id="rId10" Type="http://schemas.openxmlformats.org/officeDocument/2006/relationships/tags" Target="../tags/tag1175.xml"/><Relationship Id="rId19" Type="http://schemas.openxmlformats.org/officeDocument/2006/relationships/image" Target="../media/image326.png"/><Relationship Id="rId4" Type="http://schemas.openxmlformats.org/officeDocument/2006/relationships/tags" Target="../tags/tag1169.xml"/><Relationship Id="rId9" Type="http://schemas.openxmlformats.org/officeDocument/2006/relationships/tags" Target="../tags/tag1174.xml"/><Relationship Id="rId14" Type="http://schemas.openxmlformats.org/officeDocument/2006/relationships/tags" Target="../tags/tag1179.xml"/><Relationship Id="rId22" Type="http://schemas.openxmlformats.org/officeDocument/2006/relationships/image" Target="../media/image328.png"/><Relationship Id="rId27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18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34.png"/><Relationship Id="rId3" Type="http://schemas.openxmlformats.org/officeDocument/2006/relationships/tags" Target="../tags/tag1182.xml"/><Relationship Id="rId21" Type="http://schemas.openxmlformats.org/officeDocument/2006/relationships/image" Target="../media/image335.png"/><Relationship Id="rId7" Type="http://schemas.openxmlformats.org/officeDocument/2006/relationships/tags" Target="../tags/tag1186.xml"/><Relationship Id="rId12" Type="http://schemas.openxmlformats.org/officeDocument/2006/relationships/tags" Target="../tags/tag1191.xml"/><Relationship Id="rId17" Type="http://schemas.openxmlformats.org/officeDocument/2006/relationships/image" Target="../media/image333.png"/><Relationship Id="rId25" Type="http://schemas.openxmlformats.org/officeDocument/2006/relationships/image" Target="../media/image331.png"/><Relationship Id="rId2" Type="http://schemas.openxmlformats.org/officeDocument/2006/relationships/tags" Target="../tags/tag1181.xml"/><Relationship Id="rId16" Type="http://schemas.openxmlformats.org/officeDocument/2006/relationships/image" Target="../media/image330.png"/><Relationship Id="rId20" Type="http://schemas.openxmlformats.org/officeDocument/2006/relationships/image" Target="../media/image70.png"/><Relationship Id="rId1" Type="http://schemas.openxmlformats.org/officeDocument/2006/relationships/tags" Target="../tags/tag1180.xml"/><Relationship Id="rId6" Type="http://schemas.openxmlformats.org/officeDocument/2006/relationships/tags" Target="../tags/tag1185.xml"/><Relationship Id="rId11" Type="http://schemas.openxmlformats.org/officeDocument/2006/relationships/tags" Target="../tags/tag1190.xml"/><Relationship Id="rId24" Type="http://schemas.openxmlformats.org/officeDocument/2006/relationships/image" Target="../media/image324.png"/><Relationship Id="rId5" Type="http://schemas.openxmlformats.org/officeDocument/2006/relationships/tags" Target="../tags/tag1184.xml"/><Relationship Id="rId15" Type="http://schemas.openxmlformats.org/officeDocument/2006/relationships/image" Target="../media/image329.png"/><Relationship Id="rId23" Type="http://schemas.openxmlformats.org/officeDocument/2006/relationships/image" Target="../media/image327.png"/><Relationship Id="rId10" Type="http://schemas.openxmlformats.org/officeDocument/2006/relationships/tags" Target="../tags/tag1189.xml"/><Relationship Id="rId19" Type="http://schemas.openxmlformats.org/officeDocument/2006/relationships/image" Target="../media/image328.png"/><Relationship Id="rId4" Type="http://schemas.openxmlformats.org/officeDocument/2006/relationships/tags" Target="../tags/tag1183.xml"/><Relationship Id="rId9" Type="http://schemas.openxmlformats.org/officeDocument/2006/relationships/tags" Target="../tags/tag1188.xml"/><Relationship Id="rId14" Type="http://schemas.openxmlformats.org/officeDocument/2006/relationships/image" Target="../media/image325.png"/><Relationship Id="rId22" Type="http://schemas.openxmlformats.org/officeDocument/2006/relationships/image" Target="../media/image32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199.xml"/><Relationship Id="rId13" Type="http://schemas.openxmlformats.org/officeDocument/2006/relationships/tags" Target="../tags/tag1204.xml"/><Relationship Id="rId18" Type="http://schemas.openxmlformats.org/officeDocument/2006/relationships/tags" Target="../tags/tag1209.xml"/><Relationship Id="rId26" Type="http://schemas.openxmlformats.org/officeDocument/2006/relationships/image" Target="../media/image313.png"/><Relationship Id="rId3" Type="http://schemas.openxmlformats.org/officeDocument/2006/relationships/tags" Target="../tags/tag1194.xml"/><Relationship Id="rId21" Type="http://schemas.openxmlformats.org/officeDocument/2006/relationships/image" Target="../media/image337.png"/><Relationship Id="rId34" Type="http://schemas.openxmlformats.org/officeDocument/2006/relationships/image" Target="../media/image321.png"/><Relationship Id="rId7" Type="http://schemas.openxmlformats.org/officeDocument/2006/relationships/tags" Target="../tags/tag1198.xml"/><Relationship Id="rId12" Type="http://schemas.openxmlformats.org/officeDocument/2006/relationships/tags" Target="../tags/tag1203.xml"/><Relationship Id="rId17" Type="http://schemas.openxmlformats.org/officeDocument/2006/relationships/tags" Target="../tags/tag1208.xml"/><Relationship Id="rId25" Type="http://schemas.openxmlformats.org/officeDocument/2006/relationships/image" Target="../media/image341.png"/><Relationship Id="rId33" Type="http://schemas.openxmlformats.org/officeDocument/2006/relationships/image" Target="../media/image320.png"/><Relationship Id="rId2" Type="http://schemas.openxmlformats.org/officeDocument/2006/relationships/tags" Target="../tags/tag1193.xml"/><Relationship Id="rId16" Type="http://schemas.openxmlformats.org/officeDocument/2006/relationships/tags" Target="../tags/tag1207.xml"/><Relationship Id="rId20" Type="http://schemas.openxmlformats.org/officeDocument/2006/relationships/image" Target="../media/image336.png"/><Relationship Id="rId29" Type="http://schemas.openxmlformats.org/officeDocument/2006/relationships/image" Target="../media/image316.png"/><Relationship Id="rId1" Type="http://schemas.openxmlformats.org/officeDocument/2006/relationships/tags" Target="../tags/tag1192.xml"/><Relationship Id="rId6" Type="http://schemas.openxmlformats.org/officeDocument/2006/relationships/tags" Target="../tags/tag1197.xml"/><Relationship Id="rId11" Type="http://schemas.openxmlformats.org/officeDocument/2006/relationships/tags" Target="../tags/tag1202.xml"/><Relationship Id="rId24" Type="http://schemas.openxmlformats.org/officeDocument/2006/relationships/image" Target="../media/image340.png"/><Relationship Id="rId32" Type="http://schemas.openxmlformats.org/officeDocument/2006/relationships/image" Target="../media/image318.png"/><Relationship Id="rId37" Type="http://schemas.openxmlformats.org/officeDocument/2006/relationships/image" Target="../media/image343.png"/><Relationship Id="rId5" Type="http://schemas.openxmlformats.org/officeDocument/2006/relationships/tags" Target="../tags/tag1196.xml"/><Relationship Id="rId15" Type="http://schemas.openxmlformats.org/officeDocument/2006/relationships/tags" Target="../tags/tag1206.xml"/><Relationship Id="rId23" Type="http://schemas.openxmlformats.org/officeDocument/2006/relationships/image" Target="../media/image339.png"/><Relationship Id="rId28" Type="http://schemas.openxmlformats.org/officeDocument/2006/relationships/image" Target="../media/image315.png"/><Relationship Id="rId36" Type="http://schemas.openxmlformats.org/officeDocument/2006/relationships/image" Target="../media/image342.png"/><Relationship Id="rId10" Type="http://schemas.openxmlformats.org/officeDocument/2006/relationships/tags" Target="../tags/tag120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6.png"/><Relationship Id="rId4" Type="http://schemas.openxmlformats.org/officeDocument/2006/relationships/tags" Target="../tags/tag1195.xml"/><Relationship Id="rId9" Type="http://schemas.openxmlformats.org/officeDocument/2006/relationships/tags" Target="../tags/tag1200.xml"/><Relationship Id="rId14" Type="http://schemas.openxmlformats.org/officeDocument/2006/relationships/tags" Target="../tags/tag1205.xml"/><Relationship Id="rId22" Type="http://schemas.openxmlformats.org/officeDocument/2006/relationships/image" Target="../media/image338.png"/><Relationship Id="rId27" Type="http://schemas.openxmlformats.org/officeDocument/2006/relationships/image" Target="../media/image314.png"/><Relationship Id="rId30" Type="http://schemas.openxmlformats.org/officeDocument/2006/relationships/image" Target="../media/image317.png"/><Relationship Id="rId35" Type="http://schemas.openxmlformats.org/officeDocument/2006/relationships/image" Target="../media/image32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217.xml"/><Relationship Id="rId13" Type="http://schemas.openxmlformats.org/officeDocument/2006/relationships/tags" Target="../tags/tag1222.xml"/><Relationship Id="rId18" Type="http://schemas.openxmlformats.org/officeDocument/2006/relationships/image" Target="../media/image314.png"/><Relationship Id="rId26" Type="http://schemas.openxmlformats.org/officeDocument/2006/relationships/image" Target="../media/image322.png"/><Relationship Id="rId3" Type="http://schemas.openxmlformats.org/officeDocument/2006/relationships/tags" Target="../tags/tag1212.xml"/><Relationship Id="rId21" Type="http://schemas.openxmlformats.org/officeDocument/2006/relationships/image" Target="../media/image317.png"/><Relationship Id="rId7" Type="http://schemas.openxmlformats.org/officeDocument/2006/relationships/tags" Target="../tags/tag1216.xml"/><Relationship Id="rId12" Type="http://schemas.openxmlformats.org/officeDocument/2006/relationships/tags" Target="../tags/tag1221.xml"/><Relationship Id="rId17" Type="http://schemas.openxmlformats.org/officeDocument/2006/relationships/image" Target="../media/image313.png"/><Relationship Id="rId25" Type="http://schemas.openxmlformats.org/officeDocument/2006/relationships/image" Target="../media/image321.png"/><Relationship Id="rId2" Type="http://schemas.openxmlformats.org/officeDocument/2006/relationships/tags" Target="../tags/tag1211.xml"/><Relationship Id="rId16" Type="http://schemas.openxmlformats.org/officeDocument/2006/relationships/image" Target="../media/image336.png"/><Relationship Id="rId20" Type="http://schemas.openxmlformats.org/officeDocument/2006/relationships/image" Target="../media/image316.png"/><Relationship Id="rId29" Type="http://schemas.openxmlformats.org/officeDocument/2006/relationships/image" Target="../media/image327.png"/><Relationship Id="rId1" Type="http://schemas.openxmlformats.org/officeDocument/2006/relationships/tags" Target="../tags/tag1210.xml"/><Relationship Id="rId6" Type="http://schemas.openxmlformats.org/officeDocument/2006/relationships/tags" Target="../tags/tag1215.xml"/><Relationship Id="rId11" Type="http://schemas.openxmlformats.org/officeDocument/2006/relationships/tags" Target="../tags/tag1220.xml"/><Relationship Id="rId24" Type="http://schemas.openxmlformats.org/officeDocument/2006/relationships/image" Target="../media/image320.png"/><Relationship Id="rId5" Type="http://schemas.openxmlformats.org/officeDocument/2006/relationships/tags" Target="../tags/tag121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18.png"/><Relationship Id="rId28" Type="http://schemas.openxmlformats.org/officeDocument/2006/relationships/image" Target="../media/image345.png"/><Relationship Id="rId10" Type="http://schemas.openxmlformats.org/officeDocument/2006/relationships/tags" Target="../tags/tag1219.xml"/><Relationship Id="rId19" Type="http://schemas.openxmlformats.org/officeDocument/2006/relationships/image" Target="../media/image315.png"/><Relationship Id="rId4" Type="http://schemas.openxmlformats.org/officeDocument/2006/relationships/tags" Target="../tags/tag1213.xml"/><Relationship Id="rId9" Type="http://schemas.openxmlformats.org/officeDocument/2006/relationships/tags" Target="../tags/tag1218.xml"/><Relationship Id="rId14" Type="http://schemas.openxmlformats.org/officeDocument/2006/relationships/tags" Target="../tags/tag1223.xml"/><Relationship Id="rId22" Type="http://schemas.openxmlformats.org/officeDocument/2006/relationships/image" Target="../media/image76.png"/><Relationship Id="rId27" Type="http://schemas.openxmlformats.org/officeDocument/2006/relationships/image" Target="../media/image34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23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50.png"/><Relationship Id="rId3" Type="http://schemas.openxmlformats.org/officeDocument/2006/relationships/tags" Target="../tags/tag1226.xml"/><Relationship Id="rId21" Type="http://schemas.openxmlformats.org/officeDocument/2006/relationships/image" Target="../media/image353.png"/><Relationship Id="rId7" Type="http://schemas.openxmlformats.org/officeDocument/2006/relationships/tags" Target="../tags/tag1230.xml"/><Relationship Id="rId12" Type="http://schemas.openxmlformats.org/officeDocument/2006/relationships/tags" Target="../tags/tag1235.xml"/><Relationship Id="rId17" Type="http://schemas.openxmlformats.org/officeDocument/2006/relationships/image" Target="../media/image349.png"/><Relationship Id="rId2" Type="http://schemas.openxmlformats.org/officeDocument/2006/relationships/tags" Target="../tags/tag1225.xml"/><Relationship Id="rId16" Type="http://schemas.openxmlformats.org/officeDocument/2006/relationships/image" Target="../media/image348.png"/><Relationship Id="rId20" Type="http://schemas.openxmlformats.org/officeDocument/2006/relationships/image" Target="../media/image352.png"/><Relationship Id="rId1" Type="http://schemas.openxmlformats.org/officeDocument/2006/relationships/tags" Target="../tags/tag1224.xml"/><Relationship Id="rId6" Type="http://schemas.openxmlformats.org/officeDocument/2006/relationships/tags" Target="../tags/tag1229.xml"/><Relationship Id="rId11" Type="http://schemas.openxmlformats.org/officeDocument/2006/relationships/tags" Target="../tags/tag1234.xml"/><Relationship Id="rId24" Type="http://schemas.openxmlformats.org/officeDocument/2006/relationships/image" Target="../media/image356.png"/><Relationship Id="rId5" Type="http://schemas.openxmlformats.org/officeDocument/2006/relationships/tags" Target="../tags/tag1228.xml"/><Relationship Id="rId15" Type="http://schemas.openxmlformats.org/officeDocument/2006/relationships/image" Target="../media/image347.png"/><Relationship Id="rId23" Type="http://schemas.openxmlformats.org/officeDocument/2006/relationships/image" Target="../media/image355.png"/><Relationship Id="rId10" Type="http://schemas.openxmlformats.org/officeDocument/2006/relationships/tags" Target="../tags/tag1233.xml"/><Relationship Id="rId19" Type="http://schemas.openxmlformats.org/officeDocument/2006/relationships/image" Target="../media/image351.png"/><Relationship Id="rId4" Type="http://schemas.openxmlformats.org/officeDocument/2006/relationships/tags" Target="../tags/tag1227.xml"/><Relationship Id="rId9" Type="http://schemas.openxmlformats.org/officeDocument/2006/relationships/tags" Target="../tags/tag1232.xml"/><Relationship Id="rId14" Type="http://schemas.openxmlformats.org/officeDocument/2006/relationships/image" Target="../media/image346.png"/><Relationship Id="rId22" Type="http://schemas.openxmlformats.org/officeDocument/2006/relationships/image" Target="../media/image35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243.xml"/><Relationship Id="rId13" Type="http://schemas.openxmlformats.org/officeDocument/2006/relationships/tags" Target="../tags/tag1248.xml"/><Relationship Id="rId18" Type="http://schemas.openxmlformats.org/officeDocument/2006/relationships/tags" Target="../tags/tag1253.xml"/><Relationship Id="rId26" Type="http://schemas.openxmlformats.org/officeDocument/2006/relationships/image" Target="../media/image358.png"/><Relationship Id="rId3" Type="http://schemas.openxmlformats.org/officeDocument/2006/relationships/tags" Target="../tags/tag1238.xml"/><Relationship Id="rId21" Type="http://schemas.openxmlformats.org/officeDocument/2006/relationships/image" Target="../media/image348.png"/><Relationship Id="rId34" Type="http://schemas.openxmlformats.org/officeDocument/2006/relationships/image" Target="../media/image365.png"/><Relationship Id="rId7" Type="http://schemas.openxmlformats.org/officeDocument/2006/relationships/tags" Target="../tags/tag1242.xml"/><Relationship Id="rId12" Type="http://schemas.openxmlformats.org/officeDocument/2006/relationships/tags" Target="../tags/tag1247.xml"/><Relationship Id="rId17" Type="http://schemas.openxmlformats.org/officeDocument/2006/relationships/tags" Target="../tags/tag1252.xml"/><Relationship Id="rId25" Type="http://schemas.openxmlformats.org/officeDocument/2006/relationships/image" Target="../media/image357.png"/><Relationship Id="rId33" Type="http://schemas.openxmlformats.org/officeDocument/2006/relationships/image" Target="../media/image364.png"/><Relationship Id="rId2" Type="http://schemas.openxmlformats.org/officeDocument/2006/relationships/tags" Target="../tags/tag1237.xml"/><Relationship Id="rId16" Type="http://schemas.openxmlformats.org/officeDocument/2006/relationships/tags" Target="../tags/tag1251.xml"/><Relationship Id="rId20" Type="http://schemas.openxmlformats.org/officeDocument/2006/relationships/image" Target="../media/image347.png"/><Relationship Id="rId29" Type="http://schemas.openxmlformats.org/officeDocument/2006/relationships/image" Target="../media/image361.png"/><Relationship Id="rId1" Type="http://schemas.openxmlformats.org/officeDocument/2006/relationships/tags" Target="../tags/tag1236.xml"/><Relationship Id="rId6" Type="http://schemas.openxmlformats.org/officeDocument/2006/relationships/tags" Target="../tags/tag1241.xml"/><Relationship Id="rId11" Type="http://schemas.openxmlformats.org/officeDocument/2006/relationships/tags" Target="../tags/tag1246.xml"/><Relationship Id="rId24" Type="http://schemas.openxmlformats.org/officeDocument/2006/relationships/image" Target="../media/image346.png"/><Relationship Id="rId32" Type="http://schemas.openxmlformats.org/officeDocument/2006/relationships/image" Target="../media/image147.png"/><Relationship Id="rId5" Type="http://schemas.openxmlformats.org/officeDocument/2006/relationships/tags" Target="../tags/tag1240.xml"/><Relationship Id="rId15" Type="http://schemas.openxmlformats.org/officeDocument/2006/relationships/tags" Target="../tags/tag1250.xml"/><Relationship Id="rId23" Type="http://schemas.openxmlformats.org/officeDocument/2006/relationships/image" Target="../media/image350.png"/><Relationship Id="rId28" Type="http://schemas.openxmlformats.org/officeDocument/2006/relationships/image" Target="../media/image360.png"/><Relationship Id="rId10" Type="http://schemas.openxmlformats.org/officeDocument/2006/relationships/tags" Target="../tags/tag124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63.png"/><Relationship Id="rId4" Type="http://schemas.openxmlformats.org/officeDocument/2006/relationships/tags" Target="../tags/tag1239.xml"/><Relationship Id="rId9" Type="http://schemas.openxmlformats.org/officeDocument/2006/relationships/tags" Target="../tags/tag1244.xml"/><Relationship Id="rId14" Type="http://schemas.openxmlformats.org/officeDocument/2006/relationships/tags" Target="../tags/tag1249.xml"/><Relationship Id="rId22" Type="http://schemas.openxmlformats.org/officeDocument/2006/relationships/image" Target="../media/image349.png"/><Relationship Id="rId27" Type="http://schemas.openxmlformats.org/officeDocument/2006/relationships/image" Target="../media/image359.png"/><Relationship Id="rId30" Type="http://schemas.openxmlformats.org/officeDocument/2006/relationships/image" Target="../media/image36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261.xml"/><Relationship Id="rId13" Type="http://schemas.openxmlformats.org/officeDocument/2006/relationships/tags" Target="../tags/tag1266.xml"/><Relationship Id="rId18" Type="http://schemas.openxmlformats.org/officeDocument/2006/relationships/tags" Target="../tags/tag1271.xml"/><Relationship Id="rId26" Type="http://schemas.openxmlformats.org/officeDocument/2006/relationships/image" Target="../media/image357.png"/><Relationship Id="rId3" Type="http://schemas.openxmlformats.org/officeDocument/2006/relationships/tags" Target="../tags/tag1256.xml"/><Relationship Id="rId21" Type="http://schemas.openxmlformats.org/officeDocument/2006/relationships/image" Target="../media/image347.png"/><Relationship Id="rId7" Type="http://schemas.openxmlformats.org/officeDocument/2006/relationships/tags" Target="../tags/tag1260.xml"/><Relationship Id="rId12" Type="http://schemas.openxmlformats.org/officeDocument/2006/relationships/tags" Target="../tags/tag1265.xml"/><Relationship Id="rId17" Type="http://schemas.openxmlformats.org/officeDocument/2006/relationships/tags" Target="../tags/tag1270.xml"/><Relationship Id="rId25" Type="http://schemas.openxmlformats.org/officeDocument/2006/relationships/image" Target="../media/image346.png"/><Relationship Id="rId33" Type="http://schemas.openxmlformats.org/officeDocument/2006/relationships/image" Target="../media/image361.png"/><Relationship Id="rId2" Type="http://schemas.openxmlformats.org/officeDocument/2006/relationships/tags" Target="../tags/tag1255.xml"/><Relationship Id="rId16" Type="http://schemas.openxmlformats.org/officeDocument/2006/relationships/tags" Target="../tags/tag1269.xml"/><Relationship Id="rId20" Type="http://schemas.openxmlformats.org/officeDocument/2006/relationships/image" Target="../media/image363.png"/><Relationship Id="rId29" Type="http://schemas.openxmlformats.org/officeDocument/2006/relationships/image" Target="../media/image359.png"/><Relationship Id="rId1" Type="http://schemas.openxmlformats.org/officeDocument/2006/relationships/tags" Target="../tags/tag1254.xml"/><Relationship Id="rId6" Type="http://schemas.openxmlformats.org/officeDocument/2006/relationships/tags" Target="../tags/tag1259.xml"/><Relationship Id="rId11" Type="http://schemas.openxmlformats.org/officeDocument/2006/relationships/tags" Target="../tags/tag1264.xml"/><Relationship Id="rId24" Type="http://schemas.openxmlformats.org/officeDocument/2006/relationships/image" Target="../media/image350.png"/><Relationship Id="rId32" Type="http://schemas.openxmlformats.org/officeDocument/2006/relationships/image" Target="../media/image365.png"/><Relationship Id="rId5" Type="http://schemas.openxmlformats.org/officeDocument/2006/relationships/tags" Target="../tags/tag1258.xml"/><Relationship Id="rId15" Type="http://schemas.openxmlformats.org/officeDocument/2006/relationships/tags" Target="../tags/tag1268.xml"/><Relationship Id="rId23" Type="http://schemas.openxmlformats.org/officeDocument/2006/relationships/image" Target="../media/image349.png"/><Relationship Id="rId28" Type="http://schemas.openxmlformats.org/officeDocument/2006/relationships/image" Target="../media/image362.png"/><Relationship Id="rId10" Type="http://schemas.openxmlformats.org/officeDocument/2006/relationships/tags" Target="../tags/tag12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66.png"/><Relationship Id="rId4" Type="http://schemas.openxmlformats.org/officeDocument/2006/relationships/tags" Target="../tags/tag1257.xml"/><Relationship Id="rId9" Type="http://schemas.openxmlformats.org/officeDocument/2006/relationships/tags" Target="../tags/tag1262.xml"/><Relationship Id="rId14" Type="http://schemas.openxmlformats.org/officeDocument/2006/relationships/tags" Target="../tags/tag1267.xml"/><Relationship Id="rId22" Type="http://schemas.openxmlformats.org/officeDocument/2006/relationships/image" Target="../media/image348.png"/><Relationship Id="rId27" Type="http://schemas.openxmlformats.org/officeDocument/2006/relationships/image" Target="../media/image358.png"/><Relationship Id="rId30" Type="http://schemas.openxmlformats.org/officeDocument/2006/relationships/image" Target="../media/image36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279.xml"/><Relationship Id="rId13" Type="http://schemas.openxmlformats.org/officeDocument/2006/relationships/tags" Target="../tags/tag1284.xml"/><Relationship Id="rId18" Type="http://schemas.openxmlformats.org/officeDocument/2006/relationships/image" Target="../media/image365.png"/><Relationship Id="rId26" Type="http://schemas.openxmlformats.org/officeDocument/2006/relationships/image" Target="../media/image366.png"/><Relationship Id="rId3" Type="http://schemas.openxmlformats.org/officeDocument/2006/relationships/tags" Target="../tags/tag1274.xml"/><Relationship Id="rId21" Type="http://schemas.openxmlformats.org/officeDocument/2006/relationships/image" Target="../media/image358.png"/><Relationship Id="rId7" Type="http://schemas.openxmlformats.org/officeDocument/2006/relationships/tags" Target="../tags/tag1278.xml"/><Relationship Id="rId12" Type="http://schemas.openxmlformats.org/officeDocument/2006/relationships/tags" Target="../tags/tag128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50.png"/><Relationship Id="rId2" Type="http://schemas.openxmlformats.org/officeDocument/2006/relationships/tags" Target="../tags/tag1273.xml"/><Relationship Id="rId16" Type="http://schemas.openxmlformats.org/officeDocument/2006/relationships/tags" Target="../tags/tag1287.xml"/><Relationship Id="rId20" Type="http://schemas.openxmlformats.org/officeDocument/2006/relationships/image" Target="../media/image357.png"/><Relationship Id="rId29" Type="http://schemas.openxmlformats.org/officeDocument/2006/relationships/image" Target="../media/image367.png"/><Relationship Id="rId1" Type="http://schemas.openxmlformats.org/officeDocument/2006/relationships/tags" Target="../tags/tag1272.xml"/><Relationship Id="rId6" Type="http://schemas.openxmlformats.org/officeDocument/2006/relationships/tags" Target="../tags/tag1277.xml"/><Relationship Id="rId11" Type="http://schemas.openxmlformats.org/officeDocument/2006/relationships/tags" Target="../tags/tag1282.xml"/><Relationship Id="rId24" Type="http://schemas.openxmlformats.org/officeDocument/2006/relationships/image" Target="../media/image349.png"/><Relationship Id="rId32" Type="http://schemas.openxmlformats.org/officeDocument/2006/relationships/image" Target="../media/image361.png"/><Relationship Id="rId5" Type="http://schemas.openxmlformats.org/officeDocument/2006/relationships/tags" Target="../tags/tag1276.xml"/><Relationship Id="rId15" Type="http://schemas.openxmlformats.org/officeDocument/2006/relationships/tags" Target="../tags/tag1286.xml"/><Relationship Id="rId23" Type="http://schemas.openxmlformats.org/officeDocument/2006/relationships/image" Target="../media/image348.png"/><Relationship Id="rId28" Type="http://schemas.openxmlformats.org/officeDocument/2006/relationships/image" Target="../media/image360.png"/><Relationship Id="rId10" Type="http://schemas.openxmlformats.org/officeDocument/2006/relationships/tags" Target="../tags/tag1281.xml"/><Relationship Id="rId19" Type="http://schemas.openxmlformats.org/officeDocument/2006/relationships/image" Target="../media/image346.png"/><Relationship Id="rId31" Type="http://schemas.openxmlformats.org/officeDocument/2006/relationships/image" Target="../media/image362.png"/><Relationship Id="rId4" Type="http://schemas.openxmlformats.org/officeDocument/2006/relationships/tags" Target="../tags/tag1275.xml"/><Relationship Id="rId9" Type="http://schemas.openxmlformats.org/officeDocument/2006/relationships/tags" Target="../tags/tag1280.xml"/><Relationship Id="rId14" Type="http://schemas.openxmlformats.org/officeDocument/2006/relationships/tags" Target="../tags/tag1285.xml"/><Relationship Id="rId22" Type="http://schemas.openxmlformats.org/officeDocument/2006/relationships/image" Target="../media/image347.png"/><Relationship Id="rId27" Type="http://schemas.openxmlformats.org/officeDocument/2006/relationships/image" Target="../media/image359.png"/><Relationship Id="rId30" Type="http://schemas.openxmlformats.org/officeDocument/2006/relationships/image" Target="../media/image36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295.xml"/><Relationship Id="rId13" Type="http://schemas.openxmlformats.org/officeDocument/2006/relationships/tags" Target="../tags/tag130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60.png"/><Relationship Id="rId3" Type="http://schemas.openxmlformats.org/officeDocument/2006/relationships/tags" Target="../tags/tag1290.xml"/><Relationship Id="rId21" Type="http://schemas.openxmlformats.org/officeDocument/2006/relationships/image" Target="../media/image358.png"/><Relationship Id="rId34" Type="http://schemas.openxmlformats.org/officeDocument/2006/relationships/image" Target="../media/image368.png"/><Relationship Id="rId7" Type="http://schemas.openxmlformats.org/officeDocument/2006/relationships/tags" Target="../tags/tag1294.xml"/><Relationship Id="rId12" Type="http://schemas.openxmlformats.org/officeDocument/2006/relationships/tags" Target="../tags/tag1299.xml"/><Relationship Id="rId17" Type="http://schemas.openxmlformats.org/officeDocument/2006/relationships/tags" Target="../tags/tag1304.xml"/><Relationship Id="rId25" Type="http://schemas.openxmlformats.org/officeDocument/2006/relationships/image" Target="../media/image350.png"/><Relationship Id="rId33" Type="http://schemas.openxmlformats.org/officeDocument/2006/relationships/image" Target="../media/image364.png"/><Relationship Id="rId2" Type="http://schemas.openxmlformats.org/officeDocument/2006/relationships/tags" Target="../tags/tag1289.xml"/><Relationship Id="rId16" Type="http://schemas.openxmlformats.org/officeDocument/2006/relationships/tags" Target="../tags/tag1303.xml"/><Relationship Id="rId20" Type="http://schemas.openxmlformats.org/officeDocument/2006/relationships/image" Target="../media/image357.png"/><Relationship Id="rId29" Type="http://schemas.openxmlformats.org/officeDocument/2006/relationships/image" Target="../media/image362.png"/><Relationship Id="rId1" Type="http://schemas.openxmlformats.org/officeDocument/2006/relationships/tags" Target="../tags/tag1288.xml"/><Relationship Id="rId6" Type="http://schemas.openxmlformats.org/officeDocument/2006/relationships/tags" Target="../tags/tag1293.xml"/><Relationship Id="rId11" Type="http://schemas.openxmlformats.org/officeDocument/2006/relationships/tags" Target="../tags/tag1298.xml"/><Relationship Id="rId24" Type="http://schemas.openxmlformats.org/officeDocument/2006/relationships/image" Target="../media/image349.png"/><Relationship Id="rId32" Type="http://schemas.openxmlformats.org/officeDocument/2006/relationships/image" Target="../media/image147.png"/><Relationship Id="rId5" Type="http://schemas.openxmlformats.org/officeDocument/2006/relationships/tags" Target="../tags/tag1292.xml"/><Relationship Id="rId15" Type="http://schemas.openxmlformats.org/officeDocument/2006/relationships/tags" Target="../tags/tag1302.xml"/><Relationship Id="rId23" Type="http://schemas.openxmlformats.org/officeDocument/2006/relationships/image" Target="../media/image348.png"/><Relationship Id="rId28" Type="http://schemas.openxmlformats.org/officeDocument/2006/relationships/image" Target="../media/image363.png"/><Relationship Id="rId10" Type="http://schemas.openxmlformats.org/officeDocument/2006/relationships/tags" Target="../tags/tag1297.xml"/><Relationship Id="rId19" Type="http://schemas.openxmlformats.org/officeDocument/2006/relationships/image" Target="../media/image346.png"/><Relationship Id="rId31" Type="http://schemas.openxmlformats.org/officeDocument/2006/relationships/image" Target="../media/image366.png"/><Relationship Id="rId4" Type="http://schemas.openxmlformats.org/officeDocument/2006/relationships/tags" Target="../tags/tag1291.xml"/><Relationship Id="rId9" Type="http://schemas.openxmlformats.org/officeDocument/2006/relationships/tags" Target="../tags/tag1296.xml"/><Relationship Id="rId14" Type="http://schemas.openxmlformats.org/officeDocument/2006/relationships/tags" Target="../tags/tag1301.xml"/><Relationship Id="rId22" Type="http://schemas.openxmlformats.org/officeDocument/2006/relationships/image" Target="../media/image347.png"/><Relationship Id="rId27" Type="http://schemas.openxmlformats.org/officeDocument/2006/relationships/image" Target="../media/image367.png"/><Relationship Id="rId30" Type="http://schemas.openxmlformats.org/officeDocument/2006/relationships/image" Target="../media/image36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312.xml"/><Relationship Id="rId13" Type="http://schemas.openxmlformats.org/officeDocument/2006/relationships/tags" Target="../tags/tag1317.xml"/><Relationship Id="rId18" Type="http://schemas.openxmlformats.org/officeDocument/2006/relationships/tags" Target="../tags/tag1322.xml"/><Relationship Id="rId26" Type="http://schemas.openxmlformats.org/officeDocument/2006/relationships/image" Target="../media/image348.png"/><Relationship Id="rId39" Type="http://schemas.openxmlformats.org/officeDocument/2006/relationships/image" Target="../media/image370.png"/><Relationship Id="rId3" Type="http://schemas.openxmlformats.org/officeDocument/2006/relationships/tags" Target="../tags/tag130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63.png"/><Relationship Id="rId7" Type="http://schemas.openxmlformats.org/officeDocument/2006/relationships/tags" Target="../tags/tag1311.xml"/><Relationship Id="rId12" Type="http://schemas.openxmlformats.org/officeDocument/2006/relationships/tags" Target="../tags/tag1316.xml"/><Relationship Id="rId17" Type="http://schemas.openxmlformats.org/officeDocument/2006/relationships/tags" Target="../tags/tag1321.xml"/><Relationship Id="rId25" Type="http://schemas.openxmlformats.org/officeDocument/2006/relationships/image" Target="../media/image347.png"/><Relationship Id="rId33" Type="http://schemas.openxmlformats.org/officeDocument/2006/relationships/image" Target="../media/image366.png"/><Relationship Id="rId38" Type="http://schemas.openxmlformats.org/officeDocument/2006/relationships/image" Target="../media/image369.png"/><Relationship Id="rId2" Type="http://schemas.openxmlformats.org/officeDocument/2006/relationships/tags" Target="../tags/tag1306.xml"/><Relationship Id="rId16" Type="http://schemas.openxmlformats.org/officeDocument/2006/relationships/tags" Target="../tags/tag1320.xml"/><Relationship Id="rId20" Type="http://schemas.openxmlformats.org/officeDocument/2006/relationships/tags" Target="../tags/tag1324.xml"/><Relationship Id="rId29" Type="http://schemas.openxmlformats.org/officeDocument/2006/relationships/image" Target="../media/image360.png"/><Relationship Id="rId41" Type="http://schemas.openxmlformats.org/officeDocument/2006/relationships/image" Target="../media/image372.png"/><Relationship Id="rId1" Type="http://schemas.openxmlformats.org/officeDocument/2006/relationships/tags" Target="../tags/tag1305.xml"/><Relationship Id="rId6" Type="http://schemas.openxmlformats.org/officeDocument/2006/relationships/tags" Target="../tags/tag1310.xml"/><Relationship Id="rId11" Type="http://schemas.openxmlformats.org/officeDocument/2006/relationships/tags" Target="../tags/tag1315.xml"/><Relationship Id="rId24" Type="http://schemas.openxmlformats.org/officeDocument/2006/relationships/image" Target="../media/image358.png"/><Relationship Id="rId32" Type="http://schemas.openxmlformats.org/officeDocument/2006/relationships/image" Target="../media/image364.png"/><Relationship Id="rId37" Type="http://schemas.openxmlformats.org/officeDocument/2006/relationships/image" Target="../media/image361.png"/><Relationship Id="rId40" Type="http://schemas.openxmlformats.org/officeDocument/2006/relationships/image" Target="../media/image371.png"/><Relationship Id="rId5" Type="http://schemas.openxmlformats.org/officeDocument/2006/relationships/tags" Target="../tags/tag1309.xml"/><Relationship Id="rId15" Type="http://schemas.openxmlformats.org/officeDocument/2006/relationships/tags" Target="../tags/tag1319.xml"/><Relationship Id="rId23" Type="http://schemas.openxmlformats.org/officeDocument/2006/relationships/image" Target="../media/image357.png"/><Relationship Id="rId28" Type="http://schemas.openxmlformats.org/officeDocument/2006/relationships/image" Target="../media/image350.png"/><Relationship Id="rId36" Type="http://schemas.openxmlformats.org/officeDocument/2006/relationships/image" Target="../media/image362.png"/><Relationship Id="rId10" Type="http://schemas.openxmlformats.org/officeDocument/2006/relationships/tags" Target="../tags/tag1314.xml"/><Relationship Id="rId19" Type="http://schemas.openxmlformats.org/officeDocument/2006/relationships/tags" Target="../tags/tag1323.xml"/><Relationship Id="rId31" Type="http://schemas.openxmlformats.org/officeDocument/2006/relationships/image" Target="../media/image367.png"/><Relationship Id="rId4" Type="http://schemas.openxmlformats.org/officeDocument/2006/relationships/tags" Target="../tags/tag1308.xml"/><Relationship Id="rId9" Type="http://schemas.openxmlformats.org/officeDocument/2006/relationships/tags" Target="../tags/tag1313.xml"/><Relationship Id="rId14" Type="http://schemas.openxmlformats.org/officeDocument/2006/relationships/tags" Target="../tags/tag1318.xml"/><Relationship Id="rId22" Type="http://schemas.openxmlformats.org/officeDocument/2006/relationships/image" Target="../media/image346.png"/><Relationship Id="rId27" Type="http://schemas.openxmlformats.org/officeDocument/2006/relationships/image" Target="../media/image349.png"/><Relationship Id="rId30" Type="http://schemas.openxmlformats.org/officeDocument/2006/relationships/image" Target="../media/image147.png"/><Relationship Id="rId35" Type="http://schemas.openxmlformats.org/officeDocument/2006/relationships/image" Target="../media/image3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332.xml"/><Relationship Id="rId13" Type="http://schemas.openxmlformats.org/officeDocument/2006/relationships/tags" Target="../tags/tag1337.xml"/><Relationship Id="rId18" Type="http://schemas.openxmlformats.org/officeDocument/2006/relationships/tags" Target="../tags/tag1342.xml"/><Relationship Id="rId26" Type="http://schemas.openxmlformats.org/officeDocument/2006/relationships/image" Target="../media/image348.png"/><Relationship Id="rId39" Type="http://schemas.openxmlformats.org/officeDocument/2006/relationships/image" Target="../media/image377.png"/><Relationship Id="rId3" Type="http://schemas.openxmlformats.org/officeDocument/2006/relationships/tags" Target="../tags/tag132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62.png"/><Relationship Id="rId7" Type="http://schemas.openxmlformats.org/officeDocument/2006/relationships/tags" Target="../tags/tag1331.xml"/><Relationship Id="rId12" Type="http://schemas.openxmlformats.org/officeDocument/2006/relationships/tags" Target="../tags/tag1336.xml"/><Relationship Id="rId17" Type="http://schemas.openxmlformats.org/officeDocument/2006/relationships/tags" Target="../tags/tag1341.xml"/><Relationship Id="rId25" Type="http://schemas.openxmlformats.org/officeDocument/2006/relationships/image" Target="../media/image347.png"/><Relationship Id="rId33" Type="http://schemas.openxmlformats.org/officeDocument/2006/relationships/image" Target="../media/image373.png"/><Relationship Id="rId38" Type="http://schemas.openxmlformats.org/officeDocument/2006/relationships/image" Target="../media/image376.png"/><Relationship Id="rId2" Type="http://schemas.openxmlformats.org/officeDocument/2006/relationships/tags" Target="../tags/tag1326.xml"/><Relationship Id="rId16" Type="http://schemas.openxmlformats.org/officeDocument/2006/relationships/tags" Target="../tags/tag1340.xml"/><Relationship Id="rId20" Type="http://schemas.openxmlformats.org/officeDocument/2006/relationships/tags" Target="../tags/tag1344.xml"/><Relationship Id="rId29" Type="http://schemas.openxmlformats.org/officeDocument/2006/relationships/image" Target="../media/image366.png"/><Relationship Id="rId1" Type="http://schemas.openxmlformats.org/officeDocument/2006/relationships/tags" Target="../tags/tag1325.xml"/><Relationship Id="rId6" Type="http://schemas.openxmlformats.org/officeDocument/2006/relationships/tags" Target="../tags/tag1330.xml"/><Relationship Id="rId11" Type="http://schemas.openxmlformats.org/officeDocument/2006/relationships/tags" Target="../tags/tag1335.xml"/><Relationship Id="rId24" Type="http://schemas.openxmlformats.org/officeDocument/2006/relationships/image" Target="../media/image358.png"/><Relationship Id="rId32" Type="http://schemas.openxmlformats.org/officeDocument/2006/relationships/image" Target="../media/image360.png"/><Relationship Id="rId37" Type="http://schemas.openxmlformats.org/officeDocument/2006/relationships/image" Target="../media/image375.png"/><Relationship Id="rId5" Type="http://schemas.openxmlformats.org/officeDocument/2006/relationships/tags" Target="../tags/tag1329.xml"/><Relationship Id="rId15" Type="http://schemas.openxmlformats.org/officeDocument/2006/relationships/tags" Target="../tags/tag1339.xml"/><Relationship Id="rId23" Type="http://schemas.openxmlformats.org/officeDocument/2006/relationships/image" Target="../media/image357.png"/><Relationship Id="rId28" Type="http://schemas.openxmlformats.org/officeDocument/2006/relationships/image" Target="../media/image350.png"/><Relationship Id="rId36" Type="http://schemas.openxmlformats.org/officeDocument/2006/relationships/image" Target="../media/image374.png"/><Relationship Id="rId10" Type="http://schemas.openxmlformats.org/officeDocument/2006/relationships/tags" Target="../tags/tag1334.xml"/><Relationship Id="rId19" Type="http://schemas.openxmlformats.org/officeDocument/2006/relationships/tags" Target="../tags/tag1343.xml"/><Relationship Id="rId31" Type="http://schemas.openxmlformats.org/officeDocument/2006/relationships/image" Target="../media/image372.png"/><Relationship Id="rId4" Type="http://schemas.openxmlformats.org/officeDocument/2006/relationships/tags" Target="../tags/tag1328.xml"/><Relationship Id="rId9" Type="http://schemas.openxmlformats.org/officeDocument/2006/relationships/tags" Target="../tags/tag1333.xml"/><Relationship Id="rId14" Type="http://schemas.openxmlformats.org/officeDocument/2006/relationships/tags" Target="../tags/tag1338.xml"/><Relationship Id="rId22" Type="http://schemas.openxmlformats.org/officeDocument/2006/relationships/image" Target="../media/image346.png"/><Relationship Id="rId27" Type="http://schemas.openxmlformats.org/officeDocument/2006/relationships/image" Target="../media/image349.png"/><Relationship Id="rId30" Type="http://schemas.openxmlformats.org/officeDocument/2006/relationships/image" Target="../media/image363.png"/><Relationship Id="rId35" Type="http://schemas.openxmlformats.org/officeDocument/2006/relationships/image" Target="../media/image36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352.xml"/><Relationship Id="rId13" Type="http://schemas.openxmlformats.org/officeDocument/2006/relationships/tags" Target="../tags/tag1357.xml"/><Relationship Id="rId18" Type="http://schemas.openxmlformats.org/officeDocument/2006/relationships/tags" Target="../tags/tag1362.xml"/><Relationship Id="rId26" Type="http://schemas.openxmlformats.org/officeDocument/2006/relationships/image" Target="../media/image358.png"/><Relationship Id="rId39" Type="http://schemas.openxmlformats.org/officeDocument/2006/relationships/image" Target="../media/image378.png"/><Relationship Id="rId3" Type="http://schemas.openxmlformats.org/officeDocument/2006/relationships/tags" Target="../tags/tag1347.xml"/><Relationship Id="rId21" Type="http://schemas.openxmlformats.org/officeDocument/2006/relationships/tags" Target="../tags/tag1365.xml"/><Relationship Id="rId34" Type="http://schemas.openxmlformats.org/officeDocument/2006/relationships/image" Target="../media/image372.png"/><Relationship Id="rId42" Type="http://schemas.openxmlformats.org/officeDocument/2006/relationships/image" Target="../media/image381.png"/><Relationship Id="rId7" Type="http://schemas.openxmlformats.org/officeDocument/2006/relationships/tags" Target="../tags/tag1351.xml"/><Relationship Id="rId12" Type="http://schemas.openxmlformats.org/officeDocument/2006/relationships/tags" Target="../tags/tag1356.xml"/><Relationship Id="rId17" Type="http://schemas.openxmlformats.org/officeDocument/2006/relationships/tags" Target="../tags/tag1361.xml"/><Relationship Id="rId25" Type="http://schemas.openxmlformats.org/officeDocument/2006/relationships/image" Target="../media/image357.png"/><Relationship Id="rId33" Type="http://schemas.openxmlformats.org/officeDocument/2006/relationships/image" Target="../media/image363.png"/><Relationship Id="rId38" Type="http://schemas.openxmlformats.org/officeDocument/2006/relationships/image" Target="../media/image373.png"/><Relationship Id="rId2" Type="http://schemas.openxmlformats.org/officeDocument/2006/relationships/tags" Target="../tags/tag1346.xml"/><Relationship Id="rId16" Type="http://schemas.openxmlformats.org/officeDocument/2006/relationships/tags" Target="../tags/tag1360.xml"/><Relationship Id="rId20" Type="http://schemas.openxmlformats.org/officeDocument/2006/relationships/tags" Target="../tags/tag1364.xml"/><Relationship Id="rId29" Type="http://schemas.openxmlformats.org/officeDocument/2006/relationships/image" Target="../media/image348.png"/><Relationship Id="rId41" Type="http://schemas.openxmlformats.org/officeDocument/2006/relationships/image" Target="../media/image380.png"/><Relationship Id="rId1" Type="http://schemas.openxmlformats.org/officeDocument/2006/relationships/tags" Target="../tags/tag1345.xml"/><Relationship Id="rId6" Type="http://schemas.openxmlformats.org/officeDocument/2006/relationships/tags" Target="../tags/tag1350.xml"/><Relationship Id="rId11" Type="http://schemas.openxmlformats.org/officeDocument/2006/relationships/tags" Target="../tags/tag1355.xml"/><Relationship Id="rId24" Type="http://schemas.openxmlformats.org/officeDocument/2006/relationships/image" Target="../media/image346.png"/><Relationship Id="rId32" Type="http://schemas.openxmlformats.org/officeDocument/2006/relationships/image" Target="../media/image366.png"/><Relationship Id="rId37" Type="http://schemas.openxmlformats.org/officeDocument/2006/relationships/image" Target="../media/image376.png"/><Relationship Id="rId40" Type="http://schemas.openxmlformats.org/officeDocument/2006/relationships/image" Target="../media/image379.png"/><Relationship Id="rId5" Type="http://schemas.openxmlformats.org/officeDocument/2006/relationships/tags" Target="../tags/tag1349.xml"/><Relationship Id="rId15" Type="http://schemas.openxmlformats.org/officeDocument/2006/relationships/tags" Target="../tags/tag1359.xml"/><Relationship Id="rId23" Type="http://schemas.openxmlformats.org/officeDocument/2006/relationships/image" Target="../media/image377.png"/><Relationship Id="rId28" Type="http://schemas.openxmlformats.org/officeDocument/2006/relationships/image" Target="../media/image361.png"/><Relationship Id="rId36" Type="http://schemas.openxmlformats.org/officeDocument/2006/relationships/image" Target="../media/image360.png"/><Relationship Id="rId10" Type="http://schemas.openxmlformats.org/officeDocument/2006/relationships/tags" Target="../tags/tag1354.xml"/><Relationship Id="rId19" Type="http://schemas.openxmlformats.org/officeDocument/2006/relationships/tags" Target="../tags/tag1363.xml"/><Relationship Id="rId31" Type="http://schemas.openxmlformats.org/officeDocument/2006/relationships/image" Target="../media/image350.png"/><Relationship Id="rId4" Type="http://schemas.openxmlformats.org/officeDocument/2006/relationships/tags" Target="../tags/tag1348.xml"/><Relationship Id="rId9" Type="http://schemas.openxmlformats.org/officeDocument/2006/relationships/tags" Target="../tags/tag1353.xml"/><Relationship Id="rId14" Type="http://schemas.openxmlformats.org/officeDocument/2006/relationships/tags" Target="../tags/tag135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47.png"/><Relationship Id="rId30" Type="http://schemas.openxmlformats.org/officeDocument/2006/relationships/image" Target="../media/image349.png"/><Relationship Id="rId35" Type="http://schemas.openxmlformats.org/officeDocument/2006/relationships/image" Target="../media/image362.png"/><Relationship Id="rId43" Type="http://schemas.openxmlformats.org/officeDocument/2006/relationships/image" Target="../media/image37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373.xml"/><Relationship Id="rId13" Type="http://schemas.openxmlformats.org/officeDocument/2006/relationships/tags" Target="../tags/tag13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49.png"/><Relationship Id="rId3" Type="http://schemas.openxmlformats.org/officeDocument/2006/relationships/tags" Target="../tags/tag1368.xml"/><Relationship Id="rId21" Type="http://schemas.openxmlformats.org/officeDocument/2006/relationships/image" Target="../media/image357.png"/><Relationship Id="rId7" Type="http://schemas.openxmlformats.org/officeDocument/2006/relationships/tags" Target="../tags/tag1372.xml"/><Relationship Id="rId12" Type="http://schemas.openxmlformats.org/officeDocument/2006/relationships/tags" Target="../tags/tag1377.xml"/><Relationship Id="rId17" Type="http://schemas.openxmlformats.org/officeDocument/2006/relationships/tags" Target="../tags/tag1382.xml"/><Relationship Id="rId25" Type="http://schemas.openxmlformats.org/officeDocument/2006/relationships/image" Target="../media/image348.png"/><Relationship Id="rId33" Type="http://schemas.openxmlformats.org/officeDocument/2006/relationships/image" Target="../media/image373.png"/><Relationship Id="rId2" Type="http://schemas.openxmlformats.org/officeDocument/2006/relationships/tags" Target="../tags/tag1367.xml"/><Relationship Id="rId16" Type="http://schemas.openxmlformats.org/officeDocument/2006/relationships/tags" Target="../tags/tag1381.xml"/><Relationship Id="rId20" Type="http://schemas.openxmlformats.org/officeDocument/2006/relationships/image" Target="../media/image346.png"/><Relationship Id="rId29" Type="http://schemas.openxmlformats.org/officeDocument/2006/relationships/image" Target="../media/image363.png"/><Relationship Id="rId1" Type="http://schemas.openxmlformats.org/officeDocument/2006/relationships/tags" Target="../tags/tag1366.xml"/><Relationship Id="rId6" Type="http://schemas.openxmlformats.org/officeDocument/2006/relationships/tags" Target="../tags/tag1371.xml"/><Relationship Id="rId11" Type="http://schemas.openxmlformats.org/officeDocument/2006/relationships/tags" Target="../tags/tag1376.xml"/><Relationship Id="rId24" Type="http://schemas.openxmlformats.org/officeDocument/2006/relationships/image" Target="../media/image361.png"/><Relationship Id="rId32" Type="http://schemas.openxmlformats.org/officeDocument/2006/relationships/image" Target="../media/image376.png"/><Relationship Id="rId5" Type="http://schemas.openxmlformats.org/officeDocument/2006/relationships/tags" Target="../tags/tag1370.xml"/><Relationship Id="rId15" Type="http://schemas.openxmlformats.org/officeDocument/2006/relationships/tags" Target="../tags/tag1380.xml"/><Relationship Id="rId23" Type="http://schemas.openxmlformats.org/officeDocument/2006/relationships/image" Target="../media/image347.png"/><Relationship Id="rId28" Type="http://schemas.openxmlformats.org/officeDocument/2006/relationships/image" Target="../media/image366.png"/><Relationship Id="rId10" Type="http://schemas.openxmlformats.org/officeDocument/2006/relationships/tags" Target="../tags/tag1375.xml"/><Relationship Id="rId19" Type="http://schemas.openxmlformats.org/officeDocument/2006/relationships/image" Target="../media/image381.png"/><Relationship Id="rId31" Type="http://schemas.openxmlformats.org/officeDocument/2006/relationships/image" Target="../media/image360.png"/><Relationship Id="rId4" Type="http://schemas.openxmlformats.org/officeDocument/2006/relationships/tags" Target="../tags/tag1369.xml"/><Relationship Id="rId9" Type="http://schemas.openxmlformats.org/officeDocument/2006/relationships/tags" Target="../tags/tag1374.xml"/><Relationship Id="rId14" Type="http://schemas.openxmlformats.org/officeDocument/2006/relationships/tags" Target="../tags/tag1379.xml"/><Relationship Id="rId22" Type="http://schemas.openxmlformats.org/officeDocument/2006/relationships/image" Target="../media/image358.png"/><Relationship Id="rId27" Type="http://schemas.openxmlformats.org/officeDocument/2006/relationships/image" Target="../media/image350.png"/><Relationship Id="rId30" Type="http://schemas.openxmlformats.org/officeDocument/2006/relationships/image" Target="../media/image36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390.xml"/><Relationship Id="rId13" Type="http://schemas.openxmlformats.org/officeDocument/2006/relationships/tags" Target="../tags/tag1395.xml"/><Relationship Id="rId18" Type="http://schemas.openxmlformats.org/officeDocument/2006/relationships/tags" Target="../tags/tag1400.xml"/><Relationship Id="rId26" Type="http://schemas.openxmlformats.org/officeDocument/2006/relationships/image" Target="../media/image349.png"/><Relationship Id="rId3" Type="http://schemas.openxmlformats.org/officeDocument/2006/relationships/tags" Target="../tags/tag1385.xml"/><Relationship Id="rId21" Type="http://schemas.openxmlformats.org/officeDocument/2006/relationships/image" Target="../media/image346.png"/><Relationship Id="rId34" Type="http://schemas.openxmlformats.org/officeDocument/2006/relationships/image" Target="../media/image361.png"/><Relationship Id="rId7" Type="http://schemas.openxmlformats.org/officeDocument/2006/relationships/tags" Target="../tags/tag1389.xml"/><Relationship Id="rId12" Type="http://schemas.openxmlformats.org/officeDocument/2006/relationships/tags" Target="../tags/tag1394.xml"/><Relationship Id="rId17" Type="http://schemas.openxmlformats.org/officeDocument/2006/relationships/tags" Target="../tags/tag1399.xml"/><Relationship Id="rId25" Type="http://schemas.openxmlformats.org/officeDocument/2006/relationships/image" Target="../media/image348.png"/><Relationship Id="rId33" Type="http://schemas.openxmlformats.org/officeDocument/2006/relationships/image" Target="../media/image376.png"/><Relationship Id="rId38" Type="http://schemas.openxmlformats.org/officeDocument/2006/relationships/image" Target="../media/image383.png"/><Relationship Id="rId2" Type="http://schemas.openxmlformats.org/officeDocument/2006/relationships/tags" Target="../tags/tag1384.xml"/><Relationship Id="rId16" Type="http://schemas.openxmlformats.org/officeDocument/2006/relationships/tags" Target="../tags/tag139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3.png"/><Relationship Id="rId1" Type="http://schemas.openxmlformats.org/officeDocument/2006/relationships/tags" Target="../tags/tag1383.xml"/><Relationship Id="rId6" Type="http://schemas.openxmlformats.org/officeDocument/2006/relationships/tags" Target="../tags/tag1388.xml"/><Relationship Id="rId11" Type="http://schemas.openxmlformats.org/officeDocument/2006/relationships/tags" Target="../tags/tag1393.xml"/><Relationship Id="rId24" Type="http://schemas.openxmlformats.org/officeDocument/2006/relationships/image" Target="../media/image347.png"/><Relationship Id="rId32" Type="http://schemas.openxmlformats.org/officeDocument/2006/relationships/image" Target="../media/image360.png"/><Relationship Id="rId37" Type="http://schemas.openxmlformats.org/officeDocument/2006/relationships/image" Target="../media/image379.png"/><Relationship Id="rId5" Type="http://schemas.openxmlformats.org/officeDocument/2006/relationships/tags" Target="../tags/tag1387.xml"/><Relationship Id="rId15" Type="http://schemas.openxmlformats.org/officeDocument/2006/relationships/tags" Target="../tags/tag1397.xml"/><Relationship Id="rId23" Type="http://schemas.openxmlformats.org/officeDocument/2006/relationships/image" Target="../media/image358.png"/><Relationship Id="rId28" Type="http://schemas.openxmlformats.org/officeDocument/2006/relationships/image" Target="../media/image366.png"/><Relationship Id="rId36" Type="http://schemas.openxmlformats.org/officeDocument/2006/relationships/image" Target="../media/image382.png"/><Relationship Id="rId10" Type="http://schemas.openxmlformats.org/officeDocument/2006/relationships/tags" Target="../tags/tag1392.xml"/><Relationship Id="rId19" Type="http://schemas.openxmlformats.org/officeDocument/2006/relationships/tags" Target="../tags/tag1401.xml"/><Relationship Id="rId31" Type="http://schemas.openxmlformats.org/officeDocument/2006/relationships/image" Target="../media/image362.png"/><Relationship Id="rId4" Type="http://schemas.openxmlformats.org/officeDocument/2006/relationships/tags" Target="../tags/tag1386.xml"/><Relationship Id="rId9" Type="http://schemas.openxmlformats.org/officeDocument/2006/relationships/tags" Target="../tags/tag1391.xml"/><Relationship Id="rId14" Type="http://schemas.openxmlformats.org/officeDocument/2006/relationships/tags" Target="../tags/tag1396.xml"/><Relationship Id="rId22" Type="http://schemas.openxmlformats.org/officeDocument/2006/relationships/image" Target="../media/image357.png"/><Relationship Id="rId27" Type="http://schemas.openxmlformats.org/officeDocument/2006/relationships/image" Target="../media/image350.png"/><Relationship Id="rId30" Type="http://schemas.openxmlformats.org/officeDocument/2006/relationships/image" Target="../media/image381.png"/><Relationship Id="rId35" Type="http://schemas.openxmlformats.org/officeDocument/2006/relationships/image" Target="../media/image37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409.xml"/><Relationship Id="rId13" Type="http://schemas.openxmlformats.org/officeDocument/2006/relationships/tags" Target="../tags/tag1414.xml"/><Relationship Id="rId18" Type="http://schemas.openxmlformats.org/officeDocument/2006/relationships/tags" Target="../tags/tag1419.xml"/><Relationship Id="rId26" Type="http://schemas.openxmlformats.org/officeDocument/2006/relationships/image" Target="../media/image349.png"/><Relationship Id="rId3" Type="http://schemas.openxmlformats.org/officeDocument/2006/relationships/tags" Target="../tags/tag1404.xml"/><Relationship Id="rId21" Type="http://schemas.openxmlformats.org/officeDocument/2006/relationships/image" Target="../media/image346.png"/><Relationship Id="rId34" Type="http://schemas.openxmlformats.org/officeDocument/2006/relationships/image" Target="../media/image383.png"/><Relationship Id="rId7" Type="http://schemas.openxmlformats.org/officeDocument/2006/relationships/tags" Target="../tags/tag1408.xml"/><Relationship Id="rId12" Type="http://schemas.openxmlformats.org/officeDocument/2006/relationships/tags" Target="../tags/tag1413.xml"/><Relationship Id="rId17" Type="http://schemas.openxmlformats.org/officeDocument/2006/relationships/tags" Target="../tags/tag1418.xml"/><Relationship Id="rId25" Type="http://schemas.openxmlformats.org/officeDocument/2006/relationships/image" Target="../media/image348.png"/><Relationship Id="rId33" Type="http://schemas.openxmlformats.org/officeDocument/2006/relationships/image" Target="../media/image361.png"/><Relationship Id="rId2" Type="http://schemas.openxmlformats.org/officeDocument/2006/relationships/tags" Target="../tags/tag1403.xml"/><Relationship Id="rId16" Type="http://schemas.openxmlformats.org/officeDocument/2006/relationships/tags" Target="../tags/tag141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3.png"/><Relationship Id="rId1" Type="http://schemas.openxmlformats.org/officeDocument/2006/relationships/tags" Target="../tags/tag1402.xml"/><Relationship Id="rId6" Type="http://schemas.openxmlformats.org/officeDocument/2006/relationships/tags" Target="../tags/tag1407.xml"/><Relationship Id="rId11" Type="http://schemas.openxmlformats.org/officeDocument/2006/relationships/tags" Target="../tags/tag1412.xml"/><Relationship Id="rId24" Type="http://schemas.openxmlformats.org/officeDocument/2006/relationships/image" Target="../media/image347.png"/><Relationship Id="rId32" Type="http://schemas.openxmlformats.org/officeDocument/2006/relationships/image" Target="../media/image376.png"/><Relationship Id="rId37" Type="http://schemas.openxmlformats.org/officeDocument/2006/relationships/image" Target="../media/image379.png"/><Relationship Id="rId5" Type="http://schemas.openxmlformats.org/officeDocument/2006/relationships/tags" Target="../tags/tag1406.xml"/><Relationship Id="rId15" Type="http://schemas.openxmlformats.org/officeDocument/2006/relationships/tags" Target="../tags/tag1416.xml"/><Relationship Id="rId23" Type="http://schemas.openxmlformats.org/officeDocument/2006/relationships/image" Target="../media/image358.png"/><Relationship Id="rId28" Type="http://schemas.openxmlformats.org/officeDocument/2006/relationships/image" Target="../media/image366.png"/><Relationship Id="rId36" Type="http://schemas.openxmlformats.org/officeDocument/2006/relationships/image" Target="../media/image384.png"/><Relationship Id="rId10" Type="http://schemas.openxmlformats.org/officeDocument/2006/relationships/tags" Target="../tags/tag1411.xml"/><Relationship Id="rId19" Type="http://schemas.openxmlformats.org/officeDocument/2006/relationships/tags" Target="../tags/tag1420.xml"/><Relationship Id="rId31" Type="http://schemas.openxmlformats.org/officeDocument/2006/relationships/image" Target="../media/image360.png"/><Relationship Id="rId4" Type="http://schemas.openxmlformats.org/officeDocument/2006/relationships/tags" Target="../tags/tag1405.xml"/><Relationship Id="rId9" Type="http://schemas.openxmlformats.org/officeDocument/2006/relationships/tags" Target="../tags/tag1410.xml"/><Relationship Id="rId14" Type="http://schemas.openxmlformats.org/officeDocument/2006/relationships/tags" Target="../tags/tag1415.xml"/><Relationship Id="rId22" Type="http://schemas.openxmlformats.org/officeDocument/2006/relationships/image" Target="../media/image357.png"/><Relationship Id="rId27" Type="http://schemas.openxmlformats.org/officeDocument/2006/relationships/image" Target="../media/image350.png"/><Relationship Id="rId30" Type="http://schemas.openxmlformats.org/officeDocument/2006/relationships/image" Target="../media/image362.png"/><Relationship Id="rId35" Type="http://schemas.openxmlformats.org/officeDocument/2006/relationships/image" Target="../media/image37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428.xml"/><Relationship Id="rId13" Type="http://schemas.openxmlformats.org/officeDocument/2006/relationships/tags" Target="../tags/tag1433.xml"/><Relationship Id="rId18" Type="http://schemas.openxmlformats.org/officeDocument/2006/relationships/tags" Target="../tags/tag1438.xml"/><Relationship Id="rId26" Type="http://schemas.openxmlformats.org/officeDocument/2006/relationships/image" Target="../media/image349.png"/><Relationship Id="rId3" Type="http://schemas.openxmlformats.org/officeDocument/2006/relationships/tags" Target="../tags/tag1423.xml"/><Relationship Id="rId21" Type="http://schemas.openxmlformats.org/officeDocument/2006/relationships/image" Target="../media/image346.png"/><Relationship Id="rId34" Type="http://schemas.openxmlformats.org/officeDocument/2006/relationships/image" Target="../media/image361.png"/><Relationship Id="rId7" Type="http://schemas.openxmlformats.org/officeDocument/2006/relationships/tags" Target="../tags/tag1427.xml"/><Relationship Id="rId12" Type="http://schemas.openxmlformats.org/officeDocument/2006/relationships/tags" Target="../tags/tag1432.xml"/><Relationship Id="rId17" Type="http://schemas.openxmlformats.org/officeDocument/2006/relationships/tags" Target="../tags/tag1437.xml"/><Relationship Id="rId25" Type="http://schemas.openxmlformats.org/officeDocument/2006/relationships/image" Target="../media/image348.png"/><Relationship Id="rId33" Type="http://schemas.openxmlformats.org/officeDocument/2006/relationships/image" Target="../media/image376.png"/><Relationship Id="rId38" Type="http://schemas.openxmlformats.org/officeDocument/2006/relationships/image" Target="../media/image385.png"/><Relationship Id="rId2" Type="http://schemas.openxmlformats.org/officeDocument/2006/relationships/tags" Target="../tags/tag1422.xml"/><Relationship Id="rId16" Type="http://schemas.openxmlformats.org/officeDocument/2006/relationships/tags" Target="../tags/tag143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3.png"/><Relationship Id="rId1" Type="http://schemas.openxmlformats.org/officeDocument/2006/relationships/tags" Target="../tags/tag1421.xml"/><Relationship Id="rId6" Type="http://schemas.openxmlformats.org/officeDocument/2006/relationships/tags" Target="../tags/tag1426.xml"/><Relationship Id="rId11" Type="http://schemas.openxmlformats.org/officeDocument/2006/relationships/tags" Target="../tags/tag1431.xml"/><Relationship Id="rId24" Type="http://schemas.openxmlformats.org/officeDocument/2006/relationships/image" Target="../media/image347.png"/><Relationship Id="rId32" Type="http://schemas.openxmlformats.org/officeDocument/2006/relationships/image" Target="../media/image360.png"/><Relationship Id="rId37" Type="http://schemas.openxmlformats.org/officeDocument/2006/relationships/image" Target="../media/image379.png"/><Relationship Id="rId5" Type="http://schemas.openxmlformats.org/officeDocument/2006/relationships/tags" Target="../tags/tag1425.xml"/><Relationship Id="rId15" Type="http://schemas.openxmlformats.org/officeDocument/2006/relationships/tags" Target="../tags/tag1435.xml"/><Relationship Id="rId23" Type="http://schemas.openxmlformats.org/officeDocument/2006/relationships/image" Target="../media/image358.png"/><Relationship Id="rId28" Type="http://schemas.openxmlformats.org/officeDocument/2006/relationships/image" Target="../media/image366.png"/><Relationship Id="rId36" Type="http://schemas.openxmlformats.org/officeDocument/2006/relationships/image" Target="../media/image384.png"/><Relationship Id="rId10" Type="http://schemas.openxmlformats.org/officeDocument/2006/relationships/tags" Target="../tags/tag1430.xml"/><Relationship Id="rId19" Type="http://schemas.openxmlformats.org/officeDocument/2006/relationships/tags" Target="../tags/tag1439.xml"/><Relationship Id="rId31" Type="http://schemas.openxmlformats.org/officeDocument/2006/relationships/image" Target="../media/image362.png"/><Relationship Id="rId4" Type="http://schemas.openxmlformats.org/officeDocument/2006/relationships/tags" Target="../tags/tag1424.xml"/><Relationship Id="rId9" Type="http://schemas.openxmlformats.org/officeDocument/2006/relationships/tags" Target="../tags/tag1429.xml"/><Relationship Id="rId14" Type="http://schemas.openxmlformats.org/officeDocument/2006/relationships/tags" Target="../tags/tag1434.xml"/><Relationship Id="rId22" Type="http://schemas.openxmlformats.org/officeDocument/2006/relationships/image" Target="../media/image357.png"/><Relationship Id="rId27" Type="http://schemas.openxmlformats.org/officeDocument/2006/relationships/image" Target="../media/image350.png"/><Relationship Id="rId30" Type="http://schemas.openxmlformats.org/officeDocument/2006/relationships/image" Target="../media/image383.png"/><Relationship Id="rId35" Type="http://schemas.openxmlformats.org/officeDocument/2006/relationships/image" Target="../media/image37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1447.xml"/><Relationship Id="rId13" Type="http://schemas.openxmlformats.org/officeDocument/2006/relationships/tags" Target="../tags/tag1452.xml"/><Relationship Id="rId18" Type="http://schemas.openxmlformats.org/officeDocument/2006/relationships/tags" Target="../tags/tag1457.xml"/><Relationship Id="rId26" Type="http://schemas.openxmlformats.org/officeDocument/2006/relationships/image" Target="../media/image348.png"/><Relationship Id="rId3" Type="http://schemas.openxmlformats.org/officeDocument/2006/relationships/tags" Target="../tags/tag1442.xml"/><Relationship Id="rId21" Type="http://schemas.openxmlformats.org/officeDocument/2006/relationships/image" Target="../media/image373.png"/><Relationship Id="rId34" Type="http://schemas.openxmlformats.org/officeDocument/2006/relationships/image" Target="../media/image361.png"/><Relationship Id="rId7" Type="http://schemas.openxmlformats.org/officeDocument/2006/relationships/tags" Target="../tags/tag1446.xml"/><Relationship Id="rId12" Type="http://schemas.openxmlformats.org/officeDocument/2006/relationships/tags" Target="../tags/tag1451.xml"/><Relationship Id="rId17" Type="http://schemas.openxmlformats.org/officeDocument/2006/relationships/tags" Target="../tags/tag1456.xml"/><Relationship Id="rId25" Type="http://schemas.openxmlformats.org/officeDocument/2006/relationships/image" Target="../media/image347.png"/><Relationship Id="rId33" Type="http://schemas.openxmlformats.org/officeDocument/2006/relationships/image" Target="../media/image376.png"/><Relationship Id="rId2" Type="http://schemas.openxmlformats.org/officeDocument/2006/relationships/tags" Target="../tags/tag1441.xml"/><Relationship Id="rId16" Type="http://schemas.openxmlformats.org/officeDocument/2006/relationships/tags" Target="../tags/tag1455.xml"/><Relationship Id="rId20" Type="http://schemas.openxmlformats.org/officeDocument/2006/relationships/image" Target="../media/image385.png"/><Relationship Id="rId29" Type="http://schemas.openxmlformats.org/officeDocument/2006/relationships/image" Target="../media/image366.png"/><Relationship Id="rId1" Type="http://schemas.openxmlformats.org/officeDocument/2006/relationships/tags" Target="../tags/tag1440.xml"/><Relationship Id="rId6" Type="http://schemas.openxmlformats.org/officeDocument/2006/relationships/tags" Target="../tags/tag1445.xml"/><Relationship Id="rId11" Type="http://schemas.openxmlformats.org/officeDocument/2006/relationships/tags" Target="../tags/tag1450.xml"/><Relationship Id="rId24" Type="http://schemas.openxmlformats.org/officeDocument/2006/relationships/image" Target="../media/image358.png"/><Relationship Id="rId32" Type="http://schemas.openxmlformats.org/officeDocument/2006/relationships/image" Target="../media/image360.png"/><Relationship Id="rId5" Type="http://schemas.openxmlformats.org/officeDocument/2006/relationships/tags" Target="../tags/tag1444.xml"/><Relationship Id="rId15" Type="http://schemas.openxmlformats.org/officeDocument/2006/relationships/tags" Target="../tags/tag1454.xml"/><Relationship Id="rId23" Type="http://schemas.openxmlformats.org/officeDocument/2006/relationships/image" Target="../media/image357.png"/><Relationship Id="rId28" Type="http://schemas.openxmlformats.org/officeDocument/2006/relationships/image" Target="../media/image350.png"/><Relationship Id="rId10" Type="http://schemas.openxmlformats.org/officeDocument/2006/relationships/tags" Target="../tags/tag144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62.png"/><Relationship Id="rId4" Type="http://schemas.openxmlformats.org/officeDocument/2006/relationships/tags" Target="../tags/tag1443.xml"/><Relationship Id="rId9" Type="http://schemas.openxmlformats.org/officeDocument/2006/relationships/tags" Target="../tags/tag1448.xml"/><Relationship Id="rId14" Type="http://schemas.openxmlformats.org/officeDocument/2006/relationships/tags" Target="../tags/tag1453.xml"/><Relationship Id="rId22" Type="http://schemas.openxmlformats.org/officeDocument/2006/relationships/image" Target="../media/image346.png"/><Relationship Id="rId27" Type="http://schemas.openxmlformats.org/officeDocument/2006/relationships/image" Target="../media/image349.png"/><Relationship Id="rId30" Type="http://schemas.openxmlformats.org/officeDocument/2006/relationships/image" Target="../media/image363.png"/><Relationship Id="rId35" Type="http://schemas.openxmlformats.org/officeDocument/2006/relationships/image" Target="../media/image37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1465.xml"/><Relationship Id="rId13" Type="http://schemas.openxmlformats.org/officeDocument/2006/relationships/tags" Target="../tags/tag1470.xml"/><Relationship Id="rId18" Type="http://schemas.openxmlformats.org/officeDocument/2006/relationships/tags" Target="../tags/tag1475.xml"/><Relationship Id="rId26" Type="http://schemas.openxmlformats.org/officeDocument/2006/relationships/image" Target="../media/image357.png"/><Relationship Id="rId39" Type="http://schemas.openxmlformats.org/officeDocument/2006/relationships/image" Target="../media/image347.png"/><Relationship Id="rId3" Type="http://schemas.openxmlformats.org/officeDocument/2006/relationships/tags" Target="../tags/tag1460.xml"/><Relationship Id="rId21" Type="http://schemas.openxmlformats.org/officeDocument/2006/relationships/tags" Target="../tags/tag1478.xml"/><Relationship Id="rId34" Type="http://schemas.openxmlformats.org/officeDocument/2006/relationships/image" Target="../media/image385.png"/><Relationship Id="rId42" Type="http://schemas.openxmlformats.org/officeDocument/2006/relationships/image" Target="../media/image373.png"/><Relationship Id="rId47" Type="http://schemas.openxmlformats.org/officeDocument/2006/relationships/image" Target="../media/image391.png"/><Relationship Id="rId7" Type="http://schemas.openxmlformats.org/officeDocument/2006/relationships/tags" Target="../tags/tag1464.xml"/><Relationship Id="rId12" Type="http://schemas.openxmlformats.org/officeDocument/2006/relationships/tags" Target="../tags/tag1469.xml"/><Relationship Id="rId17" Type="http://schemas.openxmlformats.org/officeDocument/2006/relationships/tags" Target="../tags/tag1474.xml"/><Relationship Id="rId25" Type="http://schemas.openxmlformats.org/officeDocument/2006/relationships/image" Target="../media/image346.png"/><Relationship Id="rId33" Type="http://schemas.openxmlformats.org/officeDocument/2006/relationships/image" Target="../media/image360.png"/><Relationship Id="rId38" Type="http://schemas.openxmlformats.org/officeDocument/2006/relationships/image" Target="../media/image387.png"/><Relationship Id="rId46" Type="http://schemas.openxmlformats.org/officeDocument/2006/relationships/image" Target="../media/image390.png"/><Relationship Id="rId2" Type="http://schemas.openxmlformats.org/officeDocument/2006/relationships/tags" Target="../tags/tag1459.xml"/><Relationship Id="rId16" Type="http://schemas.openxmlformats.org/officeDocument/2006/relationships/tags" Target="../tags/tag1473.xml"/><Relationship Id="rId20" Type="http://schemas.openxmlformats.org/officeDocument/2006/relationships/tags" Target="../tags/tag1477.xml"/><Relationship Id="rId29" Type="http://schemas.openxmlformats.org/officeDocument/2006/relationships/image" Target="../media/image349.png"/><Relationship Id="rId41" Type="http://schemas.openxmlformats.org/officeDocument/2006/relationships/image" Target="../media/image376.png"/><Relationship Id="rId1" Type="http://schemas.openxmlformats.org/officeDocument/2006/relationships/tags" Target="../tags/tag1458.xml"/><Relationship Id="rId6" Type="http://schemas.openxmlformats.org/officeDocument/2006/relationships/tags" Target="../tags/tag1463.xml"/><Relationship Id="rId11" Type="http://schemas.openxmlformats.org/officeDocument/2006/relationships/tags" Target="../tags/tag146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62.png"/><Relationship Id="rId37" Type="http://schemas.openxmlformats.org/officeDocument/2006/relationships/image" Target="../media/image386.png"/><Relationship Id="rId40" Type="http://schemas.openxmlformats.org/officeDocument/2006/relationships/image" Target="../media/image366.png"/><Relationship Id="rId45" Type="http://schemas.openxmlformats.org/officeDocument/2006/relationships/image" Target="../media/image389.png"/><Relationship Id="rId5" Type="http://schemas.openxmlformats.org/officeDocument/2006/relationships/tags" Target="../tags/tag1462.xml"/><Relationship Id="rId15" Type="http://schemas.openxmlformats.org/officeDocument/2006/relationships/tags" Target="../tags/tag1472.xml"/><Relationship Id="rId23" Type="http://schemas.openxmlformats.org/officeDocument/2006/relationships/tags" Target="../tags/tag1480.xml"/><Relationship Id="rId28" Type="http://schemas.openxmlformats.org/officeDocument/2006/relationships/image" Target="../media/image348.png"/><Relationship Id="rId36" Type="http://schemas.openxmlformats.org/officeDocument/2006/relationships/image" Target="../media/image374.png"/><Relationship Id="rId10" Type="http://schemas.openxmlformats.org/officeDocument/2006/relationships/tags" Target="../tags/tag1467.xml"/><Relationship Id="rId19" Type="http://schemas.openxmlformats.org/officeDocument/2006/relationships/tags" Target="../tags/tag1476.xml"/><Relationship Id="rId31" Type="http://schemas.openxmlformats.org/officeDocument/2006/relationships/image" Target="../media/image363.png"/><Relationship Id="rId44" Type="http://schemas.openxmlformats.org/officeDocument/2006/relationships/image" Target="../media/image380.png"/><Relationship Id="rId4" Type="http://schemas.openxmlformats.org/officeDocument/2006/relationships/tags" Target="../tags/tag1461.xml"/><Relationship Id="rId9" Type="http://schemas.openxmlformats.org/officeDocument/2006/relationships/tags" Target="../tags/tag1466.xml"/><Relationship Id="rId14" Type="http://schemas.openxmlformats.org/officeDocument/2006/relationships/tags" Target="../tags/tag1471.xml"/><Relationship Id="rId22" Type="http://schemas.openxmlformats.org/officeDocument/2006/relationships/tags" Target="../tags/tag1479.xml"/><Relationship Id="rId27" Type="http://schemas.openxmlformats.org/officeDocument/2006/relationships/image" Target="../media/image358.png"/><Relationship Id="rId30" Type="http://schemas.openxmlformats.org/officeDocument/2006/relationships/image" Target="../media/image350.png"/><Relationship Id="rId35" Type="http://schemas.openxmlformats.org/officeDocument/2006/relationships/image" Target="../media/image361.png"/><Relationship Id="rId43" Type="http://schemas.openxmlformats.org/officeDocument/2006/relationships/image" Target="../media/image38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488.xml"/><Relationship Id="rId13" Type="http://schemas.openxmlformats.org/officeDocument/2006/relationships/tags" Target="../tags/tag1493.xml"/><Relationship Id="rId18" Type="http://schemas.openxmlformats.org/officeDocument/2006/relationships/tags" Target="../tags/tag1498.xml"/><Relationship Id="rId26" Type="http://schemas.openxmlformats.org/officeDocument/2006/relationships/image" Target="../media/image348.png"/><Relationship Id="rId39" Type="http://schemas.openxmlformats.org/officeDocument/2006/relationships/image" Target="../media/image392.png"/><Relationship Id="rId3" Type="http://schemas.openxmlformats.org/officeDocument/2006/relationships/tags" Target="../tags/tag148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76.png"/><Relationship Id="rId7" Type="http://schemas.openxmlformats.org/officeDocument/2006/relationships/tags" Target="../tags/tag1487.xml"/><Relationship Id="rId12" Type="http://schemas.openxmlformats.org/officeDocument/2006/relationships/tags" Target="../tags/tag1492.xml"/><Relationship Id="rId17" Type="http://schemas.openxmlformats.org/officeDocument/2006/relationships/tags" Target="../tags/tag1497.xml"/><Relationship Id="rId25" Type="http://schemas.openxmlformats.org/officeDocument/2006/relationships/image" Target="../media/image347.png"/><Relationship Id="rId33" Type="http://schemas.openxmlformats.org/officeDocument/2006/relationships/image" Target="../media/image385.png"/><Relationship Id="rId38" Type="http://schemas.openxmlformats.org/officeDocument/2006/relationships/image" Target="../media/image391.png"/><Relationship Id="rId2" Type="http://schemas.openxmlformats.org/officeDocument/2006/relationships/tags" Target="../tags/tag1482.xml"/><Relationship Id="rId16" Type="http://schemas.openxmlformats.org/officeDocument/2006/relationships/tags" Target="../tags/tag1496.xml"/><Relationship Id="rId20" Type="http://schemas.openxmlformats.org/officeDocument/2006/relationships/tags" Target="../tags/tag1500.xml"/><Relationship Id="rId29" Type="http://schemas.openxmlformats.org/officeDocument/2006/relationships/image" Target="../media/image366.png"/><Relationship Id="rId1" Type="http://schemas.openxmlformats.org/officeDocument/2006/relationships/tags" Target="../tags/tag1481.xml"/><Relationship Id="rId6" Type="http://schemas.openxmlformats.org/officeDocument/2006/relationships/tags" Target="../tags/tag1486.xml"/><Relationship Id="rId11" Type="http://schemas.openxmlformats.org/officeDocument/2006/relationships/tags" Target="../tags/tag1491.xml"/><Relationship Id="rId24" Type="http://schemas.openxmlformats.org/officeDocument/2006/relationships/image" Target="../media/image358.png"/><Relationship Id="rId32" Type="http://schemas.openxmlformats.org/officeDocument/2006/relationships/image" Target="../media/image360.png"/><Relationship Id="rId37" Type="http://schemas.openxmlformats.org/officeDocument/2006/relationships/image" Target="../media/image374.png"/><Relationship Id="rId5" Type="http://schemas.openxmlformats.org/officeDocument/2006/relationships/tags" Target="../tags/tag1485.xml"/><Relationship Id="rId15" Type="http://schemas.openxmlformats.org/officeDocument/2006/relationships/tags" Target="../tags/tag1495.xml"/><Relationship Id="rId23" Type="http://schemas.openxmlformats.org/officeDocument/2006/relationships/image" Target="../media/image357.png"/><Relationship Id="rId28" Type="http://schemas.openxmlformats.org/officeDocument/2006/relationships/image" Target="../media/image350.png"/><Relationship Id="rId36" Type="http://schemas.openxmlformats.org/officeDocument/2006/relationships/image" Target="../media/image373.png"/><Relationship Id="rId10" Type="http://schemas.openxmlformats.org/officeDocument/2006/relationships/tags" Target="../tags/tag1490.xml"/><Relationship Id="rId19" Type="http://schemas.openxmlformats.org/officeDocument/2006/relationships/tags" Target="../tags/tag1499.xml"/><Relationship Id="rId31" Type="http://schemas.openxmlformats.org/officeDocument/2006/relationships/image" Target="../media/image362.png"/><Relationship Id="rId4" Type="http://schemas.openxmlformats.org/officeDocument/2006/relationships/tags" Target="../tags/tag1484.xml"/><Relationship Id="rId9" Type="http://schemas.openxmlformats.org/officeDocument/2006/relationships/tags" Target="../tags/tag1489.xml"/><Relationship Id="rId14" Type="http://schemas.openxmlformats.org/officeDocument/2006/relationships/tags" Target="../tags/tag1494.xml"/><Relationship Id="rId22" Type="http://schemas.openxmlformats.org/officeDocument/2006/relationships/image" Target="../media/image346.png"/><Relationship Id="rId27" Type="http://schemas.openxmlformats.org/officeDocument/2006/relationships/image" Target="../media/image349.png"/><Relationship Id="rId30" Type="http://schemas.openxmlformats.org/officeDocument/2006/relationships/image" Target="../media/image363.png"/><Relationship Id="rId35" Type="http://schemas.openxmlformats.org/officeDocument/2006/relationships/image" Target="../media/image36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1508.xml"/><Relationship Id="rId13" Type="http://schemas.openxmlformats.org/officeDocument/2006/relationships/tags" Target="../tags/tag1513.xml"/><Relationship Id="rId18" Type="http://schemas.openxmlformats.org/officeDocument/2006/relationships/tags" Target="../tags/tag1518.xml"/><Relationship Id="rId26" Type="http://schemas.openxmlformats.org/officeDocument/2006/relationships/image" Target="../media/image358.png"/><Relationship Id="rId39" Type="http://schemas.openxmlformats.org/officeDocument/2006/relationships/image" Target="../media/image374.png"/><Relationship Id="rId3" Type="http://schemas.openxmlformats.org/officeDocument/2006/relationships/tags" Target="../tags/tag1503.xml"/><Relationship Id="rId21" Type="http://schemas.openxmlformats.org/officeDocument/2006/relationships/tags" Target="../tags/tag1521.xml"/><Relationship Id="rId34" Type="http://schemas.openxmlformats.org/officeDocument/2006/relationships/image" Target="../media/image360.png"/><Relationship Id="rId7" Type="http://schemas.openxmlformats.org/officeDocument/2006/relationships/tags" Target="../tags/tag1507.xml"/><Relationship Id="rId12" Type="http://schemas.openxmlformats.org/officeDocument/2006/relationships/tags" Target="../tags/tag1512.xml"/><Relationship Id="rId17" Type="http://schemas.openxmlformats.org/officeDocument/2006/relationships/tags" Target="../tags/tag1517.xml"/><Relationship Id="rId25" Type="http://schemas.openxmlformats.org/officeDocument/2006/relationships/image" Target="../media/image357.png"/><Relationship Id="rId33" Type="http://schemas.openxmlformats.org/officeDocument/2006/relationships/image" Target="../media/image362.png"/><Relationship Id="rId38" Type="http://schemas.openxmlformats.org/officeDocument/2006/relationships/image" Target="../media/image393.png"/><Relationship Id="rId2" Type="http://schemas.openxmlformats.org/officeDocument/2006/relationships/tags" Target="../tags/tag1502.xml"/><Relationship Id="rId16" Type="http://schemas.openxmlformats.org/officeDocument/2006/relationships/tags" Target="../tags/tag1516.xml"/><Relationship Id="rId20" Type="http://schemas.openxmlformats.org/officeDocument/2006/relationships/tags" Target="../tags/tag1520.xml"/><Relationship Id="rId29" Type="http://schemas.openxmlformats.org/officeDocument/2006/relationships/image" Target="../media/image349.png"/><Relationship Id="rId41" Type="http://schemas.openxmlformats.org/officeDocument/2006/relationships/image" Target="../media/image395.png"/><Relationship Id="rId1" Type="http://schemas.openxmlformats.org/officeDocument/2006/relationships/tags" Target="../tags/tag1501.xml"/><Relationship Id="rId6" Type="http://schemas.openxmlformats.org/officeDocument/2006/relationships/tags" Target="../tags/tag1506.xml"/><Relationship Id="rId11" Type="http://schemas.openxmlformats.org/officeDocument/2006/relationships/tags" Target="../tags/tag1511.xml"/><Relationship Id="rId24" Type="http://schemas.openxmlformats.org/officeDocument/2006/relationships/image" Target="../media/image346.png"/><Relationship Id="rId32" Type="http://schemas.openxmlformats.org/officeDocument/2006/relationships/image" Target="../media/image363.png"/><Relationship Id="rId37" Type="http://schemas.openxmlformats.org/officeDocument/2006/relationships/image" Target="../media/image361.png"/><Relationship Id="rId40" Type="http://schemas.openxmlformats.org/officeDocument/2006/relationships/image" Target="../media/image394.png"/><Relationship Id="rId5" Type="http://schemas.openxmlformats.org/officeDocument/2006/relationships/tags" Target="../tags/tag1505.xml"/><Relationship Id="rId15" Type="http://schemas.openxmlformats.org/officeDocument/2006/relationships/tags" Target="../tags/tag1515.xml"/><Relationship Id="rId23" Type="http://schemas.openxmlformats.org/officeDocument/2006/relationships/image" Target="../media/image373.png"/><Relationship Id="rId28" Type="http://schemas.openxmlformats.org/officeDocument/2006/relationships/image" Target="../media/image348.png"/><Relationship Id="rId36" Type="http://schemas.openxmlformats.org/officeDocument/2006/relationships/image" Target="../media/image376.png"/><Relationship Id="rId10" Type="http://schemas.openxmlformats.org/officeDocument/2006/relationships/tags" Target="../tags/tag1510.xml"/><Relationship Id="rId19" Type="http://schemas.openxmlformats.org/officeDocument/2006/relationships/tags" Target="../tags/tag1519.xml"/><Relationship Id="rId31" Type="http://schemas.openxmlformats.org/officeDocument/2006/relationships/image" Target="../media/image366.png"/><Relationship Id="rId4" Type="http://schemas.openxmlformats.org/officeDocument/2006/relationships/tags" Target="../tags/tag1504.xml"/><Relationship Id="rId9" Type="http://schemas.openxmlformats.org/officeDocument/2006/relationships/tags" Target="../tags/tag1509.xml"/><Relationship Id="rId14" Type="http://schemas.openxmlformats.org/officeDocument/2006/relationships/tags" Target="../tags/tag151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47.png"/><Relationship Id="rId30" Type="http://schemas.openxmlformats.org/officeDocument/2006/relationships/image" Target="../media/image350.png"/><Relationship Id="rId35" Type="http://schemas.openxmlformats.org/officeDocument/2006/relationships/image" Target="../media/image38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37.png"/><Relationship Id="rId39" Type="http://schemas.openxmlformats.org/officeDocument/2006/relationships/image" Target="../media/image49.pn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image" Target="../media/image44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36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image" Target="../media/image4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2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9.png"/><Relationship Id="rId36" Type="http://schemas.openxmlformats.org/officeDocument/2006/relationships/image" Target="../media/image46.pn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41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image" Target="../media/image38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1529.xml"/><Relationship Id="rId13" Type="http://schemas.openxmlformats.org/officeDocument/2006/relationships/tags" Target="../tags/tag1534.xml"/><Relationship Id="rId18" Type="http://schemas.openxmlformats.org/officeDocument/2006/relationships/tags" Target="../tags/tag1539.xml"/><Relationship Id="rId26" Type="http://schemas.openxmlformats.org/officeDocument/2006/relationships/image" Target="../media/image348.png"/><Relationship Id="rId39" Type="http://schemas.openxmlformats.org/officeDocument/2006/relationships/image" Target="../media/image396.png"/><Relationship Id="rId3" Type="http://schemas.openxmlformats.org/officeDocument/2006/relationships/tags" Target="../tags/tag152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76.png"/><Relationship Id="rId7" Type="http://schemas.openxmlformats.org/officeDocument/2006/relationships/tags" Target="../tags/tag1528.xml"/><Relationship Id="rId12" Type="http://schemas.openxmlformats.org/officeDocument/2006/relationships/tags" Target="../tags/tag1533.xml"/><Relationship Id="rId17" Type="http://schemas.openxmlformats.org/officeDocument/2006/relationships/tags" Target="../tags/tag1538.xml"/><Relationship Id="rId25" Type="http://schemas.openxmlformats.org/officeDocument/2006/relationships/image" Target="../media/image347.png"/><Relationship Id="rId33" Type="http://schemas.openxmlformats.org/officeDocument/2006/relationships/image" Target="../media/image385.png"/><Relationship Id="rId38" Type="http://schemas.openxmlformats.org/officeDocument/2006/relationships/image" Target="../media/image395.png"/><Relationship Id="rId2" Type="http://schemas.openxmlformats.org/officeDocument/2006/relationships/tags" Target="../tags/tag1523.xml"/><Relationship Id="rId16" Type="http://schemas.openxmlformats.org/officeDocument/2006/relationships/tags" Target="../tags/tag1537.xml"/><Relationship Id="rId20" Type="http://schemas.openxmlformats.org/officeDocument/2006/relationships/tags" Target="../tags/tag1541.xml"/><Relationship Id="rId29" Type="http://schemas.openxmlformats.org/officeDocument/2006/relationships/image" Target="../media/image366.png"/><Relationship Id="rId1" Type="http://schemas.openxmlformats.org/officeDocument/2006/relationships/tags" Target="../tags/tag1522.xml"/><Relationship Id="rId6" Type="http://schemas.openxmlformats.org/officeDocument/2006/relationships/tags" Target="../tags/tag1527.xml"/><Relationship Id="rId11" Type="http://schemas.openxmlformats.org/officeDocument/2006/relationships/tags" Target="../tags/tag1532.xml"/><Relationship Id="rId24" Type="http://schemas.openxmlformats.org/officeDocument/2006/relationships/image" Target="../media/image358.png"/><Relationship Id="rId32" Type="http://schemas.openxmlformats.org/officeDocument/2006/relationships/image" Target="../media/image360.png"/><Relationship Id="rId37" Type="http://schemas.openxmlformats.org/officeDocument/2006/relationships/image" Target="../media/image393.png"/><Relationship Id="rId40" Type="http://schemas.openxmlformats.org/officeDocument/2006/relationships/image" Target="../media/image356.png"/><Relationship Id="rId5" Type="http://schemas.openxmlformats.org/officeDocument/2006/relationships/tags" Target="../tags/tag1526.xml"/><Relationship Id="rId15" Type="http://schemas.openxmlformats.org/officeDocument/2006/relationships/tags" Target="../tags/tag1536.xml"/><Relationship Id="rId23" Type="http://schemas.openxmlformats.org/officeDocument/2006/relationships/image" Target="../media/image357.png"/><Relationship Id="rId28" Type="http://schemas.openxmlformats.org/officeDocument/2006/relationships/image" Target="../media/image350.png"/><Relationship Id="rId36" Type="http://schemas.openxmlformats.org/officeDocument/2006/relationships/image" Target="../media/image373.png"/><Relationship Id="rId10" Type="http://schemas.openxmlformats.org/officeDocument/2006/relationships/tags" Target="../tags/tag1531.xml"/><Relationship Id="rId19" Type="http://schemas.openxmlformats.org/officeDocument/2006/relationships/tags" Target="../tags/tag1540.xml"/><Relationship Id="rId31" Type="http://schemas.openxmlformats.org/officeDocument/2006/relationships/image" Target="../media/image362.png"/><Relationship Id="rId4" Type="http://schemas.openxmlformats.org/officeDocument/2006/relationships/tags" Target="../tags/tag1525.xml"/><Relationship Id="rId9" Type="http://schemas.openxmlformats.org/officeDocument/2006/relationships/tags" Target="../tags/tag1530.xml"/><Relationship Id="rId14" Type="http://schemas.openxmlformats.org/officeDocument/2006/relationships/tags" Target="../tags/tag1535.xml"/><Relationship Id="rId22" Type="http://schemas.openxmlformats.org/officeDocument/2006/relationships/image" Target="../media/image346.png"/><Relationship Id="rId27" Type="http://schemas.openxmlformats.org/officeDocument/2006/relationships/image" Target="../media/image349.png"/><Relationship Id="rId30" Type="http://schemas.openxmlformats.org/officeDocument/2006/relationships/image" Target="../media/image363.png"/><Relationship Id="rId35" Type="http://schemas.openxmlformats.org/officeDocument/2006/relationships/image" Target="../media/image36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549.xml"/><Relationship Id="rId13" Type="http://schemas.openxmlformats.org/officeDocument/2006/relationships/tags" Target="../tags/tag1554.xml"/><Relationship Id="rId18" Type="http://schemas.openxmlformats.org/officeDocument/2006/relationships/tags" Target="../tags/tag1559.xml"/><Relationship Id="rId26" Type="http://schemas.openxmlformats.org/officeDocument/2006/relationships/image" Target="../media/image349.png"/><Relationship Id="rId3" Type="http://schemas.openxmlformats.org/officeDocument/2006/relationships/tags" Target="../tags/tag1544.xml"/><Relationship Id="rId21" Type="http://schemas.openxmlformats.org/officeDocument/2006/relationships/image" Target="../media/image357.png"/><Relationship Id="rId34" Type="http://schemas.openxmlformats.org/officeDocument/2006/relationships/image" Target="../media/image404.png"/><Relationship Id="rId7" Type="http://schemas.openxmlformats.org/officeDocument/2006/relationships/tags" Target="../tags/tag1548.xml"/><Relationship Id="rId12" Type="http://schemas.openxmlformats.org/officeDocument/2006/relationships/tags" Target="../tags/tag1553.xml"/><Relationship Id="rId17" Type="http://schemas.openxmlformats.org/officeDocument/2006/relationships/tags" Target="../tags/tag1558.xml"/><Relationship Id="rId25" Type="http://schemas.openxmlformats.org/officeDocument/2006/relationships/image" Target="../media/image348.png"/><Relationship Id="rId33" Type="http://schemas.openxmlformats.org/officeDocument/2006/relationships/image" Target="../media/image403.png"/><Relationship Id="rId2" Type="http://schemas.openxmlformats.org/officeDocument/2006/relationships/tags" Target="../tags/tag1543.xml"/><Relationship Id="rId16" Type="http://schemas.openxmlformats.org/officeDocument/2006/relationships/tags" Target="../tags/tag1557.xml"/><Relationship Id="rId20" Type="http://schemas.openxmlformats.org/officeDocument/2006/relationships/image" Target="../media/image346.png"/><Relationship Id="rId29" Type="http://schemas.openxmlformats.org/officeDocument/2006/relationships/image" Target="../media/image400.png"/><Relationship Id="rId1" Type="http://schemas.openxmlformats.org/officeDocument/2006/relationships/tags" Target="../tags/tag1542.xml"/><Relationship Id="rId6" Type="http://schemas.openxmlformats.org/officeDocument/2006/relationships/tags" Target="../tags/tag1547.xml"/><Relationship Id="rId11" Type="http://schemas.openxmlformats.org/officeDocument/2006/relationships/tags" Target="../tags/tag1552.xml"/><Relationship Id="rId24" Type="http://schemas.openxmlformats.org/officeDocument/2006/relationships/image" Target="../media/image347.png"/><Relationship Id="rId32" Type="http://schemas.openxmlformats.org/officeDocument/2006/relationships/image" Target="../media/image402.png"/><Relationship Id="rId5" Type="http://schemas.openxmlformats.org/officeDocument/2006/relationships/tags" Target="../tags/tag1546.xml"/><Relationship Id="rId15" Type="http://schemas.openxmlformats.org/officeDocument/2006/relationships/tags" Target="../tags/tag1556.xml"/><Relationship Id="rId23" Type="http://schemas.openxmlformats.org/officeDocument/2006/relationships/image" Target="../media/image397.png"/><Relationship Id="rId28" Type="http://schemas.openxmlformats.org/officeDocument/2006/relationships/image" Target="../media/image399.png"/><Relationship Id="rId10" Type="http://schemas.openxmlformats.org/officeDocument/2006/relationships/tags" Target="../tags/tag15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50.png"/><Relationship Id="rId4" Type="http://schemas.openxmlformats.org/officeDocument/2006/relationships/tags" Target="../tags/tag1545.xml"/><Relationship Id="rId9" Type="http://schemas.openxmlformats.org/officeDocument/2006/relationships/tags" Target="../tags/tag1550.xml"/><Relationship Id="rId14" Type="http://schemas.openxmlformats.org/officeDocument/2006/relationships/tags" Target="../tags/tag1555.xml"/><Relationship Id="rId22" Type="http://schemas.openxmlformats.org/officeDocument/2006/relationships/image" Target="../media/image358.png"/><Relationship Id="rId27" Type="http://schemas.openxmlformats.org/officeDocument/2006/relationships/image" Target="../media/image398.png"/><Relationship Id="rId30" Type="http://schemas.openxmlformats.org/officeDocument/2006/relationships/image" Target="../media/image40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567.xml"/><Relationship Id="rId13" Type="http://schemas.openxmlformats.org/officeDocument/2006/relationships/tags" Target="../tags/tag15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00.png"/><Relationship Id="rId3" Type="http://schemas.openxmlformats.org/officeDocument/2006/relationships/tags" Target="../tags/tag1562.xml"/><Relationship Id="rId21" Type="http://schemas.openxmlformats.org/officeDocument/2006/relationships/image" Target="../media/image346.png"/><Relationship Id="rId7" Type="http://schemas.openxmlformats.org/officeDocument/2006/relationships/tags" Target="../tags/tag1566.xml"/><Relationship Id="rId12" Type="http://schemas.openxmlformats.org/officeDocument/2006/relationships/tags" Target="../tags/tag1571.xml"/><Relationship Id="rId17" Type="http://schemas.openxmlformats.org/officeDocument/2006/relationships/tags" Target="../tags/tag1576.xml"/><Relationship Id="rId25" Type="http://schemas.openxmlformats.org/officeDocument/2006/relationships/image" Target="../media/image348.png"/><Relationship Id="rId2" Type="http://schemas.openxmlformats.org/officeDocument/2006/relationships/tags" Target="../tags/tag1561.xml"/><Relationship Id="rId16" Type="http://schemas.openxmlformats.org/officeDocument/2006/relationships/tags" Target="../tags/tag1575.xml"/><Relationship Id="rId20" Type="http://schemas.openxmlformats.org/officeDocument/2006/relationships/image" Target="../media/image347.png"/><Relationship Id="rId29" Type="http://schemas.openxmlformats.org/officeDocument/2006/relationships/image" Target="../media/image407.png"/><Relationship Id="rId1" Type="http://schemas.openxmlformats.org/officeDocument/2006/relationships/tags" Target="../tags/tag1560.xml"/><Relationship Id="rId6" Type="http://schemas.openxmlformats.org/officeDocument/2006/relationships/tags" Target="../tags/tag1565.xml"/><Relationship Id="rId11" Type="http://schemas.openxmlformats.org/officeDocument/2006/relationships/tags" Target="../tags/tag1570.xml"/><Relationship Id="rId24" Type="http://schemas.openxmlformats.org/officeDocument/2006/relationships/image" Target="../media/image397.png"/><Relationship Id="rId32" Type="http://schemas.openxmlformats.org/officeDocument/2006/relationships/image" Target="../media/image410.png"/><Relationship Id="rId5" Type="http://schemas.openxmlformats.org/officeDocument/2006/relationships/tags" Target="../tags/tag1564.xml"/><Relationship Id="rId15" Type="http://schemas.openxmlformats.org/officeDocument/2006/relationships/tags" Target="../tags/tag1574.xml"/><Relationship Id="rId23" Type="http://schemas.openxmlformats.org/officeDocument/2006/relationships/image" Target="../media/image358.png"/><Relationship Id="rId28" Type="http://schemas.openxmlformats.org/officeDocument/2006/relationships/image" Target="../media/image406.png"/><Relationship Id="rId10" Type="http://schemas.openxmlformats.org/officeDocument/2006/relationships/tags" Target="../tags/tag1569.xml"/><Relationship Id="rId19" Type="http://schemas.openxmlformats.org/officeDocument/2006/relationships/image" Target="../media/image350.png"/><Relationship Id="rId31" Type="http://schemas.openxmlformats.org/officeDocument/2006/relationships/image" Target="../media/image409.png"/><Relationship Id="rId4" Type="http://schemas.openxmlformats.org/officeDocument/2006/relationships/tags" Target="../tags/tag1563.xml"/><Relationship Id="rId9" Type="http://schemas.openxmlformats.org/officeDocument/2006/relationships/tags" Target="../tags/tag1568.xml"/><Relationship Id="rId14" Type="http://schemas.openxmlformats.org/officeDocument/2006/relationships/tags" Target="../tags/tag1573.xml"/><Relationship Id="rId22" Type="http://schemas.openxmlformats.org/officeDocument/2006/relationships/image" Target="../media/image357.png"/><Relationship Id="rId27" Type="http://schemas.openxmlformats.org/officeDocument/2006/relationships/image" Target="../media/image405.png"/><Relationship Id="rId30" Type="http://schemas.openxmlformats.org/officeDocument/2006/relationships/image" Target="../media/image40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584.xml"/><Relationship Id="rId13" Type="http://schemas.openxmlformats.org/officeDocument/2006/relationships/tags" Target="../tags/tag158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12.png"/><Relationship Id="rId3" Type="http://schemas.openxmlformats.org/officeDocument/2006/relationships/tags" Target="../tags/tag1579.xml"/><Relationship Id="rId21" Type="http://schemas.openxmlformats.org/officeDocument/2006/relationships/image" Target="../media/image346.png"/><Relationship Id="rId34" Type="http://schemas.openxmlformats.org/officeDocument/2006/relationships/image" Target="../media/image420.png"/><Relationship Id="rId7" Type="http://schemas.openxmlformats.org/officeDocument/2006/relationships/tags" Target="../tags/tag1583.xml"/><Relationship Id="rId12" Type="http://schemas.openxmlformats.org/officeDocument/2006/relationships/tags" Target="../tags/tag1588.xml"/><Relationship Id="rId17" Type="http://schemas.openxmlformats.org/officeDocument/2006/relationships/tags" Target="../tags/tag1593.xml"/><Relationship Id="rId25" Type="http://schemas.openxmlformats.org/officeDocument/2006/relationships/image" Target="../media/image400.png"/><Relationship Id="rId33" Type="http://schemas.openxmlformats.org/officeDocument/2006/relationships/image" Target="../media/image419.png"/><Relationship Id="rId2" Type="http://schemas.openxmlformats.org/officeDocument/2006/relationships/tags" Target="../tags/tag1578.xml"/><Relationship Id="rId16" Type="http://schemas.openxmlformats.org/officeDocument/2006/relationships/tags" Target="../tags/tag1592.xml"/><Relationship Id="rId20" Type="http://schemas.openxmlformats.org/officeDocument/2006/relationships/image" Target="../media/image411.png"/><Relationship Id="rId29" Type="http://schemas.openxmlformats.org/officeDocument/2006/relationships/image" Target="../media/image415.png"/><Relationship Id="rId1" Type="http://schemas.openxmlformats.org/officeDocument/2006/relationships/tags" Target="../tags/tag1577.xml"/><Relationship Id="rId6" Type="http://schemas.openxmlformats.org/officeDocument/2006/relationships/tags" Target="../tags/tag1582.xml"/><Relationship Id="rId11" Type="http://schemas.openxmlformats.org/officeDocument/2006/relationships/tags" Target="../tags/tag1587.xml"/><Relationship Id="rId24" Type="http://schemas.openxmlformats.org/officeDocument/2006/relationships/image" Target="../media/image348.png"/><Relationship Id="rId32" Type="http://schemas.openxmlformats.org/officeDocument/2006/relationships/image" Target="../media/image418.png"/><Relationship Id="rId5" Type="http://schemas.openxmlformats.org/officeDocument/2006/relationships/tags" Target="../tags/tag1581.xml"/><Relationship Id="rId15" Type="http://schemas.openxmlformats.org/officeDocument/2006/relationships/tags" Target="../tags/tag1591.xml"/><Relationship Id="rId23" Type="http://schemas.openxmlformats.org/officeDocument/2006/relationships/image" Target="../media/image397.png"/><Relationship Id="rId28" Type="http://schemas.openxmlformats.org/officeDocument/2006/relationships/image" Target="../media/image414.png"/><Relationship Id="rId10" Type="http://schemas.openxmlformats.org/officeDocument/2006/relationships/tags" Target="../tags/tag1586.xml"/><Relationship Id="rId19" Type="http://schemas.openxmlformats.org/officeDocument/2006/relationships/image" Target="../media/image350.png"/><Relationship Id="rId31" Type="http://schemas.openxmlformats.org/officeDocument/2006/relationships/image" Target="../media/image417.png"/><Relationship Id="rId4" Type="http://schemas.openxmlformats.org/officeDocument/2006/relationships/tags" Target="../tags/tag1580.xml"/><Relationship Id="rId9" Type="http://schemas.openxmlformats.org/officeDocument/2006/relationships/tags" Target="../tags/tag1585.xml"/><Relationship Id="rId14" Type="http://schemas.openxmlformats.org/officeDocument/2006/relationships/tags" Target="../tags/tag1590.xml"/><Relationship Id="rId22" Type="http://schemas.openxmlformats.org/officeDocument/2006/relationships/image" Target="../media/image358.png"/><Relationship Id="rId27" Type="http://schemas.openxmlformats.org/officeDocument/2006/relationships/image" Target="../media/image413.png"/><Relationship Id="rId30" Type="http://schemas.openxmlformats.org/officeDocument/2006/relationships/image" Target="../media/image416.png"/><Relationship Id="rId35" Type="http://schemas.openxmlformats.org/officeDocument/2006/relationships/image" Target="../media/image421.png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tags" Target="../tags/tag1606.xml"/><Relationship Id="rId18" Type="http://schemas.openxmlformats.org/officeDocument/2006/relationships/tags" Target="../tags/tag161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28.png"/><Relationship Id="rId3" Type="http://schemas.openxmlformats.org/officeDocument/2006/relationships/tags" Target="../tags/tag1596.xml"/><Relationship Id="rId21" Type="http://schemas.openxmlformats.org/officeDocument/2006/relationships/tags" Target="../tags/tag1614.xml"/><Relationship Id="rId34" Type="http://schemas.openxmlformats.org/officeDocument/2006/relationships/image" Target="../media/image105.png"/><Relationship Id="rId42" Type="http://schemas.openxmlformats.org/officeDocument/2006/relationships/image" Target="../media/image431.png"/><Relationship Id="rId47" Type="http://schemas.openxmlformats.org/officeDocument/2006/relationships/image" Target="../media/image436.png"/><Relationship Id="rId7" Type="http://schemas.openxmlformats.org/officeDocument/2006/relationships/tags" Target="../tags/tag1600.xml"/><Relationship Id="rId12" Type="http://schemas.openxmlformats.org/officeDocument/2006/relationships/tags" Target="../tags/tag1605.xml"/><Relationship Id="rId17" Type="http://schemas.openxmlformats.org/officeDocument/2006/relationships/tags" Target="../tags/tag1610.xml"/><Relationship Id="rId25" Type="http://schemas.openxmlformats.org/officeDocument/2006/relationships/tags" Target="../tags/tag1618.xml"/><Relationship Id="rId33" Type="http://schemas.openxmlformats.org/officeDocument/2006/relationships/image" Target="../media/image424.png"/><Relationship Id="rId38" Type="http://schemas.openxmlformats.org/officeDocument/2006/relationships/image" Target="../media/image427.png"/><Relationship Id="rId46" Type="http://schemas.openxmlformats.org/officeDocument/2006/relationships/image" Target="../media/image435.png"/><Relationship Id="rId2" Type="http://schemas.openxmlformats.org/officeDocument/2006/relationships/tags" Target="../tags/tag1595.xml"/><Relationship Id="rId16" Type="http://schemas.openxmlformats.org/officeDocument/2006/relationships/tags" Target="../tags/tag1609.xml"/><Relationship Id="rId20" Type="http://schemas.openxmlformats.org/officeDocument/2006/relationships/tags" Target="../tags/tag1613.xml"/><Relationship Id="rId29" Type="http://schemas.openxmlformats.org/officeDocument/2006/relationships/image" Target="../media/image414.png"/><Relationship Id="rId41" Type="http://schemas.openxmlformats.org/officeDocument/2006/relationships/image" Target="../media/image430.png"/><Relationship Id="rId1" Type="http://schemas.openxmlformats.org/officeDocument/2006/relationships/tags" Target="../tags/tag1594.xml"/><Relationship Id="rId6" Type="http://schemas.openxmlformats.org/officeDocument/2006/relationships/tags" Target="../tags/tag1599.xml"/><Relationship Id="rId11" Type="http://schemas.openxmlformats.org/officeDocument/2006/relationships/tags" Target="../tags/tag1604.xml"/><Relationship Id="rId24" Type="http://schemas.openxmlformats.org/officeDocument/2006/relationships/tags" Target="../tags/tag1617.xml"/><Relationship Id="rId32" Type="http://schemas.openxmlformats.org/officeDocument/2006/relationships/image" Target="../media/image423.png"/><Relationship Id="rId37" Type="http://schemas.openxmlformats.org/officeDocument/2006/relationships/image" Target="../media/image426.png"/><Relationship Id="rId40" Type="http://schemas.openxmlformats.org/officeDocument/2006/relationships/image" Target="../media/image429.png"/><Relationship Id="rId45" Type="http://schemas.openxmlformats.org/officeDocument/2006/relationships/image" Target="../media/image434.png"/><Relationship Id="rId5" Type="http://schemas.openxmlformats.org/officeDocument/2006/relationships/tags" Target="../tags/tag1598.xml"/><Relationship Id="rId15" Type="http://schemas.openxmlformats.org/officeDocument/2006/relationships/tags" Target="../tags/tag1608.xml"/><Relationship Id="rId23" Type="http://schemas.openxmlformats.org/officeDocument/2006/relationships/tags" Target="../tags/tag1616.xml"/><Relationship Id="rId28" Type="http://schemas.openxmlformats.org/officeDocument/2006/relationships/image" Target="../media/image421.png"/><Relationship Id="rId36" Type="http://schemas.openxmlformats.org/officeDocument/2006/relationships/image" Target="../media/image425.png"/><Relationship Id="rId49" Type="http://schemas.openxmlformats.org/officeDocument/2006/relationships/image" Target="../media/image438.png"/><Relationship Id="rId10" Type="http://schemas.openxmlformats.org/officeDocument/2006/relationships/tags" Target="../tags/tag1603.xml"/><Relationship Id="rId19" Type="http://schemas.openxmlformats.org/officeDocument/2006/relationships/tags" Target="../tags/tag1612.xml"/><Relationship Id="rId31" Type="http://schemas.openxmlformats.org/officeDocument/2006/relationships/image" Target="../media/image422.png"/><Relationship Id="rId44" Type="http://schemas.openxmlformats.org/officeDocument/2006/relationships/image" Target="../media/image433.png"/><Relationship Id="rId4" Type="http://schemas.openxmlformats.org/officeDocument/2006/relationships/tags" Target="../tags/tag1597.xml"/><Relationship Id="rId9" Type="http://schemas.openxmlformats.org/officeDocument/2006/relationships/tags" Target="../tags/tag1602.xml"/><Relationship Id="rId14" Type="http://schemas.openxmlformats.org/officeDocument/2006/relationships/tags" Target="../tags/tag1607.xml"/><Relationship Id="rId22" Type="http://schemas.openxmlformats.org/officeDocument/2006/relationships/tags" Target="../tags/tag1615.xml"/><Relationship Id="rId27" Type="http://schemas.openxmlformats.org/officeDocument/2006/relationships/image" Target="../media/image417.png"/><Relationship Id="rId30" Type="http://schemas.openxmlformats.org/officeDocument/2006/relationships/image" Target="../media/image415.png"/><Relationship Id="rId35" Type="http://schemas.openxmlformats.org/officeDocument/2006/relationships/image" Target="../media/image76.png"/><Relationship Id="rId43" Type="http://schemas.openxmlformats.org/officeDocument/2006/relationships/image" Target="../media/image432.png"/><Relationship Id="rId48" Type="http://schemas.openxmlformats.org/officeDocument/2006/relationships/image" Target="../media/image437.png"/><Relationship Id="rId8" Type="http://schemas.openxmlformats.org/officeDocument/2006/relationships/tags" Target="../tags/tag1601.xm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tags" Target="../tags/tag1631.xml"/><Relationship Id="rId18" Type="http://schemas.openxmlformats.org/officeDocument/2006/relationships/tags" Target="../tags/tag1636.xml"/><Relationship Id="rId26" Type="http://schemas.openxmlformats.org/officeDocument/2006/relationships/tags" Target="../tags/tag1644.xml"/><Relationship Id="rId39" Type="http://schemas.openxmlformats.org/officeDocument/2006/relationships/image" Target="../media/image433.png"/><Relationship Id="rId3" Type="http://schemas.openxmlformats.org/officeDocument/2006/relationships/tags" Target="../tags/tag1621.xml"/><Relationship Id="rId21" Type="http://schemas.openxmlformats.org/officeDocument/2006/relationships/tags" Target="../tags/tag1639.xml"/><Relationship Id="rId34" Type="http://schemas.openxmlformats.org/officeDocument/2006/relationships/image" Target="../media/image76.png"/><Relationship Id="rId42" Type="http://schemas.openxmlformats.org/officeDocument/2006/relationships/image" Target="../media/image436.png"/><Relationship Id="rId47" Type="http://schemas.openxmlformats.org/officeDocument/2006/relationships/image" Target="../media/image105.png"/><Relationship Id="rId50" Type="http://schemas.openxmlformats.org/officeDocument/2006/relationships/image" Target="../media/image441.png"/><Relationship Id="rId7" Type="http://schemas.openxmlformats.org/officeDocument/2006/relationships/tags" Target="../tags/tag1625.xml"/><Relationship Id="rId12" Type="http://schemas.openxmlformats.org/officeDocument/2006/relationships/tags" Target="../tags/tag1630.xml"/><Relationship Id="rId17" Type="http://schemas.openxmlformats.org/officeDocument/2006/relationships/tags" Target="../tags/tag1635.xml"/><Relationship Id="rId25" Type="http://schemas.openxmlformats.org/officeDocument/2006/relationships/tags" Target="../tags/tag1643.xml"/><Relationship Id="rId33" Type="http://schemas.openxmlformats.org/officeDocument/2006/relationships/image" Target="../media/image415.png"/><Relationship Id="rId38" Type="http://schemas.openxmlformats.org/officeDocument/2006/relationships/image" Target="../media/image432.png"/><Relationship Id="rId46" Type="http://schemas.openxmlformats.org/officeDocument/2006/relationships/image" Target="../media/image423.png"/><Relationship Id="rId2" Type="http://schemas.openxmlformats.org/officeDocument/2006/relationships/tags" Target="../tags/tag1620.xml"/><Relationship Id="rId16" Type="http://schemas.openxmlformats.org/officeDocument/2006/relationships/tags" Target="../tags/tag1634.xml"/><Relationship Id="rId20" Type="http://schemas.openxmlformats.org/officeDocument/2006/relationships/tags" Target="../tags/tag1638.xml"/><Relationship Id="rId29" Type="http://schemas.openxmlformats.org/officeDocument/2006/relationships/image" Target="../media/image427.png"/><Relationship Id="rId41" Type="http://schemas.openxmlformats.org/officeDocument/2006/relationships/image" Target="../media/image438.png"/><Relationship Id="rId54" Type="http://schemas.openxmlformats.org/officeDocument/2006/relationships/image" Target="../media/image444.png"/><Relationship Id="rId1" Type="http://schemas.openxmlformats.org/officeDocument/2006/relationships/tags" Target="../tags/tag1619.xml"/><Relationship Id="rId6" Type="http://schemas.openxmlformats.org/officeDocument/2006/relationships/tags" Target="../tags/tag1624.xml"/><Relationship Id="rId11" Type="http://schemas.openxmlformats.org/officeDocument/2006/relationships/tags" Target="../tags/tag1629.xml"/><Relationship Id="rId24" Type="http://schemas.openxmlformats.org/officeDocument/2006/relationships/tags" Target="../tags/tag1642.xml"/><Relationship Id="rId32" Type="http://schemas.openxmlformats.org/officeDocument/2006/relationships/image" Target="../media/image414.png"/><Relationship Id="rId37" Type="http://schemas.openxmlformats.org/officeDocument/2006/relationships/image" Target="../media/image431.png"/><Relationship Id="rId40" Type="http://schemas.openxmlformats.org/officeDocument/2006/relationships/image" Target="../media/image434.png"/><Relationship Id="rId45" Type="http://schemas.openxmlformats.org/officeDocument/2006/relationships/image" Target="../media/image435.png"/><Relationship Id="rId53" Type="http://schemas.openxmlformats.org/officeDocument/2006/relationships/image" Target="../media/image443.png"/><Relationship Id="rId5" Type="http://schemas.openxmlformats.org/officeDocument/2006/relationships/tags" Target="../tags/tag1623.xml"/><Relationship Id="rId15" Type="http://schemas.openxmlformats.org/officeDocument/2006/relationships/tags" Target="../tags/tag1633.xml"/><Relationship Id="rId23" Type="http://schemas.openxmlformats.org/officeDocument/2006/relationships/tags" Target="../tags/tag164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30.png"/><Relationship Id="rId49" Type="http://schemas.openxmlformats.org/officeDocument/2006/relationships/image" Target="../media/image440.png"/><Relationship Id="rId10" Type="http://schemas.openxmlformats.org/officeDocument/2006/relationships/tags" Target="../tags/tag1628.xml"/><Relationship Id="rId19" Type="http://schemas.openxmlformats.org/officeDocument/2006/relationships/tags" Target="../tags/tag1637.xml"/><Relationship Id="rId31" Type="http://schemas.openxmlformats.org/officeDocument/2006/relationships/image" Target="../media/image417.png"/><Relationship Id="rId44" Type="http://schemas.openxmlformats.org/officeDocument/2006/relationships/image" Target="../media/image429.png"/><Relationship Id="rId52" Type="http://schemas.openxmlformats.org/officeDocument/2006/relationships/image" Target="../media/image428.png"/><Relationship Id="rId4" Type="http://schemas.openxmlformats.org/officeDocument/2006/relationships/tags" Target="../tags/tag1622.xml"/><Relationship Id="rId9" Type="http://schemas.openxmlformats.org/officeDocument/2006/relationships/tags" Target="../tags/tag1627.xml"/><Relationship Id="rId14" Type="http://schemas.openxmlformats.org/officeDocument/2006/relationships/tags" Target="../tags/tag1632.xml"/><Relationship Id="rId22" Type="http://schemas.openxmlformats.org/officeDocument/2006/relationships/tags" Target="../tags/tag1640.xml"/><Relationship Id="rId27" Type="http://schemas.openxmlformats.org/officeDocument/2006/relationships/tags" Target="../tags/tag1645.xml"/><Relationship Id="rId30" Type="http://schemas.openxmlformats.org/officeDocument/2006/relationships/image" Target="../media/image421.png"/><Relationship Id="rId35" Type="http://schemas.openxmlformats.org/officeDocument/2006/relationships/image" Target="../media/image426.png"/><Relationship Id="rId43" Type="http://schemas.openxmlformats.org/officeDocument/2006/relationships/image" Target="../media/image437.png"/><Relationship Id="rId48" Type="http://schemas.openxmlformats.org/officeDocument/2006/relationships/image" Target="../media/image439.png"/><Relationship Id="rId8" Type="http://schemas.openxmlformats.org/officeDocument/2006/relationships/tags" Target="../tags/tag1626.xml"/><Relationship Id="rId51" Type="http://schemas.openxmlformats.org/officeDocument/2006/relationships/image" Target="../media/image442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tags" Target="../tags/tag1658.xml"/><Relationship Id="rId18" Type="http://schemas.openxmlformats.org/officeDocument/2006/relationships/tags" Target="../tags/tag1663.xml"/><Relationship Id="rId26" Type="http://schemas.openxmlformats.org/officeDocument/2006/relationships/tags" Target="../tags/tag1671.xml"/><Relationship Id="rId39" Type="http://schemas.openxmlformats.org/officeDocument/2006/relationships/tags" Target="../tags/tag1684.xml"/><Relationship Id="rId21" Type="http://schemas.openxmlformats.org/officeDocument/2006/relationships/tags" Target="../tags/tag1666.xml"/><Relationship Id="rId34" Type="http://schemas.openxmlformats.org/officeDocument/2006/relationships/tags" Target="../tags/tag1679.xml"/><Relationship Id="rId42" Type="http://schemas.openxmlformats.org/officeDocument/2006/relationships/tags" Target="../tags/tag1687.xml"/><Relationship Id="rId47" Type="http://schemas.openxmlformats.org/officeDocument/2006/relationships/image" Target="../media/image436.png"/><Relationship Id="rId50" Type="http://schemas.openxmlformats.org/officeDocument/2006/relationships/image" Target="../media/image435.png"/><Relationship Id="rId55" Type="http://schemas.openxmlformats.org/officeDocument/2006/relationships/image" Target="../media/image440.png"/><Relationship Id="rId63" Type="http://schemas.openxmlformats.org/officeDocument/2006/relationships/image" Target="../media/image448.png"/><Relationship Id="rId68" Type="http://schemas.openxmlformats.org/officeDocument/2006/relationships/image" Target="../media/image453.png"/><Relationship Id="rId76" Type="http://schemas.openxmlformats.org/officeDocument/2006/relationships/image" Target="../media/image460.png"/><Relationship Id="rId84" Type="http://schemas.openxmlformats.org/officeDocument/2006/relationships/image" Target="../media/image467.png"/><Relationship Id="rId7" Type="http://schemas.openxmlformats.org/officeDocument/2006/relationships/tags" Target="../tags/tag1652.xml"/><Relationship Id="rId71" Type="http://schemas.openxmlformats.org/officeDocument/2006/relationships/image" Target="../media/image456.png"/><Relationship Id="rId2" Type="http://schemas.openxmlformats.org/officeDocument/2006/relationships/tags" Target="../tags/tag1647.xml"/><Relationship Id="rId16" Type="http://schemas.openxmlformats.org/officeDocument/2006/relationships/tags" Target="../tags/tag1661.xml"/><Relationship Id="rId29" Type="http://schemas.openxmlformats.org/officeDocument/2006/relationships/tags" Target="../tags/tag1674.xml"/><Relationship Id="rId11" Type="http://schemas.openxmlformats.org/officeDocument/2006/relationships/tags" Target="../tags/tag1656.xml"/><Relationship Id="rId24" Type="http://schemas.openxmlformats.org/officeDocument/2006/relationships/tags" Target="../tags/tag1669.xml"/><Relationship Id="rId32" Type="http://schemas.openxmlformats.org/officeDocument/2006/relationships/tags" Target="../tags/tag1677.xml"/><Relationship Id="rId37" Type="http://schemas.openxmlformats.org/officeDocument/2006/relationships/tags" Target="../tags/tag1682.xml"/><Relationship Id="rId40" Type="http://schemas.openxmlformats.org/officeDocument/2006/relationships/tags" Target="../tags/tag1685.xml"/><Relationship Id="rId45" Type="http://schemas.openxmlformats.org/officeDocument/2006/relationships/image" Target="../media/image427.png"/><Relationship Id="rId53" Type="http://schemas.openxmlformats.org/officeDocument/2006/relationships/image" Target="../media/image442.png"/><Relationship Id="rId58" Type="http://schemas.openxmlformats.org/officeDocument/2006/relationships/image" Target="../media/image428.png"/><Relationship Id="rId66" Type="http://schemas.openxmlformats.org/officeDocument/2006/relationships/image" Target="../media/image451.png"/><Relationship Id="rId74" Type="http://schemas.openxmlformats.org/officeDocument/2006/relationships/image" Target="../media/image458.png"/><Relationship Id="rId79" Type="http://schemas.openxmlformats.org/officeDocument/2006/relationships/image" Target="../media/image463.png"/><Relationship Id="rId5" Type="http://schemas.openxmlformats.org/officeDocument/2006/relationships/tags" Target="../tags/tag1650.xml"/><Relationship Id="rId61" Type="http://schemas.openxmlformats.org/officeDocument/2006/relationships/image" Target="../media/image446.png"/><Relationship Id="rId82" Type="http://schemas.openxmlformats.org/officeDocument/2006/relationships/image" Target="../media/image360.png"/><Relationship Id="rId19" Type="http://schemas.openxmlformats.org/officeDocument/2006/relationships/tags" Target="../tags/tag1664.xml"/><Relationship Id="rId4" Type="http://schemas.openxmlformats.org/officeDocument/2006/relationships/tags" Target="../tags/tag1649.xml"/><Relationship Id="rId9" Type="http://schemas.openxmlformats.org/officeDocument/2006/relationships/tags" Target="../tags/tag1654.xml"/><Relationship Id="rId14" Type="http://schemas.openxmlformats.org/officeDocument/2006/relationships/tags" Target="../tags/tag1659.xml"/><Relationship Id="rId22" Type="http://schemas.openxmlformats.org/officeDocument/2006/relationships/tags" Target="../tags/tag1667.xml"/><Relationship Id="rId27" Type="http://schemas.openxmlformats.org/officeDocument/2006/relationships/tags" Target="../tags/tag1672.xml"/><Relationship Id="rId30" Type="http://schemas.openxmlformats.org/officeDocument/2006/relationships/tags" Target="../tags/tag1675.xml"/><Relationship Id="rId35" Type="http://schemas.openxmlformats.org/officeDocument/2006/relationships/tags" Target="../tags/tag1680.xml"/><Relationship Id="rId43" Type="http://schemas.openxmlformats.org/officeDocument/2006/relationships/tags" Target="../tags/tag1688.xml"/><Relationship Id="rId48" Type="http://schemas.openxmlformats.org/officeDocument/2006/relationships/image" Target="../media/image437.png"/><Relationship Id="rId56" Type="http://schemas.openxmlformats.org/officeDocument/2006/relationships/image" Target="../media/image443.png"/><Relationship Id="rId64" Type="http://schemas.openxmlformats.org/officeDocument/2006/relationships/image" Target="../media/image449.png"/><Relationship Id="rId69" Type="http://schemas.openxmlformats.org/officeDocument/2006/relationships/image" Target="../media/image454.png"/><Relationship Id="rId77" Type="http://schemas.openxmlformats.org/officeDocument/2006/relationships/image" Target="../media/image461.png"/><Relationship Id="rId8" Type="http://schemas.openxmlformats.org/officeDocument/2006/relationships/tags" Target="../tags/tag1653.xml"/><Relationship Id="rId51" Type="http://schemas.openxmlformats.org/officeDocument/2006/relationships/image" Target="../media/image423.png"/><Relationship Id="rId72" Type="http://schemas.openxmlformats.org/officeDocument/2006/relationships/image" Target="../media/image26.png"/><Relationship Id="rId80" Type="http://schemas.openxmlformats.org/officeDocument/2006/relationships/image" Target="../media/image464.png"/><Relationship Id="rId85" Type="http://schemas.openxmlformats.org/officeDocument/2006/relationships/image" Target="../media/image468.png"/><Relationship Id="rId3" Type="http://schemas.openxmlformats.org/officeDocument/2006/relationships/tags" Target="../tags/tag1648.xml"/><Relationship Id="rId12" Type="http://schemas.openxmlformats.org/officeDocument/2006/relationships/tags" Target="../tags/tag1657.xml"/><Relationship Id="rId17" Type="http://schemas.openxmlformats.org/officeDocument/2006/relationships/tags" Target="../tags/tag1662.xml"/><Relationship Id="rId25" Type="http://schemas.openxmlformats.org/officeDocument/2006/relationships/tags" Target="../tags/tag1670.xml"/><Relationship Id="rId33" Type="http://schemas.openxmlformats.org/officeDocument/2006/relationships/tags" Target="../tags/tag1678.xml"/><Relationship Id="rId38" Type="http://schemas.openxmlformats.org/officeDocument/2006/relationships/tags" Target="../tags/tag1683.xml"/><Relationship Id="rId46" Type="http://schemas.openxmlformats.org/officeDocument/2006/relationships/image" Target="../media/image421.png"/><Relationship Id="rId59" Type="http://schemas.openxmlformats.org/officeDocument/2006/relationships/image" Target="../media/image362.png"/><Relationship Id="rId67" Type="http://schemas.openxmlformats.org/officeDocument/2006/relationships/image" Target="../media/image452.png"/><Relationship Id="rId20" Type="http://schemas.openxmlformats.org/officeDocument/2006/relationships/tags" Target="../tags/tag1665.xml"/><Relationship Id="rId41" Type="http://schemas.openxmlformats.org/officeDocument/2006/relationships/tags" Target="../tags/tag1686.xml"/><Relationship Id="rId54" Type="http://schemas.openxmlformats.org/officeDocument/2006/relationships/image" Target="../media/image439.png"/><Relationship Id="rId62" Type="http://schemas.openxmlformats.org/officeDocument/2006/relationships/image" Target="../media/image447.png"/><Relationship Id="rId70" Type="http://schemas.openxmlformats.org/officeDocument/2006/relationships/image" Target="../media/image455.png"/><Relationship Id="rId75" Type="http://schemas.openxmlformats.org/officeDocument/2006/relationships/image" Target="../media/image459.png"/><Relationship Id="rId83" Type="http://schemas.openxmlformats.org/officeDocument/2006/relationships/image" Target="../media/image466.png"/><Relationship Id="rId1" Type="http://schemas.openxmlformats.org/officeDocument/2006/relationships/tags" Target="../tags/tag1646.xml"/><Relationship Id="rId6" Type="http://schemas.openxmlformats.org/officeDocument/2006/relationships/tags" Target="../tags/tag1651.xml"/><Relationship Id="rId15" Type="http://schemas.openxmlformats.org/officeDocument/2006/relationships/tags" Target="../tags/tag1660.xml"/><Relationship Id="rId23" Type="http://schemas.openxmlformats.org/officeDocument/2006/relationships/tags" Target="../tags/tag1668.xml"/><Relationship Id="rId28" Type="http://schemas.openxmlformats.org/officeDocument/2006/relationships/tags" Target="../tags/tag1673.xml"/><Relationship Id="rId36" Type="http://schemas.openxmlformats.org/officeDocument/2006/relationships/tags" Target="../tags/tag1681.xml"/><Relationship Id="rId49" Type="http://schemas.openxmlformats.org/officeDocument/2006/relationships/image" Target="../media/image429.png"/><Relationship Id="rId57" Type="http://schemas.openxmlformats.org/officeDocument/2006/relationships/image" Target="../media/image441.png"/><Relationship Id="rId10" Type="http://schemas.openxmlformats.org/officeDocument/2006/relationships/tags" Target="../tags/tag1655.xml"/><Relationship Id="rId31" Type="http://schemas.openxmlformats.org/officeDocument/2006/relationships/tags" Target="../tags/tag1676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105.png"/><Relationship Id="rId60" Type="http://schemas.openxmlformats.org/officeDocument/2006/relationships/image" Target="../media/image445.png"/><Relationship Id="rId65" Type="http://schemas.openxmlformats.org/officeDocument/2006/relationships/image" Target="../media/image450.png"/><Relationship Id="rId73" Type="http://schemas.openxmlformats.org/officeDocument/2006/relationships/image" Target="../media/image457.png"/><Relationship Id="rId78" Type="http://schemas.openxmlformats.org/officeDocument/2006/relationships/image" Target="../media/image462.png"/><Relationship Id="rId81" Type="http://schemas.openxmlformats.org/officeDocument/2006/relationships/image" Target="../media/image465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tags" Target="../tags/tag1701.xml"/><Relationship Id="rId18" Type="http://schemas.openxmlformats.org/officeDocument/2006/relationships/tags" Target="../tags/tag1706.xml"/><Relationship Id="rId26" Type="http://schemas.openxmlformats.org/officeDocument/2006/relationships/tags" Target="../tags/tag1714.xml"/><Relationship Id="rId39" Type="http://schemas.openxmlformats.org/officeDocument/2006/relationships/image" Target="../media/image437.png"/><Relationship Id="rId21" Type="http://schemas.openxmlformats.org/officeDocument/2006/relationships/tags" Target="../tags/tag1709.xml"/><Relationship Id="rId34" Type="http://schemas.openxmlformats.org/officeDocument/2006/relationships/tags" Target="../tags/tag1722.xml"/><Relationship Id="rId42" Type="http://schemas.openxmlformats.org/officeDocument/2006/relationships/image" Target="../media/image435.png"/><Relationship Id="rId47" Type="http://schemas.openxmlformats.org/officeDocument/2006/relationships/image" Target="../media/image458.png"/><Relationship Id="rId50" Type="http://schemas.openxmlformats.org/officeDocument/2006/relationships/image" Target="../media/image461.png"/><Relationship Id="rId55" Type="http://schemas.openxmlformats.org/officeDocument/2006/relationships/image" Target="../media/image465.png"/><Relationship Id="rId63" Type="http://schemas.openxmlformats.org/officeDocument/2006/relationships/image" Target="../media/image472.png"/><Relationship Id="rId68" Type="http://schemas.openxmlformats.org/officeDocument/2006/relationships/image" Target="../media/image476.png"/><Relationship Id="rId7" Type="http://schemas.openxmlformats.org/officeDocument/2006/relationships/tags" Target="../tags/tag1695.xml"/><Relationship Id="rId2" Type="http://schemas.openxmlformats.org/officeDocument/2006/relationships/tags" Target="../tags/tag1690.xml"/><Relationship Id="rId16" Type="http://schemas.openxmlformats.org/officeDocument/2006/relationships/tags" Target="../tags/tag1704.xml"/><Relationship Id="rId29" Type="http://schemas.openxmlformats.org/officeDocument/2006/relationships/tags" Target="../tags/tag1717.xml"/><Relationship Id="rId1" Type="http://schemas.openxmlformats.org/officeDocument/2006/relationships/tags" Target="../tags/tag1689.xml"/><Relationship Id="rId6" Type="http://schemas.openxmlformats.org/officeDocument/2006/relationships/tags" Target="../tags/tag1694.xml"/><Relationship Id="rId11" Type="http://schemas.openxmlformats.org/officeDocument/2006/relationships/tags" Target="../tags/tag1699.xml"/><Relationship Id="rId24" Type="http://schemas.openxmlformats.org/officeDocument/2006/relationships/tags" Target="../tags/tag1712.xml"/><Relationship Id="rId32" Type="http://schemas.openxmlformats.org/officeDocument/2006/relationships/tags" Target="../tags/tag1720.xml"/><Relationship Id="rId37" Type="http://schemas.openxmlformats.org/officeDocument/2006/relationships/image" Target="../media/image436.png"/><Relationship Id="rId40" Type="http://schemas.openxmlformats.org/officeDocument/2006/relationships/image" Target="../media/image466.png"/><Relationship Id="rId45" Type="http://schemas.openxmlformats.org/officeDocument/2006/relationships/image" Target="../media/image26.png"/><Relationship Id="rId53" Type="http://schemas.openxmlformats.org/officeDocument/2006/relationships/image" Target="../media/image456.png"/><Relationship Id="rId58" Type="http://schemas.openxmlformats.org/officeDocument/2006/relationships/image" Target="../media/image467.png"/><Relationship Id="rId66" Type="http://schemas.openxmlformats.org/officeDocument/2006/relationships/image" Target="../media/image420.png"/><Relationship Id="rId5" Type="http://schemas.openxmlformats.org/officeDocument/2006/relationships/tags" Target="../tags/tag1693.xml"/><Relationship Id="rId15" Type="http://schemas.openxmlformats.org/officeDocument/2006/relationships/tags" Target="../tags/tag1703.xml"/><Relationship Id="rId23" Type="http://schemas.openxmlformats.org/officeDocument/2006/relationships/tags" Target="../tags/tag1711.xml"/><Relationship Id="rId28" Type="http://schemas.openxmlformats.org/officeDocument/2006/relationships/tags" Target="../tags/tag1716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460.png"/><Relationship Id="rId57" Type="http://schemas.openxmlformats.org/officeDocument/2006/relationships/image" Target="../media/image360.png"/><Relationship Id="rId61" Type="http://schemas.openxmlformats.org/officeDocument/2006/relationships/image" Target="../media/image471.png"/><Relationship Id="rId10" Type="http://schemas.openxmlformats.org/officeDocument/2006/relationships/tags" Target="../tags/tag1698.xml"/><Relationship Id="rId19" Type="http://schemas.openxmlformats.org/officeDocument/2006/relationships/tags" Target="../tags/tag1707.xml"/><Relationship Id="rId31" Type="http://schemas.openxmlformats.org/officeDocument/2006/relationships/tags" Target="../tags/tag1719.xml"/><Relationship Id="rId44" Type="http://schemas.openxmlformats.org/officeDocument/2006/relationships/image" Target="../media/image105.png"/><Relationship Id="rId52" Type="http://schemas.openxmlformats.org/officeDocument/2006/relationships/image" Target="../media/image463.png"/><Relationship Id="rId60" Type="http://schemas.openxmlformats.org/officeDocument/2006/relationships/image" Target="../media/image470.png"/><Relationship Id="rId65" Type="http://schemas.openxmlformats.org/officeDocument/2006/relationships/image" Target="../media/image474.png"/><Relationship Id="rId4" Type="http://schemas.openxmlformats.org/officeDocument/2006/relationships/tags" Target="../tags/tag1692.xml"/><Relationship Id="rId9" Type="http://schemas.openxmlformats.org/officeDocument/2006/relationships/tags" Target="../tags/tag1697.xml"/><Relationship Id="rId14" Type="http://schemas.openxmlformats.org/officeDocument/2006/relationships/tags" Target="../tags/tag1702.xml"/><Relationship Id="rId22" Type="http://schemas.openxmlformats.org/officeDocument/2006/relationships/tags" Target="../tags/tag1710.xml"/><Relationship Id="rId27" Type="http://schemas.openxmlformats.org/officeDocument/2006/relationships/tags" Target="../tags/tag1715.xml"/><Relationship Id="rId30" Type="http://schemas.openxmlformats.org/officeDocument/2006/relationships/tags" Target="../tags/tag1718.xml"/><Relationship Id="rId35" Type="http://schemas.openxmlformats.org/officeDocument/2006/relationships/tags" Target="../tags/tag1723.xml"/><Relationship Id="rId43" Type="http://schemas.openxmlformats.org/officeDocument/2006/relationships/image" Target="../media/image423.png"/><Relationship Id="rId48" Type="http://schemas.openxmlformats.org/officeDocument/2006/relationships/image" Target="../media/image459.png"/><Relationship Id="rId56" Type="http://schemas.openxmlformats.org/officeDocument/2006/relationships/image" Target="../media/image362.png"/><Relationship Id="rId64" Type="http://schemas.openxmlformats.org/officeDocument/2006/relationships/image" Target="../media/image473.png"/><Relationship Id="rId8" Type="http://schemas.openxmlformats.org/officeDocument/2006/relationships/tags" Target="../tags/tag1696.xml"/><Relationship Id="rId51" Type="http://schemas.openxmlformats.org/officeDocument/2006/relationships/image" Target="../media/image462.png"/><Relationship Id="rId3" Type="http://schemas.openxmlformats.org/officeDocument/2006/relationships/tags" Target="../tags/tag1691.xml"/><Relationship Id="rId12" Type="http://schemas.openxmlformats.org/officeDocument/2006/relationships/tags" Target="../tags/tag1700.xml"/><Relationship Id="rId17" Type="http://schemas.openxmlformats.org/officeDocument/2006/relationships/tags" Target="../tags/tag1705.xml"/><Relationship Id="rId25" Type="http://schemas.openxmlformats.org/officeDocument/2006/relationships/tags" Target="../tags/tag1713.xml"/><Relationship Id="rId33" Type="http://schemas.openxmlformats.org/officeDocument/2006/relationships/tags" Target="../tags/tag1721.xml"/><Relationship Id="rId38" Type="http://schemas.openxmlformats.org/officeDocument/2006/relationships/image" Target="../media/image469.png"/><Relationship Id="rId46" Type="http://schemas.openxmlformats.org/officeDocument/2006/relationships/image" Target="../media/image457.png"/><Relationship Id="rId59" Type="http://schemas.openxmlformats.org/officeDocument/2006/relationships/image" Target="../media/image468.png"/><Relationship Id="rId67" Type="http://schemas.openxmlformats.org/officeDocument/2006/relationships/image" Target="../media/image475.png"/><Relationship Id="rId20" Type="http://schemas.openxmlformats.org/officeDocument/2006/relationships/tags" Target="../tags/tag1708.xml"/><Relationship Id="rId41" Type="http://schemas.openxmlformats.org/officeDocument/2006/relationships/image" Target="../media/image429.png"/><Relationship Id="rId54" Type="http://schemas.openxmlformats.org/officeDocument/2006/relationships/image" Target="../media/image464.png"/><Relationship Id="rId62" Type="http://schemas.openxmlformats.org/officeDocument/2006/relationships/image" Target="../media/image4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2.png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34" Type="http://schemas.openxmlformats.org/officeDocument/2006/relationships/image" Target="../media/image4.png"/><Relationship Id="rId42" Type="http://schemas.openxmlformats.org/officeDocument/2006/relationships/image" Target="../media/image51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image" Target="../media/image47.png"/><Relationship Id="rId38" Type="http://schemas.openxmlformats.org/officeDocument/2006/relationships/image" Target="../media/image41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image" Target="../media/image37.png"/><Relationship Id="rId41" Type="http://schemas.openxmlformats.org/officeDocument/2006/relationships/image" Target="../media/image48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image" Target="../media/image43.png"/><Relationship Id="rId37" Type="http://schemas.openxmlformats.org/officeDocument/2006/relationships/image" Target="../media/image50.png"/><Relationship Id="rId40" Type="http://schemas.openxmlformats.org/officeDocument/2006/relationships/image" Target="../media/image49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image" Target="../media/image36.png"/><Relationship Id="rId36" Type="http://schemas.openxmlformats.org/officeDocument/2006/relationships/image" Target="../media/image45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39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image" Target="../media/image2.png"/><Relationship Id="rId30" Type="http://schemas.openxmlformats.org/officeDocument/2006/relationships/image" Target="../media/image38.png"/><Relationship Id="rId35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.png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34" Type="http://schemas.openxmlformats.org/officeDocument/2006/relationships/image" Target="../media/image43.png"/><Relationship Id="rId42" Type="http://schemas.openxmlformats.org/officeDocument/2006/relationships/image" Target="../media/image42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image" Target="../media/image53.png"/><Relationship Id="rId38" Type="http://schemas.openxmlformats.org/officeDocument/2006/relationships/image" Target="../media/image48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image" Target="../media/image37.png"/><Relationship Id="rId41" Type="http://schemas.openxmlformats.org/officeDocument/2006/relationships/image" Target="../media/image41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image" Target="../media/image52.png"/><Relationship Id="rId37" Type="http://schemas.openxmlformats.org/officeDocument/2006/relationships/image" Target="../media/image45.png"/><Relationship Id="rId40" Type="http://schemas.openxmlformats.org/officeDocument/2006/relationships/image" Target="../media/image40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image" Target="../media/image36.png"/><Relationship Id="rId36" Type="http://schemas.openxmlformats.org/officeDocument/2006/relationships/image" Target="../media/image47.png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image" Target="../media/image39.png"/><Relationship Id="rId44" Type="http://schemas.openxmlformats.org/officeDocument/2006/relationships/image" Target="../media/image54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image" Target="../media/image2.png"/><Relationship Id="rId30" Type="http://schemas.openxmlformats.org/officeDocument/2006/relationships/image" Target="../media/image38.png"/><Relationship Id="rId35" Type="http://schemas.openxmlformats.org/officeDocument/2006/relationships/image" Target="../media/image50.png"/><Relationship Id="rId43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10E2-20A5-4FB7-943C-29D746304F42}" type="slidenum">
              <a:rPr lang="en-US"/>
              <a:pPr/>
              <a:t>1</a:t>
            </a:fld>
            <a:endParaRPr lang="en-US"/>
          </a:p>
        </p:txBody>
      </p:sp>
      <p:sp>
        <p:nvSpPr>
          <p:cNvPr id="99123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Conditional expectation</a:t>
            </a:r>
          </a:p>
        </p:txBody>
      </p:sp>
      <p:sp>
        <p:nvSpPr>
          <p:cNvPr id="991235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36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29"/>
          <p:cNvGrpSpPr>
            <a:grpSpLocks/>
          </p:cNvGrpSpPr>
          <p:nvPr/>
        </p:nvGrpSpPr>
        <p:grpSpPr bwMode="auto">
          <a:xfrm>
            <a:off x="0" y="0"/>
            <a:ext cx="9144000" cy="2286000"/>
            <a:chOff x="0" y="0"/>
            <a:chExt cx="5760" cy="1440"/>
          </a:xfrm>
        </p:grpSpPr>
        <p:sp>
          <p:nvSpPr>
            <p:cNvPr id="119" name="Line 126"/>
            <p:cNvSpPr>
              <a:spLocks noChangeShapeType="1"/>
            </p:cNvSpPr>
            <p:nvPr/>
          </p:nvSpPr>
          <p:spPr bwMode="auto">
            <a:xfrm>
              <a:off x="3984" y="541"/>
              <a:ext cx="0" cy="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5"/>
            <p:cNvSpPr>
              <a:spLocks noChangeShapeType="1"/>
            </p:cNvSpPr>
            <p:nvPr/>
          </p:nvSpPr>
          <p:spPr bwMode="auto">
            <a:xfrm>
              <a:off x="2832" y="533"/>
              <a:ext cx="0" cy="7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07"/>
            <p:cNvSpPr>
              <a:spLocks noChangeShapeType="1"/>
            </p:cNvSpPr>
            <p:nvPr/>
          </p:nvSpPr>
          <p:spPr bwMode="auto">
            <a:xfrm flipV="1">
              <a:off x="1680" y="96"/>
              <a:ext cx="0" cy="13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08"/>
            <p:cNvSpPr>
              <a:spLocks noChangeShapeType="1"/>
            </p:cNvSpPr>
            <p:nvPr/>
          </p:nvSpPr>
          <p:spPr bwMode="auto">
            <a:xfrm>
              <a:off x="1488" y="727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09"/>
            <p:cNvSpPr>
              <a:spLocks noChangeShapeType="1"/>
            </p:cNvSpPr>
            <p:nvPr/>
          </p:nvSpPr>
          <p:spPr bwMode="auto">
            <a:xfrm rot="-5400000">
              <a:off x="1678" y="124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4" name="Picture 1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" y="769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" name="Line 111"/>
            <p:cNvSpPr>
              <a:spLocks noChangeShapeType="1"/>
            </p:cNvSpPr>
            <p:nvPr/>
          </p:nvSpPr>
          <p:spPr bwMode="auto">
            <a:xfrm>
              <a:off x="1690" y="1294"/>
              <a:ext cx="11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Oval 112"/>
            <p:cNvSpPr>
              <a:spLocks noChangeAspect="1" noChangeArrowheads="1"/>
            </p:cNvSpPr>
            <p:nvPr/>
          </p:nvSpPr>
          <p:spPr bwMode="auto">
            <a:xfrm>
              <a:off x="2802" y="1268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113"/>
            <p:cNvSpPr>
              <a:spLocks noChangeAspect="1" noChangeArrowheads="1"/>
            </p:cNvSpPr>
            <p:nvPr/>
          </p:nvSpPr>
          <p:spPr bwMode="auto">
            <a:xfrm>
              <a:off x="1656" y="1273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14"/>
            <p:cNvSpPr>
              <a:spLocks noChangeShapeType="1"/>
            </p:cNvSpPr>
            <p:nvPr/>
          </p:nvSpPr>
          <p:spPr bwMode="auto">
            <a:xfrm>
              <a:off x="2832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9" name="Picture 1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769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0" name="Line 116"/>
            <p:cNvSpPr>
              <a:spLocks noChangeShapeType="1"/>
            </p:cNvSpPr>
            <p:nvPr/>
          </p:nvSpPr>
          <p:spPr bwMode="auto">
            <a:xfrm>
              <a:off x="0" y="1439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17"/>
            <p:cNvSpPr>
              <a:spLocks noChangeShapeType="1"/>
            </p:cNvSpPr>
            <p:nvPr/>
          </p:nvSpPr>
          <p:spPr bwMode="auto">
            <a:xfrm>
              <a:off x="1200" y="0"/>
              <a:ext cx="0" cy="14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18"/>
            <p:cNvSpPr>
              <a:spLocks noChangeShapeType="1"/>
            </p:cNvSpPr>
            <p:nvPr/>
          </p:nvSpPr>
          <p:spPr bwMode="auto">
            <a:xfrm>
              <a:off x="3984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" name="Picture 1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1233"/>
              <a:ext cx="381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4" name="Line 120"/>
            <p:cNvSpPr>
              <a:spLocks noChangeShapeType="1"/>
            </p:cNvSpPr>
            <p:nvPr/>
          </p:nvSpPr>
          <p:spPr bwMode="auto">
            <a:xfrm rot="-5400000">
              <a:off x="1678" y="46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Oval 121"/>
            <p:cNvSpPr>
              <a:spLocks noChangeAspect="1" noChangeArrowheads="1"/>
            </p:cNvSpPr>
            <p:nvPr/>
          </p:nvSpPr>
          <p:spPr bwMode="auto">
            <a:xfrm>
              <a:off x="2813" y="489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22"/>
            <p:cNvSpPr>
              <a:spLocks noChangeShapeType="1"/>
            </p:cNvSpPr>
            <p:nvPr/>
          </p:nvSpPr>
          <p:spPr bwMode="auto">
            <a:xfrm>
              <a:off x="2862" y="506"/>
              <a:ext cx="109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123"/>
            <p:cNvSpPr>
              <a:spLocks noChangeAspect="1" noChangeArrowheads="1"/>
            </p:cNvSpPr>
            <p:nvPr/>
          </p:nvSpPr>
          <p:spPr bwMode="auto">
            <a:xfrm>
              <a:off x="3959" y="489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124"/>
            <p:cNvSpPr>
              <a:spLocks noChangeShapeType="1"/>
            </p:cNvSpPr>
            <p:nvPr/>
          </p:nvSpPr>
          <p:spPr bwMode="auto">
            <a:xfrm>
              <a:off x="1728" y="506"/>
              <a:ext cx="107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9" name="Picture 1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" y="449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" name="Picture 1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21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EDC9-DABB-4BE2-9EA0-543B17180395}" type="slidenum">
              <a:rPr lang="en-US"/>
              <a:pPr/>
              <a:t>10</a:t>
            </a:fld>
            <a:endParaRPr lang="en-US"/>
          </a:p>
        </p:txBody>
      </p:sp>
      <p:pic>
        <p:nvPicPr>
          <p:cNvPr id="949386" name="Picture 1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52578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9387" name="Picture 1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5700713"/>
            <a:ext cx="7286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9384" name="Picture 1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24400"/>
            <a:ext cx="23495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385" name="Picture 1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24400"/>
            <a:ext cx="20907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66" name="Line 18"/>
          <p:cNvSpPr>
            <a:spLocks noChangeShapeType="1"/>
          </p:cNvSpPr>
          <p:nvPr/>
        </p:nvSpPr>
        <p:spPr bwMode="auto">
          <a:xfrm flipV="1">
            <a:off x="2667000" y="2327275"/>
            <a:ext cx="0" cy="2074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67" name="Line 19"/>
          <p:cNvSpPr>
            <a:spLocks noChangeShapeType="1"/>
          </p:cNvSpPr>
          <p:nvPr/>
        </p:nvSpPr>
        <p:spPr bwMode="auto">
          <a:xfrm>
            <a:off x="2362200" y="3330575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68" name="Line 20"/>
          <p:cNvSpPr>
            <a:spLocks noChangeShapeType="1"/>
          </p:cNvSpPr>
          <p:nvPr/>
        </p:nvSpPr>
        <p:spPr bwMode="auto">
          <a:xfrm rot="-5400000">
            <a:off x="2663825" y="24542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69" name="Line 21"/>
          <p:cNvSpPr>
            <a:spLocks noChangeShapeType="1"/>
          </p:cNvSpPr>
          <p:nvPr/>
        </p:nvSpPr>
        <p:spPr bwMode="auto">
          <a:xfrm rot="-5400000">
            <a:off x="2663825" y="40608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27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046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927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5425"/>
            <a:ext cx="3492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9272" name="Line 24"/>
          <p:cNvSpPr>
            <a:spLocks noChangeShapeType="1"/>
          </p:cNvSpPr>
          <p:nvPr/>
        </p:nvSpPr>
        <p:spPr bwMode="auto">
          <a:xfrm>
            <a:off x="2693988" y="4133850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73" name="Oval 25"/>
          <p:cNvSpPr>
            <a:spLocks noChangeAspect="1" noChangeArrowheads="1"/>
          </p:cNvSpPr>
          <p:nvPr/>
        </p:nvSpPr>
        <p:spPr bwMode="auto">
          <a:xfrm>
            <a:off x="4267200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74" name="Oval 26"/>
          <p:cNvSpPr>
            <a:spLocks noChangeAspect="1" noChangeArrowheads="1"/>
          </p:cNvSpPr>
          <p:nvPr/>
        </p:nvSpPr>
        <p:spPr bwMode="auto">
          <a:xfrm>
            <a:off x="6294438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75" name="Line 27"/>
          <p:cNvSpPr>
            <a:spLocks noChangeShapeType="1"/>
          </p:cNvSpPr>
          <p:nvPr/>
        </p:nvSpPr>
        <p:spPr bwMode="auto">
          <a:xfrm>
            <a:off x="2743200" y="2527300"/>
            <a:ext cx="1554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76" name="Line 28"/>
          <p:cNvSpPr>
            <a:spLocks noChangeShapeType="1"/>
          </p:cNvSpPr>
          <p:nvPr/>
        </p:nvSpPr>
        <p:spPr bwMode="auto">
          <a:xfrm>
            <a:off x="4495800" y="2581275"/>
            <a:ext cx="0" cy="1517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77" name="Line 29"/>
          <p:cNvSpPr>
            <a:spLocks noChangeShapeType="1"/>
          </p:cNvSpPr>
          <p:nvPr/>
        </p:nvSpPr>
        <p:spPr bwMode="auto">
          <a:xfrm>
            <a:off x="6324600" y="2574925"/>
            <a:ext cx="0" cy="7223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78" name="Line 30"/>
          <p:cNvSpPr>
            <a:spLocks noChangeShapeType="1"/>
          </p:cNvSpPr>
          <p:nvPr/>
        </p:nvSpPr>
        <p:spPr bwMode="auto">
          <a:xfrm>
            <a:off x="4348163" y="2525713"/>
            <a:ext cx="10001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79" name="Oval 31"/>
          <p:cNvSpPr>
            <a:spLocks noChangeAspect="1" noChangeArrowheads="1"/>
          </p:cNvSpPr>
          <p:nvPr/>
        </p:nvSpPr>
        <p:spPr bwMode="auto">
          <a:xfrm>
            <a:off x="4448175" y="2486025"/>
            <a:ext cx="92075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80" name="Line 32"/>
          <p:cNvSpPr>
            <a:spLocks noChangeShapeType="1"/>
          </p:cNvSpPr>
          <p:nvPr/>
        </p:nvSpPr>
        <p:spPr bwMode="auto">
          <a:xfrm>
            <a:off x="4541838" y="4140200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81" name="Oval 33"/>
          <p:cNvSpPr>
            <a:spLocks noChangeAspect="1" noChangeArrowheads="1"/>
          </p:cNvSpPr>
          <p:nvPr/>
        </p:nvSpPr>
        <p:spPr bwMode="auto">
          <a:xfrm>
            <a:off x="5362575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82" name="Line 34"/>
          <p:cNvSpPr>
            <a:spLocks noChangeShapeType="1"/>
          </p:cNvSpPr>
          <p:nvPr/>
        </p:nvSpPr>
        <p:spPr bwMode="auto">
          <a:xfrm>
            <a:off x="5445125" y="25257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83" name="Line 35"/>
          <p:cNvSpPr>
            <a:spLocks noChangeShapeType="1"/>
          </p:cNvSpPr>
          <p:nvPr/>
        </p:nvSpPr>
        <p:spPr bwMode="auto">
          <a:xfrm>
            <a:off x="4567238" y="2527300"/>
            <a:ext cx="785812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84" name="Line 36"/>
          <p:cNvSpPr>
            <a:spLocks noChangeShapeType="1"/>
          </p:cNvSpPr>
          <p:nvPr/>
        </p:nvSpPr>
        <p:spPr bwMode="auto">
          <a:xfrm>
            <a:off x="4394200" y="4133850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85" name="Line 37"/>
          <p:cNvSpPr>
            <a:spLocks noChangeShapeType="1"/>
          </p:cNvSpPr>
          <p:nvPr/>
        </p:nvSpPr>
        <p:spPr bwMode="auto">
          <a:xfrm>
            <a:off x="4322763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86" name="Line 38"/>
          <p:cNvSpPr>
            <a:spLocks noChangeShapeType="1"/>
          </p:cNvSpPr>
          <p:nvPr/>
        </p:nvSpPr>
        <p:spPr bwMode="auto">
          <a:xfrm>
            <a:off x="5410200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287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9725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9288" name="Oval 40"/>
          <p:cNvSpPr>
            <a:spLocks noChangeAspect="1" noChangeArrowheads="1"/>
          </p:cNvSpPr>
          <p:nvPr/>
        </p:nvSpPr>
        <p:spPr bwMode="auto">
          <a:xfrm>
            <a:off x="5372100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89" name="Oval 41"/>
          <p:cNvSpPr>
            <a:spLocks noChangeAspect="1" noChangeArrowheads="1"/>
          </p:cNvSpPr>
          <p:nvPr/>
        </p:nvSpPr>
        <p:spPr bwMode="auto">
          <a:xfrm>
            <a:off x="4467225" y="4108450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90" name="Oval 42"/>
          <p:cNvSpPr>
            <a:spLocks noChangeAspect="1" noChangeArrowheads="1"/>
          </p:cNvSpPr>
          <p:nvPr/>
        </p:nvSpPr>
        <p:spPr bwMode="auto">
          <a:xfrm>
            <a:off x="4284663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92" name="Oval 44"/>
          <p:cNvSpPr>
            <a:spLocks noChangeAspect="1" noChangeArrowheads="1"/>
          </p:cNvSpPr>
          <p:nvPr/>
        </p:nvSpPr>
        <p:spPr bwMode="auto">
          <a:xfrm>
            <a:off x="2628900" y="409892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93" name="Line 45"/>
          <p:cNvSpPr>
            <a:spLocks noChangeShapeType="1"/>
          </p:cNvSpPr>
          <p:nvPr/>
        </p:nvSpPr>
        <p:spPr bwMode="auto">
          <a:xfrm>
            <a:off x="54102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94" name="Line 46"/>
          <p:cNvSpPr>
            <a:spLocks noChangeShapeType="1"/>
          </p:cNvSpPr>
          <p:nvPr/>
        </p:nvSpPr>
        <p:spPr bwMode="auto">
          <a:xfrm>
            <a:off x="44958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95" name="Line 47"/>
          <p:cNvSpPr>
            <a:spLocks noChangeShapeType="1"/>
          </p:cNvSpPr>
          <p:nvPr/>
        </p:nvSpPr>
        <p:spPr bwMode="auto">
          <a:xfrm>
            <a:off x="63246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96" name="Line 48"/>
          <p:cNvSpPr>
            <a:spLocks noChangeShapeType="1"/>
          </p:cNvSpPr>
          <p:nvPr/>
        </p:nvSpPr>
        <p:spPr bwMode="auto">
          <a:xfrm>
            <a:off x="4321175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299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375025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9300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750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9301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397250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9303" name="Line 55"/>
          <p:cNvSpPr>
            <a:spLocks noChangeShapeType="1"/>
          </p:cNvSpPr>
          <p:nvPr/>
        </p:nvSpPr>
        <p:spPr bwMode="auto">
          <a:xfrm>
            <a:off x="0" y="44719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304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2578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9305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700713"/>
            <a:ext cx="1778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9308" name="Line 60"/>
          <p:cNvSpPr>
            <a:spLocks noChangeShapeType="1"/>
          </p:cNvSpPr>
          <p:nvPr/>
        </p:nvSpPr>
        <p:spPr bwMode="auto">
          <a:xfrm flipV="1">
            <a:off x="2667000" y="4708525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309" name="Line 61"/>
          <p:cNvSpPr>
            <a:spLocks noChangeShapeType="1"/>
          </p:cNvSpPr>
          <p:nvPr/>
        </p:nvSpPr>
        <p:spPr bwMode="auto">
          <a:xfrm>
            <a:off x="2362200" y="571023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310" name="Line 62"/>
          <p:cNvSpPr>
            <a:spLocks noChangeShapeType="1"/>
          </p:cNvSpPr>
          <p:nvPr/>
        </p:nvSpPr>
        <p:spPr bwMode="auto">
          <a:xfrm>
            <a:off x="63246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311" name="Line 63"/>
          <p:cNvSpPr>
            <a:spLocks noChangeShapeType="1"/>
          </p:cNvSpPr>
          <p:nvPr/>
        </p:nvSpPr>
        <p:spPr bwMode="auto">
          <a:xfrm rot="-5400000">
            <a:off x="2663825" y="62785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312" name="Picture 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77691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9313" name="Line 65"/>
          <p:cNvSpPr>
            <a:spLocks noChangeShapeType="1"/>
          </p:cNvSpPr>
          <p:nvPr/>
        </p:nvSpPr>
        <p:spPr bwMode="auto">
          <a:xfrm>
            <a:off x="2682875" y="6351588"/>
            <a:ext cx="177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314" name="Oval 66"/>
          <p:cNvSpPr>
            <a:spLocks noChangeAspect="1" noChangeArrowheads="1"/>
          </p:cNvSpPr>
          <p:nvPr/>
        </p:nvSpPr>
        <p:spPr bwMode="auto">
          <a:xfrm>
            <a:off x="4448175" y="630713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315" name="Line 67"/>
          <p:cNvSpPr>
            <a:spLocks noChangeShapeType="1"/>
          </p:cNvSpPr>
          <p:nvPr/>
        </p:nvSpPr>
        <p:spPr bwMode="auto">
          <a:xfrm>
            <a:off x="4495800" y="5730875"/>
            <a:ext cx="0" cy="5667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316" name="Oval 68"/>
          <p:cNvSpPr>
            <a:spLocks noChangeAspect="1" noChangeArrowheads="1"/>
          </p:cNvSpPr>
          <p:nvPr/>
        </p:nvSpPr>
        <p:spPr bwMode="auto">
          <a:xfrm>
            <a:off x="2628900" y="631507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317" name="Line 69"/>
          <p:cNvSpPr>
            <a:spLocks noChangeShapeType="1"/>
          </p:cNvSpPr>
          <p:nvPr/>
        </p:nvSpPr>
        <p:spPr bwMode="auto">
          <a:xfrm>
            <a:off x="44958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318" name="Picture 7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776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9319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8400"/>
            <a:ext cx="6048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9320" name="Oval 72"/>
          <p:cNvSpPr>
            <a:spLocks noChangeAspect="1" noChangeArrowheads="1"/>
          </p:cNvSpPr>
          <p:nvPr/>
        </p:nvSpPr>
        <p:spPr bwMode="auto">
          <a:xfrm>
            <a:off x="4465638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321" name="Line 73"/>
          <p:cNvSpPr>
            <a:spLocks noChangeShapeType="1"/>
          </p:cNvSpPr>
          <p:nvPr/>
        </p:nvSpPr>
        <p:spPr bwMode="auto">
          <a:xfrm>
            <a:off x="4507991" y="5707063"/>
            <a:ext cx="177393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322" name="Oval 74"/>
          <p:cNvSpPr>
            <a:spLocks noChangeAspect="1" noChangeArrowheads="1"/>
          </p:cNvSpPr>
          <p:nvPr/>
        </p:nvSpPr>
        <p:spPr bwMode="auto">
          <a:xfrm>
            <a:off x="6284913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323" name="Line 75"/>
          <p:cNvSpPr>
            <a:spLocks noChangeShapeType="1"/>
          </p:cNvSpPr>
          <p:nvPr/>
        </p:nvSpPr>
        <p:spPr bwMode="auto">
          <a:xfrm>
            <a:off x="6727825" y="4495800"/>
            <a:ext cx="0" cy="2362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324" name="Picture 7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9613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9325" name="Line 77"/>
          <p:cNvSpPr>
            <a:spLocks noChangeShapeType="1"/>
          </p:cNvSpPr>
          <p:nvPr/>
        </p:nvSpPr>
        <p:spPr bwMode="auto">
          <a:xfrm>
            <a:off x="1905000" y="5105400"/>
            <a:ext cx="0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326" name="Line 78"/>
          <p:cNvSpPr>
            <a:spLocks noChangeShapeType="1"/>
          </p:cNvSpPr>
          <p:nvPr/>
        </p:nvSpPr>
        <p:spPr bwMode="auto">
          <a:xfrm flipV="1">
            <a:off x="1905000" y="46482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327" name="Line 79"/>
          <p:cNvSpPr>
            <a:spLocks noChangeShapeType="1"/>
          </p:cNvSpPr>
          <p:nvPr/>
        </p:nvSpPr>
        <p:spPr bwMode="auto">
          <a:xfrm>
            <a:off x="2438400" y="4679950"/>
            <a:ext cx="0" cy="4206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328" name="Line 80"/>
          <p:cNvSpPr>
            <a:spLocks noChangeShapeType="1"/>
          </p:cNvSpPr>
          <p:nvPr/>
        </p:nvSpPr>
        <p:spPr bwMode="auto">
          <a:xfrm flipH="1">
            <a:off x="1905000" y="51054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379" name="Picture 1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572000"/>
            <a:ext cx="10858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340" name="Line 92"/>
          <p:cNvSpPr>
            <a:spLocks noChangeShapeType="1"/>
          </p:cNvSpPr>
          <p:nvPr/>
        </p:nvSpPr>
        <p:spPr bwMode="auto">
          <a:xfrm>
            <a:off x="1905000" y="44196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341" name="Rectangle 9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342" name="Rectangle 9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343" name="Line 95"/>
          <p:cNvSpPr>
            <a:spLocks noChangeShapeType="1"/>
          </p:cNvSpPr>
          <p:nvPr/>
        </p:nvSpPr>
        <p:spPr bwMode="auto">
          <a:xfrm>
            <a:off x="1905000" y="2286000"/>
            <a:ext cx="0" cy="2209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9383" name="Group 135"/>
          <p:cNvGrpSpPr>
            <a:grpSpLocks/>
          </p:cNvGrpSpPr>
          <p:nvPr/>
        </p:nvGrpSpPr>
        <p:grpSpPr bwMode="auto">
          <a:xfrm>
            <a:off x="2992438" y="5014913"/>
            <a:ext cx="3506787" cy="444500"/>
            <a:chOff x="1872" y="3159"/>
            <a:chExt cx="2209" cy="280"/>
          </a:xfrm>
        </p:grpSpPr>
        <p:pic>
          <p:nvPicPr>
            <p:cNvPr id="949353" name="Picture 10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159"/>
              <a:ext cx="94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9381" name="Picture 1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3311"/>
              <a:ext cx="159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851B-6AB3-4500-9F6C-C5420D7620C5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950281" name="Group 9"/>
          <p:cNvGrpSpPr>
            <a:grpSpLocks/>
          </p:cNvGrpSpPr>
          <p:nvPr/>
        </p:nvGrpSpPr>
        <p:grpSpPr bwMode="auto">
          <a:xfrm>
            <a:off x="0" y="2286000"/>
            <a:ext cx="9144000" cy="2209800"/>
            <a:chOff x="0" y="1440"/>
            <a:chExt cx="5760" cy="1392"/>
          </a:xfrm>
        </p:grpSpPr>
        <p:sp>
          <p:nvSpPr>
            <p:cNvPr id="950282" name="Line 10"/>
            <p:cNvSpPr>
              <a:spLocks noChangeShapeType="1"/>
            </p:cNvSpPr>
            <p:nvPr/>
          </p:nvSpPr>
          <p:spPr bwMode="auto">
            <a:xfrm flipV="1">
              <a:off x="1680" y="1466"/>
              <a:ext cx="0" cy="13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83" name="Line 11"/>
            <p:cNvSpPr>
              <a:spLocks noChangeShapeType="1"/>
            </p:cNvSpPr>
            <p:nvPr/>
          </p:nvSpPr>
          <p:spPr bwMode="auto">
            <a:xfrm>
              <a:off x="1488" y="2098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84" name="Line 12"/>
            <p:cNvSpPr>
              <a:spLocks noChangeShapeType="1"/>
            </p:cNvSpPr>
            <p:nvPr/>
          </p:nvSpPr>
          <p:spPr bwMode="auto">
            <a:xfrm rot="-5400000">
              <a:off x="1678" y="154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85" name="Line 13"/>
            <p:cNvSpPr>
              <a:spLocks noChangeShapeType="1"/>
            </p:cNvSpPr>
            <p:nvPr/>
          </p:nvSpPr>
          <p:spPr bwMode="auto">
            <a:xfrm rot="-5400000">
              <a:off x="1678" y="255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0286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531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0287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2"/>
              <a:ext cx="22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0288" name="Line 16"/>
            <p:cNvSpPr>
              <a:spLocks noChangeShapeType="1"/>
            </p:cNvSpPr>
            <p:nvPr/>
          </p:nvSpPr>
          <p:spPr bwMode="auto">
            <a:xfrm>
              <a:off x="1697" y="2604"/>
              <a:ext cx="9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89" name="Oval 17"/>
            <p:cNvSpPr>
              <a:spLocks noChangeAspect="1" noChangeArrowheads="1"/>
            </p:cNvSpPr>
            <p:nvPr/>
          </p:nvSpPr>
          <p:spPr bwMode="auto">
            <a:xfrm>
              <a:off x="2688" y="2577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90" name="Oval 18"/>
            <p:cNvSpPr>
              <a:spLocks noChangeAspect="1" noChangeArrowheads="1"/>
            </p:cNvSpPr>
            <p:nvPr/>
          </p:nvSpPr>
          <p:spPr bwMode="auto">
            <a:xfrm>
              <a:off x="3965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91" name="Line 19"/>
            <p:cNvSpPr>
              <a:spLocks noChangeShapeType="1"/>
            </p:cNvSpPr>
            <p:nvPr/>
          </p:nvSpPr>
          <p:spPr bwMode="auto">
            <a:xfrm>
              <a:off x="1728" y="1592"/>
              <a:ext cx="979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92" name="Line 20"/>
            <p:cNvSpPr>
              <a:spLocks noChangeShapeType="1"/>
            </p:cNvSpPr>
            <p:nvPr/>
          </p:nvSpPr>
          <p:spPr bwMode="auto">
            <a:xfrm>
              <a:off x="2832" y="1626"/>
              <a:ext cx="0" cy="9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3984" y="1622"/>
              <a:ext cx="0" cy="45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Line 22"/>
            <p:cNvSpPr>
              <a:spLocks noChangeShapeType="1"/>
            </p:cNvSpPr>
            <p:nvPr/>
          </p:nvSpPr>
          <p:spPr bwMode="auto">
            <a:xfrm>
              <a:off x="2739" y="1591"/>
              <a:ext cx="6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95" name="Oval 23"/>
            <p:cNvSpPr>
              <a:spLocks noChangeAspect="1" noChangeArrowheads="1"/>
            </p:cNvSpPr>
            <p:nvPr/>
          </p:nvSpPr>
          <p:spPr bwMode="auto">
            <a:xfrm>
              <a:off x="2802" y="1566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96" name="Line 24"/>
            <p:cNvSpPr>
              <a:spLocks noChangeShapeType="1"/>
            </p:cNvSpPr>
            <p:nvPr/>
          </p:nvSpPr>
          <p:spPr bwMode="auto">
            <a:xfrm>
              <a:off x="2861" y="2608"/>
              <a:ext cx="5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97" name="Oval 25"/>
            <p:cNvSpPr>
              <a:spLocks noChangeAspect="1" noChangeArrowheads="1"/>
            </p:cNvSpPr>
            <p:nvPr/>
          </p:nvSpPr>
          <p:spPr bwMode="auto">
            <a:xfrm>
              <a:off x="3378" y="2577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98" name="Line 26"/>
            <p:cNvSpPr>
              <a:spLocks noChangeShapeType="1"/>
            </p:cNvSpPr>
            <p:nvPr/>
          </p:nvSpPr>
          <p:spPr bwMode="auto">
            <a:xfrm>
              <a:off x="3430" y="1591"/>
              <a:ext cx="5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299" name="Line 27"/>
            <p:cNvSpPr>
              <a:spLocks noChangeShapeType="1"/>
            </p:cNvSpPr>
            <p:nvPr/>
          </p:nvSpPr>
          <p:spPr bwMode="auto">
            <a:xfrm>
              <a:off x="2877" y="1592"/>
              <a:ext cx="49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00" name="Line 28"/>
            <p:cNvSpPr>
              <a:spLocks noChangeShapeType="1"/>
            </p:cNvSpPr>
            <p:nvPr/>
          </p:nvSpPr>
          <p:spPr bwMode="auto">
            <a:xfrm>
              <a:off x="2768" y="2604"/>
              <a:ext cx="40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01" name="Line 29"/>
            <p:cNvSpPr>
              <a:spLocks noChangeShapeType="1"/>
            </p:cNvSpPr>
            <p:nvPr/>
          </p:nvSpPr>
          <p:spPr bwMode="auto">
            <a:xfrm>
              <a:off x="2723" y="1626"/>
              <a:ext cx="0" cy="9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02" name="Line 30"/>
            <p:cNvSpPr>
              <a:spLocks noChangeShapeType="1"/>
            </p:cNvSpPr>
            <p:nvPr/>
          </p:nvSpPr>
          <p:spPr bwMode="auto">
            <a:xfrm>
              <a:off x="3408" y="1626"/>
              <a:ext cx="0" cy="9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0303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140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0304" name="Oval 32"/>
            <p:cNvSpPr>
              <a:spLocks noChangeAspect="1" noChangeArrowheads="1"/>
            </p:cNvSpPr>
            <p:nvPr/>
          </p:nvSpPr>
          <p:spPr bwMode="auto">
            <a:xfrm>
              <a:off x="3384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05" name="Oval 33"/>
            <p:cNvSpPr>
              <a:spLocks noChangeAspect="1" noChangeArrowheads="1"/>
            </p:cNvSpPr>
            <p:nvPr/>
          </p:nvSpPr>
          <p:spPr bwMode="auto">
            <a:xfrm>
              <a:off x="2814" y="2588"/>
              <a:ext cx="40" cy="3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06" name="Oval 34"/>
            <p:cNvSpPr>
              <a:spLocks noChangeAspect="1" noChangeArrowheads="1"/>
            </p:cNvSpPr>
            <p:nvPr/>
          </p:nvSpPr>
          <p:spPr bwMode="auto">
            <a:xfrm>
              <a:off x="2699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07" name="Oval 35"/>
            <p:cNvSpPr>
              <a:spLocks noChangeAspect="1" noChangeArrowheads="1"/>
            </p:cNvSpPr>
            <p:nvPr/>
          </p:nvSpPr>
          <p:spPr bwMode="auto">
            <a:xfrm>
              <a:off x="1656" y="2582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08" name="Line 36"/>
            <p:cNvSpPr>
              <a:spLocks noChangeShapeType="1"/>
            </p:cNvSpPr>
            <p:nvPr/>
          </p:nvSpPr>
          <p:spPr bwMode="auto">
            <a:xfrm>
              <a:off x="3408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09" name="Line 37"/>
            <p:cNvSpPr>
              <a:spLocks noChangeShapeType="1"/>
            </p:cNvSpPr>
            <p:nvPr/>
          </p:nvSpPr>
          <p:spPr bwMode="auto">
            <a:xfrm>
              <a:off x="2832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10" name="Line 38"/>
            <p:cNvSpPr>
              <a:spLocks noChangeShapeType="1"/>
            </p:cNvSpPr>
            <p:nvPr/>
          </p:nvSpPr>
          <p:spPr bwMode="auto">
            <a:xfrm>
              <a:off x="3984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11" name="Line 39"/>
            <p:cNvSpPr>
              <a:spLocks noChangeShapeType="1"/>
            </p:cNvSpPr>
            <p:nvPr/>
          </p:nvSpPr>
          <p:spPr bwMode="auto">
            <a:xfrm>
              <a:off x="2722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0312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126"/>
              <a:ext cx="31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0313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2126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0314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2140"/>
              <a:ext cx="31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0315" name="Line 43"/>
            <p:cNvSpPr>
              <a:spLocks noChangeShapeType="1"/>
            </p:cNvSpPr>
            <p:nvPr/>
          </p:nvSpPr>
          <p:spPr bwMode="auto">
            <a:xfrm>
              <a:off x="0" y="2817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0316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47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0317" name="Line 45"/>
            <p:cNvSpPr>
              <a:spLocks noChangeShapeType="1"/>
            </p:cNvSpPr>
            <p:nvPr/>
          </p:nvSpPr>
          <p:spPr bwMode="auto">
            <a:xfrm>
              <a:off x="1200" y="1440"/>
              <a:ext cx="0" cy="13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502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51816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02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638800"/>
            <a:ext cx="3368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027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4724400"/>
            <a:ext cx="21383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0279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0280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0318" name="Group 46"/>
          <p:cNvGrpSpPr>
            <a:grpSpLocks/>
          </p:cNvGrpSpPr>
          <p:nvPr/>
        </p:nvGrpSpPr>
        <p:grpSpPr bwMode="auto">
          <a:xfrm>
            <a:off x="0" y="0"/>
            <a:ext cx="9144000" cy="2286000"/>
            <a:chOff x="0" y="0"/>
            <a:chExt cx="5760" cy="1440"/>
          </a:xfrm>
        </p:grpSpPr>
        <p:sp>
          <p:nvSpPr>
            <p:cNvPr id="950334" name="Line 62"/>
            <p:cNvSpPr>
              <a:spLocks noChangeShapeType="1"/>
            </p:cNvSpPr>
            <p:nvPr/>
          </p:nvSpPr>
          <p:spPr bwMode="auto">
            <a:xfrm>
              <a:off x="3984" y="252"/>
              <a:ext cx="0" cy="45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19" name="Line 47"/>
            <p:cNvSpPr>
              <a:spLocks noChangeShapeType="1"/>
            </p:cNvSpPr>
            <p:nvPr/>
          </p:nvSpPr>
          <p:spPr bwMode="auto">
            <a:xfrm flipV="1">
              <a:off x="1680" y="96"/>
              <a:ext cx="0" cy="13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20" name="Line 48"/>
            <p:cNvSpPr>
              <a:spLocks noChangeShapeType="1"/>
            </p:cNvSpPr>
            <p:nvPr/>
          </p:nvSpPr>
          <p:spPr bwMode="auto">
            <a:xfrm>
              <a:off x="1488" y="727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21" name="Line 49"/>
            <p:cNvSpPr>
              <a:spLocks noChangeShapeType="1"/>
            </p:cNvSpPr>
            <p:nvPr/>
          </p:nvSpPr>
          <p:spPr bwMode="auto">
            <a:xfrm>
              <a:off x="3984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22" name="Line 50"/>
            <p:cNvSpPr>
              <a:spLocks noChangeShapeType="1"/>
            </p:cNvSpPr>
            <p:nvPr/>
          </p:nvSpPr>
          <p:spPr bwMode="auto">
            <a:xfrm rot="-5400000">
              <a:off x="1678" y="17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23" name="Line 51"/>
            <p:cNvSpPr>
              <a:spLocks noChangeShapeType="1"/>
            </p:cNvSpPr>
            <p:nvPr/>
          </p:nvSpPr>
          <p:spPr bwMode="auto">
            <a:xfrm rot="-5400000">
              <a:off x="1678" y="1187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0324" name="Picture 5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" y="769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0325" name="Picture 5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60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0326" name="Picture 5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172"/>
              <a:ext cx="22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0327" name="Line 55"/>
            <p:cNvSpPr>
              <a:spLocks noChangeShapeType="1"/>
            </p:cNvSpPr>
            <p:nvPr/>
          </p:nvSpPr>
          <p:spPr bwMode="auto">
            <a:xfrm>
              <a:off x="1690" y="1233"/>
              <a:ext cx="11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28" name="Oval 56"/>
            <p:cNvSpPr>
              <a:spLocks noChangeAspect="1" noChangeArrowheads="1"/>
            </p:cNvSpPr>
            <p:nvPr/>
          </p:nvSpPr>
          <p:spPr bwMode="auto">
            <a:xfrm>
              <a:off x="2802" y="1207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29" name="Oval 57"/>
            <p:cNvSpPr>
              <a:spLocks noChangeAspect="1" noChangeArrowheads="1"/>
            </p:cNvSpPr>
            <p:nvPr/>
          </p:nvSpPr>
          <p:spPr bwMode="auto">
            <a:xfrm>
              <a:off x="2813" y="201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30" name="Line 58"/>
            <p:cNvSpPr>
              <a:spLocks noChangeShapeType="1"/>
            </p:cNvSpPr>
            <p:nvPr/>
          </p:nvSpPr>
          <p:spPr bwMode="auto">
            <a:xfrm>
              <a:off x="2862" y="221"/>
              <a:ext cx="109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31" name="Oval 59"/>
            <p:cNvSpPr>
              <a:spLocks noChangeAspect="1" noChangeArrowheads="1"/>
            </p:cNvSpPr>
            <p:nvPr/>
          </p:nvSpPr>
          <p:spPr bwMode="auto">
            <a:xfrm>
              <a:off x="3959" y="201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32" name="Line 60"/>
            <p:cNvSpPr>
              <a:spLocks noChangeShapeType="1"/>
            </p:cNvSpPr>
            <p:nvPr/>
          </p:nvSpPr>
          <p:spPr bwMode="auto">
            <a:xfrm>
              <a:off x="1728" y="222"/>
              <a:ext cx="107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33" name="Line 61"/>
            <p:cNvSpPr>
              <a:spLocks noChangeShapeType="1"/>
            </p:cNvSpPr>
            <p:nvPr/>
          </p:nvSpPr>
          <p:spPr bwMode="auto">
            <a:xfrm>
              <a:off x="2832" y="256"/>
              <a:ext cx="0" cy="9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335" name="Oval 63"/>
            <p:cNvSpPr>
              <a:spLocks noChangeAspect="1" noChangeArrowheads="1"/>
            </p:cNvSpPr>
            <p:nvPr/>
          </p:nvSpPr>
          <p:spPr bwMode="auto">
            <a:xfrm>
              <a:off x="1656" y="1212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36" name="Line 64"/>
            <p:cNvSpPr>
              <a:spLocks noChangeShapeType="1"/>
            </p:cNvSpPr>
            <p:nvPr/>
          </p:nvSpPr>
          <p:spPr bwMode="auto">
            <a:xfrm>
              <a:off x="2832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0337" name="Picture 6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769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0338" name="Line 66"/>
            <p:cNvSpPr>
              <a:spLocks noChangeShapeType="1"/>
            </p:cNvSpPr>
            <p:nvPr/>
          </p:nvSpPr>
          <p:spPr bwMode="auto">
            <a:xfrm>
              <a:off x="0" y="1439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0339" name="Picture 6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55"/>
              <a:ext cx="28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0340" name="Line 68"/>
            <p:cNvSpPr>
              <a:spLocks noChangeShapeType="1"/>
            </p:cNvSpPr>
            <p:nvPr/>
          </p:nvSpPr>
          <p:spPr bwMode="auto">
            <a:xfrm>
              <a:off x="1200" y="0"/>
              <a:ext cx="0" cy="14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22425" y="6032500"/>
            <a:ext cx="728663" cy="596900"/>
            <a:chOff x="1622425" y="6032500"/>
            <a:chExt cx="728663" cy="596900"/>
          </a:xfrm>
        </p:grpSpPr>
        <p:pic>
          <p:nvPicPr>
            <p:cNvPr id="950276" name="Picture 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475" y="6032500"/>
              <a:ext cx="1143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0277" name="Picture 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425" y="6386513"/>
              <a:ext cx="728663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50345" name="Picture 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724400"/>
            <a:ext cx="18796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0341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1816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0342" name="Picture 7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5638800"/>
            <a:ext cx="3368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13600" y="6032500"/>
            <a:ext cx="177800" cy="596900"/>
            <a:chOff x="7213600" y="6032500"/>
            <a:chExt cx="177800" cy="596900"/>
          </a:xfrm>
        </p:grpSpPr>
        <p:pic>
          <p:nvPicPr>
            <p:cNvPr id="950343" name="Picture 7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25" y="6032500"/>
              <a:ext cx="1143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0344" name="Picture 7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6386513"/>
              <a:ext cx="177800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0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EE17-7E39-4A57-B40F-75796A723618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951298" name="Group 2"/>
          <p:cNvGrpSpPr>
            <a:grpSpLocks/>
          </p:cNvGrpSpPr>
          <p:nvPr/>
        </p:nvGrpSpPr>
        <p:grpSpPr bwMode="auto">
          <a:xfrm>
            <a:off x="152400" y="4724400"/>
            <a:ext cx="8843963" cy="1219200"/>
            <a:chOff x="96" y="2976"/>
            <a:chExt cx="5571" cy="768"/>
          </a:xfrm>
        </p:grpSpPr>
        <p:pic>
          <p:nvPicPr>
            <p:cNvPr id="951299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3312"/>
              <a:ext cx="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1300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" y="3591"/>
              <a:ext cx="11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1301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3312"/>
              <a:ext cx="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1302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" y="3591"/>
              <a:ext cx="45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1303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976"/>
              <a:ext cx="134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1304" name="Picture 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" y="2976"/>
              <a:ext cx="118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5130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60325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130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6386513"/>
            <a:ext cx="72866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1307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4724400"/>
            <a:ext cx="21383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130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09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Line 14"/>
          <p:cNvSpPr>
            <a:spLocks noChangeShapeType="1"/>
          </p:cNvSpPr>
          <p:nvPr/>
        </p:nvSpPr>
        <p:spPr bwMode="auto">
          <a:xfrm flipV="1">
            <a:off x="2667000" y="2327275"/>
            <a:ext cx="0" cy="2074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>
            <a:off x="2362200" y="3330575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rot="-5400000">
            <a:off x="2663825" y="24542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13" name="Line 17"/>
          <p:cNvSpPr>
            <a:spLocks noChangeShapeType="1"/>
          </p:cNvSpPr>
          <p:nvPr/>
        </p:nvSpPr>
        <p:spPr bwMode="auto">
          <a:xfrm rot="-5400000">
            <a:off x="2663825" y="40608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1314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046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131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5425"/>
            <a:ext cx="3492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1316" name="Line 20"/>
          <p:cNvSpPr>
            <a:spLocks noChangeShapeType="1"/>
          </p:cNvSpPr>
          <p:nvPr/>
        </p:nvSpPr>
        <p:spPr bwMode="auto">
          <a:xfrm>
            <a:off x="2693988" y="4133850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17" name="Oval 21"/>
          <p:cNvSpPr>
            <a:spLocks noChangeAspect="1" noChangeArrowheads="1"/>
          </p:cNvSpPr>
          <p:nvPr/>
        </p:nvSpPr>
        <p:spPr bwMode="auto">
          <a:xfrm>
            <a:off x="4267200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8" name="Oval 22"/>
          <p:cNvSpPr>
            <a:spLocks noChangeAspect="1" noChangeArrowheads="1"/>
          </p:cNvSpPr>
          <p:nvPr/>
        </p:nvSpPr>
        <p:spPr bwMode="auto">
          <a:xfrm>
            <a:off x="6294438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9" name="Line 23"/>
          <p:cNvSpPr>
            <a:spLocks noChangeShapeType="1"/>
          </p:cNvSpPr>
          <p:nvPr/>
        </p:nvSpPr>
        <p:spPr bwMode="auto">
          <a:xfrm>
            <a:off x="2743200" y="2527300"/>
            <a:ext cx="1554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20" name="Line 24"/>
          <p:cNvSpPr>
            <a:spLocks noChangeShapeType="1"/>
          </p:cNvSpPr>
          <p:nvPr/>
        </p:nvSpPr>
        <p:spPr bwMode="auto">
          <a:xfrm>
            <a:off x="4495800" y="2581275"/>
            <a:ext cx="0" cy="1517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21" name="Line 25"/>
          <p:cNvSpPr>
            <a:spLocks noChangeShapeType="1"/>
          </p:cNvSpPr>
          <p:nvPr/>
        </p:nvSpPr>
        <p:spPr bwMode="auto">
          <a:xfrm>
            <a:off x="6324600" y="2574925"/>
            <a:ext cx="0" cy="7223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22" name="Line 26"/>
          <p:cNvSpPr>
            <a:spLocks noChangeShapeType="1"/>
          </p:cNvSpPr>
          <p:nvPr/>
        </p:nvSpPr>
        <p:spPr bwMode="auto">
          <a:xfrm>
            <a:off x="4348163" y="2525713"/>
            <a:ext cx="10001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23" name="Oval 27"/>
          <p:cNvSpPr>
            <a:spLocks noChangeAspect="1" noChangeArrowheads="1"/>
          </p:cNvSpPr>
          <p:nvPr/>
        </p:nvSpPr>
        <p:spPr bwMode="auto">
          <a:xfrm>
            <a:off x="4448175" y="2486025"/>
            <a:ext cx="92075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24" name="Line 28"/>
          <p:cNvSpPr>
            <a:spLocks noChangeShapeType="1"/>
          </p:cNvSpPr>
          <p:nvPr/>
        </p:nvSpPr>
        <p:spPr bwMode="auto">
          <a:xfrm>
            <a:off x="4541838" y="4140200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25" name="Oval 29"/>
          <p:cNvSpPr>
            <a:spLocks noChangeAspect="1" noChangeArrowheads="1"/>
          </p:cNvSpPr>
          <p:nvPr/>
        </p:nvSpPr>
        <p:spPr bwMode="auto">
          <a:xfrm>
            <a:off x="5362575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26" name="Line 30"/>
          <p:cNvSpPr>
            <a:spLocks noChangeShapeType="1"/>
          </p:cNvSpPr>
          <p:nvPr/>
        </p:nvSpPr>
        <p:spPr bwMode="auto">
          <a:xfrm>
            <a:off x="5445125" y="25257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27" name="Line 31"/>
          <p:cNvSpPr>
            <a:spLocks noChangeShapeType="1"/>
          </p:cNvSpPr>
          <p:nvPr/>
        </p:nvSpPr>
        <p:spPr bwMode="auto">
          <a:xfrm>
            <a:off x="4567238" y="2527300"/>
            <a:ext cx="785812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28" name="Line 32"/>
          <p:cNvSpPr>
            <a:spLocks noChangeShapeType="1"/>
          </p:cNvSpPr>
          <p:nvPr/>
        </p:nvSpPr>
        <p:spPr bwMode="auto">
          <a:xfrm>
            <a:off x="4394200" y="4133850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29" name="Line 33"/>
          <p:cNvSpPr>
            <a:spLocks noChangeShapeType="1"/>
          </p:cNvSpPr>
          <p:nvPr/>
        </p:nvSpPr>
        <p:spPr bwMode="auto">
          <a:xfrm>
            <a:off x="4322763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30" name="Line 34"/>
          <p:cNvSpPr>
            <a:spLocks noChangeShapeType="1"/>
          </p:cNvSpPr>
          <p:nvPr/>
        </p:nvSpPr>
        <p:spPr bwMode="auto">
          <a:xfrm>
            <a:off x="5410200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1331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9725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1332" name="Oval 36"/>
          <p:cNvSpPr>
            <a:spLocks noChangeAspect="1" noChangeArrowheads="1"/>
          </p:cNvSpPr>
          <p:nvPr/>
        </p:nvSpPr>
        <p:spPr bwMode="auto">
          <a:xfrm>
            <a:off x="5372100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33" name="Oval 37"/>
          <p:cNvSpPr>
            <a:spLocks noChangeAspect="1" noChangeArrowheads="1"/>
          </p:cNvSpPr>
          <p:nvPr/>
        </p:nvSpPr>
        <p:spPr bwMode="auto">
          <a:xfrm>
            <a:off x="4467225" y="4108450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34" name="Oval 38"/>
          <p:cNvSpPr>
            <a:spLocks noChangeAspect="1" noChangeArrowheads="1"/>
          </p:cNvSpPr>
          <p:nvPr/>
        </p:nvSpPr>
        <p:spPr bwMode="auto">
          <a:xfrm>
            <a:off x="4284663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35" name="Oval 39"/>
          <p:cNvSpPr>
            <a:spLocks noChangeAspect="1" noChangeArrowheads="1"/>
          </p:cNvSpPr>
          <p:nvPr/>
        </p:nvSpPr>
        <p:spPr bwMode="auto">
          <a:xfrm>
            <a:off x="2628900" y="409892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36" name="Line 40"/>
          <p:cNvSpPr>
            <a:spLocks noChangeShapeType="1"/>
          </p:cNvSpPr>
          <p:nvPr/>
        </p:nvSpPr>
        <p:spPr bwMode="auto">
          <a:xfrm>
            <a:off x="54102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37" name="Line 41"/>
          <p:cNvSpPr>
            <a:spLocks noChangeShapeType="1"/>
          </p:cNvSpPr>
          <p:nvPr/>
        </p:nvSpPr>
        <p:spPr bwMode="auto">
          <a:xfrm>
            <a:off x="44958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38" name="Line 42"/>
          <p:cNvSpPr>
            <a:spLocks noChangeShapeType="1"/>
          </p:cNvSpPr>
          <p:nvPr/>
        </p:nvSpPr>
        <p:spPr bwMode="auto">
          <a:xfrm>
            <a:off x="63246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39" name="Line 43"/>
          <p:cNvSpPr>
            <a:spLocks noChangeShapeType="1"/>
          </p:cNvSpPr>
          <p:nvPr/>
        </p:nvSpPr>
        <p:spPr bwMode="auto">
          <a:xfrm>
            <a:off x="4321175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1340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375025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1341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750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1342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397250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1343" name="Line 47"/>
          <p:cNvSpPr>
            <a:spLocks noChangeShapeType="1"/>
          </p:cNvSpPr>
          <p:nvPr/>
        </p:nvSpPr>
        <p:spPr bwMode="auto">
          <a:xfrm>
            <a:off x="0" y="44719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1344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9613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1345" name="Line 49"/>
          <p:cNvSpPr>
            <a:spLocks noChangeShapeType="1"/>
          </p:cNvSpPr>
          <p:nvPr/>
        </p:nvSpPr>
        <p:spPr bwMode="auto">
          <a:xfrm>
            <a:off x="1905000" y="2286000"/>
            <a:ext cx="0" cy="2209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46" name="Line 50"/>
          <p:cNvSpPr>
            <a:spLocks noChangeShapeType="1"/>
          </p:cNvSpPr>
          <p:nvPr/>
        </p:nvSpPr>
        <p:spPr bwMode="auto">
          <a:xfrm flipV="1">
            <a:off x="2667000" y="152400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47" name="Line 51"/>
          <p:cNvSpPr>
            <a:spLocks noChangeShapeType="1"/>
          </p:cNvSpPr>
          <p:nvPr/>
        </p:nvSpPr>
        <p:spPr bwMode="auto">
          <a:xfrm>
            <a:off x="2362200" y="1154113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48" name="Line 52"/>
          <p:cNvSpPr>
            <a:spLocks noChangeShapeType="1"/>
          </p:cNvSpPr>
          <p:nvPr/>
        </p:nvSpPr>
        <p:spPr bwMode="auto">
          <a:xfrm>
            <a:off x="6324600" y="1089025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49" name="Line 53"/>
          <p:cNvSpPr>
            <a:spLocks noChangeShapeType="1"/>
          </p:cNvSpPr>
          <p:nvPr/>
        </p:nvSpPr>
        <p:spPr bwMode="auto">
          <a:xfrm rot="-5400000">
            <a:off x="2663825" y="279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50" name="Line 54"/>
          <p:cNvSpPr>
            <a:spLocks noChangeShapeType="1"/>
          </p:cNvSpPr>
          <p:nvPr/>
        </p:nvSpPr>
        <p:spPr bwMode="auto">
          <a:xfrm rot="-5400000">
            <a:off x="2663825" y="18843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1351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2207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1352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400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1353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60550"/>
            <a:ext cx="349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1354" name="Line 58"/>
          <p:cNvSpPr>
            <a:spLocks noChangeShapeType="1"/>
          </p:cNvSpPr>
          <p:nvPr/>
        </p:nvSpPr>
        <p:spPr bwMode="auto">
          <a:xfrm>
            <a:off x="2682875" y="1957388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55" name="Oval 59"/>
          <p:cNvSpPr>
            <a:spLocks noChangeAspect="1" noChangeArrowheads="1"/>
          </p:cNvSpPr>
          <p:nvPr/>
        </p:nvSpPr>
        <p:spPr bwMode="auto">
          <a:xfrm>
            <a:off x="4448175" y="1916113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56" name="Oval 60"/>
          <p:cNvSpPr>
            <a:spLocks noChangeAspect="1" noChangeArrowheads="1"/>
          </p:cNvSpPr>
          <p:nvPr/>
        </p:nvSpPr>
        <p:spPr bwMode="auto">
          <a:xfrm>
            <a:off x="4465638" y="319088"/>
            <a:ext cx="63500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57" name="Line 61"/>
          <p:cNvSpPr>
            <a:spLocks noChangeShapeType="1"/>
          </p:cNvSpPr>
          <p:nvPr/>
        </p:nvSpPr>
        <p:spPr bwMode="auto">
          <a:xfrm>
            <a:off x="4543425" y="350838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58" name="Oval 62"/>
          <p:cNvSpPr>
            <a:spLocks noChangeAspect="1" noChangeArrowheads="1"/>
          </p:cNvSpPr>
          <p:nvPr/>
        </p:nvSpPr>
        <p:spPr bwMode="auto">
          <a:xfrm>
            <a:off x="6284913" y="319088"/>
            <a:ext cx="63500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59" name="Line 63"/>
          <p:cNvSpPr>
            <a:spLocks noChangeShapeType="1"/>
          </p:cNvSpPr>
          <p:nvPr/>
        </p:nvSpPr>
        <p:spPr bwMode="auto">
          <a:xfrm>
            <a:off x="2743200" y="352425"/>
            <a:ext cx="170021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60" name="Line 64"/>
          <p:cNvSpPr>
            <a:spLocks noChangeShapeType="1"/>
          </p:cNvSpPr>
          <p:nvPr/>
        </p:nvSpPr>
        <p:spPr bwMode="auto">
          <a:xfrm>
            <a:off x="4495800" y="406400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61" name="Line 65"/>
          <p:cNvSpPr>
            <a:spLocks noChangeShapeType="1"/>
          </p:cNvSpPr>
          <p:nvPr/>
        </p:nvSpPr>
        <p:spPr bwMode="auto">
          <a:xfrm>
            <a:off x="6324600" y="400050"/>
            <a:ext cx="0" cy="7223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62" name="Oval 66"/>
          <p:cNvSpPr>
            <a:spLocks noChangeAspect="1" noChangeArrowheads="1"/>
          </p:cNvSpPr>
          <p:nvPr/>
        </p:nvSpPr>
        <p:spPr bwMode="auto">
          <a:xfrm>
            <a:off x="2628900" y="1924050"/>
            <a:ext cx="63500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63" name="Line 67"/>
          <p:cNvSpPr>
            <a:spLocks noChangeShapeType="1"/>
          </p:cNvSpPr>
          <p:nvPr/>
        </p:nvSpPr>
        <p:spPr bwMode="auto">
          <a:xfrm>
            <a:off x="4495800" y="1089025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1364" name="Picture 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20788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1365" name="Line 69"/>
          <p:cNvSpPr>
            <a:spLocks noChangeShapeType="1"/>
          </p:cNvSpPr>
          <p:nvPr/>
        </p:nvSpPr>
        <p:spPr bwMode="auto">
          <a:xfrm>
            <a:off x="0" y="22844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1366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9813"/>
            <a:ext cx="4556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1367" name="Line 71"/>
          <p:cNvSpPr>
            <a:spLocks noChangeShapeType="1"/>
          </p:cNvSpPr>
          <p:nvPr/>
        </p:nvSpPr>
        <p:spPr bwMode="auto">
          <a:xfrm>
            <a:off x="1905000" y="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1368" name="Picture 7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0325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1369" name="Picture 7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6386513"/>
            <a:ext cx="1778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1370" name="Picture 7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724400"/>
            <a:ext cx="18796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1371" name="Picture 7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1166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1372" name="Line 76"/>
          <p:cNvSpPr>
            <a:spLocks noChangeShapeType="1"/>
          </p:cNvSpPr>
          <p:nvPr/>
        </p:nvSpPr>
        <p:spPr bwMode="auto">
          <a:xfrm>
            <a:off x="6727825" y="4495800"/>
            <a:ext cx="0" cy="2362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73" name="Line 77"/>
          <p:cNvSpPr>
            <a:spLocks noChangeShapeType="1"/>
          </p:cNvSpPr>
          <p:nvPr/>
        </p:nvSpPr>
        <p:spPr bwMode="auto">
          <a:xfrm>
            <a:off x="1905000" y="5105400"/>
            <a:ext cx="0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74" name="Line 78"/>
          <p:cNvSpPr>
            <a:spLocks noChangeShapeType="1"/>
          </p:cNvSpPr>
          <p:nvPr/>
        </p:nvSpPr>
        <p:spPr bwMode="auto">
          <a:xfrm flipV="1">
            <a:off x="1905000" y="46482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75" name="Line 79"/>
          <p:cNvSpPr>
            <a:spLocks noChangeShapeType="1"/>
          </p:cNvSpPr>
          <p:nvPr/>
        </p:nvSpPr>
        <p:spPr bwMode="auto">
          <a:xfrm>
            <a:off x="2438400" y="4679950"/>
            <a:ext cx="0" cy="4206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76" name="Line 80"/>
          <p:cNvSpPr>
            <a:spLocks noChangeShapeType="1"/>
          </p:cNvSpPr>
          <p:nvPr/>
        </p:nvSpPr>
        <p:spPr bwMode="auto">
          <a:xfrm flipH="1">
            <a:off x="1905000" y="51054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77" name="Line 81"/>
          <p:cNvSpPr>
            <a:spLocks noChangeShapeType="1"/>
          </p:cNvSpPr>
          <p:nvPr/>
        </p:nvSpPr>
        <p:spPr bwMode="auto">
          <a:xfrm>
            <a:off x="1905000" y="44196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09167 1.11111E-6 " pathEditMode="relative" ptsTypes="AA">
                                      <p:cBhvr>
                                        <p:cTn id="6" dur="500" fill="hold"/>
                                        <p:tgtEl>
                                          <p:spTgt spid="951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09167 1.11111E-6 " pathEditMode="relative" ptsTypes="AA">
                                      <p:cBhvr>
                                        <p:cTn id="8" dur="500" fill="hold"/>
                                        <p:tgtEl>
                                          <p:spTgt spid="951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0833 -0.11111 " pathEditMode="relative" ptsTypes="AA">
                                      <p:cBhvr>
                                        <p:cTn id="10" dur="500" fill="hold"/>
                                        <p:tgtEl>
                                          <p:spTgt spid="95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8333 -0.11111 " pathEditMode="relative" ptsTypes="AA">
                                      <p:cBhvr>
                                        <p:cTn id="12" dur="500" fill="hold"/>
                                        <p:tgtEl>
                                          <p:spTgt spid="95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10886 -0.0932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51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-4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7639 -0.0932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51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72" grpId="0" animBg="1"/>
      <p:bldP spid="951373" grpId="0" animBg="1"/>
      <p:bldP spid="951374" grpId="0" animBg="1"/>
      <p:bldP spid="951375" grpId="0" animBg="1"/>
      <p:bldP spid="951376" grpId="0" animBg="1"/>
      <p:bldP spid="9513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7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1166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2578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700713"/>
            <a:ext cx="7286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602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4960938"/>
            <a:ext cx="3305175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6764-3A4C-4EA6-99B8-04AF13F581B7}" type="slidenum">
              <a:rPr lang="en-US"/>
              <a:pPr/>
              <a:t>13</a:t>
            </a:fld>
            <a:endParaRPr lang="en-US"/>
          </a:p>
        </p:txBody>
      </p:sp>
      <p:pic>
        <p:nvPicPr>
          <p:cNvPr id="958599" name="Picture 1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1383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600" name="Picture 1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4724400"/>
            <a:ext cx="18796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597" name="Picture 1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79963"/>
            <a:ext cx="284163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8575" name="Line 111"/>
          <p:cNvSpPr>
            <a:spLocks noChangeShapeType="1"/>
          </p:cNvSpPr>
          <p:nvPr/>
        </p:nvSpPr>
        <p:spPr bwMode="auto">
          <a:xfrm flipV="1">
            <a:off x="2667000" y="152400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76" name="Line 112"/>
          <p:cNvSpPr>
            <a:spLocks noChangeShapeType="1"/>
          </p:cNvSpPr>
          <p:nvPr/>
        </p:nvSpPr>
        <p:spPr bwMode="auto">
          <a:xfrm>
            <a:off x="2362200" y="1154113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77" name="Line 113"/>
          <p:cNvSpPr>
            <a:spLocks noChangeShapeType="1"/>
          </p:cNvSpPr>
          <p:nvPr/>
        </p:nvSpPr>
        <p:spPr bwMode="auto">
          <a:xfrm>
            <a:off x="6324600" y="1089025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78" name="Line 114"/>
          <p:cNvSpPr>
            <a:spLocks noChangeShapeType="1"/>
          </p:cNvSpPr>
          <p:nvPr/>
        </p:nvSpPr>
        <p:spPr bwMode="auto">
          <a:xfrm rot="-5400000">
            <a:off x="2663825" y="279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79" name="Line 115"/>
          <p:cNvSpPr>
            <a:spLocks noChangeShapeType="1"/>
          </p:cNvSpPr>
          <p:nvPr/>
        </p:nvSpPr>
        <p:spPr bwMode="auto">
          <a:xfrm rot="-5400000">
            <a:off x="2663825" y="18843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8580" name="Picture 1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2207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581" name="Picture 1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400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582" name="Picture 1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60550"/>
            <a:ext cx="349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583" name="Line 119"/>
          <p:cNvSpPr>
            <a:spLocks noChangeShapeType="1"/>
          </p:cNvSpPr>
          <p:nvPr/>
        </p:nvSpPr>
        <p:spPr bwMode="auto">
          <a:xfrm>
            <a:off x="2682875" y="1957388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84" name="Oval 120"/>
          <p:cNvSpPr>
            <a:spLocks noChangeAspect="1" noChangeArrowheads="1"/>
          </p:cNvSpPr>
          <p:nvPr/>
        </p:nvSpPr>
        <p:spPr bwMode="auto">
          <a:xfrm>
            <a:off x="4448175" y="1916113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85" name="Oval 121"/>
          <p:cNvSpPr>
            <a:spLocks noChangeAspect="1" noChangeArrowheads="1"/>
          </p:cNvSpPr>
          <p:nvPr/>
        </p:nvSpPr>
        <p:spPr bwMode="auto">
          <a:xfrm>
            <a:off x="4465638" y="319088"/>
            <a:ext cx="63500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86" name="Line 122"/>
          <p:cNvSpPr>
            <a:spLocks noChangeShapeType="1"/>
          </p:cNvSpPr>
          <p:nvPr/>
        </p:nvSpPr>
        <p:spPr bwMode="auto">
          <a:xfrm>
            <a:off x="4543425" y="350838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87" name="Oval 123"/>
          <p:cNvSpPr>
            <a:spLocks noChangeAspect="1" noChangeArrowheads="1"/>
          </p:cNvSpPr>
          <p:nvPr/>
        </p:nvSpPr>
        <p:spPr bwMode="auto">
          <a:xfrm>
            <a:off x="6284913" y="319088"/>
            <a:ext cx="63500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88" name="Line 124"/>
          <p:cNvSpPr>
            <a:spLocks noChangeShapeType="1"/>
          </p:cNvSpPr>
          <p:nvPr/>
        </p:nvSpPr>
        <p:spPr bwMode="auto">
          <a:xfrm>
            <a:off x="2743200" y="352425"/>
            <a:ext cx="170021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89" name="Line 125"/>
          <p:cNvSpPr>
            <a:spLocks noChangeShapeType="1"/>
          </p:cNvSpPr>
          <p:nvPr/>
        </p:nvSpPr>
        <p:spPr bwMode="auto">
          <a:xfrm>
            <a:off x="4495800" y="406400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90" name="Line 126"/>
          <p:cNvSpPr>
            <a:spLocks noChangeShapeType="1"/>
          </p:cNvSpPr>
          <p:nvPr/>
        </p:nvSpPr>
        <p:spPr bwMode="auto">
          <a:xfrm>
            <a:off x="6324600" y="400050"/>
            <a:ext cx="0" cy="7223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91" name="Oval 127"/>
          <p:cNvSpPr>
            <a:spLocks noChangeAspect="1" noChangeArrowheads="1"/>
          </p:cNvSpPr>
          <p:nvPr/>
        </p:nvSpPr>
        <p:spPr bwMode="auto">
          <a:xfrm>
            <a:off x="2628900" y="1924050"/>
            <a:ext cx="63500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92" name="Line 128"/>
          <p:cNvSpPr>
            <a:spLocks noChangeShapeType="1"/>
          </p:cNvSpPr>
          <p:nvPr/>
        </p:nvSpPr>
        <p:spPr bwMode="auto">
          <a:xfrm>
            <a:off x="4495800" y="1089025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8593" name="Picture 1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20788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594" name="Line 130"/>
          <p:cNvSpPr>
            <a:spLocks noChangeShapeType="1"/>
          </p:cNvSpPr>
          <p:nvPr/>
        </p:nvSpPr>
        <p:spPr bwMode="auto">
          <a:xfrm>
            <a:off x="0" y="22844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8595" name="Picture 1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9813"/>
            <a:ext cx="4556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596" name="Line 132"/>
          <p:cNvSpPr>
            <a:spLocks noChangeShapeType="1"/>
          </p:cNvSpPr>
          <p:nvPr/>
        </p:nvSpPr>
        <p:spPr bwMode="auto">
          <a:xfrm>
            <a:off x="1905000" y="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8468" name="Picture 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52578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469" name="Picture 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700713"/>
            <a:ext cx="1778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497" name="Line 33"/>
          <p:cNvSpPr>
            <a:spLocks noChangeShapeType="1"/>
          </p:cNvSpPr>
          <p:nvPr/>
        </p:nvSpPr>
        <p:spPr bwMode="auto">
          <a:xfrm flipV="1">
            <a:off x="2667000" y="2327275"/>
            <a:ext cx="0" cy="2074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498" name="Line 34"/>
          <p:cNvSpPr>
            <a:spLocks noChangeShapeType="1"/>
          </p:cNvSpPr>
          <p:nvPr/>
        </p:nvSpPr>
        <p:spPr bwMode="auto">
          <a:xfrm>
            <a:off x="2362200" y="3330575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499" name="Line 35"/>
          <p:cNvSpPr>
            <a:spLocks noChangeShapeType="1"/>
          </p:cNvSpPr>
          <p:nvPr/>
        </p:nvSpPr>
        <p:spPr bwMode="auto">
          <a:xfrm rot="-5400000">
            <a:off x="2663825" y="24542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00" name="Line 36"/>
          <p:cNvSpPr>
            <a:spLocks noChangeShapeType="1"/>
          </p:cNvSpPr>
          <p:nvPr/>
        </p:nvSpPr>
        <p:spPr bwMode="auto">
          <a:xfrm rot="-5400000">
            <a:off x="2663825" y="40608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8501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046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502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5425"/>
            <a:ext cx="3492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503" name="Line 39"/>
          <p:cNvSpPr>
            <a:spLocks noChangeShapeType="1"/>
          </p:cNvSpPr>
          <p:nvPr/>
        </p:nvSpPr>
        <p:spPr bwMode="auto">
          <a:xfrm>
            <a:off x="2693988" y="4133850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04" name="Oval 40"/>
          <p:cNvSpPr>
            <a:spLocks noChangeAspect="1" noChangeArrowheads="1"/>
          </p:cNvSpPr>
          <p:nvPr/>
        </p:nvSpPr>
        <p:spPr bwMode="auto">
          <a:xfrm>
            <a:off x="4267200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05" name="Oval 41"/>
          <p:cNvSpPr>
            <a:spLocks noChangeAspect="1" noChangeArrowheads="1"/>
          </p:cNvSpPr>
          <p:nvPr/>
        </p:nvSpPr>
        <p:spPr bwMode="auto">
          <a:xfrm>
            <a:off x="6294438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06" name="Line 42"/>
          <p:cNvSpPr>
            <a:spLocks noChangeShapeType="1"/>
          </p:cNvSpPr>
          <p:nvPr/>
        </p:nvSpPr>
        <p:spPr bwMode="auto">
          <a:xfrm>
            <a:off x="2743200" y="2527300"/>
            <a:ext cx="1554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07" name="Line 43"/>
          <p:cNvSpPr>
            <a:spLocks noChangeShapeType="1"/>
          </p:cNvSpPr>
          <p:nvPr/>
        </p:nvSpPr>
        <p:spPr bwMode="auto">
          <a:xfrm>
            <a:off x="4495800" y="2581275"/>
            <a:ext cx="0" cy="1517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08" name="Line 44"/>
          <p:cNvSpPr>
            <a:spLocks noChangeShapeType="1"/>
          </p:cNvSpPr>
          <p:nvPr/>
        </p:nvSpPr>
        <p:spPr bwMode="auto">
          <a:xfrm>
            <a:off x="6324600" y="2574925"/>
            <a:ext cx="0" cy="7223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09" name="Line 45"/>
          <p:cNvSpPr>
            <a:spLocks noChangeShapeType="1"/>
          </p:cNvSpPr>
          <p:nvPr/>
        </p:nvSpPr>
        <p:spPr bwMode="auto">
          <a:xfrm>
            <a:off x="4348163" y="2525713"/>
            <a:ext cx="10001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10" name="Oval 46"/>
          <p:cNvSpPr>
            <a:spLocks noChangeAspect="1" noChangeArrowheads="1"/>
          </p:cNvSpPr>
          <p:nvPr/>
        </p:nvSpPr>
        <p:spPr bwMode="auto">
          <a:xfrm>
            <a:off x="4448175" y="2486025"/>
            <a:ext cx="92075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11" name="Line 47"/>
          <p:cNvSpPr>
            <a:spLocks noChangeShapeType="1"/>
          </p:cNvSpPr>
          <p:nvPr/>
        </p:nvSpPr>
        <p:spPr bwMode="auto">
          <a:xfrm>
            <a:off x="4541838" y="4140200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12" name="Oval 48"/>
          <p:cNvSpPr>
            <a:spLocks noChangeAspect="1" noChangeArrowheads="1"/>
          </p:cNvSpPr>
          <p:nvPr/>
        </p:nvSpPr>
        <p:spPr bwMode="auto">
          <a:xfrm>
            <a:off x="5362575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13" name="Line 49"/>
          <p:cNvSpPr>
            <a:spLocks noChangeShapeType="1"/>
          </p:cNvSpPr>
          <p:nvPr/>
        </p:nvSpPr>
        <p:spPr bwMode="auto">
          <a:xfrm>
            <a:off x="5445125" y="25257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14" name="Line 50"/>
          <p:cNvSpPr>
            <a:spLocks noChangeShapeType="1"/>
          </p:cNvSpPr>
          <p:nvPr/>
        </p:nvSpPr>
        <p:spPr bwMode="auto">
          <a:xfrm>
            <a:off x="4567238" y="2527300"/>
            <a:ext cx="785812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15" name="Line 51"/>
          <p:cNvSpPr>
            <a:spLocks noChangeShapeType="1"/>
          </p:cNvSpPr>
          <p:nvPr/>
        </p:nvSpPr>
        <p:spPr bwMode="auto">
          <a:xfrm>
            <a:off x="4394200" y="4133850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16" name="Line 52"/>
          <p:cNvSpPr>
            <a:spLocks noChangeShapeType="1"/>
          </p:cNvSpPr>
          <p:nvPr/>
        </p:nvSpPr>
        <p:spPr bwMode="auto">
          <a:xfrm>
            <a:off x="4322763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17" name="Line 53"/>
          <p:cNvSpPr>
            <a:spLocks noChangeShapeType="1"/>
          </p:cNvSpPr>
          <p:nvPr/>
        </p:nvSpPr>
        <p:spPr bwMode="auto">
          <a:xfrm>
            <a:off x="5410200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8518" name="Picture 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9725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519" name="Oval 55"/>
          <p:cNvSpPr>
            <a:spLocks noChangeAspect="1" noChangeArrowheads="1"/>
          </p:cNvSpPr>
          <p:nvPr/>
        </p:nvSpPr>
        <p:spPr bwMode="auto">
          <a:xfrm>
            <a:off x="5372100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20" name="Oval 56"/>
          <p:cNvSpPr>
            <a:spLocks noChangeAspect="1" noChangeArrowheads="1"/>
          </p:cNvSpPr>
          <p:nvPr/>
        </p:nvSpPr>
        <p:spPr bwMode="auto">
          <a:xfrm>
            <a:off x="4467225" y="4108450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21" name="Oval 57"/>
          <p:cNvSpPr>
            <a:spLocks noChangeAspect="1" noChangeArrowheads="1"/>
          </p:cNvSpPr>
          <p:nvPr/>
        </p:nvSpPr>
        <p:spPr bwMode="auto">
          <a:xfrm>
            <a:off x="4284663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22" name="Oval 58"/>
          <p:cNvSpPr>
            <a:spLocks noChangeAspect="1" noChangeArrowheads="1"/>
          </p:cNvSpPr>
          <p:nvPr/>
        </p:nvSpPr>
        <p:spPr bwMode="auto">
          <a:xfrm>
            <a:off x="2628900" y="409892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23" name="Line 59"/>
          <p:cNvSpPr>
            <a:spLocks noChangeShapeType="1"/>
          </p:cNvSpPr>
          <p:nvPr/>
        </p:nvSpPr>
        <p:spPr bwMode="auto">
          <a:xfrm>
            <a:off x="54102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24" name="Line 60"/>
          <p:cNvSpPr>
            <a:spLocks noChangeShapeType="1"/>
          </p:cNvSpPr>
          <p:nvPr/>
        </p:nvSpPr>
        <p:spPr bwMode="auto">
          <a:xfrm>
            <a:off x="44958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25" name="Line 61"/>
          <p:cNvSpPr>
            <a:spLocks noChangeShapeType="1"/>
          </p:cNvSpPr>
          <p:nvPr/>
        </p:nvSpPr>
        <p:spPr bwMode="auto">
          <a:xfrm>
            <a:off x="63246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26" name="Line 62"/>
          <p:cNvSpPr>
            <a:spLocks noChangeShapeType="1"/>
          </p:cNvSpPr>
          <p:nvPr/>
        </p:nvSpPr>
        <p:spPr bwMode="auto">
          <a:xfrm>
            <a:off x="4321175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8527" name="Picture 6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375025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528" name="Picture 6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750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529" name="Picture 6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397250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530" name="Line 66"/>
          <p:cNvSpPr>
            <a:spLocks noChangeShapeType="1"/>
          </p:cNvSpPr>
          <p:nvPr/>
        </p:nvSpPr>
        <p:spPr bwMode="auto">
          <a:xfrm>
            <a:off x="0" y="44719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31" name="Line 67"/>
          <p:cNvSpPr>
            <a:spLocks noChangeShapeType="1"/>
          </p:cNvSpPr>
          <p:nvPr/>
        </p:nvSpPr>
        <p:spPr bwMode="auto">
          <a:xfrm flipV="1">
            <a:off x="2667000" y="4708525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32" name="Line 68"/>
          <p:cNvSpPr>
            <a:spLocks noChangeShapeType="1"/>
          </p:cNvSpPr>
          <p:nvPr/>
        </p:nvSpPr>
        <p:spPr bwMode="auto">
          <a:xfrm>
            <a:off x="2362200" y="571023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33" name="Line 69"/>
          <p:cNvSpPr>
            <a:spLocks noChangeShapeType="1"/>
          </p:cNvSpPr>
          <p:nvPr/>
        </p:nvSpPr>
        <p:spPr bwMode="auto">
          <a:xfrm>
            <a:off x="63246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34" name="Line 70"/>
          <p:cNvSpPr>
            <a:spLocks noChangeShapeType="1"/>
          </p:cNvSpPr>
          <p:nvPr/>
        </p:nvSpPr>
        <p:spPr bwMode="auto">
          <a:xfrm rot="-5400000">
            <a:off x="2663825" y="62785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8535" name="Picture 7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77691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536" name="Line 72"/>
          <p:cNvSpPr>
            <a:spLocks noChangeShapeType="1"/>
          </p:cNvSpPr>
          <p:nvPr/>
        </p:nvSpPr>
        <p:spPr bwMode="auto">
          <a:xfrm>
            <a:off x="2682875" y="6351588"/>
            <a:ext cx="177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37" name="Oval 73"/>
          <p:cNvSpPr>
            <a:spLocks noChangeAspect="1" noChangeArrowheads="1"/>
          </p:cNvSpPr>
          <p:nvPr/>
        </p:nvSpPr>
        <p:spPr bwMode="auto">
          <a:xfrm>
            <a:off x="4448175" y="630713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38" name="Line 74"/>
          <p:cNvSpPr>
            <a:spLocks noChangeShapeType="1"/>
          </p:cNvSpPr>
          <p:nvPr/>
        </p:nvSpPr>
        <p:spPr bwMode="auto">
          <a:xfrm>
            <a:off x="4495800" y="5730875"/>
            <a:ext cx="0" cy="5667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39" name="Oval 75"/>
          <p:cNvSpPr>
            <a:spLocks noChangeAspect="1" noChangeArrowheads="1"/>
          </p:cNvSpPr>
          <p:nvPr/>
        </p:nvSpPr>
        <p:spPr bwMode="auto">
          <a:xfrm>
            <a:off x="2628900" y="631507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40" name="Line 76"/>
          <p:cNvSpPr>
            <a:spLocks noChangeShapeType="1"/>
          </p:cNvSpPr>
          <p:nvPr/>
        </p:nvSpPr>
        <p:spPr bwMode="auto">
          <a:xfrm>
            <a:off x="44958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8541" name="Picture 7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776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8542" name="Picture 7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8400"/>
            <a:ext cx="6048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543" name="Oval 79"/>
          <p:cNvSpPr>
            <a:spLocks noChangeAspect="1" noChangeArrowheads="1"/>
          </p:cNvSpPr>
          <p:nvPr/>
        </p:nvSpPr>
        <p:spPr bwMode="auto">
          <a:xfrm>
            <a:off x="4465638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44" name="Line 80"/>
          <p:cNvSpPr>
            <a:spLocks noChangeShapeType="1"/>
          </p:cNvSpPr>
          <p:nvPr/>
        </p:nvSpPr>
        <p:spPr bwMode="auto">
          <a:xfrm>
            <a:off x="4507991" y="5707063"/>
            <a:ext cx="177393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45" name="Oval 81"/>
          <p:cNvSpPr>
            <a:spLocks noChangeAspect="1" noChangeArrowheads="1"/>
          </p:cNvSpPr>
          <p:nvPr/>
        </p:nvSpPr>
        <p:spPr bwMode="auto">
          <a:xfrm>
            <a:off x="6284913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46" name="Line 82"/>
          <p:cNvSpPr>
            <a:spLocks noChangeShapeType="1"/>
          </p:cNvSpPr>
          <p:nvPr/>
        </p:nvSpPr>
        <p:spPr bwMode="auto">
          <a:xfrm>
            <a:off x="6727825" y="4495800"/>
            <a:ext cx="0" cy="2362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8547" name="Picture 8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9613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8548" name="Line 84"/>
          <p:cNvSpPr>
            <a:spLocks noChangeShapeType="1"/>
          </p:cNvSpPr>
          <p:nvPr/>
        </p:nvSpPr>
        <p:spPr bwMode="auto">
          <a:xfrm>
            <a:off x="1905000" y="5105400"/>
            <a:ext cx="0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49" name="Line 85"/>
          <p:cNvSpPr>
            <a:spLocks noChangeShapeType="1"/>
          </p:cNvSpPr>
          <p:nvPr/>
        </p:nvSpPr>
        <p:spPr bwMode="auto">
          <a:xfrm flipV="1">
            <a:off x="1905000" y="46482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50" name="Line 86"/>
          <p:cNvSpPr>
            <a:spLocks noChangeShapeType="1"/>
          </p:cNvSpPr>
          <p:nvPr/>
        </p:nvSpPr>
        <p:spPr bwMode="auto">
          <a:xfrm>
            <a:off x="2438400" y="4679950"/>
            <a:ext cx="0" cy="4206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51" name="Line 87"/>
          <p:cNvSpPr>
            <a:spLocks noChangeShapeType="1"/>
          </p:cNvSpPr>
          <p:nvPr/>
        </p:nvSpPr>
        <p:spPr bwMode="auto">
          <a:xfrm flipH="1">
            <a:off x="1905000" y="51054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54" name="Oval 90"/>
          <p:cNvSpPr>
            <a:spLocks noChangeArrowheads="1"/>
          </p:cNvSpPr>
          <p:nvPr/>
        </p:nvSpPr>
        <p:spPr bwMode="auto">
          <a:xfrm>
            <a:off x="2590800" y="5638800"/>
            <a:ext cx="2057400" cy="152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55" name="Oval 91"/>
          <p:cNvSpPr>
            <a:spLocks noChangeArrowheads="1"/>
          </p:cNvSpPr>
          <p:nvPr/>
        </p:nvSpPr>
        <p:spPr bwMode="auto">
          <a:xfrm>
            <a:off x="2590800" y="1077913"/>
            <a:ext cx="2057400" cy="152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56" name="Oval 92"/>
          <p:cNvSpPr>
            <a:spLocks noChangeArrowheads="1"/>
          </p:cNvSpPr>
          <p:nvPr/>
        </p:nvSpPr>
        <p:spPr bwMode="auto">
          <a:xfrm>
            <a:off x="4343400" y="5638800"/>
            <a:ext cx="2057400" cy="152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8598" name="Picture 13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79963"/>
            <a:ext cx="98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8557" name="Line 93"/>
          <p:cNvSpPr>
            <a:spLocks noChangeShapeType="1"/>
          </p:cNvSpPr>
          <p:nvPr/>
        </p:nvSpPr>
        <p:spPr bwMode="auto">
          <a:xfrm>
            <a:off x="1905000" y="44196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58" name="Rectangle 9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59" name="Rectangle 9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60" name="Line 96"/>
          <p:cNvSpPr>
            <a:spLocks noChangeShapeType="1"/>
          </p:cNvSpPr>
          <p:nvPr/>
        </p:nvSpPr>
        <p:spPr bwMode="auto">
          <a:xfrm>
            <a:off x="1905000" y="2286000"/>
            <a:ext cx="0" cy="2209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61" name="Oval 97"/>
          <p:cNvSpPr>
            <a:spLocks noChangeArrowheads="1"/>
          </p:cNvSpPr>
          <p:nvPr/>
        </p:nvSpPr>
        <p:spPr bwMode="auto">
          <a:xfrm>
            <a:off x="4343400" y="1077913"/>
            <a:ext cx="2057400" cy="152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562" name="Line 98"/>
          <p:cNvSpPr>
            <a:spLocks noChangeShapeType="1"/>
          </p:cNvSpPr>
          <p:nvPr/>
        </p:nvSpPr>
        <p:spPr bwMode="auto">
          <a:xfrm>
            <a:off x="1371600" y="5867400"/>
            <a:ext cx="76200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8563" name="Group 99"/>
          <p:cNvGrpSpPr>
            <a:grpSpLocks/>
          </p:cNvGrpSpPr>
          <p:nvPr/>
        </p:nvGrpSpPr>
        <p:grpSpPr bwMode="auto">
          <a:xfrm>
            <a:off x="5486400" y="5748338"/>
            <a:ext cx="2438400" cy="739775"/>
            <a:chOff x="3456" y="3621"/>
            <a:chExt cx="1536" cy="466"/>
          </a:xfrm>
        </p:grpSpPr>
        <p:sp>
          <p:nvSpPr>
            <p:cNvPr id="958564" name="Line 100"/>
            <p:cNvSpPr>
              <a:spLocks noChangeShapeType="1"/>
            </p:cNvSpPr>
            <p:nvPr/>
          </p:nvSpPr>
          <p:spPr bwMode="auto">
            <a:xfrm flipH="1">
              <a:off x="3504" y="3696"/>
              <a:ext cx="1488" cy="3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565" name="Line 101"/>
            <p:cNvSpPr>
              <a:spLocks noChangeShapeType="1"/>
            </p:cNvSpPr>
            <p:nvPr/>
          </p:nvSpPr>
          <p:spPr bwMode="auto">
            <a:xfrm flipH="1" flipV="1">
              <a:off x="3456" y="3621"/>
              <a:ext cx="48" cy="46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8566" name="Line 102"/>
          <p:cNvSpPr>
            <a:spLocks noChangeShapeType="1"/>
          </p:cNvSpPr>
          <p:nvPr/>
        </p:nvSpPr>
        <p:spPr bwMode="auto">
          <a:xfrm>
            <a:off x="2590800" y="2065338"/>
            <a:ext cx="3124200" cy="2687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67" name="Line 103"/>
          <p:cNvSpPr>
            <a:spLocks noChangeShapeType="1"/>
          </p:cNvSpPr>
          <p:nvPr/>
        </p:nvSpPr>
        <p:spPr bwMode="auto">
          <a:xfrm>
            <a:off x="3581400" y="1243013"/>
            <a:ext cx="0" cy="712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68" name="Line 104"/>
          <p:cNvSpPr>
            <a:spLocks noChangeShapeType="1"/>
          </p:cNvSpPr>
          <p:nvPr/>
        </p:nvSpPr>
        <p:spPr bwMode="auto">
          <a:xfrm flipH="1">
            <a:off x="2559050" y="1955800"/>
            <a:ext cx="10239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69" name="Line 105"/>
          <p:cNvSpPr>
            <a:spLocks noChangeShapeType="1"/>
          </p:cNvSpPr>
          <p:nvPr/>
        </p:nvSpPr>
        <p:spPr bwMode="auto">
          <a:xfrm flipH="1">
            <a:off x="2165350" y="4872038"/>
            <a:ext cx="35194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70" name="Line 106"/>
          <p:cNvSpPr>
            <a:spLocks noChangeShapeType="1"/>
          </p:cNvSpPr>
          <p:nvPr/>
        </p:nvSpPr>
        <p:spPr bwMode="auto">
          <a:xfrm flipV="1">
            <a:off x="5486400" y="355600"/>
            <a:ext cx="0" cy="7127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71" name="Line 107"/>
          <p:cNvSpPr>
            <a:spLocks noChangeShapeType="1"/>
          </p:cNvSpPr>
          <p:nvPr/>
        </p:nvSpPr>
        <p:spPr bwMode="auto">
          <a:xfrm flipH="1">
            <a:off x="2514600" y="355600"/>
            <a:ext cx="2971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72" name="Line 108"/>
          <p:cNvSpPr>
            <a:spLocks noChangeShapeType="1"/>
          </p:cNvSpPr>
          <p:nvPr/>
        </p:nvSpPr>
        <p:spPr bwMode="auto">
          <a:xfrm>
            <a:off x="2568575" y="428625"/>
            <a:ext cx="3300413" cy="4351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73" name="Line 109"/>
          <p:cNvSpPr>
            <a:spLocks noChangeShapeType="1"/>
          </p:cNvSpPr>
          <p:nvPr/>
        </p:nvSpPr>
        <p:spPr bwMode="auto">
          <a:xfrm flipV="1">
            <a:off x="5995988" y="4267200"/>
            <a:ext cx="2395537" cy="5857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8574" name="Line 110"/>
          <p:cNvSpPr>
            <a:spLocks noChangeShapeType="1"/>
          </p:cNvSpPr>
          <p:nvPr/>
        </p:nvSpPr>
        <p:spPr bwMode="auto">
          <a:xfrm>
            <a:off x="8382000" y="4267200"/>
            <a:ext cx="365125" cy="5032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5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5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95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5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5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95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5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5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95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5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5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95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531" grpId="0" animBg="1"/>
      <p:bldP spid="958532" grpId="0" animBg="1"/>
      <p:bldP spid="958533" grpId="0" animBg="1"/>
      <p:bldP spid="958534" grpId="0" animBg="1"/>
      <p:bldP spid="958536" grpId="0" animBg="1"/>
      <p:bldP spid="958537" grpId="0" animBg="1"/>
      <p:bldP spid="958538" grpId="0" animBg="1"/>
      <p:bldP spid="958539" grpId="0" animBg="1"/>
      <p:bldP spid="958540" grpId="0" animBg="1"/>
      <p:bldP spid="958543" grpId="0" animBg="1"/>
      <p:bldP spid="958544" grpId="0" animBg="1"/>
      <p:bldP spid="958545" grpId="0" animBg="1"/>
      <p:bldP spid="958554" grpId="0" animBg="1"/>
      <p:bldP spid="958554" grpId="1" animBg="1"/>
      <p:bldP spid="958555" grpId="0" animBg="1"/>
      <p:bldP spid="958555" grpId="1" animBg="1"/>
      <p:bldP spid="958556" grpId="0" animBg="1"/>
      <p:bldP spid="958561" grpId="0" animBg="1"/>
      <p:bldP spid="958562" grpId="0" animBg="1"/>
      <p:bldP spid="958562" grpId="1" animBg="1"/>
      <p:bldP spid="958566" grpId="0" animBg="1"/>
      <p:bldP spid="958566" grpId="1" animBg="1"/>
      <p:bldP spid="958567" grpId="0" animBg="1"/>
      <p:bldP spid="958567" grpId="1" animBg="1"/>
      <p:bldP spid="958568" grpId="0" animBg="1"/>
      <p:bldP spid="958568" grpId="1" animBg="1"/>
      <p:bldP spid="958569" grpId="0" animBg="1"/>
      <p:bldP spid="958569" grpId="1" animBg="1"/>
      <p:bldP spid="958570" grpId="0" animBg="1"/>
      <p:bldP spid="958571" grpId="0" animBg="1"/>
      <p:bldP spid="958572" grpId="0" animBg="1"/>
      <p:bldP spid="958573" grpId="0" animBg="1"/>
      <p:bldP spid="9585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C117-FC70-409F-ACEC-9E5E17C22C00}" type="slidenum">
              <a:rPr lang="en-US"/>
              <a:pPr/>
              <a:t>14</a:t>
            </a:fld>
            <a:endParaRPr lang="en-US"/>
          </a:p>
        </p:txBody>
      </p:sp>
      <p:sp>
        <p:nvSpPr>
          <p:cNvPr id="953346" name="Line 2"/>
          <p:cNvSpPr>
            <a:spLocks noChangeShapeType="1"/>
          </p:cNvSpPr>
          <p:nvPr/>
        </p:nvSpPr>
        <p:spPr bwMode="auto">
          <a:xfrm flipV="1">
            <a:off x="2667000" y="152400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47" name="Line 3"/>
          <p:cNvSpPr>
            <a:spLocks noChangeShapeType="1"/>
          </p:cNvSpPr>
          <p:nvPr/>
        </p:nvSpPr>
        <p:spPr bwMode="auto">
          <a:xfrm>
            <a:off x="2362200" y="1154113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48" name="Line 4"/>
          <p:cNvSpPr>
            <a:spLocks noChangeShapeType="1"/>
          </p:cNvSpPr>
          <p:nvPr/>
        </p:nvSpPr>
        <p:spPr bwMode="auto">
          <a:xfrm>
            <a:off x="6324600" y="1089025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49" name="Line 5"/>
          <p:cNvSpPr>
            <a:spLocks noChangeShapeType="1"/>
          </p:cNvSpPr>
          <p:nvPr/>
        </p:nvSpPr>
        <p:spPr bwMode="auto">
          <a:xfrm rot="-5400000">
            <a:off x="2663825" y="279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0" name="Line 6"/>
          <p:cNvSpPr>
            <a:spLocks noChangeShapeType="1"/>
          </p:cNvSpPr>
          <p:nvPr/>
        </p:nvSpPr>
        <p:spPr bwMode="auto">
          <a:xfrm rot="-5400000">
            <a:off x="2663825" y="18843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335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2207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35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400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3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60550"/>
            <a:ext cx="349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3354" name="Line 10"/>
          <p:cNvSpPr>
            <a:spLocks noChangeShapeType="1"/>
          </p:cNvSpPr>
          <p:nvPr/>
        </p:nvSpPr>
        <p:spPr bwMode="auto">
          <a:xfrm>
            <a:off x="2682875" y="1957388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5" name="Oval 11"/>
          <p:cNvSpPr>
            <a:spLocks noChangeAspect="1" noChangeArrowheads="1"/>
          </p:cNvSpPr>
          <p:nvPr/>
        </p:nvSpPr>
        <p:spPr bwMode="auto">
          <a:xfrm>
            <a:off x="4448175" y="1916113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6" name="Oval 12"/>
          <p:cNvSpPr>
            <a:spLocks noChangeAspect="1" noChangeArrowheads="1"/>
          </p:cNvSpPr>
          <p:nvPr/>
        </p:nvSpPr>
        <p:spPr bwMode="auto">
          <a:xfrm>
            <a:off x="4465638" y="319088"/>
            <a:ext cx="63500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7" name="Line 13"/>
          <p:cNvSpPr>
            <a:spLocks noChangeShapeType="1"/>
          </p:cNvSpPr>
          <p:nvPr/>
        </p:nvSpPr>
        <p:spPr bwMode="auto">
          <a:xfrm>
            <a:off x="4543425" y="350838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8" name="Oval 14"/>
          <p:cNvSpPr>
            <a:spLocks noChangeAspect="1" noChangeArrowheads="1"/>
          </p:cNvSpPr>
          <p:nvPr/>
        </p:nvSpPr>
        <p:spPr bwMode="auto">
          <a:xfrm>
            <a:off x="6284913" y="319088"/>
            <a:ext cx="63500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9" name="Line 15"/>
          <p:cNvSpPr>
            <a:spLocks noChangeShapeType="1"/>
          </p:cNvSpPr>
          <p:nvPr/>
        </p:nvSpPr>
        <p:spPr bwMode="auto">
          <a:xfrm>
            <a:off x="2743200" y="352425"/>
            <a:ext cx="170021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60" name="Line 16"/>
          <p:cNvSpPr>
            <a:spLocks noChangeShapeType="1"/>
          </p:cNvSpPr>
          <p:nvPr/>
        </p:nvSpPr>
        <p:spPr bwMode="auto">
          <a:xfrm>
            <a:off x="4495800" y="406400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61" name="Line 17"/>
          <p:cNvSpPr>
            <a:spLocks noChangeShapeType="1"/>
          </p:cNvSpPr>
          <p:nvPr/>
        </p:nvSpPr>
        <p:spPr bwMode="auto">
          <a:xfrm>
            <a:off x="6324600" y="400050"/>
            <a:ext cx="0" cy="7223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62" name="Line 18"/>
          <p:cNvSpPr>
            <a:spLocks noChangeShapeType="1"/>
          </p:cNvSpPr>
          <p:nvPr/>
        </p:nvSpPr>
        <p:spPr bwMode="auto">
          <a:xfrm flipV="1">
            <a:off x="2667000" y="2327275"/>
            <a:ext cx="0" cy="2074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63" name="Line 19"/>
          <p:cNvSpPr>
            <a:spLocks noChangeShapeType="1"/>
          </p:cNvSpPr>
          <p:nvPr/>
        </p:nvSpPr>
        <p:spPr bwMode="auto">
          <a:xfrm>
            <a:off x="2362200" y="3330575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64" name="Line 20"/>
          <p:cNvSpPr>
            <a:spLocks noChangeShapeType="1"/>
          </p:cNvSpPr>
          <p:nvPr/>
        </p:nvSpPr>
        <p:spPr bwMode="auto">
          <a:xfrm rot="-5400000">
            <a:off x="2663825" y="24542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65" name="Line 21"/>
          <p:cNvSpPr>
            <a:spLocks noChangeShapeType="1"/>
          </p:cNvSpPr>
          <p:nvPr/>
        </p:nvSpPr>
        <p:spPr bwMode="auto">
          <a:xfrm rot="-5400000">
            <a:off x="2663825" y="40608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336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046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36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5425"/>
            <a:ext cx="3492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3368" name="Line 24"/>
          <p:cNvSpPr>
            <a:spLocks noChangeShapeType="1"/>
          </p:cNvSpPr>
          <p:nvPr/>
        </p:nvSpPr>
        <p:spPr bwMode="auto">
          <a:xfrm>
            <a:off x="2693988" y="4133850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69" name="Oval 25"/>
          <p:cNvSpPr>
            <a:spLocks noChangeAspect="1" noChangeArrowheads="1"/>
          </p:cNvSpPr>
          <p:nvPr/>
        </p:nvSpPr>
        <p:spPr bwMode="auto">
          <a:xfrm>
            <a:off x="4267200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70" name="Oval 26"/>
          <p:cNvSpPr>
            <a:spLocks noChangeAspect="1" noChangeArrowheads="1"/>
          </p:cNvSpPr>
          <p:nvPr/>
        </p:nvSpPr>
        <p:spPr bwMode="auto">
          <a:xfrm>
            <a:off x="6294438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71" name="Line 27"/>
          <p:cNvSpPr>
            <a:spLocks noChangeShapeType="1"/>
          </p:cNvSpPr>
          <p:nvPr/>
        </p:nvSpPr>
        <p:spPr bwMode="auto">
          <a:xfrm>
            <a:off x="2743200" y="2527300"/>
            <a:ext cx="1554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72" name="Line 28"/>
          <p:cNvSpPr>
            <a:spLocks noChangeShapeType="1"/>
          </p:cNvSpPr>
          <p:nvPr/>
        </p:nvSpPr>
        <p:spPr bwMode="auto">
          <a:xfrm>
            <a:off x="4495800" y="2581275"/>
            <a:ext cx="0" cy="1517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73" name="Line 29"/>
          <p:cNvSpPr>
            <a:spLocks noChangeShapeType="1"/>
          </p:cNvSpPr>
          <p:nvPr/>
        </p:nvSpPr>
        <p:spPr bwMode="auto">
          <a:xfrm>
            <a:off x="6324600" y="2574925"/>
            <a:ext cx="0" cy="7223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74" name="Line 30"/>
          <p:cNvSpPr>
            <a:spLocks noChangeShapeType="1"/>
          </p:cNvSpPr>
          <p:nvPr/>
        </p:nvSpPr>
        <p:spPr bwMode="auto">
          <a:xfrm>
            <a:off x="4348163" y="2525713"/>
            <a:ext cx="10001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75" name="Oval 31"/>
          <p:cNvSpPr>
            <a:spLocks noChangeAspect="1" noChangeArrowheads="1"/>
          </p:cNvSpPr>
          <p:nvPr/>
        </p:nvSpPr>
        <p:spPr bwMode="auto">
          <a:xfrm>
            <a:off x="4448175" y="2486025"/>
            <a:ext cx="92075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76" name="Line 32"/>
          <p:cNvSpPr>
            <a:spLocks noChangeShapeType="1"/>
          </p:cNvSpPr>
          <p:nvPr/>
        </p:nvSpPr>
        <p:spPr bwMode="auto">
          <a:xfrm>
            <a:off x="4541838" y="4140200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77" name="Oval 33"/>
          <p:cNvSpPr>
            <a:spLocks noChangeAspect="1" noChangeArrowheads="1"/>
          </p:cNvSpPr>
          <p:nvPr/>
        </p:nvSpPr>
        <p:spPr bwMode="auto">
          <a:xfrm>
            <a:off x="5362575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78" name="Line 34"/>
          <p:cNvSpPr>
            <a:spLocks noChangeShapeType="1"/>
          </p:cNvSpPr>
          <p:nvPr/>
        </p:nvSpPr>
        <p:spPr bwMode="auto">
          <a:xfrm>
            <a:off x="5445125" y="25257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79" name="Line 35"/>
          <p:cNvSpPr>
            <a:spLocks noChangeShapeType="1"/>
          </p:cNvSpPr>
          <p:nvPr/>
        </p:nvSpPr>
        <p:spPr bwMode="auto">
          <a:xfrm>
            <a:off x="4567238" y="2527300"/>
            <a:ext cx="785812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80" name="Line 36"/>
          <p:cNvSpPr>
            <a:spLocks noChangeShapeType="1"/>
          </p:cNvSpPr>
          <p:nvPr/>
        </p:nvSpPr>
        <p:spPr bwMode="auto">
          <a:xfrm>
            <a:off x="4394200" y="4133850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81" name="Line 37"/>
          <p:cNvSpPr>
            <a:spLocks noChangeShapeType="1"/>
          </p:cNvSpPr>
          <p:nvPr/>
        </p:nvSpPr>
        <p:spPr bwMode="auto">
          <a:xfrm>
            <a:off x="4322763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82" name="Line 38"/>
          <p:cNvSpPr>
            <a:spLocks noChangeShapeType="1"/>
          </p:cNvSpPr>
          <p:nvPr/>
        </p:nvSpPr>
        <p:spPr bwMode="auto">
          <a:xfrm>
            <a:off x="5410200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3383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9725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3384" name="Oval 40"/>
          <p:cNvSpPr>
            <a:spLocks noChangeAspect="1" noChangeArrowheads="1"/>
          </p:cNvSpPr>
          <p:nvPr/>
        </p:nvSpPr>
        <p:spPr bwMode="auto">
          <a:xfrm>
            <a:off x="5372100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85" name="Oval 41"/>
          <p:cNvSpPr>
            <a:spLocks noChangeAspect="1" noChangeArrowheads="1"/>
          </p:cNvSpPr>
          <p:nvPr/>
        </p:nvSpPr>
        <p:spPr bwMode="auto">
          <a:xfrm>
            <a:off x="4467225" y="4108450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86" name="Oval 42"/>
          <p:cNvSpPr>
            <a:spLocks noChangeAspect="1" noChangeArrowheads="1"/>
          </p:cNvSpPr>
          <p:nvPr/>
        </p:nvSpPr>
        <p:spPr bwMode="auto">
          <a:xfrm>
            <a:off x="4284663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87" name="Oval 43"/>
          <p:cNvSpPr>
            <a:spLocks noChangeAspect="1" noChangeArrowheads="1"/>
          </p:cNvSpPr>
          <p:nvPr/>
        </p:nvSpPr>
        <p:spPr bwMode="auto">
          <a:xfrm>
            <a:off x="2628900" y="1924050"/>
            <a:ext cx="63500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88" name="Oval 44"/>
          <p:cNvSpPr>
            <a:spLocks noChangeAspect="1" noChangeArrowheads="1"/>
          </p:cNvSpPr>
          <p:nvPr/>
        </p:nvSpPr>
        <p:spPr bwMode="auto">
          <a:xfrm>
            <a:off x="2628900" y="409892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89" name="Line 45"/>
          <p:cNvSpPr>
            <a:spLocks noChangeShapeType="1"/>
          </p:cNvSpPr>
          <p:nvPr/>
        </p:nvSpPr>
        <p:spPr bwMode="auto">
          <a:xfrm>
            <a:off x="54102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90" name="Line 46"/>
          <p:cNvSpPr>
            <a:spLocks noChangeShapeType="1"/>
          </p:cNvSpPr>
          <p:nvPr/>
        </p:nvSpPr>
        <p:spPr bwMode="auto">
          <a:xfrm>
            <a:off x="44958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91" name="Line 47"/>
          <p:cNvSpPr>
            <a:spLocks noChangeShapeType="1"/>
          </p:cNvSpPr>
          <p:nvPr/>
        </p:nvSpPr>
        <p:spPr bwMode="auto">
          <a:xfrm>
            <a:off x="63246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92" name="Line 48"/>
          <p:cNvSpPr>
            <a:spLocks noChangeShapeType="1"/>
          </p:cNvSpPr>
          <p:nvPr/>
        </p:nvSpPr>
        <p:spPr bwMode="auto">
          <a:xfrm>
            <a:off x="4321175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93" name="Line 49"/>
          <p:cNvSpPr>
            <a:spLocks noChangeShapeType="1"/>
          </p:cNvSpPr>
          <p:nvPr/>
        </p:nvSpPr>
        <p:spPr bwMode="auto">
          <a:xfrm>
            <a:off x="4495800" y="1089025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3394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20788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395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375025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396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750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397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397250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3398" name="Line 54"/>
          <p:cNvSpPr>
            <a:spLocks noChangeShapeType="1"/>
          </p:cNvSpPr>
          <p:nvPr/>
        </p:nvSpPr>
        <p:spPr bwMode="auto">
          <a:xfrm>
            <a:off x="0" y="22844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99" name="Line 55"/>
          <p:cNvSpPr>
            <a:spLocks noChangeShapeType="1"/>
          </p:cNvSpPr>
          <p:nvPr/>
        </p:nvSpPr>
        <p:spPr bwMode="auto">
          <a:xfrm>
            <a:off x="0" y="44719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3400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2578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401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700713"/>
            <a:ext cx="1778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402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2578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403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700713"/>
            <a:ext cx="72866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3404" name="Line 60"/>
          <p:cNvSpPr>
            <a:spLocks noChangeShapeType="1"/>
          </p:cNvSpPr>
          <p:nvPr/>
        </p:nvSpPr>
        <p:spPr bwMode="auto">
          <a:xfrm flipV="1">
            <a:off x="2667000" y="4708525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05" name="Line 61"/>
          <p:cNvSpPr>
            <a:spLocks noChangeShapeType="1"/>
          </p:cNvSpPr>
          <p:nvPr/>
        </p:nvSpPr>
        <p:spPr bwMode="auto">
          <a:xfrm>
            <a:off x="2362200" y="571023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06" name="Line 62"/>
          <p:cNvSpPr>
            <a:spLocks noChangeShapeType="1"/>
          </p:cNvSpPr>
          <p:nvPr/>
        </p:nvSpPr>
        <p:spPr bwMode="auto">
          <a:xfrm>
            <a:off x="63246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07" name="Line 63"/>
          <p:cNvSpPr>
            <a:spLocks noChangeShapeType="1"/>
          </p:cNvSpPr>
          <p:nvPr/>
        </p:nvSpPr>
        <p:spPr bwMode="auto">
          <a:xfrm rot="-5400000">
            <a:off x="2663825" y="62785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3408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77691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3409" name="Line 65"/>
          <p:cNvSpPr>
            <a:spLocks noChangeShapeType="1"/>
          </p:cNvSpPr>
          <p:nvPr/>
        </p:nvSpPr>
        <p:spPr bwMode="auto">
          <a:xfrm>
            <a:off x="2682875" y="6351588"/>
            <a:ext cx="177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10" name="Oval 66"/>
          <p:cNvSpPr>
            <a:spLocks noChangeAspect="1" noChangeArrowheads="1"/>
          </p:cNvSpPr>
          <p:nvPr/>
        </p:nvSpPr>
        <p:spPr bwMode="auto">
          <a:xfrm>
            <a:off x="4448175" y="630713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11" name="Line 67"/>
          <p:cNvSpPr>
            <a:spLocks noChangeShapeType="1"/>
          </p:cNvSpPr>
          <p:nvPr/>
        </p:nvSpPr>
        <p:spPr bwMode="auto">
          <a:xfrm>
            <a:off x="4495800" y="5730875"/>
            <a:ext cx="0" cy="5667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12" name="Oval 68"/>
          <p:cNvSpPr>
            <a:spLocks noChangeAspect="1" noChangeArrowheads="1"/>
          </p:cNvSpPr>
          <p:nvPr/>
        </p:nvSpPr>
        <p:spPr bwMode="auto">
          <a:xfrm>
            <a:off x="2628900" y="631507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13" name="Line 69"/>
          <p:cNvSpPr>
            <a:spLocks noChangeShapeType="1"/>
          </p:cNvSpPr>
          <p:nvPr/>
        </p:nvSpPr>
        <p:spPr bwMode="auto">
          <a:xfrm>
            <a:off x="44958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3414" name="Picture 7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776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415" name="Picture 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8400"/>
            <a:ext cx="6048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3416" name="Oval 72"/>
          <p:cNvSpPr>
            <a:spLocks noChangeAspect="1" noChangeArrowheads="1"/>
          </p:cNvSpPr>
          <p:nvPr/>
        </p:nvSpPr>
        <p:spPr bwMode="auto">
          <a:xfrm>
            <a:off x="4465638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17" name="Line 73"/>
          <p:cNvSpPr>
            <a:spLocks noChangeShapeType="1"/>
          </p:cNvSpPr>
          <p:nvPr/>
        </p:nvSpPr>
        <p:spPr bwMode="auto">
          <a:xfrm>
            <a:off x="4507991" y="5707063"/>
            <a:ext cx="177393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18" name="Oval 74"/>
          <p:cNvSpPr>
            <a:spLocks noChangeAspect="1" noChangeArrowheads="1"/>
          </p:cNvSpPr>
          <p:nvPr/>
        </p:nvSpPr>
        <p:spPr bwMode="auto">
          <a:xfrm>
            <a:off x="6284913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19" name="Line 75"/>
          <p:cNvSpPr>
            <a:spLocks noChangeShapeType="1"/>
          </p:cNvSpPr>
          <p:nvPr/>
        </p:nvSpPr>
        <p:spPr bwMode="auto">
          <a:xfrm>
            <a:off x="6727825" y="4495800"/>
            <a:ext cx="0" cy="2362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3420" name="Picture 7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9613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3421" name="Line 77"/>
          <p:cNvSpPr>
            <a:spLocks noChangeShapeType="1"/>
          </p:cNvSpPr>
          <p:nvPr/>
        </p:nvSpPr>
        <p:spPr bwMode="auto">
          <a:xfrm>
            <a:off x="1905000" y="5105400"/>
            <a:ext cx="0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22" name="Line 78"/>
          <p:cNvSpPr>
            <a:spLocks noChangeShapeType="1"/>
          </p:cNvSpPr>
          <p:nvPr/>
        </p:nvSpPr>
        <p:spPr bwMode="auto">
          <a:xfrm flipV="1">
            <a:off x="1905000" y="46482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23" name="Line 79"/>
          <p:cNvSpPr>
            <a:spLocks noChangeShapeType="1"/>
          </p:cNvSpPr>
          <p:nvPr/>
        </p:nvSpPr>
        <p:spPr bwMode="auto">
          <a:xfrm>
            <a:off x="2438400" y="4679950"/>
            <a:ext cx="0" cy="4206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24" name="Line 80"/>
          <p:cNvSpPr>
            <a:spLocks noChangeShapeType="1"/>
          </p:cNvSpPr>
          <p:nvPr/>
        </p:nvSpPr>
        <p:spPr bwMode="auto">
          <a:xfrm flipH="1">
            <a:off x="1905000" y="51054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3425" name="Picture 8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9813"/>
            <a:ext cx="4556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426" name="Picture 8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1383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427" name="Picture 8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4724400"/>
            <a:ext cx="18796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428" name="Picture 8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1166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3429" name="Line 85"/>
          <p:cNvSpPr>
            <a:spLocks noChangeShapeType="1"/>
          </p:cNvSpPr>
          <p:nvPr/>
        </p:nvSpPr>
        <p:spPr bwMode="auto">
          <a:xfrm>
            <a:off x="1905000" y="44196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30" name="Rectangle 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31" name="Rectangle 8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32" name="Line 88"/>
          <p:cNvSpPr>
            <a:spLocks noChangeShapeType="1"/>
          </p:cNvSpPr>
          <p:nvPr/>
        </p:nvSpPr>
        <p:spPr bwMode="auto">
          <a:xfrm>
            <a:off x="1905000" y="2286000"/>
            <a:ext cx="0" cy="2209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33" name="Line 89"/>
          <p:cNvSpPr>
            <a:spLocks noChangeShapeType="1"/>
          </p:cNvSpPr>
          <p:nvPr/>
        </p:nvSpPr>
        <p:spPr bwMode="auto">
          <a:xfrm>
            <a:off x="1905000" y="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3434" name="Group 90"/>
          <p:cNvGrpSpPr>
            <a:grpSpLocks/>
          </p:cNvGrpSpPr>
          <p:nvPr/>
        </p:nvGrpSpPr>
        <p:grpSpPr bwMode="auto">
          <a:xfrm>
            <a:off x="2971800" y="5014913"/>
            <a:ext cx="3546475" cy="471487"/>
            <a:chOff x="1872" y="3159"/>
            <a:chExt cx="2234" cy="297"/>
          </a:xfrm>
        </p:grpSpPr>
        <p:pic>
          <p:nvPicPr>
            <p:cNvPr id="953435" name="Picture 9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159"/>
              <a:ext cx="94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3436" name="Picture 9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3311"/>
              <a:ext cx="16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6DB8-C21F-4604-87ED-415BAA3C4B83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954377" name="Group 9"/>
          <p:cNvGrpSpPr>
            <a:grpSpLocks/>
          </p:cNvGrpSpPr>
          <p:nvPr/>
        </p:nvGrpSpPr>
        <p:grpSpPr bwMode="auto">
          <a:xfrm>
            <a:off x="338138" y="2335213"/>
            <a:ext cx="8501062" cy="1244600"/>
            <a:chOff x="213" y="1471"/>
            <a:chExt cx="5355" cy="784"/>
          </a:xfrm>
        </p:grpSpPr>
        <p:pic>
          <p:nvPicPr>
            <p:cNvPr id="954371" name="Picture 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1471"/>
              <a:ext cx="535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4375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" y="1920"/>
              <a:ext cx="305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437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4374" name="Rectangle 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26E4-ADF6-4C06-B116-FE1745931113}" type="slidenum">
              <a:rPr lang="en-US"/>
              <a:pPr/>
              <a:t>16</a:t>
            </a:fld>
            <a:endParaRPr lang="en-US"/>
          </a:p>
        </p:txBody>
      </p:sp>
      <p:sp>
        <p:nvSpPr>
          <p:cNvPr id="909323" name="Line 11"/>
          <p:cNvSpPr>
            <a:spLocks noChangeShapeType="1"/>
          </p:cNvSpPr>
          <p:nvPr/>
        </p:nvSpPr>
        <p:spPr bwMode="auto">
          <a:xfrm>
            <a:off x="0" y="22844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9324" name="Line 12"/>
          <p:cNvSpPr>
            <a:spLocks noChangeShapeType="1"/>
          </p:cNvSpPr>
          <p:nvPr/>
        </p:nvSpPr>
        <p:spPr bwMode="auto">
          <a:xfrm>
            <a:off x="1905000" y="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9349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745038"/>
            <a:ext cx="7937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9356" name="Group 44"/>
          <p:cNvGrpSpPr>
            <a:grpSpLocks/>
          </p:cNvGrpSpPr>
          <p:nvPr/>
        </p:nvGrpSpPr>
        <p:grpSpPr bwMode="auto">
          <a:xfrm>
            <a:off x="1955800" y="152400"/>
            <a:ext cx="4749800" cy="2073275"/>
            <a:chOff x="1232" y="96"/>
            <a:chExt cx="2992" cy="1306"/>
          </a:xfrm>
        </p:grpSpPr>
        <p:sp>
          <p:nvSpPr>
            <p:cNvPr id="909333" name="Line 21"/>
            <p:cNvSpPr>
              <a:spLocks noChangeShapeType="1"/>
            </p:cNvSpPr>
            <p:nvPr/>
          </p:nvSpPr>
          <p:spPr bwMode="auto">
            <a:xfrm>
              <a:off x="2832" y="536"/>
              <a:ext cx="0" cy="7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34" name="Line 22"/>
            <p:cNvSpPr>
              <a:spLocks noChangeShapeType="1"/>
            </p:cNvSpPr>
            <p:nvPr/>
          </p:nvSpPr>
          <p:spPr bwMode="auto">
            <a:xfrm>
              <a:off x="3984" y="541"/>
              <a:ext cx="0" cy="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14" name="Line 2"/>
            <p:cNvSpPr>
              <a:spLocks noChangeShapeType="1"/>
            </p:cNvSpPr>
            <p:nvPr/>
          </p:nvSpPr>
          <p:spPr bwMode="auto">
            <a:xfrm flipV="1">
              <a:off x="1680" y="96"/>
              <a:ext cx="0" cy="13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15" name="Line 3"/>
            <p:cNvSpPr>
              <a:spLocks noChangeShapeType="1"/>
            </p:cNvSpPr>
            <p:nvPr/>
          </p:nvSpPr>
          <p:spPr bwMode="auto">
            <a:xfrm>
              <a:off x="1488" y="727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16" name="Line 4"/>
            <p:cNvSpPr>
              <a:spLocks noChangeShapeType="1"/>
            </p:cNvSpPr>
            <p:nvPr/>
          </p:nvSpPr>
          <p:spPr bwMode="auto">
            <a:xfrm rot="-5400000">
              <a:off x="1678" y="124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9317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" y="769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9318" name="Line 6"/>
            <p:cNvSpPr>
              <a:spLocks noChangeShapeType="1"/>
            </p:cNvSpPr>
            <p:nvPr/>
          </p:nvSpPr>
          <p:spPr bwMode="auto">
            <a:xfrm>
              <a:off x="1690" y="1294"/>
              <a:ext cx="11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19" name="Oval 7"/>
            <p:cNvSpPr>
              <a:spLocks noChangeAspect="1" noChangeArrowheads="1"/>
            </p:cNvSpPr>
            <p:nvPr/>
          </p:nvSpPr>
          <p:spPr bwMode="auto">
            <a:xfrm>
              <a:off x="2802" y="1268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0" name="Oval 8"/>
            <p:cNvSpPr>
              <a:spLocks noChangeAspect="1" noChangeArrowheads="1"/>
            </p:cNvSpPr>
            <p:nvPr/>
          </p:nvSpPr>
          <p:spPr bwMode="auto">
            <a:xfrm>
              <a:off x="1656" y="1273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1" name="Line 9"/>
            <p:cNvSpPr>
              <a:spLocks noChangeShapeType="1"/>
            </p:cNvSpPr>
            <p:nvPr/>
          </p:nvSpPr>
          <p:spPr bwMode="auto">
            <a:xfrm>
              <a:off x="2832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9322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769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9325" name="Line 13"/>
            <p:cNvSpPr>
              <a:spLocks noChangeShapeType="1"/>
            </p:cNvSpPr>
            <p:nvPr/>
          </p:nvSpPr>
          <p:spPr bwMode="auto">
            <a:xfrm>
              <a:off x="3984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9326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1233"/>
              <a:ext cx="381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9327" name="Line 15"/>
            <p:cNvSpPr>
              <a:spLocks noChangeShapeType="1"/>
            </p:cNvSpPr>
            <p:nvPr/>
          </p:nvSpPr>
          <p:spPr bwMode="auto">
            <a:xfrm rot="-5400000">
              <a:off x="1678" y="46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28" name="Oval 16"/>
            <p:cNvSpPr>
              <a:spLocks noChangeAspect="1" noChangeArrowheads="1"/>
            </p:cNvSpPr>
            <p:nvPr/>
          </p:nvSpPr>
          <p:spPr bwMode="auto">
            <a:xfrm>
              <a:off x="2813" y="489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9" name="Line 17"/>
            <p:cNvSpPr>
              <a:spLocks noChangeShapeType="1"/>
            </p:cNvSpPr>
            <p:nvPr/>
          </p:nvSpPr>
          <p:spPr bwMode="auto">
            <a:xfrm>
              <a:off x="2862" y="506"/>
              <a:ext cx="109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31" name="Oval 19"/>
            <p:cNvSpPr>
              <a:spLocks noChangeAspect="1" noChangeArrowheads="1"/>
            </p:cNvSpPr>
            <p:nvPr/>
          </p:nvSpPr>
          <p:spPr bwMode="auto">
            <a:xfrm>
              <a:off x="3959" y="489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32" name="Line 20"/>
            <p:cNvSpPr>
              <a:spLocks noChangeShapeType="1"/>
            </p:cNvSpPr>
            <p:nvPr/>
          </p:nvSpPr>
          <p:spPr bwMode="auto">
            <a:xfrm>
              <a:off x="1728" y="506"/>
              <a:ext cx="107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9335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" y="449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09336" name="Line 24"/>
          <p:cNvSpPr>
            <a:spLocks noChangeShapeType="1"/>
          </p:cNvSpPr>
          <p:nvPr/>
        </p:nvSpPr>
        <p:spPr bwMode="auto">
          <a:xfrm>
            <a:off x="0" y="41735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9337" name="Line 25"/>
          <p:cNvSpPr>
            <a:spLocks noChangeShapeType="1"/>
          </p:cNvSpPr>
          <p:nvPr/>
        </p:nvSpPr>
        <p:spPr bwMode="auto">
          <a:xfrm>
            <a:off x="0" y="56975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933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583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934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048000"/>
            <a:ext cx="39687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934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3602038"/>
            <a:ext cx="358775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9350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9344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6310313"/>
            <a:ext cx="38179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9345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70205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9346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5105400"/>
            <a:ext cx="37988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9347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9348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9355" name="Group 43"/>
          <p:cNvGrpSpPr>
            <a:grpSpLocks/>
          </p:cNvGrpSpPr>
          <p:nvPr/>
        </p:nvGrpSpPr>
        <p:grpSpPr bwMode="auto">
          <a:xfrm>
            <a:off x="1965325" y="5181600"/>
            <a:ext cx="1168400" cy="411163"/>
            <a:chOff x="1238" y="3264"/>
            <a:chExt cx="736" cy="259"/>
          </a:xfrm>
        </p:grpSpPr>
        <p:pic>
          <p:nvPicPr>
            <p:cNvPr id="909353" name="Picture 4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276"/>
              <a:ext cx="7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9354" name="Rectangle 42"/>
            <p:cNvSpPr>
              <a:spLocks noChangeArrowheads="1"/>
            </p:cNvSpPr>
            <p:nvPr/>
          </p:nvSpPr>
          <p:spPr bwMode="auto">
            <a:xfrm>
              <a:off x="1238" y="3264"/>
              <a:ext cx="369" cy="25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9359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5849938"/>
            <a:ext cx="6159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9360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9361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86450"/>
            <a:ext cx="9064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9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9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9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23" grpId="0" animBg="1"/>
      <p:bldP spid="909324" grpId="0" animBg="1"/>
      <p:bldP spid="909336" grpId="0" animBg="1"/>
      <p:bldP spid="9093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63" name="Line 27"/>
          <p:cNvSpPr>
            <a:spLocks noChangeShapeType="1"/>
          </p:cNvSpPr>
          <p:nvPr/>
        </p:nvSpPr>
        <p:spPr bwMode="auto">
          <a:xfrm>
            <a:off x="6324600" y="400050"/>
            <a:ext cx="0" cy="7223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2B95-914C-470D-B4B0-1C19F1C141F0}" type="slidenum">
              <a:rPr lang="en-US"/>
              <a:pPr/>
              <a:t>17</a:t>
            </a:fld>
            <a:endParaRPr lang="en-US"/>
          </a:p>
        </p:txBody>
      </p:sp>
      <p:pic>
        <p:nvPicPr>
          <p:cNvPr id="910390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5849938"/>
            <a:ext cx="6159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82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4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310313"/>
            <a:ext cx="3817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92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86450"/>
            <a:ext cx="9064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85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5105400"/>
            <a:ext cx="37988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0386" name="Group 50"/>
          <p:cNvGrpSpPr>
            <a:grpSpLocks/>
          </p:cNvGrpSpPr>
          <p:nvPr/>
        </p:nvGrpSpPr>
        <p:grpSpPr bwMode="auto">
          <a:xfrm>
            <a:off x="1965325" y="5181600"/>
            <a:ext cx="1168400" cy="411163"/>
            <a:chOff x="1238" y="3264"/>
            <a:chExt cx="736" cy="259"/>
          </a:xfrm>
        </p:grpSpPr>
        <p:pic>
          <p:nvPicPr>
            <p:cNvPr id="910387" name="Picture 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276"/>
              <a:ext cx="7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10388" name="Rectangle 52"/>
            <p:cNvSpPr>
              <a:spLocks noChangeArrowheads="1"/>
            </p:cNvSpPr>
            <p:nvPr/>
          </p:nvSpPr>
          <p:spPr bwMode="auto">
            <a:xfrm>
              <a:off x="1238" y="3264"/>
              <a:ext cx="369" cy="25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10381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83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745038"/>
            <a:ext cx="7937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0338" name="Line 2"/>
          <p:cNvSpPr>
            <a:spLocks noChangeShapeType="1"/>
          </p:cNvSpPr>
          <p:nvPr/>
        </p:nvSpPr>
        <p:spPr bwMode="auto">
          <a:xfrm>
            <a:off x="0" y="22844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39" name="Line 3"/>
          <p:cNvSpPr>
            <a:spLocks noChangeShapeType="1"/>
          </p:cNvSpPr>
          <p:nvPr/>
        </p:nvSpPr>
        <p:spPr bwMode="auto">
          <a:xfrm>
            <a:off x="1905000" y="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0" name="Line 4"/>
          <p:cNvSpPr>
            <a:spLocks noChangeShapeType="1"/>
          </p:cNvSpPr>
          <p:nvPr/>
        </p:nvSpPr>
        <p:spPr bwMode="auto">
          <a:xfrm>
            <a:off x="0" y="41735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1" name="Line 5"/>
          <p:cNvSpPr>
            <a:spLocks noChangeShapeType="1"/>
          </p:cNvSpPr>
          <p:nvPr/>
        </p:nvSpPr>
        <p:spPr bwMode="auto">
          <a:xfrm>
            <a:off x="0" y="56975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V="1">
            <a:off x="2667000" y="152400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8" name="Line 12"/>
          <p:cNvSpPr>
            <a:spLocks noChangeShapeType="1"/>
          </p:cNvSpPr>
          <p:nvPr/>
        </p:nvSpPr>
        <p:spPr bwMode="auto">
          <a:xfrm>
            <a:off x="2362200" y="1154113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9" name="Line 13"/>
          <p:cNvSpPr>
            <a:spLocks noChangeShapeType="1"/>
          </p:cNvSpPr>
          <p:nvPr/>
        </p:nvSpPr>
        <p:spPr bwMode="auto">
          <a:xfrm>
            <a:off x="6324600" y="1089025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50" name="Line 14"/>
          <p:cNvSpPr>
            <a:spLocks noChangeShapeType="1"/>
          </p:cNvSpPr>
          <p:nvPr/>
        </p:nvSpPr>
        <p:spPr bwMode="auto">
          <a:xfrm rot="-5400000">
            <a:off x="2663825" y="279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51" name="Line 15"/>
          <p:cNvSpPr>
            <a:spLocks noChangeShapeType="1"/>
          </p:cNvSpPr>
          <p:nvPr/>
        </p:nvSpPr>
        <p:spPr bwMode="auto">
          <a:xfrm rot="-5400000">
            <a:off x="2663825" y="18843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5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2207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5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400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5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60550"/>
            <a:ext cx="349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55" name="Line 19"/>
          <p:cNvSpPr>
            <a:spLocks noChangeShapeType="1"/>
          </p:cNvSpPr>
          <p:nvPr/>
        </p:nvSpPr>
        <p:spPr bwMode="auto">
          <a:xfrm>
            <a:off x="2682875" y="1957388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56" name="Oval 20"/>
          <p:cNvSpPr>
            <a:spLocks noChangeAspect="1" noChangeArrowheads="1"/>
          </p:cNvSpPr>
          <p:nvPr/>
        </p:nvSpPr>
        <p:spPr bwMode="auto">
          <a:xfrm>
            <a:off x="4448175" y="1916113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8" name="Oval 22"/>
          <p:cNvSpPr>
            <a:spLocks noChangeAspect="1" noChangeArrowheads="1"/>
          </p:cNvSpPr>
          <p:nvPr/>
        </p:nvSpPr>
        <p:spPr bwMode="auto">
          <a:xfrm>
            <a:off x="4465638" y="319088"/>
            <a:ext cx="63500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9" name="Line 23"/>
          <p:cNvSpPr>
            <a:spLocks noChangeShapeType="1"/>
          </p:cNvSpPr>
          <p:nvPr/>
        </p:nvSpPr>
        <p:spPr bwMode="auto">
          <a:xfrm>
            <a:off x="4543425" y="350838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60" name="Oval 24"/>
          <p:cNvSpPr>
            <a:spLocks noChangeAspect="1" noChangeArrowheads="1"/>
          </p:cNvSpPr>
          <p:nvPr/>
        </p:nvSpPr>
        <p:spPr bwMode="auto">
          <a:xfrm>
            <a:off x="6284913" y="319088"/>
            <a:ext cx="63500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1" name="Line 25"/>
          <p:cNvSpPr>
            <a:spLocks noChangeShapeType="1"/>
          </p:cNvSpPr>
          <p:nvPr/>
        </p:nvSpPr>
        <p:spPr bwMode="auto">
          <a:xfrm>
            <a:off x="2743200" y="352425"/>
            <a:ext cx="170021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62" name="Line 26"/>
          <p:cNvSpPr>
            <a:spLocks noChangeShapeType="1"/>
          </p:cNvSpPr>
          <p:nvPr/>
        </p:nvSpPr>
        <p:spPr bwMode="auto">
          <a:xfrm>
            <a:off x="4495800" y="406400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64" name="Oval 28"/>
          <p:cNvSpPr>
            <a:spLocks noChangeAspect="1" noChangeArrowheads="1"/>
          </p:cNvSpPr>
          <p:nvPr/>
        </p:nvSpPr>
        <p:spPr bwMode="auto">
          <a:xfrm>
            <a:off x="2628900" y="1924050"/>
            <a:ext cx="63500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5" name="Line 29"/>
          <p:cNvSpPr>
            <a:spLocks noChangeShapeType="1"/>
          </p:cNvSpPr>
          <p:nvPr/>
        </p:nvSpPr>
        <p:spPr bwMode="auto">
          <a:xfrm>
            <a:off x="4495800" y="1089025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66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20788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67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9813"/>
            <a:ext cx="4556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68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2200"/>
            <a:ext cx="30940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69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048000"/>
            <a:ext cx="404336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70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3602038"/>
            <a:ext cx="366395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93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70625"/>
            <a:ext cx="10779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0372" name="Line 36"/>
          <p:cNvSpPr>
            <a:spLocks noChangeShapeType="1"/>
          </p:cNvSpPr>
          <p:nvPr/>
        </p:nvSpPr>
        <p:spPr bwMode="auto">
          <a:xfrm>
            <a:off x="6781800" y="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0373" name="Group 37"/>
          <p:cNvGrpSpPr>
            <a:grpSpLocks/>
          </p:cNvGrpSpPr>
          <p:nvPr/>
        </p:nvGrpSpPr>
        <p:grpSpPr bwMode="auto">
          <a:xfrm>
            <a:off x="6858000" y="228600"/>
            <a:ext cx="2193925" cy="1820863"/>
            <a:chOff x="4320" y="144"/>
            <a:chExt cx="1382" cy="1147"/>
          </a:xfrm>
        </p:grpSpPr>
        <p:pic>
          <p:nvPicPr>
            <p:cNvPr id="910374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" y="816"/>
              <a:ext cx="8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0375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1062"/>
              <a:ext cx="76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0376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44"/>
              <a:ext cx="138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0377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" y="336"/>
              <a:ext cx="103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0378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" y="528"/>
              <a:ext cx="104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10379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0" name="Rectangle 4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2A3-7104-4092-A79D-09968D5F08E6}" type="slidenum">
              <a:rPr lang="en-US"/>
              <a:pPr/>
              <a:t>18</a:t>
            </a:fld>
            <a:endParaRPr lang="en-US"/>
          </a:p>
        </p:txBody>
      </p:sp>
      <p:pic>
        <p:nvPicPr>
          <p:cNvPr id="9615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5849938"/>
            <a:ext cx="6159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310313"/>
            <a:ext cx="3817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15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86450"/>
            <a:ext cx="9064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5105400"/>
            <a:ext cx="37988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1543" name="Group 7"/>
          <p:cNvGrpSpPr>
            <a:grpSpLocks/>
          </p:cNvGrpSpPr>
          <p:nvPr/>
        </p:nvGrpSpPr>
        <p:grpSpPr bwMode="auto">
          <a:xfrm>
            <a:off x="1965325" y="5181600"/>
            <a:ext cx="1168400" cy="411163"/>
            <a:chOff x="1238" y="3264"/>
            <a:chExt cx="736" cy="259"/>
          </a:xfrm>
        </p:grpSpPr>
        <p:pic>
          <p:nvPicPr>
            <p:cNvPr id="961544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276"/>
              <a:ext cx="7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61545" name="Rectangle 9"/>
            <p:cNvSpPr>
              <a:spLocks noChangeArrowheads="1"/>
            </p:cNvSpPr>
            <p:nvPr/>
          </p:nvSpPr>
          <p:spPr bwMode="auto">
            <a:xfrm>
              <a:off x="1238" y="3264"/>
              <a:ext cx="369" cy="25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6154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4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745038"/>
            <a:ext cx="7937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1548" name="Line 12"/>
          <p:cNvSpPr>
            <a:spLocks noChangeShapeType="1"/>
          </p:cNvSpPr>
          <p:nvPr/>
        </p:nvSpPr>
        <p:spPr bwMode="auto">
          <a:xfrm>
            <a:off x="0" y="22844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1549" name="Line 13"/>
          <p:cNvSpPr>
            <a:spLocks noChangeShapeType="1"/>
          </p:cNvSpPr>
          <p:nvPr/>
        </p:nvSpPr>
        <p:spPr bwMode="auto">
          <a:xfrm>
            <a:off x="1905000" y="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1550" name="Line 14"/>
          <p:cNvSpPr>
            <a:spLocks noChangeShapeType="1"/>
          </p:cNvSpPr>
          <p:nvPr/>
        </p:nvSpPr>
        <p:spPr bwMode="auto">
          <a:xfrm>
            <a:off x="0" y="41735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1551" name="Line 15"/>
          <p:cNvSpPr>
            <a:spLocks noChangeShapeType="1"/>
          </p:cNvSpPr>
          <p:nvPr/>
        </p:nvSpPr>
        <p:spPr bwMode="auto">
          <a:xfrm>
            <a:off x="0" y="56975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157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62200"/>
            <a:ext cx="309403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73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048000"/>
            <a:ext cx="404336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1574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3602038"/>
            <a:ext cx="366395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1575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70625"/>
            <a:ext cx="10779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1576" name="Line 40"/>
          <p:cNvSpPr>
            <a:spLocks noChangeShapeType="1"/>
          </p:cNvSpPr>
          <p:nvPr/>
        </p:nvSpPr>
        <p:spPr bwMode="auto">
          <a:xfrm>
            <a:off x="6781800" y="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1577" name="Group 41"/>
          <p:cNvGrpSpPr>
            <a:grpSpLocks/>
          </p:cNvGrpSpPr>
          <p:nvPr/>
        </p:nvGrpSpPr>
        <p:grpSpPr bwMode="auto">
          <a:xfrm>
            <a:off x="6858000" y="228600"/>
            <a:ext cx="2193925" cy="1820863"/>
            <a:chOff x="4320" y="144"/>
            <a:chExt cx="1382" cy="1147"/>
          </a:xfrm>
        </p:grpSpPr>
        <p:pic>
          <p:nvPicPr>
            <p:cNvPr id="961578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" y="816"/>
              <a:ext cx="8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1579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1062"/>
              <a:ext cx="76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1580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44"/>
              <a:ext cx="138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1581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" y="336"/>
              <a:ext cx="103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1582" name="Picture 4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" y="528"/>
              <a:ext cx="104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61583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1584" name="Rectangle 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1585" name="Group 49"/>
          <p:cNvGrpSpPr>
            <a:grpSpLocks/>
          </p:cNvGrpSpPr>
          <p:nvPr/>
        </p:nvGrpSpPr>
        <p:grpSpPr bwMode="auto">
          <a:xfrm>
            <a:off x="84138" y="304800"/>
            <a:ext cx="1744662" cy="1562100"/>
            <a:chOff x="53" y="192"/>
            <a:chExt cx="1099" cy="984"/>
          </a:xfrm>
        </p:grpSpPr>
        <p:pic>
          <p:nvPicPr>
            <p:cNvPr id="961586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192"/>
              <a:ext cx="17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1587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99"/>
              <a:ext cx="117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1588" name="Picture 5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702"/>
              <a:ext cx="89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1589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942"/>
              <a:ext cx="77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1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1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1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1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99FA-7C22-4543-A97F-6067E3854371}" type="slidenum">
              <a:rPr lang="en-US"/>
              <a:pPr/>
              <a:t>19</a:t>
            </a:fld>
            <a:endParaRPr lang="en-US"/>
          </a:p>
        </p:txBody>
      </p:sp>
      <p:pic>
        <p:nvPicPr>
          <p:cNvPr id="911388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9613"/>
            <a:ext cx="3032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1441" name="Group 81"/>
          <p:cNvGrpSpPr>
            <a:grpSpLocks/>
          </p:cNvGrpSpPr>
          <p:nvPr/>
        </p:nvGrpSpPr>
        <p:grpSpPr bwMode="auto">
          <a:xfrm>
            <a:off x="2209800" y="2327275"/>
            <a:ext cx="4495800" cy="2074863"/>
            <a:chOff x="1392" y="1466"/>
            <a:chExt cx="2832" cy="1307"/>
          </a:xfrm>
        </p:grpSpPr>
        <p:sp>
          <p:nvSpPr>
            <p:cNvPr id="911362" name="Line 2"/>
            <p:cNvSpPr>
              <a:spLocks noChangeShapeType="1"/>
            </p:cNvSpPr>
            <p:nvPr/>
          </p:nvSpPr>
          <p:spPr bwMode="auto">
            <a:xfrm flipV="1">
              <a:off x="1680" y="1466"/>
              <a:ext cx="0" cy="13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3" name="Line 3"/>
            <p:cNvSpPr>
              <a:spLocks noChangeShapeType="1"/>
            </p:cNvSpPr>
            <p:nvPr/>
          </p:nvSpPr>
          <p:spPr bwMode="auto">
            <a:xfrm>
              <a:off x="1488" y="2098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4" name="Line 4"/>
            <p:cNvSpPr>
              <a:spLocks noChangeShapeType="1"/>
            </p:cNvSpPr>
            <p:nvPr/>
          </p:nvSpPr>
          <p:spPr bwMode="auto">
            <a:xfrm rot="-5400000">
              <a:off x="1678" y="154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rot="-5400000">
              <a:off x="1678" y="255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1366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531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367" name="Picture 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2"/>
              <a:ext cx="22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1368" name="Line 8"/>
            <p:cNvSpPr>
              <a:spLocks noChangeShapeType="1"/>
            </p:cNvSpPr>
            <p:nvPr/>
          </p:nvSpPr>
          <p:spPr bwMode="auto">
            <a:xfrm>
              <a:off x="1697" y="2604"/>
              <a:ext cx="9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9" name="Oval 9"/>
            <p:cNvSpPr>
              <a:spLocks noChangeAspect="1" noChangeArrowheads="1"/>
            </p:cNvSpPr>
            <p:nvPr/>
          </p:nvSpPr>
          <p:spPr bwMode="auto">
            <a:xfrm>
              <a:off x="2688" y="2577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0" name="Oval 10"/>
            <p:cNvSpPr>
              <a:spLocks noChangeAspect="1" noChangeArrowheads="1"/>
            </p:cNvSpPr>
            <p:nvPr/>
          </p:nvSpPr>
          <p:spPr bwMode="auto">
            <a:xfrm>
              <a:off x="3965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1" name="Line 11"/>
            <p:cNvSpPr>
              <a:spLocks noChangeShapeType="1"/>
            </p:cNvSpPr>
            <p:nvPr/>
          </p:nvSpPr>
          <p:spPr bwMode="auto">
            <a:xfrm>
              <a:off x="1728" y="1592"/>
              <a:ext cx="979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72" name="Line 12"/>
            <p:cNvSpPr>
              <a:spLocks noChangeShapeType="1"/>
            </p:cNvSpPr>
            <p:nvPr/>
          </p:nvSpPr>
          <p:spPr bwMode="auto">
            <a:xfrm>
              <a:off x="2832" y="1626"/>
              <a:ext cx="0" cy="9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73" name="Line 13"/>
            <p:cNvSpPr>
              <a:spLocks noChangeShapeType="1"/>
            </p:cNvSpPr>
            <p:nvPr/>
          </p:nvSpPr>
          <p:spPr bwMode="auto">
            <a:xfrm>
              <a:off x="3984" y="1622"/>
              <a:ext cx="0" cy="45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74" name="Line 14"/>
            <p:cNvSpPr>
              <a:spLocks noChangeShapeType="1"/>
            </p:cNvSpPr>
            <p:nvPr/>
          </p:nvSpPr>
          <p:spPr bwMode="auto">
            <a:xfrm>
              <a:off x="2739" y="1591"/>
              <a:ext cx="6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75" name="Oval 15"/>
            <p:cNvSpPr>
              <a:spLocks noChangeAspect="1" noChangeArrowheads="1"/>
            </p:cNvSpPr>
            <p:nvPr/>
          </p:nvSpPr>
          <p:spPr bwMode="auto">
            <a:xfrm>
              <a:off x="2802" y="1566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6" name="Line 16"/>
            <p:cNvSpPr>
              <a:spLocks noChangeShapeType="1"/>
            </p:cNvSpPr>
            <p:nvPr/>
          </p:nvSpPr>
          <p:spPr bwMode="auto">
            <a:xfrm>
              <a:off x="2861" y="2608"/>
              <a:ext cx="5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77" name="Oval 17"/>
            <p:cNvSpPr>
              <a:spLocks noChangeAspect="1" noChangeArrowheads="1"/>
            </p:cNvSpPr>
            <p:nvPr/>
          </p:nvSpPr>
          <p:spPr bwMode="auto">
            <a:xfrm>
              <a:off x="3378" y="2577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8" name="Line 18"/>
            <p:cNvSpPr>
              <a:spLocks noChangeShapeType="1"/>
            </p:cNvSpPr>
            <p:nvPr/>
          </p:nvSpPr>
          <p:spPr bwMode="auto">
            <a:xfrm>
              <a:off x="3430" y="1591"/>
              <a:ext cx="5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79" name="Line 19"/>
            <p:cNvSpPr>
              <a:spLocks noChangeShapeType="1"/>
            </p:cNvSpPr>
            <p:nvPr/>
          </p:nvSpPr>
          <p:spPr bwMode="auto">
            <a:xfrm>
              <a:off x="2877" y="1592"/>
              <a:ext cx="49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80" name="Line 20"/>
            <p:cNvSpPr>
              <a:spLocks noChangeShapeType="1"/>
            </p:cNvSpPr>
            <p:nvPr/>
          </p:nvSpPr>
          <p:spPr bwMode="auto">
            <a:xfrm>
              <a:off x="2768" y="2604"/>
              <a:ext cx="4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81" name="Line 21"/>
            <p:cNvSpPr>
              <a:spLocks noChangeShapeType="1"/>
            </p:cNvSpPr>
            <p:nvPr/>
          </p:nvSpPr>
          <p:spPr bwMode="auto">
            <a:xfrm>
              <a:off x="2723" y="1626"/>
              <a:ext cx="0" cy="9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82" name="Line 22"/>
            <p:cNvSpPr>
              <a:spLocks noChangeShapeType="1"/>
            </p:cNvSpPr>
            <p:nvPr/>
          </p:nvSpPr>
          <p:spPr bwMode="auto">
            <a:xfrm>
              <a:off x="3408" y="1626"/>
              <a:ext cx="0" cy="9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1383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140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1384" name="Oval 24"/>
            <p:cNvSpPr>
              <a:spLocks noChangeAspect="1" noChangeArrowheads="1"/>
            </p:cNvSpPr>
            <p:nvPr/>
          </p:nvSpPr>
          <p:spPr bwMode="auto">
            <a:xfrm>
              <a:off x="3384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5" name="Oval 25"/>
            <p:cNvSpPr>
              <a:spLocks noChangeAspect="1" noChangeArrowheads="1"/>
            </p:cNvSpPr>
            <p:nvPr/>
          </p:nvSpPr>
          <p:spPr bwMode="auto">
            <a:xfrm>
              <a:off x="2814" y="2588"/>
              <a:ext cx="40" cy="3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6" name="Oval 26"/>
            <p:cNvSpPr>
              <a:spLocks noChangeAspect="1" noChangeArrowheads="1"/>
            </p:cNvSpPr>
            <p:nvPr/>
          </p:nvSpPr>
          <p:spPr bwMode="auto">
            <a:xfrm>
              <a:off x="2699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7" name="Oval 27"/>
            <p:cNvSpPr>
              <a:spLocks noChangeAspect="1" noChangeArrowheads="1"/>
            </p:cNvSpPr>
            <p:nvPr/>
          </p:nvSpPr>
          <p:spPr bwMode="auto">
            <a:xfrm>
              <a:off x="1656" y="2582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9" name="Line 29"/>
            <p:cNvSpPr>
              <a:spLocks noChangeShapeType="1"/>
            </p:cNvSpPr>
            <p:nvPr/>
          </p:nvSpPr>
          <p:spPr bwMode="auto">
            <a:xfrm>
              <a:off x="3408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90" name="Line 30"/>
            <p:cNvSpPr>
              <a:spLocks noChangeShapeType="1"/>
            </p:cNvSpPr>
            <p:nvPr/>
          </p:nvSpPr>
          <p:spPr bwMode="auto">
            <a:xfrm>
              <a:off x="2832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91" name="Line 31"/>
            <p:cNvSpPr>
              <a:spLocks noChangeShapeType="1"/>
            </p:cNvSpPr>
            <p:nvPr/>
          </p:nvSpPr>
          <p:spPr bwMode="auto">
            <a:xfrm>
              <a:off x="3984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92" name="Line 32"/>
            <p:cNvSpPr>
              <a:spLocks noChangeShapeType="1"/>
            </p:cNvSpPr>
            <p:nvPr/>
          </p:nvSpPr>
          <p:spPr bwMode="auto">
            <a:xfrm>
              <a:off x="2722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1393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126"/>
              <a:ext cx="31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394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2126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395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2140"/>
              <a:ext cx="31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11396" name="Line 36"/>
          <p:cNvSpPr>
            <a:spLocks noChangeShapeType="1"/>
          </p:cNvSpPr>
          <p:nvPr/>
        </p:nvSpPr>
        <p:spPr bwMode="auto">
          <a:xfrm>
            <a:off x="0" y="22844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97" name="Line 37"/>
          <p:cNvSpPr>
            <a:spLocks noChangeShapeType="1"/>
          </p:cNvSpPr>
          <p:nvPr/>
        </p:nvSpPr>
        <p:spPr bwMode="auto">
          <a:xfrm>
            <a:off x="0" y="44719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98" name="Line 38"/>
          <p:cNvSpPr>
            <a:spLocks noChangeShapeType="1"/>
          </p:cNvSpPr>
          <p:nvPr/>
        </p:nvSpPr>
        <p:spPr bwMode="auto">
          <a:xfrm>
            <a:off x="1905000" y="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99" name="Line 39"/>
          <p:cNvSpPr>
            <a:spLocks noChangeShapeType="1"/>
          </p:cNvSpPr>
          <p:nvPr/>
        </p:nvSpPr>
        <p:spPr bwMode="auto">
          <a:xfrm>
            <a:off x="6934200" y="4495800"/>
            <a:ext cx="0" cy="2362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01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254625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3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703888"/>
            <a:ext cx="1778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6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254625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7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703888"/>
            <a:ext cx="72866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08" name="Line 48"/>
          <p:cNvSpPr>
            <a:spLocks noChangeShapeType="1"/>
          </p:cNvSpPr>
          <p:nvPr/>
        </p:nvSpPr>
        <p:spPr bwMode="auto">
          <a:xfrm flipV="1">
            <a:off x="2667000" y="4708525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9" name="Line 49"/>
          <p:cNvSpPr>
            <a:spLocks noChangeShapeType="1"/>
          </p:cNvSpPr>
          <p:nvPr/>
        </p:nvSpPr>
        <p:spPr bwMode="auto">
          <a:xfrm>
            <a:off x="2362200" y="571023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0" name="Line 50"/>
          <p:cNvSpPr>
            <a:spLocks noChangeShapeType="1"/>
          </p:cNvSpPr>
          <p:nvPr/>
        </p:nvSpPr>
        <p:spPr bwMode="auto">
          <a:xfrm>
            <a:off x="63246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1" name="Line 51"/>
          <p:cNvSpPr>
            <a:spLocks noChangeShapeType="1"/>
          </p:cNvSpPr>
          <p:nvPr/>
        </p:nvSpPr>
        <p:spPr bwMode="auto">
          <a:xfrm rot="-5400000">
            <a:off x="2663825" y="62785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12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77691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3" name="Line 53"/>
          <p:cNvSpPr>
            <a:spLocks noChangeShapeType="1"/>
          </p:cNvSpPr>
          <p:nvPr/>
        </p:nvSpPr>
        <p:spPr bwMode="auto">
          <a:xfrm>
            <a:off x="2682875" y="6351588"/>
            <a:ext cx="177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4" name="Oval 54"/>
          <p:cNvSpPr>
            <a:spLocks noChangeAspect="1" noChangeArrowheads="1"/>
          </p:cNvSpPr>
          <p:nvPr/>
        </p:nvSpPr>
        <p:spPr bwMode="auto">
          <a:xfrm>
            <a:off x="4448175" y="630713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5" name="Line 55"/>
          <p:cNvSpPr>
            <a:spLocks noChangeShapeType="1"/>
          </p:cNvSpPr>
          <p:nvPr/>
        </p:nvSpPr>
        <p:spPr bwMode="auto">
          <a:xfrm>
            <a:off x="4495800" y="5730875"/>
            <a:ext cx="0" cy="5667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6" name="Oval 56"/>
          <p:cNvSpPr>
            <a:spLocks noChangeAspect="1" noChangeArrowheads="1"/>
          </p:cNvSpPr>
          <p:nvPr/>
        </p:nvSpPr>
        <p:spPr bwMode="auto">
          <a:xfrm>
            <a:off x="2628900" y="631507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7" name="Line 57"/>
          <p:cNvSpPr>
            <a:spLocks noChangeShapeType="1"/>
          </p:cNvSpPr>
          <p:nvPr/>
        </p:nvSpPr>
        <p:spPr bwMode="auto">
          <a:xfrm>
            <a:off x="44958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18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776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19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8400"/>
            <a:ext cx="6048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20" name="Oval 60"/>
          <p:cNvSpPr>
            <a:spLocks noChangeAspect="1" noChangeArrowheads="1"/>
          </p:cNvSpPr>
          <p:nvPr/>
        </p:nvSpPr>
        <p:spPr bwMode="auto">
          <a:xfrm>
            <a:off x="4465638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1" name="Line 61"/>
          <p:cNvSpPr>
            <a:spLocks noChangeShapeType="1"/>
          </p:cNvSpPr>
          <p:nvPr/>
        </p:nvSpPr>
        <p:spPr bwMode="auto">
          <a:xfrm>
            <a:off x="4507991" y="5707063"/>
            <a:ext cx="177393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22" name="Oval 62"/>
          <p:cNvSpPr>
            <a:spLocks noChangeAspect="1" noChangeArrowheads="1"/>
          </p:cNvSpPr>
          <p:nvPr/>
        </p:nvSpPr>
        <p:spPr bwMode="auto">
          <a:xfrm>
            <a:off x="6284913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3" name="Line 63"/>
          <p:cNvSpPr>
            <a:spLocks noChangeShapeType="1"/>
          </p:cNvSpPr>
          <p:nvPr/>
        </p:nvSpPr>
        <p:spPr bwMode="auto">
          <a:xfrm>
            <a:off x="6781800" y="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24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295400"/>
            <a:ext cx="1387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25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685925"/>
            <a:ext cx="12080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1426" name="Group 66"/>
          <p:cNvGrpSpPr>
            <a:grpSpLocks/>
          </p:cNvGrpSpPr>
          <p:nvPr/>
        </p:nvGrpSpPr>
        <p:grpSpPr bwMode="auto">
          <a:xfrm>
            <a:off x="84138" y="304800"/>
            <a:ext cx="1744662" cy="1562100"/>
            <a:chOff x="53" y="192"/>
            <a:chExt cx="1099" cy="984"/>
          </a:xfrm>
        </p:grpSpPr>
        <p:pic>
          <p:nvPicPr>
            <p:cNvPr id="911427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192"/>
              <a:ext cx="17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428" name="Picture 6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99"/>
              <a:ext cx="117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429" name="Picture 6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702"/>
              <a:ext cx="89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430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942"/>
              <a:ext cx="77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11431" name="Picture 7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724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32" name="Picture 7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24400"/>
            <a:ext cx="1784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33" name="Picture 7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587875"/>
            <a:ext cx="10541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34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19392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35" name="Picture 7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33400"/>
            <a:ext cx="16494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36" name="Picture 7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838200"/>
            <a:ext cx="16510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37" name="Line 77"/>
          <p:cNvSpPr>
            <a:spLocks noChangeShapeType="1"/>
          </p:cNvSpPr>
          <p:nvPr/>
        </p:nvSpPr>
        <p:spPr bwMode="auto">
          <a:xfrm>
            <a:off x="1905000" y="22860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8" name="Line 78"/>
          <p:cNvSpPr>
            <a:spLocks noChangeShapeType="1"/>
          </p:cNvSpPr>
          <p:nvPr/>
        </p:nvSpPr>
        <p:spPr bwMode="auto">
          <a:xfrm>
            <a:off x="1905000" y="4495800"/>
            <a:ext cx="0" cy="2362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9" name="Rectangle 7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40" name="Rectangle 8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9" grpId="0" animBg="1"/>
      <p:bldP spid="911408" grpId="0" animBg="1"/>
      <p:bldP spid="911409" grpId="0" animBg="1"/>
      <p:bldP spid="911410" grpId="0" animBg="1"/>
      <p:bldP spid="911411" grpId="0" animBg="1"/>
      <p:bldP spid="911413" grpId="0" animBg="1"/>
      <p:bldP spid="911414" grpId="0" animBg="1"/>
      <p:bldP spid="911415" grpId="0" animBg="1"/>
      <p:bldP spid="911416" grpId="0" animBg="1"/>
      <p:bldP spid="911417" grpId="0" animBg="1"/>
      <p:bldP spid="911420" grpId="0" animBg="1"/>
      <p:bldP spid="911421" grpId="0" animBg="1"/>
      <p:bldP spid="911422" grpId="0" animBg="1"/>
      <p:bldP spid="9114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79AC-BC05-4BF5-90F4-FD4FAFA31ACB}" type="slidenum">
              <a:rPr lang="en-US"/>
              <a:pPr/>
              <a:t>2</a:t>
            </a:fld>
            <a:endParaRPr lang="en-US"/>
          </a:p>
        </p:txBody>
      </p:sp>
      <p:pic>
        <p:nvPicPr>
          <p:cNvPr id="89907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59538"/>
            <a:ext cx="57689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9076" name="Line 4"/>
          <p:cNvSpPr>
            <a:spLocks noChangeShapeType="1"/>
          </p:cNvSpPr>
          <p:nvPr/>
        </p:nvSpPr>
        <p:spPr bwMode="auto">
          <a:xfrm>
            <a:off x="8134350" y="2833688"/>
            <a:ext cx="1825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77" name="Line 5"/>
          <p:cNvSpPr>
            <a:spLocks noChangeShapeType="1"/>
          </p:cNvSpPr>
          <p:nvPr/>
        </p:nvSpPr>
        <p:spPr bwMode="auto">
          <a:xfrm>
            <a:off x="0" y="455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78" name="Line 6"/>
          <p:cNvSpPr>
            <a:spLocks noChangeShapeType="1"/>
          </p:cNvSpPr>
          <p:nvPr/>
        </p:nvSpPr>
        <p:spPr bwMode="auto">
          <a:xfrm>
            <a:off x="0" y="264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9079" name="Group 7"/>
          <p:cNvGrpSpPr>
            <a:grpSpLocks/>
          </p:cNvGrpSpPr>
          <p:nvPr/>
        </p:nvGrpSpPr>
        <p:grpSpPr bwMode="auto">
          <a:xfrm>
            <a:off x="0" y="4084638"/>
            <a:ext cx="9144000" cy="390525"/>
            <a:chOff x="0" y="2573"/>
            <a:chExt cx="5760" cy="246"/>
          </a:xfrm>
        </p:grpSpPr>
        <p:sp>
          <p:nvSpPr>
            <p:cNvPr id="899080" name="Line 8"/>
            <p:cNvSpPr>
              <a:spLocks noChangeShapeType="1"/>
            </p:cNvSpPr>
            <p:nvPr/>
          </p:nvSpPr>
          <p:spPr bwMode="auto">
            <a:xfrm flipV="1">
              <a:off x="0" y="2573"/>
              <a:ext cx="518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81" name="Line 9"/>
            <p:cNvSpPr>
              <a:spLocks noChangeShapeType="1"/>
            </p:cNvSpPr>
            <p:nvPr/>
          </p:nvSpPr>
          <p:spPr bwMode="auto">
            <a:xfrm>
              <a:off x="5184" y="2579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82" name="Line 10"/>
            <p:cNvSpPr>
              <a:spLocks noChangeShapeType="1"/>
            </p:cNvSpPr>
            <p:nvPr/>
          </p:nvSpPr>
          <p:spPr bwMode="auto">
            <a:xfrm>
              <a:off x="5184" y="2809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9083" name="Group 11"/>
          <p:cNvGrpSpPr>
            <a:grpSpLocks/>
          </p:cNvGrpSpPr>
          <p:nvPr/>
        </p:nvGrpSpPr>
        <p:grpSpPr bwMode="auto">
          <a:xfrm>
            <a:off x="26988" y="492125"/>
            <a:ext cx="9113837" cy="2101850"/>
            <a:chOff x="17" y="310"/>
            <a:chExt cx="5741" cy="1324"/>
          </a:xfrm>
        </p:grpSpPr>
        <p:pic>
          <p:nvPicPr>
            <p:cNvPr id="899084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" y="1030"/>
              <a:ext cx="7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085" name="Line 13"/>
            <p:cNvSpPr>
              <a:spLocks noChangeShapeType="1"/>
            </p:cNvSpPr>
            <p:nvPr/>
          </p:nvSpPr>
          <p:spPr bwMode="auto">
            <a:xfrm>
              <a:off x="301" y="407"/>
              <a:ext cx="4883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86" name="Line 14"/>
            <p:cNvSpPr>
              <a:spLocks noChangeShapeType="1"/>
            </p:cNvSpPr>
            <p:nvPr/>
          </p:nvSpPr>
          <p:spPr bwMode="auto">
            <a:xfrm rot="-5400000">
              <a:off x="276" y="355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87" name="Line 15"/>
            <p:cNvSpPr>
              <a:spLocks noChangeShapeType="1"/>
            </p:cNvSpPr>
            <p:nvPr/>
          </p:nvSpPr>
          <p:spPr bwMode="auto">
            <a:xfrm rot="-5400000">
              <a:off x="276" y="1509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88" name="Line 16"/>
            <p:cNvSpPr>
              <a:spLocks noChangeShapeType="1"/>
            </p:cNvSpPr>
            <p:nvPr/>
          </p:nvSpPr>
          <p:spPr bwMode="auto">
            <a:xfrm>
              <a:off x="5653" y="429"/>
              <a:ext cx="11" cy="572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89" name="Line 17"/>
            <p:cNvSpPr>
              <a:spLocks noChangeShapeType="1"/>
            </p:cNvSpPr>
            <p:nvPr/>
          </p:nvSpPr>
          <p:spPr bwMode="auto">
            <a:xfrm>
              <a:off x="5125" y="429"/>
              <a:ext cx="10" cy="110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90" name="Line 18"/>
            <p:cNvSpPr>
              <a:spLocks noChangeShapeType="1"/>
            </p:cNvSpPr>
            <p:nvPr/>
          </p:nvSpPr>
          <p:spPr bwMode="auto">
            <a:xfrm flipV="1">
              <a:off x="279" y="310"/>
              <a:ext cx="0" cy="1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91" name="Line 19"/>
            <p:cNvSpPr>
              <a:spLocks noChangeShapeType="1"/>
            </p:cNvSpPr>
            <p:nvPr/>
          </p:nvSpPr>
          <p:spPr bwMode="auto">
            <a:xfrm>
              <a:off x="144" y="1004"/>
              <a:ext cx="5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92" name="Line 20"/>
            <p:cNvSpPr>
              <a:spLocks noChangeShapeType="1"/>
            </p:cNvSpPr>
            <p:nvPr/>
          </p:nvSpPr>
          <p:spPr bwMode="auto">
            <a:xfrm>
              <a:off x="279" y="1561"/>
              <a:ext cx="487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93" name="Oval 21"/>
            <p:cNvSpPr>
              <a:spLocks noChangeArrowheads="1"/>
            </p:cNvSpPr>
            <p:nvPr/>
          </p:nvSpPr>
          <p:spPr bwMode="auto">
            <a:xfrm>
              <a:off x="5119" y="1542"/>
              <a:ext cx="33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094" name="Line 22"/>
            <p:cNvSpPr>
              <a:spLocks noChangeShapeType="1"/>
            </p:cNvSpPr>
            <p:nvPr/>
          </p:nvSpPr>
          <p:spPr bwMode="auto">
            <a:xfrm>
              <a:off x="5119" y="406"/>
              <a:ext cx="54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95" name="Oval 23"/>
            <p:cNvSpPr>
              <a:spLocks noChangeArrowheads="1"/>
            </p:cNvSpPr>
            <p:nvPr/>
          </p:nvSpPr>
          <p:spPr bwMode="auto">
            <a:xfrm>
              <a:off x="5113" y="393"/>
              <a:ext cx="22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096" name="Line 24"/>
            <p:cNvSpPr>
              <a:spLocks noChangeShapeType="1"/>
            </p:cNvSpPr>
            <p:nvPr/>
          </p:nvSpPr>
          <p:spPr bwMode="auto">
            <a:xfrm>
              <a:off x="5127" y="955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9097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1030"/>
              <a:ext cx="25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098" name="Line 26"/>
            <p:cNvSpPr>
              <a:spLocks noChangeShapeType="1"/>
            </p:cNvSpPr>
            <p:nvPr/>
          </p:nvSpPr>
          <p:spPr bwMode="auto">
            <a:xfrm>
              <a:off x="5665" y="955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099" name="Oval 27"/>
            <p:cNvSpPr>
              <a:spLocks noChangeArrowheads="1"/>
            </p:cNvSpPr>
            <p:nvPr/>
          </p:nvSpPr>
          <p:spPr bwMode="auto">
            <a:xfrm>
              <a:off x="259" y="1543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9100" name="Picture 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" y="1496"/>
              <a:ext cx="22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9101" name="Picture 2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" y="344"/>
              <a:ext cx="7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102" name="Oval 30"/>
            <p:cNvSpPr>
              <a:spLocks noChangeArrowheads="1"/>
            </p:cNvSpPr>
            <p:nvPr/>
          </p:nvSpPr>
          <p:spPr bwMode="auto">
            <a:xfrm>
              <a:off x="5631" y="385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99103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5825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04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718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9105" name="Group 33"/>
          <p:cNvGrpSpPr>
            <a:grpSpLocks/>
          </p:cNvGrpSpPr>
          <p:nvPr/>
        </p:nvGrpSpPr>
        <p:grpSpPr bwMode="auto">
          <a:xfrm>
            <a:off x="153988" y="2678113"/>
            <a:ext cx="8986837" cy="1741487"/>
            <a:chOff x="97" y="1687"/>
            <a:chExt cx="5661" cy="1097"/>
          </a:xfrm>
        </p:grpSpPr>
        <p:pic>
          <p:nvPicPr>
            <p:cNvPr id="899106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" y="2412"/>
              <a:ext cx="7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9107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" y="2412"/>
              <a:ext cx="25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108" name="Line 36"/>
            <p:cNvSpPr>
              <a:spLocks noChangeShapeType="1"/>
            </p:cNvSpPr>
            <p:nvPr/>
          </p:nvSpPr>
          <p:spPr bwMode="auto">
            <a:xfrm>
              <a:off x="144" y="2383"/>
              <a:ext cx="5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09" name="Line 37"/>
            <p:cNvSpPr>
              <a:spLocks noChangeShapeType="1"/>
            </p:cNvSpPr>
            <p:nvPr/>
          </p:nvSpPr>
          <p:spPr bwMode="auto">
            <a:xfrm>
              <a:off x="301" y="1784"/>
              <a:ext cx="3190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10" name="Line 38"/>
            <p:cNvSpPr>
              <a:spLocks noChangeShapeType="1"/>
            </p:cNvSpPr>
            <p:nvPr/>
          </p:nvSpPr>
          <p:spPr bwMode="auto">
            <a:xfrm rot="-5400000">
              <a:off x="276" y="1732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11" name="Line 39"/>
            <p:cNvSpPr>
              <a:spLocks noChangeShapeType="1"/>
            </p:cNvSpPr>
            <p:nvPr/>
          </p:nvSpPr>
          <p:spPr bwMode="auto">
            <a:xfrm rot="-5400000">
              <a:off x="276" y="2029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12" name="Line 40"/>
            <p:cNvSpPr>
              <a:spLocks noChangeShapeType="1"/>
            </p:cNvSpPr>
            <p:nvPr/>
          </p:nvSpPr>
          <p:spPr bwMode="auto">
            <a:xfrm>
              <a:off x="5653" y="1806"/>
              <a:ext cx="11" cy="572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13" name="Line 41"/>
            <p:cNvSpPr>
              <a:spLocks noChangeShapeType="1"/>
            </p:cNvSpPr>
            <p:nvPr/>
          </p:nvSpPr>
          <p:spPr bwMode="auto">
            <a:xfrm>
              <a:off x="3495" y="2081"/>
              <a:ext cx="1635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14" name="Line 42"/>
            <p:cNvSpPr>
              <a:spLocks noChangeShapeType="1"/>
            </p:cNvSpPr>
            <p:nvPr/>
          </p:nvSpPr>
          <p:spPr bwMode="auto">
            <a:xfrm>
              <a:off x="5228" y="1806"/>
              <a:ext cx="10" cy="57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15" name="Line 43"/>
            <p:cNvSpPr>
              <a:spLocks noChangeShapeType="1"/>
            </p:cNvSpPr>
            <p:nvPr/>
          </p:nvSpPr>
          <p:spPr bwMode="auto">
            <a:xfrm>
              <a:off x="5125" y="1806"/>
              <a:ext cx="10" cy="57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16" name="Line 44"/>
            <p:cNvSpPr>
              <a:spLocks noChangeShapeType="1"/>
            </p:cNvSpPr>
            <p:nvPr/>
          </p:nvSpPr>
          <p:spPr bwMode="auto">
            <a:xfrm>
              <a:off x="3483" y="1806"/>
              <a:ext cx="11" cy="57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17" name="Line 45"/>
            <p:cNvSpPr>
              <a:spLocks noChangeShapeType="1"/>
            </p:cNvSpPr>
            <p:nvPr/>
          </p:nvSpPr>
          <p:spPr bwMode="auto">
            <a:xfrm flipV="1">
              <a:off x="279" y="1687"/>
              <a:ext cx="0" cy="8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18" name="Line 46"/>
            <p:cNvSpPr>
              <a:spLocks noChangeShapeType="1"/>
            </p:cNvSpPr>
            <p:nvPr/>
          </p:nvSpPr>
          <p:spPr bwMode="auto">
            <a:xfrm>
              <a:off x="279" y="2081"/>
              <a:ext cx="32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19" name="Oval 47"/>
            <p:cNvSpPr>
              <a:spLocks noChangeArrowheads="1"/>
            </p:cNvSpPr>
            <p:nvPr/>
          </p:nvSpPr>
          <p:spPr bwMode="auto">
            <a:xfrm>
              <a:off x="3472" y="2062"/>
              <a:ext cx="33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120" name="Line 48"/>
            <p:cNvSpPr>
              <a:spLocks noChangeShapeType="1"/>
            </p:cNvSpPr>
            <p:nvPr/>
          </p:nvSpPr>
          <p:spPr bwMode="auto">
            <a:xfrm>
              <a:off x="3495" y="1783"/>
              <a:ext cx="1624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21" name="Line 49"/>
            <p:cNvSpPr>
              <a:spLocks noChangeShapeType="1"/>
            </p:cNvSpPr>
            <p:nvPr/>
          </p:nvSpPr>
          <p:spPr bwMode="auto">
            <a:xfrm>
              <a:off x="5128" y="2081"/>
              <a:ext cx="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22" name="Oval 50"/>
            <p:cNvSpPr>
              <a:spLocks noChangeArrowheads="1"/>
            </p:cNvSpPr>
            <p:nvPr/>
          </p:nvSpPr>
          <p:spPr bwMode="auto">
            <a:xfrm>
              <a:off x="5211" y="2062"/>
              <a:ext cx="32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123" name="Line 51"/>
            <p:cNvSpPr>
              <a:spLocks noChangeShapeType="1"/>
            </p:cNvSpPr>
            <p:nvPr/>
          </p:nvSpPr>
          <p:spPr bwMode="auto">
            <a:xfrm>
              <a:off x="5222" y="1783"/>
              <a:ext cx="44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24" name="Oval 52"/>
            <p:cNvSpPr>
              <a:spLocks noChangeArrowheads="1"/>
            </p:cNvSpPr>
            <p:nvPr/>
          </p:nvSpPr>
          <p:spPr bwMode="auto">
            <a:xfrm>
              <a:off x="5211" y="1770"/>
              <a:ext cx="22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125" name="Oval 53"/>
            <p:cNvSpPr>
              <a:spLocks noChangeArrowheads="1"/>
            </p:cNvSpPr>
            <p:nvPr/>
          </p:nvSpPr>
          <p:spPr bwMode="auto">
            <a:xfrm>
              <a:off x="5119" y="2069"/>
              <a:ext cx="22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126" name="Oval 54"/>
            <p:cNvSpPr>
              <a:spLocks noChangeArrowheads="1"/>
            </p:cNvSpPr>
            <p:nvPr/>
          </p:nvSpPr>
          <p:spPr bwMode="auto">
            <a:xfrm>
              <a:off x="3472" y="1770"/>
              <a:ext cx="21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127" name="Line 55"/>
            <p:cNvSpPr>
              <a:spLocks noChangeShapeType="1"/>
            </p:cNvSpPr>
            <p:nvPr/>
          </p:nvSpPr>
          <p:spPr bwMode="auto">
            <a:xfrm>
              <a:off x="3495" y="2332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28" name="Line 56"/>
            <p:cNvSpPr>
              <a:spLocks noChangeShapeType="1"/>
            </p:cNvSpPr>
            <p:nvPr/>
          </p:nvSpPr>
          <p:spPr bwMode="auto">
            <a:xfrm>
              <a:off x="5136" y="2332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29" name="Line 57"/>
            <p:cNvSpPr>
              <a:spLocks noChangeShapeType="1"/>
            </p:cNvSpPr>
            <p:nvPr/>
          </p:nvSpPr>
          <p:spPr bwMode="auto">
            <a:xfrm>
              <a:off x="5665" y="2332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30" name="Line 58"/>
            <p:cNvSpPr>
              <a:spLocks noChangeShapeType="1"/>
            </p:cNvSpPr>
            <p:nvPr/>
          </p:nvSpPr>
          <p:spPr bwMode="auto">
            <a:xfrm>
              <a:off x="5239" y="2332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31" name="Line 59"/>
            <p:cNvSpPr>
              <a:spLocks noChangeShapeType="1"/>
            </p:cNvSpPr>
            <p:nvPr/>
          </p:nvSpPr>
          <p:spPr bwMode="auto">
            <a:xfrm flipH="1" flipV="1">
              <a:off x="5257" y="2398"/>
              <a:ext cx="173" cy="23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32" name="Oval 60"/>
            <p:cNvSpPr>
              <a:spLocks noChangeArrowheads="1"/>
            </p:cNvSpPr>
            <p:nvPr/>
          </p:nvSpPr>
          <p:spPr bwMode="auto">
            <a:xfrm>
              <a:off x="259" y="2062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133" name="Oval 61"/>
            <p:cNvSpPr>
              <a:spLocks noChangeArrowheads="1"/>
            </p:cNvSpPr>
            <p:nvPr/>
          </p:nvSpPr>
          <p:spPr bwMode="auto">
            <a:xfrm>
              <a:off x="5103" y="1765"/>
              <a:ext cx="33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9134" name="Picture 6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" y="1721"/>
              <a:ext cx="7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135" name="Oval 63"/>
            <p:cNvSpPr>
              <a:spLocks noChangeArrowheads="1"/>
            </p:cNvSpPr>
            <p:nvPr/>
          </p:nvSpPr>
          <p:spPr bwMode="auto">
            <a:xfrm>
              <a:off x="5631" y="1762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9136" name="Picture 6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654"/>
              <a:ext cx="363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9137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1952"/>
              <a:ext cx="95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9138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" y="2412"/>
              <a:ext cx="249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9139" name="Line 67"/>
          <p:cNvSpPr>
            <a:spLocks noChangeShapeType="1"/>
          </p:cNvSpPr>
          <p:nvPr/>
        </p:nvSpPr>
        <p:spPr bwMode="auto">
          <a:xfrm flipV="1">
            <a:off x="8128000" y="1589088"/>
            <a:ext cx="904875" cy="3175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40" name="Oval 68"/>
          <p:cNvSpPr>
            <a:spLocks noChangeArrowheads="1"/>
          </p:cNvSpPr>
          <p:nvPr/>
        </p:nvSpPr>
        <p:spPr bwMode="auto">
          <a:xfrm>
            <a:off x="8107363" y="1562100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141" name="Oval 69"/>
          <p:cNvSpPr>
            <a:spLocks noChangeAspect="1" noChangeArrowheads="1"/>
          </p:cNvSpPr>
          <p:nvPr/>
        </p:nvSpPr>
        <p:spPr bwMode="auto">
          <a:xfrm>
            <a:off x="8958263" y="1552575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142" name="Oval 70"/>
          <p:cNvSpPr>
            <a:spLocks noChangeArrowheads="1"/>
          </p:cNvSpPr>
          <p:nvPr/>
        </p:nvSpPr>
        <p:spPr bwMode="auto">
          <a:xfrm>
            <a:off x="8126413" y="3756025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9161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76200"/>
            <a:ext cx="8415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9143" name="Rectangle 7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9162" name="Picture 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306513"/>
            <a:ext cx="1384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145" name="Picture 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46" name="Picture 7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8396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147" name="Picture 7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7866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148" name="Line 76"/>
          <p:cNvSpPr>
            <a:spLocks noChangeShapeType="1"/>
          </p:cNvSpPr>
          <p:nvPr/>
        </p:nvSpPr>
        <p:spPr bwMode="auto">
          <a:xfrm flipV="1">
            <a:off x="8137525" y="3783013"/>
            <a:ext cx="904875" cy="3175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49" name="Line 77"/>
          <p:cNvSpPr>
            <a:spLocks noChangeShapeType="1"/>
          </p:cNvSpPr>
          <p:nvPr/>
        </p:nvSpPr>
        <p:spPr bwMode="auto">
          <a:xfrm>
            <a:off x="457200" y="647700"/>
            <a:ext cx="765968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50" name="Line 78"/>
          <p:cNvSpPr>
            <a:spLocks noChangeShapeType="1"/>
          </p:cNvSpPr>
          <p:nvPr/>
        </p:nvSpPr>
        <p:spPr bwMode="auto">
          <a:xfrm>
            <a:off x="8580438" y="666750"/>
            <a:ext cx="0" cy="895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151" name="AutoShape 79"/>
          <p:cNvSpPr>
            <a:spLocks/>
          </p:cNvSpPr>
          <p:nvPr/>
        </p:nvSpPr>
        <p:spPr bwMode="auto">
          <a:xfrm rot="5400000">
            <a:off x="8153401" y="3536950"/>
            <a:ext cx="152400" cy="155575"/>
          </a:xfrm>
          <a:prstGeom prst="leftBrace">
            <a:avLst>
              <a:gd name="adj1" fmla="val 8507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9152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5257800"/>
            <a:ext cx="3422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9153" name="AutoShape 81"/>
          <p:cNvSpPr>
            <a:spLocks/>
          </p:cNvSpPr>
          <p:nvPr/>
        </p:nvSpPr>
        <p:spPr bwMode="auto">
          <a:xfrm rot="5400000">
            <a:off x="8585994" y="3285332"/>
            <a:ext cx="152400" cy="658812"/>
          </a:xfrm>
          <a:prstGeom prst="leftBrace">
            <a:avLst>
              <a:gd name="adj1" fmla="val 36024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9154" name="Picture 8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5273675"/>
            <a:ext cx="2174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155" name="Picture 8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5638800"/>
            <a:ext cx="1814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9156" name="Group 84"/>
          <p:cNvGrpSpPr>
            <a:grpSpLocks/>
          </p:cNvGrpSpPr>
          <p:nvPr/>
        </p:nvGrpSpPr>
        <p:grpSpPr bwMode="auto">
          <a:xfrm>
            <a:off x="836613" y="5635625"/>
            <a:ext cx="4413250" cy="358775"/>
            <a:chOff x="528" y="3550"/>
            <a:chExt cx="2780" cy="226"/>
          </a:xfrm>
        </p:grpSpPr>
        <p:pic>
          <p:nvPicPr>
            <p:cNvPr id="899157" name="Picture 8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563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9158" name="Picture 8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550"/>
              <a:ext cx="215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9159" name="Oval 87"/>
          <p:cNvSpPr>
            <a:spLocks noChangeAspect="1" noChangeArrowheads="1"/>
          </p:cNvSpPr>
          <p:nvPr/>
        </p:nvSpPr>
        <p:spPr bwMode="auto">
          <a:xfrm>
            <a:off x="8966200" y="3746500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160" name="Rectangle 8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9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9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9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9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9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9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9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9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99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99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" fill="hold"/>
                                        <p:tgtEl>
                                          <p:spTgt spid="899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9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9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9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9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9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9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9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9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6" grpId="0" animBg="1"/>
      <p:bldP spid="899077" grpId="0" animBg="1"/>
      <p:bldP spid="899078" grpId="0" animBg="1"/>
      <p:bldP spid="899139" grpId="0" animBg="1"/>
      <p:bldP spid="899140" grpId="0" animBg="1"/>
      <p:bldP spid="899141" grpId="0" animBg="1"/>
      <p:bldP spid="899142" grpId="0" animBg="1"/>
      <p:bldP spid="899148" grpId="0" animBg="1"/>
      <p:bldP spid="899148" grpId="1" animBg="1"/>
      <p:bldP spid="899149" grpId="0" animBg="1"/>
      <p:bldP spid="899149" grpId="1" animBg="1"/>
      <p:bldP spid="899150" grpId="0" animBg="1"/>
      <p:bldP spid="899150" grpId="1" animBg="1"/>
      <p:bldP spid="899151" grpId="0" animBg="1"/>
      <p:bldP spid="899151" grpId="1" animBg="1"/>
      <p:bldP spid="899153" grpId="0" animBg="1"/>
      <p:bldP spid="8991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6C57-E188-4A54-AAC9-BD2C0E185606}" type="slidenum">
              <a:rPr lang="en-US"/>
              <a:pPr/>
              <a:t>20</a:t>
            </a:fld>
            <a:endParaRPr lang="en-US"/>
          </a:p>
        </p:txBody>
      </p:sp>
      <p:sp>
        <p:nvSpPr>
          <p:cNvPr id="912386" name="Line 2"/>
          <p:cNvSpPr>
            <a:spLocks noChangeShapeType="1"/>
          </p:cNvSpPr>
          <p:nvPr/>
        </p:nvSpPr>
        <p:spPr bwMode="auto">
          <a:xfrm>
            <a:off x="0" y="44719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387" name="Line 3"/>
          <p:cNvSpPr>
            <a:spLocks noChangeShapeType="1"/>
          </p:cNvSpPr>
          <p:nvPr/>
        </p:nvSpPr>
        <p:spPr bwMode="auto">
          <a:xfrm>
            <a:off x="1905000" y="4495800"/>
            <a:ext cx="0" cy="2362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388" name="Line 4"/>
          <p:cNvSpPr>
            <a:spLocks noChangeShapeType="1"/>
          </p:cNvSpPr>
          <p:nvPr/>
        </p:nvSpPr>
        <p:spPr bwMode="auto">
          <a:xfrm>
            <a:off x="6934200" y="4495800"/>
            <a:ext cx="0" cy="2362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397" name="Line 13"/>
          <p:cNvSpPr>
            <a:spLocks noChangeShapeType="1"/>
          </p:cNvSpPr>
          <p:nvPr/>
        </p:nvSpPr>
        <p:spPr bwMode="auto">
          <a:xfrm flipV="1">
            <a:off x="2667000" y="4708525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398" name="Line 14"/>
          <p:cNvSpPr>
            <a:spLocks noChangeShapeType="1"/>
          </p:cNvSpPr>
          <p:nvPr/>
        </p:nvSpPr>
        <p:spPr bwMode="auto">
          <a:xfrm>
            <a:off x="2362200" y="571023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399" name="Line 15"/>
          <p:cNvSpPr>
            <a:spLocks noChangeShapeType="1"/>
          </p:cNvSpPr>
          <p:nvPr/>
        </p:nvSpPr>
        <p:spPr bwMode="auto">
          <a:xfrm>
            <a:off x="63246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00" name="Line 16"/>
          <p:cNvSpPr>
            <a:spLocks noChangeShapeType="1"/>
          </p:cNvSpPr>
          <p:nvPr/>
        </p:nvSpPr>
        <p:spPr bwMode="auto">
          <a:xfrm rot="-5400000">
            <a:off x="2663825" y="62785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01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77691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2402" name="Line 18"/>
          <p:cNvSpPr>
            <a:spLocks noChangeShapeType="1"/>
          </p:cNvSpPr>
          <p:nvPr/>
        </p:nvSpPr>
        <p:spPr bwMode="auto">
          <a:xfrm>
            <a:off x="2682875" y="6351588"/>
            <a:ext cx="177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03" name="Oval 19"/>
          <p:cNvSpPr>
            <a:spLocks noChangeAspect="1" noChangeArrowheads="1"/>
          </p:cNvSpPr>
          <p:nvPr/>
        </p:nvSpPr>
        <p:spPr bwMode="auto">
          <a:xfrm>
            <a:off x="4448175" y="630713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04" name="Line 20"/>
          <p:cNvSpPr>
            <a:spLocks noChangeShapeType="1"/>
          </p:cNvSpPr>
          <p:nvPr/>
        </p:nvSpPr>
        <p:spPr bwMode="auto">
          <a:xfrm>
            <a:off x="4495800" y="5730875"/>
            <a:ext cx="0" cy="5667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05" name="Oval 21"/>
          <p:cNvSpPr>
            <a:spLocks noChangeAspect="1" noChangeArrowheads="1"/>
          </p:cNvSpPr>
          <p:nvPr/>
        </p:nvSpPr>
        <p:spPr bwMode="auto">
          <a:xfrm>
            <a:off x="2628900" y="631507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06" name="Line 22"/>
          <p:cNvSpPr>
            <a:spLocks noChangeShapeType="1"/>
          </p:cNvSpPr>
          <p:nvPr/>
        </p:nvSpPr>
        <p:spPr bwMode="auto">
          <a:xfrm>
            <a:off x="44958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07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776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240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8400"/>
            <a:ext cx="6048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2409" name="Oval 25"/>
          <p:cNvSpPr>
            <a:spLocks noChangeAspect="1" noChangeArrowheads="1"/>
          </p:cNvSpPr>
          <p:nvPr/>
        </p:nvSpPr>
        <p:spPr bwMode="auto">
          <a:xfrm>
            <a:off x="4465638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10" name="Line 26"/>
          <p:cNvSpPr>
            <a:spLocks noChangeShapeType="1"/>
          </p:cNvSpPr>
          <p:nvPr/>
        </p:nvSpPr>
        <p:spPr bwMode="auto">
          <a:xfrm>
            <a:off x="4507991" y="5707063"/>
            <a:ext cx="177393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11" name="Oval 27"/>
          <p:cNvSpPr>
            <a:spLocks noChangeAspect="1" noChangeArrowheads="1"/>
          </p:cNvSpPr>
          <p:nvPr/>
        </p:nvSpPr>
        <p:spPr bwMode="auto">
          <a:xfrm>
            <a:off x="6284913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2414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587875"/>
            <a:ext cx="10541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2415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27475"/>
            <a:ext cx="60277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2416" name="Line 32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17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2400"/>
            <a:ext cx="3533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18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990600"/>
            <a:ext cx="43846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2419" name="Line 35"/>
          <p:cNvSpPr>
            <a:spLocks noChangeShapeType="1"/>
          </p:cNvSpPr>
          <p:nvPr/>
        </p:nvSpPr>
        <p:spPr bwMode="auto">
          <a:xfrm>
            <a:off x="2403475" y="1981200"/>
            <a:ext cx="67373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20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604838"/>
            <a:ext cx="5688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21" name="Line 37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22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838450"/>
            <a:ext cx="33258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23" name="Rectangle 39"/>
          <p:cNvSpPr>
            <a:spLocks noChangeArrowheads="1"/>
          </p:cNvSpPr>
          <p:nvPr/>
        </p:nvSpPr>
        <p:spPr bwMode="auto">
          <a:xfrm>
            <a:off x="4616450" y="1157288"/>
            <a:ext cx="1216025" cy="4841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24" name="Line 40"/>
          <p:cNvSpPr>
            <a:spLocks noChangeShapeType="1"/>
          </p:cNvSpPr>
          <p:nvPr/>
        </p:nvSpPr>
        <p:spPr bwMode="auto">
          <a:xfrm flipV="1">
            <a:off x="2403475" y="15240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25" name="Line 41"/>
          <p:cNvSpPr>
            <a:spLocks noChangeShapeType="1"/>
          </p:cNvSpPr>
          <p:nvPr/>
        </p:nvSpPr>
        <p:spPr bwMode="auto">
          <a:xfrm flipV="1">
            <a:off x="0" y="1524000"/>
            <a:ext cx="240347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26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38400"/>
            <a:ext cx="7256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27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057400"/>
            <a:ext cx="87677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28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466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29" name="Rectangle 45"/>
          <p:cNvSpPr>
            <a:spLocks noChangeArrowheads="1"/>
          </p:cNvSpPr>
          <p:nvPr/>
        </p:nvSpPr>
        <p:spPr bwMode="auto">
          <a:xfrm>
            <a:off x="1296988" y="3244850"/>
            <a:ext cx="1325562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2435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36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08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32" name="Rectangle 48"/>
          <p:cNvSpPr>
            <a:spLocks noChangeArrowheads="1"/>
          </p:cNvSpPr>
          <p:nvPr/>
        </p:nvSpPr>
        <p:spPr bwMode="auto">
          <a:xfrm>
            <a:off x="2503488" y="2413000"/>
            <a:ext cx="566737" cy="4111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33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34" name="Rectangle 5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2444" name="Picture 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243013"/>
            <a:ext cx="164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419" grpId="0" animBg="1"/>
      <p:bldP spid="912421" grpId="0" animBg="1"/>
      <p:bldP spid="912423" grpId="0" animBg="1"/>
      <p:bldP spid="912424" grpId="0" animBg="1"/>
      <p:bldP spid="912425" grpId="0" animBg="1"/>
      <p:bldP spid="912429" grpId="0" animBg="1"/>
      <p:bldP spid="9124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8939-85BA-4FE0-83DC-A6633E02A4AE}" type="slidenum">
              <a:rPr lang="en-US"/>
              <a:pPr/>
              <a:t>21</a:t>
            </a:fld>
            <a:endParaRPr lang="en-US"/>
          </a:p>
        </p:txBody>
      </p:sp>
      <p:sp>
        <p:nvSpPr>
          <p:cNvPr id="913453" name="Line 45"/>
          <p:cNvSpPr>
            <a:spLocks noChangeShapeType="1"/>
          </p:cNvSpPr>
          <p:nvPr/>
        </p:nvSpPr>
        <p:spPr bwMode="auto">
          <a:xfrm>
            <a:off x="2403475" y="1981200"/>
            <a:ext cx="67373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3454" name="Line 46"/>
          <p:cNvSpPr>
            <a:spLocks noChangeShapeType="1"/>
          </p:cNvSpPr>
          <p:nvPr/>
        </p:nvSpPr>
        <p:spPr bwMode="auto">
          <a:xfrm flipV="1">
            <a:off x="2403475" y="15240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3455" name="Line 47"/>
          <p:cNvSpPr>
            <a:spLocks noChangeShapeType="1"/>
          </p:cNvSpPr>
          <p:nvPr/>
        </p:nvSpPr>
        <p:spPr bwMode="auto">
          <a:xfrm flipV="1">
            <a:off x="0" y="1524000"/>
            <a:ext cx="240347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3450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990600"/>
            <a:ext cx="43846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3451" name="Rectangle 43"/>
          <p:cNvSpPr>
            <a:spLocks noChangeArrowheads="1"/>
          </p:cNvSpPr>
          <p:nvPr/>
        </p:nvSpPr>
        <p:spPr bwMode="auto">
          <a:xfrm>
            <a:off x="4616450" y="1157288"/>
            <a:ext cx="1216025" cy="4841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3452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243013"/>
            <a:ext cx="164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1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466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14" name="Line 6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3418" name="Line 10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3419" name="Rectangle 11"/>
          <p:cNvSpPr>
            <a:spLocks noChangeArrowheads="1"/>
          </p:cNvSpPr>
          <p:nvPr/>
        </p:nvSpPr>
        <p:spPr bwMode="auto">
          <a:xfrm>
            <a:off x="1296988" y="3244850"/>
            <a:ext cx="1325562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342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3552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342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2400"/>
            <a:ext cx="3533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057400"/>
            <a:ext cx="87677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838450"/>
            <a:ext cx="33258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604838"/>
            <a:ext cx="5688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5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38400"/>
            <a:ext cx="7256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26" name="Line 18"/>
          <p:cNvSpPr>
            <a:spLocks noChangeShapeType="1"/>
          </p:cNvSpPr>
          <p:nvPr/>
        </p:nvSpPr>
        <p:spPr bwMode="auto">
          <a:xfrm>
            <a:off x="0" y="43370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342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59288"/>
            <a:ext cx="3873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4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37113"/>
            <a:ext cx="5441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37163"/>
            <a:ext cx="4686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30" name="Rectangle 22"/>
          <p:cNvSpPr>
            <a:spLocks noChangeArrowheads="1"/>
          </p:cNvSpPr>
          <p:nvPr/>
        </p:nvSpPr>
        <p:spPr bwMode="auto">
          <a:xfrm>
            <a:off x="2366963" y="5195888"/>
            <a:ext cx="1435100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3445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08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6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17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7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5452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34" name="Rectangle 26"/>
          <p:cNvSpPr>
            <a:spLocks noChangeArrowheads="1"/>
          </p:cNvSpPr>
          <p:nvPr/>
        </p:nvSpPr>
        <p:spPr bwMode="auto">
          <a:xfrm>
            <a:off x="2503488" y="2413000"/>
            <a:ext cx="566737" cy="4111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3448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17954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36" name="Line 28"/>
          <p:cNvSpPr>
            <a:spLocks noChangeShapeType="1"/>
          </p:cNvSpPr>
          <p:nvPr/>
        </p:nvSpPr>
        <p:spPr bwMode="auto">
          <a:xfrm>
            <a:off x="0" y="5740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3449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5791200"/>
            <a:ext cx="6273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38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72200"/>
            <a:ext cx="42148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3439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6507163"/>
            <a:ext cx="39401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3440" name="Rectangle 32"/>
          <p:cNvSpPr>
            <a:spLocks noChangeArrowheads="1"/>
          </p:cNvSpPr>
          <p:nvPr/>
        </p:nvSpPr>
        <p:spPr bwMode="auto">
          <a:xfrm>
            <a:off x="3802063" y="593725"/>
            <a:ext cx="2084387" cy="3476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441" name="Rectangle 33"/>
          <p:cNvSpPr>
            <a:spLocks noChangeArrowheads="1"/>
          </p:cNvSpPr>
          <p:nvPr/>
        </p:nvSpPr>
        <p:spPr bwMode="auto">
          <a:xfrm>
            <a:off x="7315200" y="2057400"/>
            <a:ext cx="1608138" cy="320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442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443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26" grpId="0" animBg="1"/>
      <p:bldP spid="913430" grpId="0" animBg="1"/>
      <p:bldP spid="913436" grpId="0" animBg="1"/>
      <p:bldP spid="913440" grpId="0" animBg="1"/>
      <p:bldP spid="9134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08-FD0D-44BF-B7D8-68E0AFE9209A}" type="slidenum">
              <a:rPr lang="en-US"/>
              <a:pPr/>
              <a:t>22</a:t>
            </a:fld>
            <a:endParaRPr lang="en-US"/>
          </a:p>
        </p:txBody>
      </p:sp>
      <p:sp>
        <p:nvSpPr>
          <p:cNvPr id="959564" name="Line 76"/>
          <p:cNvSpPr>
            <a:spLocks noChangeShapeType="1"/>
          </p:cNvSpPr>
          <p:nvPr/>
        </p:nvSpPr>
        <p:spPr bwMode="auto">
          <a:xfrm>
            <a:off x="2403475" y="1981200"/>
            <a:ext cx="67373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9565" name="Line 77"/>
          <p:cNvSpPr>
            <a:spLocks noChangeShapeType="1"/>
          </p:cNvSpPr>
          <p:nvPr/>
        </p:nvSpPr>
        <p:spPr bwMode="auto">
          <a:xfrm flipV="1">
            <a:off x="2403475" y="15240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9566" name="Line 78"/>
          <p:cNvSpPr>
            <a:spLocks noChangeShapeType="1"/>
          </p:cNvSpPr>
          <p:nvPr/>
        </p:nvSpPr>
        <p:spPr bwMode="auto">
          <a:xfrm flipV="1">
            <a:off x="0" y="1524000"/>
            <a:ext cx="240347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9561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990600"/>
            <a:ext cx="43846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9562" name="Rectangle 74"/>
          <p:cNvSpPr>
            <a:spLocks noChangeArrowheads="1"/>
          </p:cNvSpPr>
          <p:nvPr/>
        </p:nvSpPr>
        <p:spPr bwMode="auto">
          <a:xfrm>
            <a:off x="4616450" y="1157288"/>
            <a:ext cx="1216025" cy="4841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9563" name="Picture 7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243013"/>
            <a:ext cx="164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9560" name="Line 72"/>
          <p:cNvSpPr>
            <a:spLocks noChangeShapeType="1"/>
          </p:cNvSpPr>
          <p:nvPr/>
        </p:nvSpPr>
        <p:spPr bwMode="auto">
          <a:xfrm>
            <a:off x="0" y="5740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9556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17954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557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5791200"/>
            <a:ext cx="6273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558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72200"/>
            <a:ext cx="42148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9559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6507163"/>
            <a:ext cx="39401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9490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491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08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492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17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493" name="Picture 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5452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494" name="Picture 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59288"/>
            <a:ext cx="3873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9497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9498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838450"/>
            <a:ext cx="33258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9502" name="Line 14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950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2400"/>
            <a:ext cx="3533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50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38400"/>
            <a:ext cx="7256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50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466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9506" name="Rectangle 18"/>
          <p:cNvSpPr>
            <a:spLocks noChangeArrowheads="1"/>
          </p:cNvSpPr>
          <p:nvPr/>
        </p:nvSpPr>
        <p:spPr bwMode="auto">
          <a:xfrm>
            <a:off x="1296988" y="3244850"/>
            <a:ext cx="1325562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950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3552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9508" name="Line 20"/>
          <p:cNvSpPr>
            <a:spLocks noChangeShapeType="1"/>
          </p:cNvSpPr>
          <p:nvPr/>
        </p:nvSpPr>
        <p:spPr bwMode="auto">
          <a:xfrm>
            <a:off x="0" y="43370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9509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37113"/>
            <a:ext cx="5441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510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37163"/>
            <a:ext cx="4686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9511" name="Rectangle 23"/>
          <p:cNvSpPr>
            <a:spLocks noChangeArrowheads="1"/>
          </p:cNvSpPr>
          <p:nvPr/>
        </p:nvSpPr>
        <p:spPr bwMode="auto">
          <a:xfrm>
            <a:off x="2366963" y="5195888"/>
            <a:ext cx="1435100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9514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604838"/>
            <a:ext cx="4403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9520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057400"/>
            <a:ext cx="8466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9521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9522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9512" name="Rectangle 24"/>
          <p:cNvSpPr>
            <a:spLocks noChangeArrowheads="1"/>
          </p:cNvSpPr>
          <p:nvPr/>
        </p:nvSpPr>
        <p:spPr bwMode="auto">
          <a:xfrm>
            <a:off x="2503488" y="2413000"/>
            <a:ext cx="566737" cy="4111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979C-83A1-4FB0-84A5-444944B70448}" type="slidenum">
              <a:rPr lang="en-US"/>
              <a:pPr/>
              <a:t>23</a:t>
            </a:fld>
            <a:endParaRPr lang="en-US"/>
          </a:p>
        </p:txBody>
      </p:sp>
      <p:sp>
        <p:nvSpPr>
          <p:cNvPr id="960557" name="Line 45"/>
          <p:cNvSpPr>
            <a:spLocks noChangeShapeType="1"/>
          </p:cNvSpPr>
          <p:nvPr/>
        </p:nvSpPr>
        <p:spPr bwMode="auto">
          <a:xfrm>
            <a:off x="2403475" y="1981200"/>
            <a:ext cx="673735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58" name="Line 46"/>
          <p:cNvSpPr>
            <a:spLocks noChangeShapeType="1"/>
          </p:cNvSpPr>
          <p:nvPr/>
        </p:nvSpPr>
        <p:spPr bwMode="auto">
          <a:xfrm flipV="1">
            <a:off x="2403475" y="15240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59" name="Line 47"/>
          <p:cNvSpPr>
            <a:spLocks noChangeShapeType="1"/>
          </p:cNvSpPr>
          <p:nvPr/>
        </p:nvSpPr>
        <p:spPr bwMode="auto">
          <a:xfrm flipV="1">
            <a:off x="0" y="1524000"/>
            <a:ext cx="240347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0554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990600"/>
            <a:ext cx="43846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0555" name="Rectangle 43"/>
          <p:cNvSpPr>
            <a:spLocks noChangeArrowheads="1"/>
          </p:cNvSpPr>
          <p:nvPr/>
        </p:nvSpPr>
        <p:spPr bwMode="auto">
          <a:xfrm>
            <a:off x="4616450" y="1157288"/>
            <a:ext cx="1216025" cy="4841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0556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243013"/>
            <a:ext cx="164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0553" name="Line 41"/>
          <p:cNvSpPr>
            <a:spLocks noChangeShapeType="1"/>
          </p:cNvSpPr>
          <p:nvPr/>
        </p:nvSpPr>
        <p:spPr bwMode="auto">
          <a:xfrm>
            <a:off x="0" y="5740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051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1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08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16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17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17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5452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1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59288"/>
            <a:ext cx="3873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0521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052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838450"/>
            <a:ext cx="33258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0526" name="Line 14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052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2400"/>
            <a:ext cx="3533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2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38400"/>
            <a:ext cx="7256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2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466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0530" name="Rectangle 18"/>
          <p:cNvSpPr>
            <a:spLocks noChangeArrowheads="1"/>
          </p:cNvSpPr>
          <p:nvPr/>
        </p:nvSpPr>
        <p:spPr bwMode="auto">
          <a:xfrm>
            <a:off x="1296988" y="3244850"/>
            <a:ext cx="1325562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0531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3552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0532" name="Line 20"/>
          <p:cNvSpPr>
            <a:spLocks noChangeShapeType="1"/>
          </p:cNvSpPr>
          <p:nvPr/>
        </p:nvSpPr>
        <p:spPr bwMode="auto">
          <a:xfrm>
            <a:off x="0" y="43370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053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37113"/>
            <a:ext cx="5441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3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37163"/>
            <a:ext cx="4686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0535" name="Rectangle 23"/>
          <p:cNvSpPr>
            <a:spLocks noChangeArrowheads="1"/>
          </p:cNvSpPr>
          <p:nvPr/>
        </p:nvSpPr>
        <p:spPr bwMode="auto">
          <a:xfrm>
            <a:off x="2366963" y="5195888"/>
            <a:ext cx="1435100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0536" name="Rectangle 24"/>
          <p:cNvSpPr>
            <a:spLocks noChangeArrowheads="1"/>
          </p:cNvSpPr>
          <p:nvPr/>
        </p:nvSpPr>
        <p:spPr bwMode="auto">
          <a:xfrm>
            <a:off x="2503488" y="2413000"/>
            <a:ext cx="566737" cy="4111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0538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604838"/>
            <a:ext cx="4403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39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2665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40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5199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41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057400"/>
            <a:ext cx="8466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0542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0543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0544" name="Group 32"/>
          <p:cNvGrpSpPr>
            <a:grpSpLocks/>
          </p:cNvGrpSpPr>
          <p:nvPr/>
        </p:nvGrpSpPr>
        <p:grpSpPr bwMode="auto">
          <a:xfrm>
            <a:off x="7556500" y="2286000"/>
            <a:ext cx="1462088" cy="731838"/>
            <a:chOff x="4760" y="1440"/>
            <a:chExt cx="921" cy="461"/>
          </a:xfrm>
        </p:grpSpPr>
        <p:pic>
          <p:nvPicPr>
            <p:cNvPr id="960545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" y="1750"/>
              <a:ext cx="881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60546" name="Rectangle 34"/>
            <p:cNvSpPr>
              <a:spLocks noChangeArrowheads="1"/>
            </p:cNvSpPr>
            <p:nvPr/>
          </p:nvSpPr>
          <p:spPr bwMode="auto">
            <a:xfrm>
              <a:off x="4760" y="1728"/>
              <a:ext cx="921" cy="17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547" name="Line 35"/>
            <p:cNvSpPr>
              <a:spLocks noChangeShapeType="1"/>
            </p:cNvSpPr>
            <p:nvPr/>
          </p:nvSpPr>
          <p:spPr bwMode="auto">
            <a:xfrm flipV="1">
              <a:off x="5435" y="144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0548" name="Group 36"/>
          <p:cNvGrpSpPr>
            <a:grpSpLocks/>
          </p:cNvGrpSpPr>
          <p:nvPr/>
        </p:nvGrpSpPr>
        <p:grpSpPr bwMode="auto">
          <a:xfrm>
            <a:off x="6750050" y="4756150"/>
            <a:ext cx="2317750" cy="395288"/>
            <a:chOff x="4252" y="2996"/>
            <a:chExt cx="1460" cy="249"/>
          </a:xfrm>
        </p:grpSpPr>
        <p:pic>
          <p:nvPicPr>
            <p:cNvPr id="960549" name="Picture 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2996"/>
              <a:ext cx="1460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0550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" y="3132"/>
              <a:ext cx="971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60551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530975"/>
            <a:ext cx="3048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52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6132513"/>
            <a:ext cx="16446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C118-A2DE-47C5-86E6-9F2852898D1F}" type="slidenum">
              <a:rPr lang="en-US"/>
              <a:pPr/>
              <a:t>24</a:t>
            </a:fld>
            <a:endParaRPr lang="en-US"/>
          </a:p>
        </p:txBody>
      </p:sp>
      <p:pic>
        <p:nvPicPr>
          <p:cNvPr id="91546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554038"/>
            <a:ext cx="3533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6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5537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6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524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6038"/>
            <a:ext cx="6235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0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736725"/>
            <a:ext cx="72183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743200"/>
            <a:ext cx="7521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6311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3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133850"/>
            <a:ext cx="6878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4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33900"/>
            <a:ext cx="7483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362200"/>
            <a:ext cx="4459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6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7125"/>
            <a:ext cx="7143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91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3124200"/>
            <a:ext cx="5972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5469" name="Line 13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5470" name="Line 14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5471" name="Line 15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5472" name="Line 16"/>
          <p:cNvSpPr>
            <a:spLocks noChangeShapeType="1"/>
          </p:cNvSpPr>
          <p:nvPr/>
        </p:nvSpPr>
        <p:spPr bwMode="auto">
          <a:xfrm>
            <a:off x="4359275" y="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5473" name="Line 17"/>
          <p:cNvSpPr>
            <a:spLocks noChangeShapeType="1"/>
          </p:cNvSpPr>
          <p:nvPr/>
        </p:nvSpPr>
        <p:spPr bwMode="auto">
          <a:xfrm>
            <a:off x="4343400" y="838200"/>
            <a:ext cx="26050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5489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33639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5475" name="Line 19"/>
          <p:cNvSpPr>
            <a:spLocks noChangeShapeType="1"/>
          </p:cNvSpPr>
          <p:nvPr/>
        </p:nvSpPr>
        <p:spPr bwMode="auto">
          <a:xfrm>
            <a:off x="6934200" y="830263"/>
            <a:ext cx="0" cy="4016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5476" name="Line 20"/>
          <p:cNvSpPr>
            <a:spLocks noChangeShapeType="1"/>
          </p:cNvSpPr>
          <p:nvPr/>
        </p:nvSpPr>
        <p:spPr bwMode="auto">
          <a:xfrm>
            <a:off x="6918325" y="1219200"/>
            <a:ext cx="22304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547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838200"/>
            <a:ext cx="1738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7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0688"/>
            <a:ext cx="4516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87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4900"/>
            <a:ext cx="887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93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840413"/>
            <a:ext cx="86534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92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491163"/>
            <a:ext cx="81851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3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6235700"/>
            <a:ext cx="6534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548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85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9" grpId="0" animBg="1"/>
      <p:bldP spid="915470" grpId="0" animBg="1"/>
      <p:bldP spid="915471" grpId="0" animBg="1"/>
      <p:bldP spid="915472" grpId="0" animBg="1"/>
      <p:bldP spid="915473" grpId="0" animBg="1"/>
      <p:bldP spid="915475" grpId="0" animBg="1"/>
      <p:bldP spid="9154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46BC-7B1E-4451-895A-7CBFFD09BA90}" type="slidenum">
              <a:rPr lang="en-US"/>
              <a:pPr/>
              <a:t>25</a:t>
            </a:fld>
            <a:endParaRPr lang="en-US"/>
          </a:p>
        </p:txBody>
      </p:sp>
      <p:pic>
        <p:nvPicPr>
          <p:cNvPr id="916548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840413"/>
            <a:ext cx="86534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49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491163"/>
            <a:ext cx="81851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50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6235700"/>
            <a:ext cx="6534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6482" name="Line 2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487" name="Line 7"/>
          <p:cNvSpPr>
            <a:spLocks noChangeShapeType="1"/>
          </p:cNvSpPr>
          <p:nvPr/>
        </p:nvSpPr>
        <p:spPr bwMode="auto">
          <a:xfrm>
            <a:off x="0" y="44719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6556" name="Group 76"/>
          <p:cNvGrpSpPr>
            <a:grpSpLocks/>
          </p:cNvGrpSpPr>
          <p:nvPr/>
        </p:nvGrpSpPr>
        <p:grpSpPr bwMode="auto">
          <a:xfrm>
            <a:off x="2209800" y="152400"/>
            <a:ext cx="4495800" cy="2073275"/>
            <a:chOff x="1392" y="96"/>
            <a:chExt cx="2832" cy="1306"/>
          </a:xfrm>
        </p:grpSpPr>
        <p:sp>
          <p:nvSpPr>
            <p:cNvPr id="916488" name="Line 8"/>
            <p:cNvSpPr>
              <a:spLocks noChangeShapeType="1"/>
            </p:cNvSpPr>
            <p:nvPr/>
          </p:nvSpPr>
          <p:spPr bwMode="auto">
            <a:xfrm flipV="1">
              <a:off x="1680" y="96"/>
              <a:ext cx="0" cy="13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489" name="Line 9"/>
            <p:cNvSpPr>
              <a:spLocks noChangeShapeType="1"/>
            </p:cNvSpPr>
            <p:nvPr/>
          </p:nvSpPr>
          <p:spPr bwMode="auto">
            <a:xfrm>
              <a:off x="1488" y="727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490" name="Line 10"/>
            <p:cNvSpPr>
              <a:spLocks noChangeShapeType="1"/>
            </p:cNvSpPr>
            <p:nvPr/>
          </p:nvSpPr>
          <p:spPr bwMode="auto">
            <a:xfrm>
              <a:off x="3984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491" name="Line 11"/>
            <p:cNvSpPr>
              <a:spLocks noChangeShapeType="1"/>
            </p:cNvSpPr>
            <p:nvPr/>
          </p:nvSpPr>
          <p:spPr bwMode="auto">
            <a:xfrm rot="-5400000">
              <a:off x="1678" y="17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492" name="Line 12"/>
            <p:cNvSpPr>
              <a:spLocks noChangeShapeType="1"/>
            </p:cNvSpPr>
            <p:nvPr/>
          </p:nvSpPr>
          <p:spPr bwMode="auto">
            <a:xfrm rot="-5400000">
              <a:off x="1678" y="1187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6493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" y="769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6494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60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6495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172"/>
              <a:ext cx="22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6496" name="Line 16"/>
            <p:cNvSpPr>
              <a:spLocks noChangeShapeType="1"/>
            </p:cNvSpPr>
            <p:nvPr/>
          </p:nvSpPr>
          <p:spPr bwMode="auto">
            <a:xfrm>
              <a:off x="1690" y="1233"/>
              <a:ext cx="11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497" name="Oval 17"/>
            <p:cNvSpPr>
              <a:spLocks noChangeAspect="1" noChangeArrowheads="1"/>
            </p:cNvSpPr>
            <p:nvPr/>
          </p:nvSpPr>
          <p:spPr bwMode="auto">
            <a:xfrm>
              <a:off x="2802" y="1207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498" name="Oval 18"/>
            <p:cNvSpPr>
              <a:spLocks noChangeAspect="1" noChangeArrowheads="1"/>
            </p:cNvSpPr>
            <p:nvPr/>
          </p:nvSpPr>
          <p:spPr bwMode="auto">
            <a:xfrm>
              <a:off x="2813" y="201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499" name="Line 19"/>
            <p:cNvSpPr>
              <a:spLocks noChangeShapeType="1"/>
            </p:cNvSpPr>
            <p:nvPr/>
          </p:nvSpPr>
          <p:spPr bwMode="auto">
            <a:xfrm>
              <a:off x="2862" y="221"/>
              <a:ext cx="109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00" name="Oval 20"/>
            <p:cNvSpPr>
              <a:spLocks noChangeAspect="1" noChangeArrowheads="1"/>
            </p:cNvSpPr>
            <p:nvPr/>
          </p:nvSpPr>
          <p:spPr bwMode="auto">
            <a:xfrm>
              <a:off x="3959" y="201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501" name="Line 21"/>
            <p:cNvSpPr>
              <a:spLocks noChangeShapeType="1"/>
            </p:cNvSpPr>
            <p:nvPr/>
          </p:nvSpPr>
          <p:spPr bwMode="auto">
            <a:xfrm>
              <a:off x="1728" y="222"/>
              <a:ext cx="1071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02" name="Line 22"/>
            <p:cNvSpPr>
              <a:spLocks noChangeShapeType="1"/>
            </p:cNvSpPr>
            <p:nvPr/>
          </p:nvSpPr>
          <p:spPr bwMode="auto">
            <a:xfrm>
              <a:off x="2832" y="256"/>
              <a:ext cx="0" cy="94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03" name="Line 23"/>
            <p:cNvSpPr>
              <a:spLocks noChangeShapeType="1"/>
            </p:cNvSpPr>
            <p:nvPr/>
          </p:nvSpPr>
          <p:spPr bwMode="auto">
            <a:xfrm>
              <a:off x="3984" y="252"/>
              <a:ext cx="0" cy="455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29" name="Oval 49"/>
            <p:cNvSpPr>
              <a:spLocks noChangeAspect="1" noChangeArrowheads="1"/>
            </p:cNvSpPr>
            <p:nvPr/>
          </p:nvSpPr>
          <p:spPr bwMode="auto">
            <a:xfrm>
              <a:off x="1656" y="1212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535" name="Line 55"/>
            <p:cNvSpPr>
              <a:spLocks noChangeShapeType="1"/>
            </p:cNvSpPr>
            <p:nvPr/>
          </p:nvSpPr>
          <p:spPr bwMode="auto">
            <a:xfrm>
              <a:off x="2832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6536" name="Picture 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769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16557" name="Group 77"/>
          <p:cNvGrpSpPr>
            <a:grpSpLocks/>
          </p:cNvGrpSpPr>
          <p:nvPr/>
        </p:nvGrpSpPr>
        <p:grpSpPr bwMode="auto">
          <a:xfrm>
            <a:off x="2209800" y="2327275"/>
            <a:ext cx="4495800" cy="2074863"/>
            <a:chOff x="1392" y="1466"/>
            <a:chExt cx="2832" cy="1307"/>
          </a:xfrm>
        </p:grpSpPr>
        <p:sp>
          <p:nvSpPr>
            <p:cNvPr id="916504" name="Line 24"/>
            <p:cNvSpPr>
              <a:spLocks noChangeShapeType="1"/>
            </p:cNvSpPr>
            <p:nvPr/>
          </p:nvSpPr>
          <p:spPr bwMode="auto">
            <a:xfrm flipV="1">
              <a:off x="1680" y="1466"/>
              <a:ext cx="0" cy="13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05" name="Line 25"/>
            <p:cNvSpPr>
              <a:spLocks noChangeShapeType="1"/>
            </p:cNvSpPr>
            <p:nvPr/>
          </p:nvSpPr>
          <p:spPr bwMode="auto">
            <a:xfrm>
              <a:off x="1488" y="2098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06" name="Line 26"/>
            <p:cNvSpPr>
              <a:spLocks noChangeShapeType="1"/>
            </p:cNvSpPr>
            <p:nvPr/>
          </p:nvSpPr>
          <p:spPr bwMode="auto">
            <a:xfrm rot="-5400000">
              <a:off x="1678" y="154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07" name="Line 27"/>
            <p:cNvSpPr>
              <a:spLocks noChangeShapeType="1"/>
            </p:cNvSpPr>
            <p:nvPr/>
          </p:nvSpPr>
          <p:spPr bwMode="auto">
            <a:xfrm rot="-5400000">
              <a:off x="1678" y="255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6508" name="Picture 2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531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6509" name="Picture 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2"/>
              <a:ext cx="22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6510" name="Line 30"/>
            <p:cNvSpPr>
              <a:spLocks noChangeShapeType="1"/>
            </p:cNvSpPr>
            <p:nvPr/>
          </p:nvSpPr>
          <p:spPr bwMode="auto">
            <a:xfrm>
              <a:off x="1697" y="2604"/>
              <a:ext cx="9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11" name="Oval 31"/>
            <p:cNvSpPr>
              <a:spLocks noChangeAspect="1" noChangeArrowheads="1"/>
            </p:cNvSpPr>
            <p:nvPr/>
          </p:nvSpPr>
          <p:spPr bwMode="auto">
            <a:xfrm>
              <a:off x="2688" y="2577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512" name="Oval 32"/>
            <p:cNvSpPr>
              <a:spLocks noChangeAspect="1" noChangeArrowheads="1"/>
            </p:cNvSpPr>
            <p:nvPr/>
          </p:nvSpPr>
          <p:spPr bwMode="auto">
            <a:xfrm>
              <a:off x="3965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513" name="Line 33"/>
            <p:cNvSpPr>
              <a:spLocks noChangeShapeType="1"/>
            </p:cNvSpPr>
            <p:nvPr/>
          </p:nvSpPr>
          <p:spPr bwMode="auto">
            <a:xfrm>
              <a:off x="1728" y="1592"/>
              <a:ext cx="979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14" name="Line 34"/>
            <p:cNvSpPr>
              <a:spLocks noChangeShapeType="1"/>
            </p:cNvSpPr>
            <p:nvPr/>
          </p:nvSpPr>
          <p:spPr bwMode="auto">
            <a:xfrm>
              <a:off x="2832" y="1626"/>
              <a:ext cx="0" cy="95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15" name="Line 35"/>
            <p:cNvSpPr>
              <a:spLocks noChangeShapeType="1"/>
            </p:cNvSpPr>
            <p:nvPr/>
          </p:nvSpPr>
          <p:spPr bwMode="auto">
            <a:xfrm>
              <a:off x="3984" y="1622"/>
              <a:ext cx="0" cy="455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16" name="Line 36"/>
            <p:cNvSpPr>
              <a:spLocks noChangeShapeType="1"/>
            </p:cNvSpPr>
            <p:nvPr/>
          </p:nvSpPr>
          <p:spPr bwMode="auto">
            <a:xfrm>
              <a:off x="2739" y="1591"/>
              <a:ext cx="6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17" name="Oval 37"/>
            <p:cNvSpPr>
              <a:spLocks noChangeAspect="1" noChangeArrowheads="1"/>
            </p:cNvSpPr>
            <p:nvPr/>
          </p:nvSpPr>
          <p:spPr bwMode="auto">
            <a:xfrm>
              <a:off x="2802" y="1566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518" name="Line 38"/>
            <p:cNvSpPr>
              <a:spLocks noChangeShapeType="1"/>
            </p:cNvSpPr>
            <p:nvPr/>
          </p:nvSpPr>
          <p:spPr bwMode="auto">
            <a:xfrm>
              <a:off x="2861" y="2608"/>
              <a:ext cx="5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19" name="Oval 39"/>
            <p:cNvSpPr>
              <a:spLocks noChangeAspect="1" noChangeArrowheads="1"/>
            </p:cNvSpPr>
            <p:nvPr/>
          </p:nvSpPr>
          <p:spPr bwMode="auto">
            <a:xfrm>
              <a:off x="3378" y="2577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520" name="Line 40"/>
            <p:cNvSpPr>
              <a:spLocks noChangeShapeType="1"/>
            </p:cNvSpPr>
            <p:nvPr/>
          </p:nvSpPr>
          <p:spPr bwMode="auto">
            <a:xfrm>
              <a:off x="3430" y="1591"/>
              <a:ext cx="5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21" name="Line 41"/>
            <p:cNvSpPr>
              <a:spLocks noChangeShapeType="1"/>
            </p:cNvSpPr>
            <p:nvPr/>
          </p:nvSpPr>
          <p:spPr bwMode="auto">
            <a:xfrm>
              <a:off x="2877" y="1592"/>
              <a:ext cx="495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22" name="Line 42"/>
            <p:cNvSpPr>
              <a:spLocks noChangeShapeType="1"/>
            </p:cNvSpPr>
            <p:nvPr/>
          </p:nvSpPr>
          <p:spPr bwMode="auto">
            <a:xfrm>
              <a:off x="2768" y="2604"/>
              <a:ext cx="40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23" name="Line 43"/>
            <p:cNvSpPr>
              <a:spLocks noChangeShapeType="1"/>
            </p:cNvSpPr>
            <p:nvPr/>
          </p:nvSpPr>
          <p:spPr bwMode="auto">
            <a:xfrm>
              <a:off x="2723" y="1626"/>
              <a:ext cx="0" cy="94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24" name="Line 44"/>
            <p:cNvSpPr>
              <a:spLocks noChangeShapeType="1"/>
            </p:cNvSpPr>
            <p:nvPr/>
          </p:nvSpPr>
          <p:spPr bwMode="auto">
            <a:xfrm>
              <a:off x="3408" y="1626"/>
              <a:ext cx="0" cy="94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6525" name="Picture 4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140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6526" name="Oval 46"/>
            <p:cNvSpPr>
              <a:spLocks noChangeAspect="1" noChangeArrowheads="1"/>
            </p:cNvSpPr>
            <p:nvPr/>
          </p:nvSpPr>
          <p:spPr bwMode="auto">
            <a:xfrm>
              <a:off x="3384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527" name="Oval 47"/>
            <p:cNvSpPr>
              <a:spLocks noChangeAspect="1" noChangeArrowheads="1"/>
            </p:cNvSpPr>
            <p:nvPr/>
          </p:nvSpPr>
          <p:spPr bwMode="auto">
            <a:xfrm>
              <a:off x="2814" y="2588"/>
              <a:ext cx="40" cy="3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528" name="Oval 48"/>
            <p:cNvSpPr>
              <a:spLocks noChangeAspect="1" noChangeArrowheads="1"/>
            </p:cNvSpPr>
            <p:nvPr/>
          </p:nvSpPr>
          <p:spPr bwMode="auto">
            <a:xfrm>
              <a:off x="2699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530" name="Oval 50"/>
            <p:cNvSpPr>
              <a:spLocks noChangeAspect="1" noChangeArrowheads="1"/>
            </p:cNvSpPr>
            <p:nvPr/>
          </p:nvSpPr>
          <p:spPr bwMode="auto">
            <a:xfrm>
              <a:off x="1656" y="2582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531" name="Line 51"/>
            <p:cNvSpPr>
              <a:spLocks noChangeShapeType="1"/>
            </p:cNvSpPr>
            <p:nvPr/>
          </p:nvSpPr>
          <p:spPr bwMode="auto">
            <a:xfrm>
              <a:off x="3408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32" name="Line 52"/>
            <p:cNvSpPr>
              <a:spLocks noChangeShapeType="1"/>
            </p:cNvSpPr>
            <p:nvPr/>
          </p:nvSpPr>
          <p:spPr bwMode="auto">
            <a:xfrm>
              <a:off x="2832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33" name="Line 53"/>
            <p:cNvSpPr>
              <a:spLocks noChangeShapeType="1"/>
            </p:cNvSpPr>
            <p:nvPr/>
          </p:nvSpPr>
          <p:spPr bwMode="auto">
            <a:xfrm>
              <a:off x="3984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534" name="Line 54"/>
            <p:cNvSpPr>
              <a:spLocks noChangeShapeType="1"/>
            </p:cNvSpPr>
            <p:nvPr/>
          </p:nvSpPr>
          <p:spPr bwMode="auto">
            <a:xfrm>
              <a:off x="2722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6537" name="Picture 5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126"/>
              <a:ext cx="31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6538" name="Picture 5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2126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6539" name="Picture 5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2140"/>
              <a:ext cx="31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16540" name="Line 60"/>
          <p:cNvSpPr>
            <a:spLocks noChangeShapeType="1"/>
          </p:cNvSpPr>
          <p:nvPr/>
        </p:nvSpPr>
        <p:spPr bwMode="auto">
          <a:xfrm>
            <a:off x="0" y="22844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6542" name="Picture 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9613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6543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9813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6544" name="Line 64"/>
          <p:cNvSpPr>
            <a:spLocks noChangeShapeType="1"/>
          </p:cNvSpPr>
          <p:nvPr/>
        </p:nvSpPr>
        <p:spPr bwMode="auto">
          <a:xfrm>
            <a:off x="1905000" y="0"/>
            <a:ext cx="0" cy="4419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546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6547" name="Rectangle 6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6555" name="Group 75"/>
          <p:cNvGrpSpPr>
            <a:grpSpLocks/>
          </p:cNvGrpSpPr>
          <p:nvPr/>
        </p:nvGrpSpPr>
        <p:grpSpPr bwMode="auto">
          <a:xfrm>
            <a:off x="338138" y="4570413"/>
            <a:ext cx="8256587" cy="687387"/>
            <a:chOff x="213" y="2879"/>
            <a:chExt cx="5201" cy="433"/>
          </a:xfrm>
        </p:grpSpPr>
        <p:pic>
          <p:nvPicPr>
            <p:cNvPr id="916552" name="Picture 7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2879"/>
              <a:ext cx="520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6554" name="Picture 7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" y="3123"/>
              <a:ext cx="302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6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6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6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6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6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2" grpId="0" animBg="1"/>
      <p:bldP spid="916487" grpId="0" animBg="1"/>
      <p:bldP spid="916540" grpId="0" animBg="1"/>
      <p:bldP spid="9165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19" name="Line 15"/>
          <p:cNvSpPr>
            <a:spLocks noChangeShapeType="1"/>
          </p:cNvSpPr>
          <p:nvPr/>
        </p:nvSpPr>
        <p:spPr bwMode="auto">
          <a:xfrm>
            <a:off x="2743200" y="352425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20" name="Line 16"/>
          <p:cNvSpPr>
            <a:spLocks noChangeShapeType="1"/>
          </p:cNvSpPr>
          <p:nvPr/>
        </p:nvSpPr>
        <p:spPr bwMode="auto">
          <a:xfrm>
            <a:off x="4495800" y="406400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21" name="Line 17"/>
          <p:cNvSpPr>
            <a:spLocks noChangeShapeType="1"/>
          </p:cNvSpPr>
          <p:nvPr/>
        </p:nvSpPr>
        <p:spPr bwMode="auto">
          <a:xfrm>
            <a:off x="6324600" y="400050"/>
            <a:ext cx="0" cy="722313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06" name="Line 2"/>
          <p:cNvSpPr>
            <a:spLocks noChangeShapeType="1"/>
          </p:cNvSpPr>
          <p:nvPr/>
        </p:nvSpPr>
        <p:spPr bwMode="auto">
          <a:xfrm flipV="1">
            <a:off x="2667000" y="152400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07" name="Line 3"/>
          <p:cNvSpPr>
            <a:spLocks noChangeShapeType="1"/>
          </p:cNvSpPr>
          <p:nvPr/>
        </p:nvSpPr>
        <p:spPr bwMode="auto">
          <a:xfrm>
            <a:off x="2362200" y="1154113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08" name="Line 4"/>
          <p:cNvSpPr>
            <a:spLocks noChangeShapeType="1"/>
          </p:cNvSpPr>
          <p:nvPr/>
        </p:nvSpPr>
        <p:spPr bwMode="auto">
          <a:xfrm>
            <a:off x="6324600" y="1089025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09" name="Line 5"/>
          <p:cNvSpPr>
            <a:spLocks noChangeShapeType="1"/>
          </p:cNvSpPr>
          <p:nvPr/>
        </p:nvSpPr>
        <p:spPr bwMode="auto">
          <a:xfrm rot="-5400000">
            <a:off x="2663825" y="2794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10" name="Line 6"/>
          <p:cNvSpPr>
            <a:spLocks noChangeShapeType="1"/>
          </p:cNvSpPr>
          <p:nvPr/>
        </p:nvSpPr>
        <p:spPr bwMode="auto">
          <a:xfrm rot="-5400000">
            <a:off x="2663825" y="18843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751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2207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400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60550"/>
            <a:ext cx="349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7514" name="Line 10"/>
          <p:cNvSpPr>
            <a:spLocks noChangeShapeType="1"/>
          </p:cNvSpPr>
          <p:nvPr/>
        </p:nvSpPr>
        <p:spPr bwMode="auto">
          <a:xfrm>
            <a:off x="2682875" y="1957388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15" name="Oval 11"/>
          <p:cNvSpPr>
            <a:spLocks noChangeAspect="1" noChangeArrowheads="1"/>
          </p:cNvSpPr>
          <p:nvPr/>
        </p:nvSpPr>
        <p:spPr bwMode="auto">
          <a:xfrm>
            <a:off x="4448175" y="1916113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6" name="Oval 12"/>
          <p:cNvSpPr>
            <a:spLocks noChangeAspect="1" noChangeArrowheads="1"/>
          </p:cNvSpPr>
          <p:nvPr/>
        </p:nvSpPr>
        <p:spPr bwMode="auto">
          <a:xfrm>
            <a:off x="4465638" y="319088"/>
            <a:ext cx="63500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7" name="Line 13"/>
          <p:cNvSpPr>
            <a:spLocks noChangeShapeType="1"/>
          </p:cNvSpPr>
          <p:nvPr/>
        </p:nvSpPr>
        <p:spPr bwMode="auto">
          <a:xfrm>
            <a:off x="4543425" y="350838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18" name="Oval 14"/>
          <p:cNvSpPr>
            <a:spLocks noChangeAspect="1" noChangeArrowheads="1"/>
          </p:cNvSpPr>
          <p:nvPr/>
        </p:nvSpPr>
        <p:spPr bwMode="auto">
          <a:xfrm>
            <a:off x="6284913" y="319088"/>
            <a:ext cx="63500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2" name="Line 18"/>
          <p:cNvSpPr>
            <a:spLocks noChangeShapeType="1"/>
          </p:cNvSpPr>
          <p:nvPr/>
        </p:nvSpPr>
        <p:spPr bwMode="auto">
          <a:xfrm flipV="1">
            <a:off x="2667000" y="2327275"/>
            <a:ext cx="0" cy="2074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23" name="Line 19"/>
          <p:cNvSpPr>
            <a:spLocks noChangeShapeType="1"/>
          </p:cNvSpPr>
          <p:nvPr/>
        </p:nvSpPr>
        <p:spPr bwMode="auto">
          <a:xfrm>
            <a:off x="2362200" y="3330575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24" name="Line 20"/>
          <p:cNvSpPr>
            <a:spLocks noChangeShapeType="1"/>
          </p:cNvSpPr>
          <p:nvPr/>
        </p:nvSpPr>
        <p:spPr bwMode="auto">
          <a:xfrm rot="-5400000">
            <a:off x="2663825" y="24542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25" name="Line 21"/>
          <p:cNvSpPr>
            <a:spLocks noChangeShapeType="1"/>
          </p:cNvSpPr>
          <p:nvPr/>
        </p:nvSpPr>
        <p:spPr bwMode="auto">
          <a:xfrm rot="-5400000">
            <a:off x="2663825" y="40608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752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046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2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5425"/>
            <a:ext cx="3492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7528" name="Line 24"/>
          <p:cNvSpPr>
            <a:spLocks noChangeShapeType="1"/>
          </p:cNvSpPr>
          <p:nvPr/>
        </p:nvSpPr>
        <p:spPr bwMode="auto">
          <a:xfrm>
            <a:off x="2693988" y="4133850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29" name="Oval 25"/>
          <p:cNvSpPr>
            <a:spLocks noChangeAspect="1" noChangeArrowheads="1"/>
          </p:cNvSpPr>
          <p:nvPr/>
        </p:nvSpPr>
        <p:spPr bwMode="auto">
          <a:xfrm>
            <a:off x="4267200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0" name="Oval 26"/>
          <p:cNvSpPr>
            <a:spLocks noChangeAspect="1" noChangeArrowheads="1"/>
          </p:cNvSpPr>
          <p:nvPr/>
        </p:nvSpPr>
        <p:spPr bwMode="auto">
          <a:xfrm>
            <a:off x="6294438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1" name="Line 27"/>
          <p:cNvSpPr>
            <a:spLocks noChangeShapeType="1"/>
          </p:cNvSpPr>
          <p:nvPr/>
        </p:nvSpPr>
        <p:spPr bwMode="auto">
          <a:xfrm>
            <a:off x="2743200" y="2527300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32" name="Line 28"/>
          <p:cNvSpPr>
            <a:spLocks noChangeShapeType="1"/>
          </p:cNvSpPr>
          <p:nvPr/>
        </p:nvSpPr>
        <p:spPr bwMode="auto">
          <a:xfrm>
            <a:off x="4495800" y="2581275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33" name="Line 29"/>
          <p:cNvSpPr>
            <a:spLocks noChangeShapeType="1"/>
          </p:cNvSpPr>
          <p:nvPr/>
        </p:nvSpPr>
        <p:spPr bwMode="auto">
          <a:xfrm>
            <a:off x="6324600" y="2574925"/>
            <a:ext cx="0" cy="722313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34" name="Line 30"/>
          <p:cNvSpPr>
            <a:spLocks noChangeShapeType="1"/>
          </p:cNvSpPr>
          <p:nvPr/>
        </p:nvSpPr>
        <p:spPr bwMode="auto">
          <a:xfrm>
            <a:off x="4348163" y="2525713"/>
            <a:ext cx="10001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35" name="Oval 31"/>
          <p:cNvSpPr>
            <a:spLocks noChangeAspect="1" noChangeArrowheads="1"/>
          </p:cNvSpPr>
          <p:nvPr/>
        </p:nvSpPr>
        <p:spPr bwMode="auto">
          <a:xfrm>
            <a:off x="4448175" y="2486025"/>
            <a:ext cx="92075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6" name="Line 32"/>
          <p:cNvSpPr>
            <a:spLocks noChangeShapeType="1"/>
          </p:cNvSpPr>
          <p:nvPr/>
        </p:nvSpPr>
        <p:spPr bwMode="auto">
          <a:xfrm>
            <a:off x="4541838" y="4140200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37" name="Oval 33"/>
          <p:cNvSpPr>
            <a:spLocks noChangeAspect="1" noChangeArrowheads="1"/>
          </p:cNvSpPr>
          <p:nvPr/>
        </p:nvSpPr>
        <p:spPr bwMode="auto">
          <a:xfrm>
            <a:off x="5362575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8" name="Line 34"/>
          <p:cNvSpPr>
            <a:spLocks noChangeShapeType="1"/>
          </p:cNvSpPr>
          <p:nvPr/>
        </p:nvSpPr>
        <p:spPr bwMode="auto">
          <a:xfrm>
            <a:off x="5445125" y="25257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39" name="Line 35"/>
          <p:cNvSpPr>
            <a:spLocks noChangeShapeType="1"/>
          </p:cNvSpPr>
          <p:nvPr/>
        </p:nvSpPr>
        <p:spPr bwMode="auto">
          <a:xfrm>
            <a:off x="4567238" y="2527300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40" name="Line 36"/>
          <p:cNvSpPr>
            <a:spLocks noChangeShapeType="1"/>
          </p:cNvSpPr>
          <p:nvPr/>
        </p:nvSpPr>
        <p:spPr bwMode="auto">
          <a:xfrm>
            <a:off x="4394200" y="4133850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41" name="Line 37"/>
          <p:cNvSpPr>
            <a:spLocks noChangeShapeType="1"/>
          </p:cNvSpPr>
          <p:nvPr/>
        </p:nvSpPr>
        <p:spPr bwMode="auto">
          <a:xfrm>
            <a:off x="4322763" y="2581275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42" name="Line 38"/>
          <p:cNvSpPr>
            <a:spLocks noChangeShapeType="1"/>
          </p:cNvSpPr>
          <p:nvPr/>
        </p:nvSpPr>
        <p:spPr bwMode="auto">
          <a:xfrm>
            <a:off x="5410200" y="2581275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7543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9725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7544" name="Oval 40"/>
          <p:cNvSpPr>
            <a:spLocks noChangeAspect="1" noChangeArrowheads="1"/>
          </p:cNvSpPr>
          <p:nvPr/>
        </p:nvSpPr>
        <p:spPr bwMode="auto">
          <a:xfrm>
            <a:off x="5372100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5" name="Oval 41"/>
          <p:cNvSpPr>
            <a:spLocks noChangeAspect="1" noChangeArrowheads="1"/>
          </p:cNvSpPr>
          <p:nvPr/>
        </p:nvSpPr>
        <p:spPr bwMode="auto">
          <a:xfrm>
            <a:off x="4467225" y="4108450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6" name="Oval 42"/>
          <p:cNvSpPr>
            <a:spLocks noChangeAspect="1" noChangeArrowheads="1"/>
          </p:cNvSpPr>
          <p:nvPr/>
        </p:nvSpPr>
        <p:spPr bwMode="auto">
          <a:xfrm>
            <a:off x="4284663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7" name="Oval 43"/>
          <p:cNvSpPr>
            <a:spLocks noChangeAspect="1" noChangeArrowheads="1"/>
          </p:cNvSpPr>
          <p:nvPr/>
        </p:nvSpPr>
        <p:spPr bwMode="auto">
          <a:xfrm>
            <a:off x="2628900" y="1924050"/>
            <a:ext cx="63500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8" name="Oval 44"/>
          <p:cNvSpPr>
            <a:spLocks noChangeAspect="1" noChangeArrowheads="1"/>
          </p:cNvSpPr>
          <p:nvPr/>
        </p:nvSpPr>
        <p:spPr bwMode="auto">
          <a:xfrm>
            <a:off x="2628900" y="409892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9" name="Line 45"/>
          <p:cNvSpPr>
            <a:spLocks noChangeShapeType="1"/>
          </p:cNvSpPr>
          <p:nvPr/>
        </p:nvSpPr>
        <p:spPr bwMode="auto">
          <a:xfrm>
            <a:off x="54102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50" name="Line 46"/>
          <p:cNvSpPr>
            <a:spLocks noChangeShapeType="1"/>
          </p:cNvSpPr>
          <p:nvPr/>
        </p:nvSpPr>
        <p:spPr bwMode="auto">
          <a:xfrm>
            <a:off x="44958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51" name="Line 47"/>
          <p:cNvSpPr>
            <a:spLocks noChangeShapeType="1"/>
          </p:cNvSpPr>
          <p:nvPr/>
        </p:nvSpPr>
        <p:spPr bwMode="auto">
          <a:xfrm>
            <a:off x="63246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52" name="Line 48"/>
          <p:cNvSpPr>
            <a:spLocks noChangeShapeType="1"/>
          </p:cNvSpPr>
          <p:nvPr/>
        </p:nvSpPr>
        <p:spPr bwMode="auto">
          <a:xfrm>
            <a:off x="4321175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53" name="Line 49"/>
          <p:cNvSpPr>
            <a:spLocks noChangeShapeType="1"/>
          </p:cNvSpPr>
          <p:nvPr/>
        </p:nvSpPr>
        <p:spPr bwMode="auto">
          <a:xfrm>
            <a:off x="4495800" y="1089025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7554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20788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55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375025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56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750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57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397250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7558" name="Line 54"/>
          <p:cNvSpPr>
            <a:spLocks noChangeShapeType="1"/>
          </p:cNvSpPr>
          <p:nvPr/>
        </p:nvSpPr>
        <p:spPr bwMode="auto">
          <a:xfrm>
            <a:off x="0" y="22844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59" name="Line 55"/>
          <p:cNvSpPr>
            <a:spLocks noChangeShapeType="1"/>
          </p:cNvSpPr>
          <p:nvPr/>
        </p:nvSpPr>
        <p:spPr bwMode="auto">
          <a:xfrm>
            <a:off x="0" y="44719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7560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9613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61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9813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7562" name="Line 58"/>
          <p:cNvSpPr>
            <a:spLocks noChangeShapeType="1"/>
          </p:cNvSpPr>
          <p:nvPr/>
        </p:nvSpPr>
        <p:spPr bwMode="auto">
          <a:xfrm>
            <a:off x="1905000" y="0"/>
            <a:ext cx="0" cy="4419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5545-A463-4189-8B8E-2FC9F9211204}" type="slidenum">
              <a:rPr lang="en-US"/>
              <a:pPr/>
              <a:t>26</a:t>
            </a:fld>
            <a:endParaRPr lang="en-US"/>
          </a:p>
        </p:txBody>
      </p:sp>
      <p:pic>
        <p:nvPicPr>
          <p:cNvPr id="917575" name="Picture 7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572000"/>
            <a:ext cx="71993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7564" name="Line 60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7565" name="Picture 6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7842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66" name="Picture 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5092874"/>
            <a:ext cx="2419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67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24450"/>
            <a:ext cx="4800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68" name="Picture 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6289675"/>
            <a:ext cx="2835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69" name="Picture 6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908675"/>
            <a:ext cx="6273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70" name="Picture 6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5884863"/>
            <a:ext cx="1266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76" name="Picture 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6316663"/>
            <a:ext cx="3043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7572" name="Rectangle 6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73" name="Rectangle 6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7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7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988D-896C-41D1-B58E-9F192F4A7E8F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956533" name="Group 117"/>
          <p:cNvGrpSpPr>
            <a:grpSpLocks/>
          </p:cNvGrpSpPr>
          <p:nvPr/>
        </p:nvGrpSpPr>
        <p:grpSpPr bwMode="auto">
          <a:xfrm>
            <a:off x="2438400" y="2701925"/>
            <a:ext cx="3352800" cy="2895600"/>
            <a:chOff x="1536" y="1702"/>
            <a:chExt cx="2112" cy="1824"/>
          </a:xfrm>
        </p:grpSpPr>
        <p:sp>
          <p:nvSpPr>
            <p:cNvPr id="956489" name="Line 73"/>
            <p:cNvSpPr>
              <a:spLocks noChangeShapeType="1"/>
            </p:cNvSpPr>
            <p:nvPr/>
          </p:nvSpPr>
          <p:spPr bwMode="auto">
            <a:xfrm>
              <a:off x="2016" y="2758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490" name="Line 74"/>
            <p:cNvSpPr>
              <a:spLocks noChangeShapeType="1"/>
            </p:cNvSpPr>
            <p:nvPr/>
          </p:nvSpPr>
          <p:spPr bwMode="auto">
            <a:xfrm>
              <a:off x="3456" y="1894"/>
              <a:ext cx="0" cy="14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491" name="Line 75"/>
            <p:cNvSpPr>
              <a:spLocks noChangeShapeType="1"/>
            </p:cNvSpPr>
            <p:nvPr/>
          </p:nvSpPr>
          <p:spPr bwMode="auto">
            <a:xfrm>
              <a:off x="1728" y="1894"/>
              <a:ext cx="172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492" name="Line 76"/>
            <p:cNvSpPr>
              <a:spLocks noChangeShapeType="1"/>
            </p:cNvSpPr>
            <p:nvPr/>
          </p:nvSpPr>
          <p:spPr bwMode="auto">
            <a:xfrm>
              <a:off x="1728" y="2758"/>
              <a:ext cx="28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496" name="Oval 80"/>
            <p:cNvSpPr>
              <a:spLocks noChangeAspect="1" noChangeArrowheads="1"/>
            </p:cNvSpPr>
            <p:nvPr/>
          </p:nvSpPr>
          <p:spPr bwMode="auto">
            <a:xfrm>
              <a:off x="1998" y="2739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497" name="Oval 81"/>
            <p:cNvSpPr>
              <a:spLocks noChangeAspect="1" noChangeArrowheads="1"/>
            </p:cNvSpPr>
            <p:nvPr/>
          </p:nvSpPr>
          <p:spPr bwMode="auto">
            <a:xfrm>
              <a:off x="3437" y="1875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6498" name="Group 82"/>
            <p:cNvGrpSpPr>
              <a:grpSpLocks/>
            </p:cNvGrpSpPr>
            <p:nvPr/>
          </p:nvGrpSpPr>
          <p:grpSpPr bwMode="auto">
            <a:xfrm>
              <a:off x="1536" y="1702"/>
              <a:ext cx="2112" cy="1824"/>
              <a:chOff x="1536" y="2256"/>
              <a:chExt cx="2112" cy="1824"/>
            </a:xfrm>
          </p:grpSpPr>
          <p:sp>
            <p:nvSpPr>
              <p:cNvPr id="956499" name="Line 83"/>
              <p:cNvSpPr>
                <a:spLocks noChangeShapeType="1"/>
              </p:cNvSpPr>
              <p:nvPr/>
            </p:nvSpPr>
            <p:spPr bwMode="auto">
              <a:xfrm flipV="1">
                <a:off x="1728" y="2256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00" name="Line 84"/>
              <p:cNvSpPr>
                <a:spLocks noChangeShapeType="1"/>
              </p:cNvSpPr>
              <p:nvPr/>
            </p:nvSpPr>
            <p:spPr bwMode="auto">
              <a:xfrm>
                <a:off x="1536" y="3888"/>
                <a:ext cx="21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01" name="Line 85"/>
              <p:cNvSpPr>
                <a:spLocks noChangeShapeType="1"/>
              </p:cNvSpPr>
              <p:nvPr/>
            </p:nvSpPr>
            <p:spPr bwMode="auto">
              <a:xfrm>
                <a:off x="2016" y="384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02" name="Line 86"/>
              <p:cNvSpPr>
                <a:spLocks noChangeShapeType="1"/>
              </p:cNvSpPr>
              <p:nvPr/>
            </p:nvSpPr>
            <p:spPr bwMode="auto">
              <a:xfrm>
                <a:off x="2304" y="384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03" name="Line 87"/>
              <p:cNvSpPr>
                <a:spLocks noChangeShapeType="1"/>
              </p:cNvSpPr>
              <p:nvPr/>
            </p:nvSpPr>
            <p:spPr bwMode="auto">
              <a:xfrm>
                <a:off x="2592" y="384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04" name="Line 88"/>
              <p:cNvSpPr>
                <a:spLocks noChangeShapeType="1"/>
              </p:cNvSpPr>
              <p:nvPr/>
            </p:nvSpPr>
            <p:spPr bwMode="auto">
              <a:xfrm>
                <a:off x="2880" y="384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05" name="Line 89"/>
              <p:cNvSpPr>
                <a:spLocks noChangeShapeType="1"/>
              </p:cNvSpPr>
              <p:nvPr/>
            </p:nvSpPr>
            <p:spPr bwMode="auto">
              <a:xfrm>
                <a:off x="3168" y="384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06" name="Line 90"/>
              <p:cNvSpPr>
                <a:spLocks noChangeShapeType="1"/>
              </p:cNvSpPr>
              <p:nvPr/>
            </p:nvSpPr>
            <p:spPr bwMode="auto">
              <a:xfrm>
                <a:off x="3456" y="384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07" name="Line 91"/>
              <p:cNvSpPr>
                <a:spLocks noChangeShapeType="1"/>
              </p:cNvSpPr>
              <p:nvPr/>
            </p:nvSpPr>
            <p:spPr bwMode="auto">
              <a:xfrm rot="-5400000">
                <a:off x="1728" y="355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08" name="Line 92"/>
              <p:cNvSpPr>
                <a:spLocks noChangeShapeType="1"/>
              </p:cNvSpPr>
              <p:nvPr/>
            </p:nvSpPr>
            <p:spPr bwMode="auto">
              <a:xfrm rot="-5400000">
                <a:off x="1728" y="326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09" name="Line 93"/>
              <p:cNvSpPr>
                <a:spLocks noChangeShapeType="1"/>
              </p:cNvSpPr>
              <p:nvPr/>
            </p:nvSpPr>
            <p:spPr bwMode="auto">
              <a:xfrm rot="-5400000">
                <a:off x="1728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10" name="Line 94"/>
              <p:cNvSpPr>
                <a:spLocks noChangeShapeType="1"/>
              </p:cNvSpPr>
              <p:nvPr/>
            </p:nvSpPr>
            <p:spPr bwMode="auto">
              <a:xfrm rot="-5400000">
                <a:off x="1728" y="2688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11" name="Line 95"/>
              <p:cNvSpPr>
                <a:spLocks noChangeShapeType="1"/>
              </p:cNvSpPr>
              <p:nvPr/>
            </p:nvSpPr>
            <p:spPr bwMode="auto">
              <a:xfrm rot="-5400000">
                <a:off x="1728" y="240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56512" name="Picture 96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8" y="3953"/>
                <a:ext cx="76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6513" name="Picture 97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2" y="3953"/>
                <a:ext cx="93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6514" name="Picture 98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0" y="3953"/>
                <a:ext cx="93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6515" name="Picture 99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" y="3953"/>
                <a:ext cx="101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6516" name="Picture 100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6" y="3953"/>
                <a:ext cx="93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6517" name="Picture 101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1" y="3953"/>
                <a:ext cx="93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6518" name="Picture 102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4" y="3541"/>
                <a:ext cx="76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6519" name="Picture 103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" y="3253"/>
                <a:ext cx="93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6520" name="Picture 104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" y="2965"/>
                <a:ext cx="93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6521" name="Picture 105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" y="2677"/>
                <a:ext cx="101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6522" name="Picture 106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" y="2395"/>
                <a:ext cx="93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6421" name="Rectangle 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6481" name="Line 65"/>
          <p:cNvSpPr>
            <a:spLocks noChangeShapeType="1"/>
          </p:cNvSpPr>
          <p:nvPr/>
        </p:nvSpPr>
        <p:spPr bwMode="auto">
          <a:xfrm>
            <a:off x="0" y="6397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6482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563"/>
            <a:ext cx="36528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6483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563"/>
            <a:ext cx="35385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6484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8838"/>
            <a:ext cx="927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6485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56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6486" name="Line 70"/>
          <p:cNvSpPr>
            <a:spLocks noChangeShapeType="1"/>
          </p:cNvSpPr>
          <p:nvPr/>
        </p:nvSpPr>
        <p:spPr bwMode="auto">
          <a:xfrm>
            <a:off x="0" y="13509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6493" name="Picture 7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00263"/>
            <a:ext cx="3209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6534" name="Group 118"/>
          <p:cNvGrpSpPr>
            <a:grpSpLocks/>
          </p:cNvGrpSpPr>
          <p:nvPr/>
        </p:nvGrpSpPr>
        <p:grpSpPr bwMode="auto">
          <a:xfrm>
            <a:off x="3200400" y="3006725"/>
            <a:ext cx="2967038" cy="1606550"/>
            <a:chOff x="2016" y="1894"/>
            <a:chExt cx="1869" cy="1012"/>
          </a:xfrm>
        </p:grpSpPr>
        <p:sp>
          <p:nvSpPr>
            <p:cNvPr id="956488" name="Line 72"/>
            <p:cNvSpPr>
              <a:spLocks noChangeShapeType="1"/>
            </p:cNvSpPr>
            <p:nvPr/>
          </p:nvSpPr>
          <p:spPr bwMode="auto">
            <a:xfrm flipV="1">
              <a:off x="2016" y="1894"/>
              <a:ext cx="1440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494" name="Line 78"/>
            <p:cNvSpPr>
              <a:spLocks noChangeShapeType="1"/>
            </p:cNvSpPr>
            <p:nvPr/>
          </p:nvSpPr>
          <p:spPr bwMode="auto">
            <a:xfrm>
              <a:off x="2016" y="2758"/>
              <a:ext cx="144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495" name="Line 79"/>
            <p:cNvSpPr>
              <a:spLocks noChangeShapeType="1"/>
            </p:cNvSpPr>
            <p:nvPr/>
          </p:nvSpPr>
          <p:spPr bwMode="auto">
            <a:xfrm flipV="1">
              <a:off x="3456" y="1894"/>
              <a:ext cx="0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6523" name="Picture 10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" y="2779"/>
              <a:ext cx="40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6524" name="Picture 10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263"/>
              <a:ext cx="413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56525" name="Picture 10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00200"/>
            <a:ext cx="23796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6527" name="Picture 1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944688"/>
            <a:ext cx="43815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6526" name="Line 110"/>
          <p:cNvSpPr>
            <a:spLocks noChangeShapeType="1"/>
          </p:cNvSpPr>
          <p:nvPr/>
        </p:nvSpPr>
        <p:spPr bwMode="auto">
          <a:xfrm>
            <a:off x="2384425" y="2446338"/>
            <a:ext cx="795338" cy="189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6528" name="Line 112"/>
          <p:cNvSpPr>
            <a:spLocks noChangeShapeType="1"/>
          </p:cNvSpPr>
          <p:nvPr/>
        </p:nvSpPr>
        <p:spPr bwMode="auto">
          <a:xfrm>
            <a:off x="3590925" y="2397125"/>
            <a:ext cx="1846263" cy="593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6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6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5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5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81" grpId="0" animBg="1"/>
      <p:bldP spid="956486" grpId="0" animBg="1"/>
      <p:bldP spid="956526" grpId="0" animBg="1"/>
      <p:bldP spid="956526" grpId="1" animBg="1"/>
      <p:bldP spid="956528" grpId="0" animBg="1"/>
      <p:bldP spid="95652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D0A5-23FF-43A5-B7C4-B12E7EC14E7D}" type="slidenum">
              <a:rPr lang="en-US"/>
              <a:pPr/>
              <a:t>28</a:t>
            </a:fld>
            <a:endParaRPr lang="en-US"/>
          </a:p>
        </p:txBody>
      </p:sp>
      <p:sp>
        <p:nvSpPr>
          <p:cNvPr id="95747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475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476" name="Line 36"/>
          <p:cNvSpPr>
            <a:spLocks noChangeShapeType="1"/>
          </p:cNvSpPr>
          <p:nvPr/>
        </p:nvSpPr>
        <p:spPr bwMode="auto">
          <a:xfrm>
            <a:off x="0" y="6397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7477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563"/>
            <a:ext cx="36528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47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563"/>
            <a:ext cx="35385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479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8838"/>
            <a:ext cx="927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48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56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7481" name="Line 41"/>
          <p:cNvSpPr>
            <a:spLocks noChangeShapeType="1"/>
          </p:cNvSpPr>
          <p:nvPr/>
        </p:nvSpPr>
        <p:spPr bwMode="auto">
          <a:xfrm>
            <a:off x="0" y="13509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7482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00263"/>
            <a:ext cx="3209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489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00200"/>
            <a:ext cx="23796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492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944688"/>
            <a:ext cx="43815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495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20988"/>
            <a:ext cx="1154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7494" name="Line 54"/>
          <p:cNvSpPr>
            <a:spLocks noChangeShapeType="1"/>
          </p:cNvSpPr>
          <p:nvPr/>
        </p:nvSpPr>
        <p:spPr bwMode="auto">
          <a:xfrm>
            <a:off x="0" y="27019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7500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2819400"/>
            <a:ext cx="582771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499" name="Picture 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579813"/>
            <a:ext cx="1793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521" name="Picture 8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200400"/>
            <a:ext cx="628967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529" name="Picture 8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348163"/>
            <a:ext cx="396875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512" name="Picture 7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34063"/>
            <a:ext cx="1154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7513" name="Line 73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7524" name="Picture 8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5832475"/>
            <a:ext cx="34051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527" name="Picture 8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6215063"/>
            <a:ext cx="4221162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7532" name="Picture 9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203825"/>
            <a:ext cx="23431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7539" name="Group 99"/>
          <p:cNvGrpSpPr>
            <a:grpSpLocks/>
          </p:cNvGrpSpPr>
          <p:nvPr/>
        </p:nvGrpSpPr>
        <p:grpSpPr bwMode="auto">
          <a:xfrm>
            <a:off x="7861300" y="703263"/>
            <a:ext cx="1206500" cy="593725"/>
            <a:chOff x="4952" y="460"/>
            <a:chExt cx="760" cy="374"/>
          </a:xfrm>
        </p:grpSpPr>
        <p:pic>
          <p:nvPicPr>
            <p:cNvPr id="957534" name="Picture 9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460"/>
              <a:ext cx="76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7536" name="Picture 9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" y="576"/>
              <a:ext cx="548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7538" name="Picture 9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" y="709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5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EB2F-048C-4B0E-B60A-9C70F6B19774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918640" name="Group 112"/>
          <p:cNvGrpSpPr>
            <a:grpSpLocks/>
          </p:cNvGrpSpPr>
          <p:nvPr/>
        </p:nvGrpSpPr>
        <p:grpSpPr bwMode="auto">
          <a:xfrm>
            <a:off x="7861300" y="703263"/>
            <a:ext cx="1206500" cy="593725"/>
            <a:chOff x="4952" y="460"/>
            <a:chExt cx="760" cy="374"/>
          </a:xfrm>
        </p:grpSpPr>
        <p:pic>
          <p:nvPicPr>
            <p:cNvPr id="918641" name="Picture 1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460"/>
              <a:ext cx="76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8642" name="Picture 1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" y="576"/>
              <a:ext cx="548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8643" name="Picture 1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" y="709"/>
              <a:ext cx="6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85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78450"/>
            <a:ext cx="15462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916488"/>
            <a:ext cx="1730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32" name="Line 4"/>
          <p:cNvSpPr>
            <a:spLocks noChangeShapeType="1"/>
          </p:cNvSpPr>
          <p:nvPr/>
        </p:nvSpPr>
        <p:spPr bwMode="auto">
          <a:xfrm flipV="1">
            <a:off x="2667000" y="5310188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3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73650"/>
            <a:ext cx="254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34" name="Line 6"/>
          <p:cNvSpPr>
            <a:spLocks noChangeShapeType="1"/>
          </p:cNvSpPr>
          <p:nvPr/>
        </p:nvSpPr>
        <p:spPr bwMode="auto">
          <a:xfrm>
            <a:off x="7162800" y="36576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3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730750"/>
            <a:ext cx="1487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36" name="Line 8"/>
          <p:cNvSpPr>
            <a:spLocks noChangeShapeType="1"/>
          </p:cNvSpPr>
          <p:nvPr/>
        </p:nvSpPr>
        <p:spPr bwMode="auto">
          <a:xfrm flipV="1">
            <a:off x="2667000" y="4295775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37" name="Line 9"/>
          <p:cNvSpPr>
            <a:spLocks noChangeShapeType="1"/>
          </p:cNvSpPr>
          <p:nvPr/>
        </p:nvSpPr>
        <p:spPr bwMode="auto">
          <a:xfrm>
            <a:off x="2311400" y="41529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3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9863"/>
            <a:ext cx="327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40" name="Line 12"/>
          <p:cNvSpPr>
            <a:spLocks noChangeShapeType="1"/>
          </p:cNvSpPr>
          <p:nvPr/>
        </p:nvSpPr>
        <p:spPr bwMode="auto">
          <a:xfrm>
            <a:off x="4322763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1" name="Line 13"/>
          <p:cNvSpPr>
            <a:spLocks noChangeShapeType="1"/>
          </p:cNvSpPr>
          <p:nvPr/>
        </p:nvSpPr>
        <p:spPr bwMode="auto">
          <a:xfrm>
            <a:off x="0" y="13509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2" name="Line 14"/>
          <p:cNvSpPr>
            <a:spLocks noChangeShapeType="1"/>
          </p:cNvSpPr>
          <p:nvPr/>
        </p:nvSpPr>
        <p:spPr bwMode="auto">
          <a:xfrm>
            <a:off x="0" y="36512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3" name="Line 15"/>
          <p:cNvSpPr>
            <a:spLocks noChangeShapeType="1"/>
          </p:cNvSpPr>
          <p:nvPr/>
        </p:nvSpPr>
        <p:spPr bwMode="auto">
          <a:xfrm>
            <a:off x="0" y="58388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>
            <a:off x="1905000" y="1366838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1905000" y="3652838"/>
            <a:ext cx="0" cy="21939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6" name="Line 18"/>
          <p:cNvSpPr>
            <a:spLocks noChangeShapeType="1"/>
          </p:cNvSpPr>
          <p:nvPr/>
        </p:nvSpPr>
        <p:spPr bwMode="auto">
          <a:xfrm flipV="1">
            <a:off x="2667000" y="1519238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7" name="Line 19"/>
          <p:cNvSpPr>
            <a:spLocks noChangeShapeType="1"/>
          </p:cNvSpPr>
          <p:nvPr/>
        </p:nvSpPr>
        <p:spPr bwMode="auto">
          <a:xfrm>
            <a:off x="2362200" y="252095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Line 20"/>
          <p:cNvSpPr>
            <a:spLocks noChangeShapeType="1"/>
          </p:cNvSpPr>
          <p:nvPr/>
        </p:nvSpPr>
        <p:spPr bwMode="auto">
          <a:xfrm>
            <a:off x="63246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9" name="Line 21"/>
          <p:cNvSpPr>
            <a:spLocks noChangeShapeType="1"/>
          </p:cNvSpPr>
          <p:nvPr/>
        </p:nvSpPr>
        <p:spPr bwMode="auto">
          <a:xfrm rot="-5400000">
            <a:off x="2663825" y="164623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50" name="Line 22"/>
          <p:cNvSpPr>
            <a:spLocks noChangeShapeType="1"/>
          </p:cNvSpPr>
          <p:nvPr/>
        </p:nvSpPr>
        <p:spPr bwMode="auto">
          <a:xfrm rot="-5400000">
            <a:off x="2663825" y="3251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5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587625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5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08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53" name="Line 25"/>
          <p:cNvSpPr>
            <a:spLocks noChangeShapeType="1"/>
          </p:cNvSpPr>
          <p:nvPr/>
        </p:nvSpPr>
        <p:spPr bwMode="auto">
          <a:xfrm>
            <a:off x="2743200" y="1719263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54" name="Line 26"/>
          <p:cNvSpPr>
            <a:spLocks noChangeShapeType="1"/>
          </p:cNvSpPr>
          <p:nvPr/>
        </p:nvSpPr>
        <p:spPr bwMode="auto">
          <a:xfrm>
            <a:off x="4495800" y="1773238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55" name="Line 27"/>
          <p:cNvSpPr>
            <a:spLocks noChangeShapeType="1"/>
          </p:cNvSpPr>
          <p:nvPr/>
        </p:nvSpPr>
        <p:spPr bwMode="auto">
          <a:xfrm>
            <a:off x="6324600" y="1766888"/>
            <a:ext cx="0" cy="722312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56" name="Line 28"/>
          <p:cNvSpPr>
            <a:spLocks noChangeShapeType="1"/>
          </p:cNvSpPr>
          <p:nvPr/>
        </p:nvSpPr>
        <p:spPr bwMode="auto">
          <a:xfrm flipV="1">
            <a:off x="2667000" y="3694113"/>
            <a:ext cx="0" cy="2074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57" name="Line 29"/>
          <p:cNvSpPr>
            <a:spLocks noChangeShapeType="1"/>
          </p:cNvSpPr>
          <p:nvPr/>
        </p:nvSpPr>
        <p:spPr bwMode="auto">
          <a:xfrm>
            <a:off x="2362200" y="548798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58" name="Line 30"/>
          <p:cNvSpPr>
            <a:spLocks noChangeShapeType="1"/>
          </p:cNvSpPr>
          <p:nvPr/>
        </p:nvSpPr>
        <p:spPr bwMode="auto">
          <a:xfrm rot="-5400000">
            <a:off x="2663825" y="3821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59" name="Oval 31"/>
          <p:cNvSpPr>
            <a:spLocks noChangeArrowheads="1"/>
          </p:cNvSpPr>
          <p:nvPr/>
        </p:nvSpPr>
        <p:spPr bwMode="auto">
          <a:xfrm>
            <a:off x="4267200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0" name="Line 32"/>
          <p:cNvSpPr>
            <a:spLocks noChangeShapeType="1"/>
          </p:cNvSpPr>
          <p:nvPr/>
        </p:nvSpPr>
        <p:spPr bwMode="auto">
          <a:xfrm>
            <a:off x="2743200" y="3894138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61" name="Line 33"/>
          <p:cNvSpPr>
            <a:spLocks noChangeShapeType="1"/>
          </p:cNvSpPr>
          <p:nvPr/>
        </p:nvSpPr>
        <p:spPr bwMode="auto">
          <a:xfrm>
            <a:off x="4495800" y="3948113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62" name="Line 34"/>
          <p:cNvSpPr>
            <a:spLocks noChangeShapeType="1"/>
          </p:cNvSpPr>
          <p:nvPr/>
        </p:nvSpPr>
        <p:spPr bwMode="auto">
          <a:xfrm>
            <a:off x="6324600" y="3941763"/>
            <a:ext cx="0" cy="14986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63" name="Line 35"/>
          <p:cNvSpPr>
            <a:spLocks noChangeShapeType="1"/>
          </p:cNvSpPr>
          <p:nvPr/>
        </p:nvSpPr>
        <p:spPr bwMode="auto">
          <a:xfrm>
            <a:off x="4348163" y="3892550"/>
            <a:ext cx="100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64" name="Oval 36"/>
          <p:cNvSpPr>
            <a:spLocks noChangeArrowheads="1"/>
          </p:cNvSpPr>
          <p:nvPr/>
        </p:nvSpPr>
        <p:spPr bwMode="auto">
          <a:xfrm>
            <a:off x="4448175" y="3852863"/>
            <a:ext cx="82550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5" name="Line 37"/>
          <p:cNvSpPr>
            <a:spLocks noChangeShapeType="1"/>
          </p:cNvSpPr>
          <p:nvPr/>
        </p:nvSpPr>
        <p:spPr bwMode="auto">
          <a:xfrm>
            <a:off x="4541838" y="46847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66" name="Line 38"/>
          <p:cNvSpPr>
            <a:spLocks noChangeShapeType="1"/>
          </p:cNvSpPr>
          <p:nvPr/>
        </p:nvSpPr>
        <p:spPr bwMode="auto">
          <a:xfrm>
            <a:off x="5445125" y="3892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67" name="Line 39"/>
          <p:cNvSpPr>
            <a:spLocks noChangeShapeType="1"/>
          </p:cNvSpPr>
          <p:nvPr/>
        </p:nvSpPr>
        <p:spPr bwMode="auto">
          <a:xfrm>
            <a:off x="4567238" y="3894138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68" name="Line 40"/>
          <p:cNvSpPr>
            <a:spLocks noChangeShapeType="1"/>
          </p:cNvSpPr>
          <p:nvPr/>
        </p:nvSpPr>
        <p:spPr bwMode="auto">
          <a:xfrm>
            <a:off x="4394200" y="4684713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69" name="Line 41"/>
          <p:cNvSpPr>
            <a:spLocks noChangeShapeType="1"/>
          </p:cNvSpPr>
          <p:nvPr/>
        </p:nvSpPr>
        <p:spPr bwMode="auto">
          <a:xfrm>
            <a:off x="5410200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70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51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71" name="Oval 43"/>
          <p:cNvSpPr>
            <a:spLocks noChangeArrowheads="1"/>
          </p:cNvSpPr>
          <p:nvPr/>
        </p:nvSpPr>
        <p:spPr bwMode="auto">
          <a:xfrm>
            <a:off x="5372100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2" name="Oval 44"/>
          <p:cNvSpPr>
            <a:spLocks noChangeAspect="1" noChangeArrowheads="1"/>
          </p:cNvSpPr>
          <p:nvPr/>
        </p:nvSpPr>
        <p:spPr bwMode="auto">
          <a:xfrm>
            <a:off x="4467225" y="4656138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3" name="Oval 45"/>
          <p:cNvSpPr>
            <a:spLocks noChangeArrowheads="1"/>
          </p:cNvSpPr>
          <p:nvPr/>
        </p:nvSpPr>
        <p:spPr bwMode="auto">
          <a:xfrm>
            <a:off x="4284663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4" name="Line 46"/>
          <p:cNvSpPr>
            <a:spLocks noChangeShapeType="1"/>
          </p:cNvSpPr>
          <p:nvPr/>
        </p:nvSpPr>
        <p:spPr bwMode="auto">
          <a:xfrm>
            <a:off x="54102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75" name="Line 47"/>
          <p:cNvSpPr>
            <a:spLocks noChangeShapeType="1"/>
          </p:cNvSpPr>
          <p:nvPr/>
        </p:nvSpPr>
        <p:spPr bwMode="auto">
          <a:xfrm>
            <a:off x="44958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76" name="Line 48"/>
          <p:cNvSpPr>
            <a:spLocks noChangeShapeType="1"/>
          </p:cNvSpPr>
          <p:nvPr/>
        </p:nvSpPr>
        <p:spPr bwMode="auto">
          <a:xfrm>
            <a:off x="63246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77" name="Line 49"/>
          <p:cNvSpPr>
            <a:spLocks noChangeShapeType="1"/>
          </p:cNvSpPr>
          <p:nvPr/>
        </p:nvSpPr>
        <p:spPr bwMode="auto">
          <a:xfrm>
            <a:off x="4321175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78" name="Line 50"/>
          <p:cNvSpPr>
            <a:spLocks noChangeShapeType="1"/>
          </p:cNvSpPr>
          <p:nvPr/>
        </p:nvSpPr>
        <p:spPr bwMode="auto">
          <a:xfrm>
            <a:off x="44958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79" name="Picture 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876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80" name="Picture 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522913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81" name="Picture 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22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82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45138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83" name="Oval 55"/>
          <p:cNvSpPr>
            <a:spLocks noChangeArrowheads="1"/>
          </p:cNvSpPr>
          <p:nvPr/>
        </p:nvSpPr>
        <p:spPr bwMode="auto">
          <a:xfrm>
            <a:off x="5362575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8584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6116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85" name="Picture 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797300"/>
            <a:ext cx="1285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86" name="Oval 58"/>
          <p:cNvSpPr>
            <a:spLocks noChangeArrowheads="1"/>
          </p:cNvSpPr>
          <p:nvPr/>
        </p:nvSpPr>
        <p:spPr bwMode="auto">
          <a:xfrm>
            <a:off x="6278563" y="38528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8587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27388"/>
            <a:ext cx="34925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88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6650"/>
            <a:ext cx="41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89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45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90" name="Line 62"/>
          <p:cNvSpPr>
            <a:spLocks noChangeShapeType="1"/>
          </p:cNvSpPr>
          <p:nvPr/>
        </p:nvSpPr>
        <p:spPr bwMode="auto">
          <a:xfrm rot="-5400000">
            <a:off x="2663825" y="46116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91" name="Line 63"/>
          <p:cNvSpPr>
            <a:spLocks noChangeShapeType="1"/>
          </p:cNvSpPr>
          <p:nvPr/>
        </p:nvSpPr>
        <p:spPr bwMode="auto">
          <a:xfrm>
            <a:off x="2678113" y="4684713"/>
            <a:ext cx="159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92" name="Oval 64"/>
          <p:cNvSpPr>
            <a:spLocks noChangeArrowheads="1"/>
          </p:cNvSpPr>
          <p:nvPr/>
        </p:nvSpPr>
        <p:spPr bwMode="auto">
          <a:xfrm>
            <a:off x="2628900" y="46482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93" name="Line 65"/>
          <p:cNvSpPr>
            <a:spLocks noChangeShapeType="1"/>
          </p:cNvSpPr>
          <p:nvPr/>
        </p:nvSpPr>
        <p:spPr bwMode="auto">
          <a:xfrm>
            <a:off x="0" y="6397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94" name="Line 66"/>
          <p:cNvSpPr>
            <a:spLocks noChangeShapeType="1"/>
          </p:cNvSpPr>
          <p:nvPr/>
        </p:nvSpPr>
        <p:spPr bwMode="auto">
          <a:xfrm>
            <a:off x="2667000" y="4602163"/>
            <a:ext cx="18288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95" name="Line 67"/>
          <p:cNvSpPr>
            <a:spLocks noChangeShapeType="1"/>
          </p:cNvSpPr>
          <p:nvPr/>
        </p:nvSpPr>
        <p:spPr bwMode="auto">
          <a:xfrm>
            <a:off x="2311400" y="44577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96" name="Picture 6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188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97" name="Line 69"/>
          <p:cNvSpPr>
            <a:spLocks noChangeShapeType="1"/>
          </p:cNvSpPr>
          <p:nvPr/>
        </p:nvSpPr>
        <p:spPr bwMode="auto">
          <a:xfrm flipH="1">
            <a:off x="6105525" y="3873500"/>
            <a:ext cx="520700" cy="39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98" name="Line 70"/>
          <p:cNvSpPr>
            <a:spLocks noChangeShapeType="1"/>
          </p:cNvSpPr>
          <p:nvPr/>
        </p:nvSpPr>
        <p:spPr bwMode="auto">
          <a:xfrm>
            <a:off x="4524375" y="1717675"/>
            <a:ext cx="17557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99" name="Picture 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714750"/>
            <a:ext cx="25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601" name="Oval 73"/>
          <p:cNvSpPr>
            <a:spLocks noChangeArrowheads="1"/>
          </p:cNvSpPr>
          <p:nvPr/>
        </p:nvSpPr>
        <p:spPr bwMode="auto">
          <a:xfrm>
            <a:off x="4467225" y="4575175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602" name="Oval 74"/>
          <p:cNvSpPr>
            <a:spLocks noChangeArrowheads="1"/>
          </p:cNvSpPr>
          <p:nvPr/>
        </p:nvSpPr>
        <p:spPr bwMode="auto">
          <a:xfrm>
            <a:off x="2632075" y="457517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8603" name="Line 75"/>
          <p:cNvSpPr>
            <a:spLocks noChangeShapeType="1"/>
          </p:cNvSpPr>
          <p:nvPr/>
        </p:nvSpPr>
        <p:spPr bwMode="auto">
          <a:xfrm>
            <a:off x="4514850" y="4291013"/>
            <a:ext cx="18462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604" name="Oval 76"/>
          <p:cNvSpPr>
            <a:spLocks noChangeArrowheads="1"/>
          </p:cNvSpPr>
          <p:nvPr/>
        </p:nvSpPr>
        <p:spPr bwMode="auto">
          <a:xfrm>
            <a:off x="4467225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8605" name="Oval 77"/>
          <p:cNvSpPr>
            <a:spLocks noChangeArrowheads="1"/>
          </p:cNvSpPr>
          <p:nvPr/>
        </p:nvSpPr>
        <p:spPr bwMode="auto">
          <a:xfrm>
            <a:off x="6288088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8606" name="Oval 78"/>
          <p:cNvSpPr>
            <a:spLocks noChangeArrowheads="1"/>
          </p:cNvSpPr>
          <p:nvPr/>
        </p:nvSpPr>
        <p:spPr bwMode="auto">
          <a:xfrm>
            <a:off x="6284913" y="168592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607" name="Oval 79"/>
          <p:cNvSpPr>
            <a:spLocks noChangeArrowheads="1"/>
          </p:cNvSpPr>
          <p:nvPr/>
        </p:nvSpPr>
        <p:spPr bwMode="auto">
          <a:xfrm>
            <a:off x="4459288" y="169068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612" name="Oval 84"/>
          <p:cNvSpPr>
            <a:spLocks noChangeArrowheads="1"/>
          </p:cNvSpPr>
          <p:nvPr/>
        </p:nvSpPr>
        <p:spPr bwMode="auto">
          <a:xfrm>
            <a:off x="4448175" y="3282950"/>
            <a:ext cx="82550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616" name="Line 88"/>
          <p:cNvSpPr>
            <a:spLocks noChangeShapeType="1"/>
          </p:cNvSpPr>
          <p:nvPr/>
        </p:nvSpPr>
        <p:spPr bwMode="auto">
          <a:xfrm>
            <a:off x="2682875" y="3324225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617" name="Oval 89"/>
          <p:cNvSpPr>
            <a:spLocks noChangeArrowheads="1"/>
          </p:cNvSpPr>
          <p:nvPr/>
        </p:nvSpPr>
        <p:spPr bwMode="auto">
          <a:xfrm>
            <a:off x="2649538" y="32893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618" name="Line 90"/>
          <p:cNvSpPr>
            <a:spLocks noChangeShapeType="1"/>
          </p:cNvSpPr>
          <p:nvPr/>
        </p:nvSpPr>
        <p:spPr bwMode="auto">
          <a:xfrm>
            <a:off x="2667000" y="497998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619" name="Oval 91"/>
          <p:cNvSpPr>
            <a:spLocks noChangeArrowheads="1"/>
          </p:cNvSpPr>
          <p:nvPr/>
        </p:nvSpPr>
        <p:spPr bwMode="auto">
          <a:xfrm>
            <a:off x="4467225" y="4953000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620" name="Oval 92"/>
          <p:cNvSpPr>
            <a:spLocks noChangeArrowheads="1"/>
          </p:cNvSpPr>
          <p:nvPr/>
        </p:nvSpPr>
        <p:spPr bwMode="auto">
          <a:xfrm>
            <a:off x="2632075" y="49530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621" name="Line 93"/>
          <p:cNvSpPr>
            <a:spLocks noChangeShapeType="1"/>
          </p:cNvSpPr>
          <p:nvPr/>
        </p:nvSpPr>
        <p:spPr bwMode="auto">
          <a:xfrm>
            <a:off x="4514850" y="5299075"/>
            <a:ext cx="184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622" name="Oval 94"/>
          <p:cNvSpPr>
            <a:spLocks noChangeArrowheads="1"/>
          </p:cNvSpPr>
          <p:nvPr/>
        </p:nvSpPr>
        <p:spPr bwMode="auto">
          <a:xfrm>
            <a:off x="4467225" y="52705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623" name="Oval 95"/>
          <p:cNvSpPr>
            <a:spLocks noChangeArrowheads="1"/>
          </p:cNvSpPr>
          <p:nvPr/>
        </p:nvSpPr>
        <p:spPr bwMode="auto">
          <a:xfrm>
            <a:off x="6288088" y="5270500"/>
            <a:ext cx="63500" cy="635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8624" name="Picture 9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227638"/>
            <a:ext cx="158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625" name="Picture 9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54600"/>
            <a:ext cx="2857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626" name="Picture 9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563"/>
            <a:ext cx="36528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627" name="Picture 9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563"/>
            <a:ext cx="35385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628" name="Picture 10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8838"/>
            <a:ext cx="927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629" name="Picture 10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56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8630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631" name="Rectangle 10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8646" name="Group 118"/>
          <p:cNvGrpSpPr>
            <a:grpSpLocks/>
          </p:cNvGrpSpPr>
          <p:nvPr/>
        </p:nvGrpSpPr>
        <p:grpSpPr bwMode="auto">
          <a:xfrm>
            <a:off x="727075" y="5888038"/>
            <a:ext cx="8264525" cy="360362"/>
            <a:chOff x="458" y="3709"/>
            <a:chExt cx="5206" cy="227"/>
          </a:xfrm>
        </p:grpSpPr>
        <p:pic>
          <p:nvPicPr>
            <p:cNvPr id="918608" name="Picture 8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3721"/>
              <a:ext cx="126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18613" name="Group 85"/>
            <p:cNvGrpSpPr>
              <a:grpSpLocks/>
            </p:cNvGrpSpPr>
            <p:nvPr/>
          </p:nvGrpSpPr>
          <p:grpSpPr bwMode="auto">
            <a:xfrm>
              <a:off x="1788" y="3709"/>
              <a:ext cx="3876" cy="191"/>
              <a:chOff x="1788" y="3744"/>
              <a:chExt cx="3876" cy="191"/>
            </a:xfrm>
          </p:grpSpPr>
          <p:pic>
            <p:nvPicPr>
              <p:cNvPr id="918614" name="Picture 86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" y="3744"/>
                <a:ext cx="3865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18615" name="Picture 87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" y="3881"/>
                <a:ext cx="36" cy="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18645" name="Line 117"/>
          <p:cNvSpPr>
            <a:spLocks noChangeShapeType="1"/>
          </p:cNvSpPr>
          <p:nvPr/>
        </p:nvSpPr>
        <p:spPr bwMode="auto">
          <a:xfrm flipH="1" flipV="1">
            <a:off x="6470650" y="1150938"/>
            <a:ext cx="304800" cy="2551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8649" name="Group 121"/>
          <p:cNvGrpSpPr>
            <a:grpSpLocks/>
          </p:cNvGrpSpPr>
          <p:nvPr/>
        </p:nvGrpSpPr>
        <p:grpSpPr bwMode="auto">
          <a:xfrm>
            <a:off x="7239000" y="3724275"/>
            <a:ext cx="1760538" cy="923925"/>
            <a:chOff x="4560" y="2346"/>
            <a:chExt cx="1109" cy="582"/>
          </a:xfrm>
        </p:grpSpPr>
        <p:pic>
          <p:nvPicPr>
            <p:cNvPr id="918611" name="Picture 8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2539"/>
              <a:ext cx="93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8638" name="Picture 1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759"/>
              <a:ext cx="97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8648" name="Picture 12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46"/>
              <a:ext cx="45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1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8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8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9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9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91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1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1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1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1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91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9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91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1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1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1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1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1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1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2" grpId="0" animBg="1"/>
      <p:bldP spid="918534" grpId="0" animBg="1"/>
      <p:bldP spid="918536" grpId="0" animBg="1"/>
      <p:bldP spid="918537" grpId="0" animBg="1"/>
      <p:bldP spid="918594" grpId="0" animBg="1"/>
      <p:bldP spid="918595" grpId="0" animBg="1"/>
      <p:bldP spid="918597" grpId="0" animBg="1"/>
      <p:bldP spid="918598" grpId="0" animBg="1"/>
      <p:bldP spid="918598" grpId="1" animBg="1"/>
      <p:bldP spid="918598" grpId="2" animBg="1"/>
      <p:bldP spid="918601" grpId="0" animBg="1"/>
      <p:bldP spid="918602" grpId="0" animBg="1"/>
      <p:bldP spid="918603" grpId="0" animBg="1"/>
      <p:bldP spid="918604" grpId="0" animBg="1"/>
      <p:bldP spid="918605" grpId="0" animBg="1"/>
      <p:bldP spid="918606" grpId="0" animBg="1"/>
      <p:bldP spid="918606" grpId="1" animBg="1"/>
      <p:bldP spid="918607" grpId="0" animBg="1"/>
      <p:bldP spid="918607" grpId="1" animBg="1"/>
      <p:bldP spid="918612" grpId="0" animBg="1"/>
      <p:bldP spid="918612" grpId="1" animBg="1"/>
      <p:bldP spid="918616" grpId="0" animBg="1"/>
      <p:bldP spid="918616" grpId="1" animBg="1"/>
      <p:bldP spid="918616" grpId="2" animBg="1"/>
      <p:bldP spid="918617" grpId="0" animBg="1"/>
      <p:bldP spid="918617" grpId="1" animBg="1"/>
      <p:bldP spid="918618" grpId="0" animBg="1"/>
      <p:bldP spid="918619" grpId="0" animBg="1"/>
      <p:bldP spid="918620" grpId="0" animBg="1"/>
      <p:bldP spid="918621" grpId="0" animBg="1"/>
      <p:bldP spid="918622" grpId="0" animBg="1"/>
      <p:bldP spid="918623" grpId="0" animBg="1"/>
      <p:bldP spid="918645" grpId="0" animBg="1"/>
      <p:bldP spid="9186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82D7-CB81-484C-9B84-F8C245604AA3}" type="slidenum">
              <a:rPr lang="en-US"/>
              <a:pPr/>
              <a:t>3</a:t>
            </a:fld>
            <a:endParaRPr lang="en-US"/>
          </a:p>
        </p:txBody>
      </p:sp>
      <p:pic>
        <p:nvPicPr>
          <p:cNvPr id="900187" name="Picture 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76200"/>
            <a:ext cx="8415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099" name="Line 3"/>
          <p:cNvSpPr>
            <a:spLocks noChangeShapeType="1"/>
          </p:cNvSpPr>
          <p:nvPr/>
        </p:nvSpPr>
        <p:spPr bwMode="auto">
          <a:xfrm>
            <a:off x="8134350" y="2833688"/>
            <a:ext cx="1825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0" name="Line 4"/>
          <p:cNvSpPr>
            <a:spLocks noChangeShapeType="1"/>
          </p:cNvSpPr>
          <p:nvPr/>
        </p:nvSpPr>
        <p:spPr bwMode="auto">
          <a:xfrm>
            <a:off x="0" y="455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1" name="Line 5"/>
          <p:cNvSpPr>
            <a:spLocks noChangeShapeType="1"/>
          </p:cNvSpPr>
          <p:nvPr/>
        </p:nvSpPr>
        <p:spPr bwMode="auto">
          <a:xfrm>
            <a:off x="0" y="264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0102" name="Group 6"/>
          <p:cNvGrpSpPr>
            <a:grpSpLocks/>
          </p:cNvGrpSpPr>
          <p:nvPr/>
        </p:nvGrpSpPr>
        <p:grpSpPr bwMode="auto">
          <a:xfrm>
            <a:off x="0" y="4084638"/>
            <a:ext cx="9144000" cy="390525"/>
            <a:chOff x="0" y="2573"/>
            <a:chExt cx="5760" cy="246"/>
          </a:xfrm>
        </p:grpSpPr>
        <p:sp>
          <p:nvSpPr>
            <p:cNvPr id="900103" name="Line 7"/>
            <p:cNvSpPr>
              <a:spLocks noChangeShapeType="1"/>
            </p:cNvSpPr>
            <p:nvPr/>
          </p:nvSpPr>
          <p:spPr bwMode="auto">
            <a:xfrm flipV="1">
              <a:off x="0" y="2573"/>
              <a:ext cx="518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104" name="Line 8"/>
            <p:cNvSpPr>
              <a:spLocks noChangeShapeType="1"/>
            </p:cNvSpPr>
            <p:nvPr/>
          </p:nvSpPr>
          <p:spPr bwMode="auto">
            <a:xfrm>
              <a:off x="5184" y="2579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105" name="Line 9"/>
            <p:cNvSpPr>
              <a:spLocks noChangeShapeType="1"/>
            </p:cNvSpPr>
            <p:nvPr/>
          </p:nvSpPr>
          <p:spPr bwMode="auto">
            <a:xfrm>
              <a:off x="5184" y="2809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010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1635125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0108" name="Line 12"/>
          <p:cNvSpPr>
            <a:spLocks noChangeShapeType="1"/>
          </p:cNvSpPr>
          <p:nvPr/>
        </p:nvSpPr>
        <p:spPr bwMode="auto">
          <a:xfrm>
            <a:off x="477838" y="646113"/>
            <a:ext cx="775176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9" name="Line 13"/>
          <p:cNvSpPr>
            <a:spLocks noChangeShapeType="1"/>
          </p:cNvSpPr>
          <p:nvPr/>
        </p:nvSpPr>
        <p:spPr bwMode="auto">
          <a:xfrm rot="-5400000">
            <a:off x="438150" y="5635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10" name="Line 14"/>
          <p:cNvSpPr>
            <a:spLocks noChangeShapeType="1"/>
          </p:cNvSpPr>
          <p:nvPr/>
        </p:nvSpPr>
        <p:spPr bwMode="auto">
          <a:xfrm rot="-5400000">
            <a:off x="438150" y="2395538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11" name="Line 15"/>
          <p:cNvSpPr>
            <a:spLocks noChangeShapeType="1"/>
          </p:cNvSpPr>
          <p:nvPr/>
        </p:nvSpPr>
        <p:spPr bwMode="auto">
          <a:xfrm>
            <a:off x="8974138" y="681038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12" name="Line 16"/>
          <p:cNvSpPr>
            <a:spLocks noChangeShapeType="1"/>
          </p:cNvSpPr>
          <p:nvPr/>
        </p:nvSpPr>
        <p:spPr bwMode="auto">
          <a:xfrm>
            <a:off x="8135938" y="681038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13" name="Line 17"/>
          <p:cNvSpPr>
            <a:spLocks noChangeShapeType="1"/>
          </p:cNvSpPr>
          <p:nvPr/>
        </p:nvSpPr>
        <p:spPr bwMode="auto">
          <a:xfrm flipV="1">
            <a:off x="442913" y="492125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14" name="Line 18"/>
          <p:cNvSpPr>
            <a:spLocks noChangeShapeType="1"/>
          </p:cNvSpPr>
          <p:nvPr/>
        </p:nvSpPr>
        <p:spPr bwMode="auto">
          <a:xfrm>
            <a:off x="228600" y="1593850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15" name="Line 19"/>
          <p:cNvSpPr>
            <a:spLocks noChangeShapeType="1"/>
          </p:cNvSpPr>
          <p:nvPr/>
        </p:nvSpPr>
        <p:spPr bwMode="auto">
          <a:xfrm>
            <a:off x="442913" y="2478088"/>
            <a:ext cx="7732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16" name="Oval 20"/>
          <p:cNvSpPr>
            <a:spLocks noChangeArrowheads="1"/>
          </p:cNvSpPr>
          <p:nvPr/>
        </p:nvSpPr>
        <p:spPr bwMode="auto">
          <a:xfrm>
            <a:off x="8126413" y="2447925"/>
            <a:ext cx="52387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17" name="Line 21"/>
          <p:cNvSpPr>
            <a:spLocks noChangeShapeType="1"/>
          </p:cNvSpPr>
          <p:nvPr/>
        </p:nvSpPr>
        <p:spPr bwMode="auto">
          <a:xfrm>
            <a:off x="8126413" y="644525"/>
            <a:ext cx="8683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18" name="Oval 22"/>
          <p:cNvSpPr>
            <a:spLocks noChangeArrowheads="1"/>
          </p:cNvSpPr>
          <p:nvPr/>
        </p:nvSpPr>
        <p:spPr bwMode="auto">
          <a:xfrm>
            <a:off x="8116888" y="623888"/>
            <a:ext cx="34925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19" name="Line 23"/>
          <p:cNvSpPr>
            <a:spLocks noChangeShapeType="1"/>
          </p:cNvSpPr>
          <p:nvPr/>
        </p:nvSpPr>
        <p:spPr bwMode="auto">
          <a:xfrm>
            <a:off x="8139113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012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635125"/>
            <a:ext cx="3968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0121" name="Line 25"/>
          <p:cNvSpPr>
            <a:spLocks noChangeShapeType="1"/>
          </p:cNvSpPr>
          <p:nvPr/>
        </p:nvSpPr>
        <p:spPr bwMode="auto">
          <a:xfrm>
            <a:off x="8993188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22" name="Oval 26"/>
          <p:cNvSpPr>
            <a:spLocks noChangeArrowheads="1"/>
          </p:cNvSpPr>
          <p:nvPr/>
        </p:nvSpPr>
        <p:spPr bwMode="auto">
          <a:xfrm>
            <a:off x="411163" y="24495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23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374900"/>
            <a:ext cx="355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012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46100"/>
            <a:ext cx="123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0125" name="Oval 29"/>
          <p:cNvSpPr>
            <a:spLocks noChangeArrowheads="1"/>
          </p:cNvSpPr>
          <p:nvPr/>
        </p:nvSpPr>
        <p:spPr bwMode="auto">
          <a:xfrm>
            <a:off x="8939213" y="61118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2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5825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0127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0128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718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0130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3829050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0131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829050"/>
            <a:ext cx="3968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0132" name="Line 36"/>
          <p:cNvSpPr>
            <a:spLocks noChangeShapeType="1"/>
          </p:cNvSpPr>
          <p:nvPr/>
        </p:nvSpPr>
        <p:spPr bwMode="auto">
          <a:xfrm>
            <a:off x="228600" y="3783013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33" name="Line 37"/>
          <p:cNvSpPr>
            <a:spLocks noChangeShapeType="1"/>
          </p:cNvSpPr>
          <p:nvPr/>
        </p:nvSpPr>
        <p:spPr bwMode="auto">
          <a:xfrm>
            <a:off x="477838" y="2832100"/>
            <a:ext cx="5064125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34" name="Line 38"/>
          <p:cNvSpPr>
            <a:spLocks noChangeShapeType="1"/>
          </p:cNvSpPr>
          <p:nvPr/>
        </p:nvSpPr>
        <p:spPr bwMode="auto">
          <a:xfrm rot="-5400000">
            <a:off x="438150" y="27495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35" name="Line 39"/>
          <p:cNvSpPr>
            <a:spLocks noChangeShapeType="1"/>
          </p:cNvSpPr>
          <p:nvPr/>
        </p:nvSpPr>
        <p:spPr bwMode="auto">
          <a:xfrm rot="-5400000">
            <a:off x="438150" y="3221038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36" name="Line 40"/>
          <p:cNvSpPr>
            <a:spLocks noChangeShapeType="1"/>
          </p:cNvSpPr>
          <p:nvPr/>
        </p:nvSpPr>
        <p:spPr bwMode="auto">
          <a:xfrm>
            <a:off x="8974138" y="2867025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37" name="Line 41"/>
          <p:cNvSpPr>
            <a:spLocks noChangeShapeType="1"/>
          </p:cNvSpPr>
          <p:nvPr/>
        </p:nvSpPr>
        <p:spPr bwMode="auto">
          <a:xfrm>
            <a:off x="5548313" y="3303588"/>
            <a:ext cx="259556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38" name="Line 42"/>
          <p:cNvSpPr>
            <a:spLocks noChangeShapeType="1"/>
          </p:cNvSpPr>
          <p:nvPr/>
        </p:nvSpPr>
        <p:spPr bwMode="auto">
          <a:xfrm>
            <a:off x="8299450" y="2867025"/>
            <a:ext cx="15875" cy="9144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39" name="Line 43"/>
          <p:cNvSpPr>
            <a:spLocks noChangeShapeType="1"/>
          </p:cNvSpPr>
          <p:nvPr/>
        </p:nvSpPr>
        <p:spPr bwMode="auto">
          <a:xfrm>
            <a:off x="8135938" y="2867025"/>
            <a:ext cx="15875" cy="9144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0" name="Line 44"/>
          <p:cNvSpPr>
            <a:spLocks noChangeShapeType="1"/>
          </p:cNvSpPr>
          <p:nvPr/>
        </p:nvSpPr>
        <p:spPr bwMode="auto">
          <a:xfrm>
            <a:off x="5529263" y="2867025"/>
            <a:ext cx="17462" cy="9144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1" name="Line 45"/>
          <p:cNvSpPr>
            <a:spLocks noChangeShapeType="1"/>
          </p:cNvSpPr>
          <p:nvPr/>
        </p:nvSpPr>
        <p:spPr bwMode="auto">
          <a:xfrm flipV="1">
            <a:off x="442913" y="2678113"/>
            <a:ext cx="0" cy="1343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2" name="Line 46"/>
          <p:cNvSpPr>
            <a:spLocks noChangeShapeType="1"/>
          </p:cNvSpPr>
          <p:nvPr/>
        </p:nvSpPr>
        <p:spPr bwMode="auto">
          <a:xfrm>
            <a:off x="442913" y="3303588"/>
            <a:ext cx="5083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3" name="Oval 47"/>
          <p:cNvSpPr>
            <a:spLocks noChangeArrowheads="1"/>
          </p:cNvSpPr>
          <p:nvPr/>
        </p:nvSpPr>
        <p:spPr bwMode="auto">
          <a:xfrm>
            <a:off x="5511800" y="3273425"/>
            <a:ext cx="52388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44" name="Line 48"/>
          <p:cNvSpPr>
            <a:spLocks noChangeShapeType="1"/>
          </p:cNvSpPr>
          <p:nvPr/>
        </p:nvSpPr>
        <p:spPr bwMode="auto">
          <a:xfrm>
            <a:off x="5548313" y="2830513"/>
            <a:ext cx="25781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5" name="Line 49"/>
          <p:cNvSpPr>
            <a:spLocks noChangeShapeType="1"/>
          </p:cNvSpPr>
          <p:nvPr/>
        </p:nvSpPr>
        <p:spPr bwMode="auto">
          <a:xfrm>
            <a:off x="8140700" y="3303588"/>
            <a:ext cx="165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6" name="Oval 50"/>
          <p:cNvSpPr>
            <a:spLocks noChangeArrowheads="1"/>
          </p:cNvSpPr>
          <p:nvPr/>
        </p:nvSpPr>
        <p:spPr bwMode="auto">
          <a:xfrm>
            <a:off x="8272463" y="3273425"/>
            <a:ext cx="50800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47" name="Line 51"/>
          <p:cNvSpPr>
            <a:spLocks noChangeShapeType="1"/>
          </p:cNvSpPr>
          <p:nvPr/>
        </p:nvSpPr>
        <p:spPr bwMode="auto">
          <a:xfrm>
            <a:off x="8289925" y="2830513"/>
            <a:ext cx="703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8" name="Oval 52"/>
          <p:cNvSpPr>
            <a:spLocks noChangeArrowheads="1"/>
          </p:cNvSpPr>
          <p:nvPr/>
        </p:nvSpPr>
        <p:spPr bwMode="auto">
          <a:xfrm>
            <a:off x="8272463" y="2809875"/>
            <a:ext cx="34925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49" name="Oval 53"/>
          <p:cNvSpPr>
            <a:spLocks noChangeArrowheads="1"/>
          </p:cNvSpPr>
          <p:nvPr/>
        </p:nvSpPr>
        <p:spPr bwMode="auto">
          <a:xfrm>
            <a:off x="8126413" y="3284538"/>
            <a:ext cx="34925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50" name="Oval 54"/>
          <p:cNvSpPr>
            <a:spLocks noChangeArrowheads="1"/>
          </p:cNvSpPr>
          <p:nvPr/>
        </p:nvSpPr>
        <p:spPr bwMode="auto">
          <a:xfrm>
            <a:off x="5511800" y="2809875"/>
            <a:ext cx="33338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51" name="Line 55"/>
          <p:cNvSpPr>
            <a:spLocks noChangeShapeType="1"/>
          </p:cNvSpPr>
          <p:nvPr/>
        </p:nvSpPr>
        <p:spPr bwMode="auto">
          <a:xfrm>
            <a:off x="5548313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52" name="Line 56"/>
          <p:cNvSpPr>
            <a:spLocks noChangeShapeType="1"/>
          </p:cNvSpPr>
          <p:nvPr/>
        </p:nvSpPr>
        <p:spPr bwMode="auto">
          <a:xfrm>
            <a:off x="8153400" y="3702050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53" name="Line 57"/>
          <p:cNvSpPr>
            <a:spLocks noChangeShapeType="1"/>
          </p:cNvSpPr>
          <p:nvPr/>
        </p:nvSpPr>
        <p:spPr bwMode="auto">
          <a:xfrm>
            <a:off x="8993188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54" name="Line 58"/>
          <p:cNvSpPr>
            <a:spLocks noChangeShapeType="1"/>
          </p:cNvSpPr>
          <p:nvPr/>
        </p:nvSpPr>
        <p:spPr bwMode="auto">
          <a:xfrm>
            <a:off x="8316913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55" name="Line 59"/>
          <p:cNvSpPr>
            <a:spLocks noChangeShapeType="1"/>
          </p:cNvSpPr>
          <p:nvPr/>
        </p:nvSpPr>
        <p:spPr bwMode="auto">
          <a:xfrm flipH="1" flipV="1">
            <a:off x="8345488" y="3806825"/>
            <a:ext cx="274637" cy="36512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56" name="Oval 60"/>
          <p:cNvSpPr>
            <a:spLocks noChangeArrowheads="1"/>
          </p:cNvSpPr>
          <p:nvPr/>
        </p:nvSpPr>
        <p:spPr bwMode="auto">
          <a:xfrm>
            <a:off x="411163" y="32734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57" name="Oval 61"/>
          <p:cNvSpPr>
            <a:spLocks noChangeArrowheads="1"/>
          </p:cNvSpPr>
          <p:nvPr/>
        </p:nvSpPr>
        <p:spPr bwMode="auto">
          <a:xfrm>
            <a:off x="8101013" y="2801938"/>
            <a:ext cx="52387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58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732088"/>
            <a:ext cx="1238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0159" name="Oval 63"/>
          <p:cNvSpPr>
            <a:spLocks noChangeArrowheads="1"/>
          </p:cNvSpPr>
          <p:nvPr/>
        </p:nvSpPr>
        <p:spPr bwMode="auto">
          <a:xfrm>
            <a:off x="8939213" y="27971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60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13225"/>
            <a:ext cx="5762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0161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098800"/>
            <a:ext cx="1508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0162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829050"/>
            <a:ext cx="39528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0163" name="Group 67"/>
          <p:cNvGrpSpPr>
            <a:grpSpLocks/>
          </p:cNvGrpSpPr>
          <p:nvPr/>
        </p:nvGrpSpPr>
        <p:grpSpPr bwMode="auto">
          <a:xfrm>
            <a:off x="76200" y="6049963"/>
            <a:ext cx="7261225" cy="349250"/>
            <a:chOff x="48" y="3811"/>
            <a:chExt cx="4574" cy="220"/>
          </a:xfrm>
        </p:grpSpPr>
        <p:pic>
          <p:nvPicPr>
            <p:cNvPr id="900164" name="Picture 6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817"/>
              <a:ext cx="22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0165" name="Picture 6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3811"/>
              <a:ext cx="220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00166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443663"/>
            <a:ext cx="10207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0167" name="Picture 7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6403975"/>
            <a:ext cx="45577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88" name="Picture 9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306513"/>
            <a:ext cx="1384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69" name="Picture 7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57800"/>
            <a:ext cx="3422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0170" name="Group 74"/>
          <p:cNvGrpSpPr>
            <a:grpSpLocks/>
          </p:cNvGrpSpPr>
          <p:nvPr/>
        </p:nvGrpSpPr>
        <p:grpSpPr bwMode="auto">
          <a:xfrm>
            <a:off x="838200" y="5635625"/>
            <a:ext cx="4413250" cy="358775"/>
            <a:chOff x="528" y="3550"/>
            <a:chExt cx="2780" cy="226"/>
          </a:xfrm>
        </p:grpSpPr>
        <p:pic>
          <p:nvPicPr>
            <p:cNvPr id="900171" name="Picture 7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563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0172" name="Picture 7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550"/>
              <a:ext cx="215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0173" name="Picture 7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8396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0174" name="Picture 7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7866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0175" name="Line 79"/>
          <p:cNvSpPr>
            <a:spLocks noChangeShapeType="1"/>
          </p:cNvSpPr>
          <p:nvPr/>
        </p:nvSpPr>
        <p:spPr bwMode="auto">
          <a:xfrm flipV="1">
            <a:off x="8128000" y="1589088"/>
            <a:ext cx="904875" cy="3175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76" name="Oval 80"/>
          <p:cNvSpPr>
            <a:spLocks noChangeArrowheads="1"/>
          </p:cNvSpPr>
          <p:nvPr/>
        </p:nvSpPr>
        <p:spPr bwMode="auto">
          <a:xfrm>
            <a:off x="8107363" y="1562100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77" name="Oval 81"/>
          <p:cNvSpPr>
            <a:spLocks noChangeAspect="1" noChangeArrowheads="1"/>
          </p:cNvSpPr>
          <p:nvPr/>
        </p:nvSpPr>
        <p:spPr bwMode="auto">
          <a:xfrm>
            <a:off x="8958263" y="1552575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78" name="Line 82"/>
          <p:cNvSpPr>
            <a:spLocks noChangeShapeType="1"/>
          </p:cNvSpPr>
          <p:nvPr/>
        </p:nvSpPr>
        <p:spPr bwMode="auto">
          <a:xfrm flipV="1">
            <a:off x="8137525" y="3783013"/>
            <a:ext cx="904875" cy="3175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79" name="Oval 83"/>
          <p:cNvSpPr>
            <a:spLocks noChangeAspect="1" noChangeArrowheads="1"/>
          </p:cNvSpPr>
          <p:nvPr/>
        </p:nvSpPr>
        <p:spPr bwMode="auto">
          <a:xfrm>
            <a:off x="8966200" y="3746500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80" name="Oval 84"/>
          <p:cNvSpPr>
            <a:spLocks noChangeArrowheads="1"/>
          </p:cNvSpPr>
          <p:nvPr/>
        </p:nvSpPr>
        <p:spPr bwMode="auto">
          <a:xfrm>
            <a:off x="8126413" y="3756025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81" name="AutoShape 85"/>
          <p:cNvSpPr>
            <a:spLocks/>
          </p:cNvSpPr>
          <p:nvPr/>
        </p:nvSpPr>
        <p:spPr bwMode="auto">
          <a:xfrm rot="5400000">
            <a:off x="8585994" y="3285332"/>
            <a:ext cx="152400" cy="658812"/>
          </a:xfrm>
          <a:prstGeom prst="leftBrace">
            <a:avLst>
              <a:gd name="adj1" fmla="val 36024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82" name="AutoShape 86"/>
          <p:cNvSpPr>
            <a:spLocks/>
          </p:cNvSpPr>
          <p:nvPr/>
        </p:nvSpPr>
        <p:spPr bwMode="auto">
          <a:xfrm rot="5400000">
            <a:off x="8153401" y="3536950"/>
            <a:ext cx="152400" cy="155575"/>
          </a:xfrm>
          <a:prstGeom prst="leftBrace">
            <a:avLst>
              <a:gd name="adj1" fmla="val 8507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83" name="Picture 8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5273675"/>
            <a:ext cx="2174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84" name="Picture 8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5638800"/>
            <a:ext cx="1814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85" name="Rectangle 8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86" name="Rectangle 9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227638"/>
            <a:ext cx="158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9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54600"/>
            <a:ext cx="2857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78450"/>
            <a:ext cx="15462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73650"/>
            <a:ext cx="254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730750"/>
            <a:ext cx="1487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" name="Group 121"/>
          <p:cNvGrpSpPr>
            <a:grpSpLocks/>
          </p:cNvGrpSpPr>
          <p:nvPr/>
        </p:nvGrpSpPr>
        <p:grpSpPr bwMode="auto">
          <a:xfrm>
            <a:off x="7239000" y="3724275"/>
            <a:ext cx="1760538" cy="923925"/>
            <a:chOff x="4560" y="2346"/>
            <a:chExt cx="1109" cy="582"/>
          </a:xfrm>
        </p:grpSpPr>
        <p:pic>
          <p:nvPicPr>
            <p:cNvPr id="93" name="Picture 8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2539"/>
              <a:ext cx="93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" name="Picture 1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759"/>
              <a:ext cx="97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" name="Picture 12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46"/>
              <a:ext cx="45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C6EE-8A75-4305-B66D-863C97A0CD16}" type="slidenum">
              <a:rPr lang="en-US"/>
              <a:pPr/>
              <a:t>30</a:t>
            </a:fld>
            <a:endParaRPr lang="en-US"/>
          </a:p>
        </p:txBody>
      </p:sp>
      <p:pic>
        <p:nvPicPr>
          <p:cNvPr id="919555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916488"/>
            <a:ext cx="1730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556" name="Line 4"/>
          <p:cNvSpPr>
            <a:spLocks noChangeShapeType="1"/>
          </p:cNvSpPr>
          <p:nvPr/>
        </p:nvSpPr>
        <p:spPr bwMode="auto">
          <a:xfrm flipV="1">
            <a:off x="2667000" y="5310188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58" name="Line 6"/>
          <p:cNvSpPr>
            <a:spLocks noChangeShapeType="1"/>
          </p:cNvSpPr>
          <p:nvPr/>
        </p:nvSpPr>
        <p:spPr bwMode="auto">
          <a:xfrm>
            <a:off x="7162800" y="36576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0" name="Line 8"/>
          <p:cNvSpPr>
            <a:spLocks noChangeShapeType="1"/>
          </p:cNvSpPr>
          <p:nvPr/>
        </p:nvSpPr>
        <p:spPr bwMode="auto">
          <a:xfrm flipV="1">
            <a:off x="2667000" y="4295775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1" name="Line 9"/>
          <p:cNvSpPr>
            <a:spLocks noChangeShapeType="1"/>
          </p:cNvSpPr>
          <p:nvPr/>
        </p:nvSpPr>
        <p:spPr bwMode="auto">
          <a:xfrm>
            <a:off x="2311400" y="41529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956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9863"/>
            <a:ext cx="327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563" name="Line 11"/>
          <p:cNvSpPr>
            <a:spLocks noChangeShapeType="1"/>
          </p:cNvSpPr>
          <p:nvPr/>
        </p:nvSpPr>
        <p:spPr bwMode="auto">
          <a:xfrm>
            <a:off x="4322763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4" name="Line 12"/>
          <p:cNvSpPr>
            <a:spLocks noChangeShapeType="1"/>
          </p:cNvSpPr>
          <p:nvPr/>
        </p:nvSpPr>
        <p:spPr bwMode="auto">
          <a:xfrm>
            <a:off x="0" y="36512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5" name="Line 13"/>
          <p:cNvSpPr>
            <a:spLocks noChangeShapeType="1"/>
          </p:cNvSpPr>
          <p:nvPr/>
        </p:nvSpPr>
        <p:spPr bwMode="auto">
          <a:xfrm>
            <a:off x="0" y="58388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6" name="Line 14"/>
          <p:cNvSpPr>
            <a:spLocks noChangeShapeType="1"/>
          </p:cNvSpPr>
          <p:nvPr/>
        </p:nvSpPr>
        <p:spPr bwMode="auto">
          <a:xfrm>
            <a:off x="1905000" y="3652838"/>
            <a:ext cx="0" cy="21939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7" name="Line 15"/>
          <p:cNvSpPr>
            <a:spLocks noChangeShapeType="1"/>
          </p:cNvSpPr>
          <p:nvPr/>
        </p:nvSpPr>
        <p:spPr bwMode="auto">
          <a:xfrm flipV="1">
            <a:off x="2667000" y="3694113"/>
            <a:ext cx="0" cy="2074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8" name="Line 16"/>
          <p:cNvSpPr>
            <a:spLocks noChangeShapeType="1"/>
          </p:cNvSpPr>
          <p:nvPr/>
        </p:nvSpPr>
        <p:spPr bwMode="auto">
          <a:xfrm>
            <a:off x="2362200" y="548798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9" name="Line 17"/>
          <p:cNvSpPr>
            <a:spLocks noChangeShapeType="1"/>
          </p:cNvSpPr>
          <p:nvPr/>
        </p:nvSpPr>
        <p:spPr bwMode="auto">
          <a:xfrm rot="-5400000">
            <a:off x="2663825" y="3821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0" name="Oval 18"/>
          <p:cNvSpPr>
            <a:spLocks noChangeArrowheads="1"/>
          </p:cNvSpPr>
          <p:nvPr/>
        </p:nvSpPr>
        <p:spPr bwMode="auto">
          <a:xfrm>
            <a:off x="4267200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71" name="Line 19"/>
          <p:cNvSpPr>
            <a:spLocks noChangeShapeType="1"/>
          </p:cNvSpPr>
          <p:nvPr/>
        </p:nvSpPr>
        <p:spPr bwMode="auto">
          <a:xfrm>
            <a:off x="2743200" y="3894138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2" name="Line 20"/>
          <p:cNvSpPr>
            <a:spLocks noChangeShapeType="1"/>
          </p:cNvSpPr>
          <p:nvPr/>
        </p:nvSpPr>
        <p:spPr bwMode="auto">
          <a:xfrm>
            <a:off x="4495800" y="3948113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3" name="Line 21"/>
          <p:cNvSpPr>
            <a:spLocks noChangeShapeType="1"/>
          </p:cNvSpPr>
          <p:nvPr/>
        </p:nvSpPr>
        <p:spPr bwMode="auto">
          <a:xfrm>
            <a:off x="6324600" y="3941763"/>
            <a:ext cx="0" cy="14986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4" name="Line 22"/>
          <p:cNvSpPr>
            <a:spLocks noChangeShapeType="1"/>
          </p:cNvSpPr>
          <p:nvPr/>
        </p:nvSpPr>
        <p:spPr bwMode="auto">
          <a:xfrm>
            <a:off x="4348163" y="3892550"/>
            <a:ext cx="100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5" name="Oval 23"/>
          <p:cNvSpPr>
            <a:spLocks noChangeArrowheads="1"/>
          </p:cNvSpPr>
          <p:nvPr/>
        </p:nvSpPr>
        <p:spPr bwMode="auto">
          <a:xfrm>
            <a:off x="4448175" y="3852863"/>
            <a:ext cx="82550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76" name="Line 24"/>
          <p:cNvSpPr>
            <a:spLocks noChangeShapeType="1"/>
          </p:cNvSpPr>
          <p:nvPr/>
        </p:nvSpPr>
        <p:spPr bwMode="auto">
          <a:xfrm>
            <a:off x="4541838" y="46847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7" name="Line 25"/>
          <p:cNvSpPr>
            <a:spLocks noChangeShapeType="1"/>
          </p:cNvSpPr>
          <p:nvPr/>
        </p:nvSpPr>
        <p:spPr bwMode="auto">
          <a:xfrm>
            <a:off x="5445125" y="3892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8" name="Line 26"/>
          <p:cNvSpPr>
            <a:spLocks noChangeShapeType="1"/>
          </p:cNvSpPr>
          <p:nvPr/>
        </p:nvSpPr>
        <p:spPr bwMode="auto">
          <a:xfrm>
            <a:off x="4567238" y="3894138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9" name="Line 27"/>
          <p:cNvSpPr>
            <a:spLocks noChangeShapeType="1"/>
          </p:cNvSpPr>
          <p:nvPr/>
        </p:nvSpPr>
        <p:spPr bwMode="auto">
          <a:xfrm>
            <a:off x="4394200" y="4684713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80" name="Line 28"/>
          <p:cNvSpPr>
            <a:spLocks noChangeShapeType="1"/>
          </p:cNvSpPr>
          <p:nvPr/>
        </p:nvSpPr>
        <p:spPr bwMode="auto">
          <a:xfrm>
            <a:off x="5410200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9581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51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582" name="Oval 30"/>
          <p:cNvSpPr>
            <a:spLocks noChangeArrowheads="1"/>
          </p:cNvSpPr>
          <p:nvPr/>
        </p:nvSpPr>
        <p:spPr bwMode="auto">
          <a:xfrm>
            <a:off x="5372100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83" name="Oval 31"/>
          <p:cNvSpPr>
            <a:spLocks noChangeAspect="1" noChangeArrowheads="1"/>
          </p:cNvSpPr>
          <p:nvPr/>
        </p:nvSpPr>
        <p:spPr bwMode="auto">
          <a:xfrm>
            <a:off x="4467225" y="4656138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84" name="Oval 32"/>
          <p:cNvSpPr>
            <a:spLocks noChangeArrowheads="1"/>
          </p:cNvSpPr>
          <p:nvPr/>
        </p:nvSpPr>
        <p:spPr bwMode="auto">
          <a:xfrm>
            <a:off x="4284663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85" name="Line 33"/>
          <p:cNvSpPr>
            <a:spLocks noChangeShapeType="1"/>
          </p:cNvSpPr>
          <p:nvPr/>
        </p:nvSpPr>
        <p:spPr bwMode="auto">
          <a:xfrm>
            <a:off x="54102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86" name="Line 34"/>
          <p:cNvSpPr>
            <a:spLocks noChangeShapeType="1"/>
          </p:cNvSpPr>
          <p:nvPr/>
        </p:nvSpPr>
        <p:spPr bwMode="auto">
          <a:xfrm>
            <a:off x="44958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87" name="Line 35"/>
          <p:cNvSpPr>
            <a:spLocks noChangeShapeType="1"/>
          </p:cNvSpPr>
          <p:nvPr/>
        </p:nvSpPr>
        <p:spPr bwMode="auto">
          <a:xfrm>
            <a:off x="63246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88" name="Line 36"/>
          <p:cNvSpPr>
            <a:spLocks noChangeShapeType="1"/>
          </p:cNvSpPr>
          <p:nvPr/>
        </p:nvSpPr>
        <p:spPr bwMode="auto">
          <a:xfrm>
            <a:off x="4321175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9589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522913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90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22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91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45138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592" name="Oval 40"/>
          <p:cNvSpPr>
            <a:spLocks noChangeArrowheads="1"/>
          </p:cNvSpPr>
          <p:nvPr/>
        </p:nvSpPr>
        <p:spPr bwMode="auto">
          <a:xfrm>
            <a:off x="5362575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9593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6116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94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797300"/>
            <a:ext cx="1285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595" name="Oval 43"/>
          <p:cNvSpPr>
            <a:spLocks noChangeArrowheads="1"/>
          </p:cNvSpPr>
          <p:nvPr/>
        </p:nvSpPr>
        <p:spPr bwMode="auto">
          <a:xfrm>
            <a:off x="6278563" y="38528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9596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45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597" name="Line 45"/>
          <p:cNvSpPr>
            <a:spLocks noChangeShapeType="1"/>
          </p:cNvSpPr>
          <p:nvPr/>
        </p:nvSpPr>
        <p:spPr bwMode="auto">
          <a:xfrm rot="-5400000">
            <a:off x="2663825" y="46116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98" name="Line 46"/>
          <p:cNvSpPr>
            <a:spLocks noChangeShapeType="1"/>
          </p:cNvSpPr>
          <p:nvPr/>
        </p:nvSpPr>
        <p:spPr bwMode="auto">
          <a:xfrm>
            <a:off x="2678113" y="4684713"/>
            <a:ext cx="159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99" name="Oval 47"/>
          <p:cNvSpPr>
            <a:spLocks noChangeArrowheads="1"/>
          </p:cNvSpPr>
          <p:nvPr/>
        </p:nvSpPr>
        <p:spPr bwMode="auto">
          <a:xfrm>
            <a:off x="2628900" y="46482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00" name="Line 48"/>
          <p:cNvSpPr>
            <a:spLocks noChangeShapeType="1"/>
          </p:cNvSpPr>
          <p:nvPr/>
        </p:nvSpPr>
        <p:spPr bwMode="auto">
          <a:xfrm>
            <a:off x="2667000" y="4602163"/>
            <a:ext cx="18288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601" name="Line 49"/>
          <p:cNvSpPr>
            <a:spLocks noChangeShapeType="1"/>
          </p:cNvSpPr>
          <p:nvPr/>
        </p:nvSpPr>
        <p:spPr bwMode="auto">
          <a:xfrm>
            <a:off x="2311400" y="44577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9602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188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603" name="Line 51"/>
          <p:cNvSpPr>
            <a:spLocks noChangeShapeType="1"/>
          </p:cNvSpPr>
          <p:nvPr/>
        </p:nvSpPr>
        <p:spPr bwMode="auto">
          <a:xfrm flipH="1">
            <a:off x="6105525" y="3873500"/>
            <a:ext cx="520700" cy="39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9604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714750"/>
            <a:ext cx="25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605" name="Oval 53"/>
          <p:cNvSpPr>
            <a:spLocks noChangeArrowheads="1"/>
          </p:cNvSpPr>
          <p:nvPr/>
        </p:nvSpPr>
        <p:spPr bwMode="auto">
          <a:xfrm>
            <a:off x="4467225" y="4575175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06" name="Oval 54"/>
          <p:cNvSpPr>
            <a:spLocks noChangeArrowheads="1"/>
          </p:cNvSpPr>
          <p:nvPr/>
        </p:nvSpPr>
        <p:spPr bwMode="auto">
          <a:xfrm>
            <a:off x="2632075" y="457517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9607" name="Line 55"/>
          <p:cNvSpPr>
            <a:spLocks noChangeShapeType="1"/>
          </p:cNvSpPr>
          <p:nvPr/>
        </p:nvSpPr>
        <p:spPr bwMode="auto">
          <a:xfrm>
            <a:off x="4514850" y="4291013"/>
            <a:ext cx="18462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608" name="Oval 56"/>
          <p:cNvSpPr>
            <a:spLocks noChangeArrowheads="1"/>
          </p:cNvSpPr>
          <p:nvPr/>
        </p:nvSpPr>
        <p:spPr bwMode="auto">
          <a:xfrm>
            <a:off x="4467225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9609" name="Oval 57"/>
          <p:cNvSpPr>
            <a:spLocks noChangeArrowheads="1"/>
          </p:cNvSpPr>
          <p:nvPr/>
        </p:nvSpPr>
        <p:spPr bwMode="auto">
          <a:xfrm>
            <a:off x="6288088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9610" name="Line 58"/>
          <p:cNvSpPr>
            <a:spLocks noChangeShapeType="1"/>
          </p:cNvSpPr>
          <p:nvPr/>
        </p:nvSpPr>
        <p:spPr bwMode="auto">
          <a:xfrm>
            <a:off x="2667000" y="497998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611" name="Oval 59"/>
          <p:cNvSpPr>
            <a:spLocks noChangeArrowheads="1"/>
          </p:cNvSpPr>
          <p:nvPr/>
        </p:nvSpPr>
        <p:spPr bwMode="auto">
          <a:xfrm>
            <a:off x="4467225" y="4953000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12" name="Oval 60"/>
          <p:cNvSpPr>
            <a:spLocks noChangeArrowheads="1"/>
          </p:cNvSpPr>
          <p:nvPr/>
        </p:nvSpPr>
        <p:spPr bwMode="auto">
          <a:xfrm>
            <a:off x="2632075" y="49530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13" name="Line 61"/>
          <p:cNvSpPr>
            <a:spLocks noChangeShapeType="1"/>
          </p:cNvSpPr>
          <p:nvPr/>
        </p:nvSpPr>
        <p:spPr bwMode="auto">
          <a:xfrm>
            <a:off x="4514850" y="5299075"/>
            <a:ext cx="184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614" name="Oval 62"/>
          <p:cNvSpPr>
            <a:spLocks noChangeArrowheads="1"/>
          </p:cNvSpPr>
          <p:nvPr/>
        </p:nvSpPr>
        <p:spPr bwMode="auto">
          <a:xfrm>
            <a:off x="4467225" y="52705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18" name="Oval 66"/>
          <p:cNvSpPr>
            <a:spLocks noChangeArrowheads="1"/>
          </p:cNvSpPr>
          <p:nvPr/>
        </p:nvSpPr>
        <p:spPr bwMode="auto">
          <a:xfrm>
            <a:off x="6288088" y="52705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21" name="AutoShape 69"/>
          <p:cNvSpPr>
            <a:spLocks noChangeAspect="1"/>
          </p:cNvSpPr>
          <p:nvPr/>
        </p:nvSpPr>
        <p:spPr bwMode="auto">
          <a:xfrm>
            <a:off x="6010275" y="36513"/>
            <a:ext cx="144463" cy="1736725"/>
          </a:xfrm>
          <a:prstGeom prst="leftBrace">
            <a:avLst>
              <a:gd name="adj1" fmla="val 1001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9627" name="Picture 7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0413"/>
            <a:ext cx="736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9658" name="Group 106"/>
          <p:cNvGrpSpPr>
            <a:grpSpLocks/>
          </p:cNvGrpSpPr>
          <p:nvPr/>
        </p:nvGrpSpPr>
        <p:grpSpPr bwMode="auto">
          <a:xfrm>
            <a:off x="6224588" y="515938"/>
            <a:ext cx="2843212" cy="1228725"/>
            <a:chOff x="3921" y="325"/>
            <a:chExt cx="1791" cy="774"/>
          </a:xfrm>
        </p:grpSpPr>
        <p:pic>
          <p:nvPicPr>
            <p:cNvPr id="919629" name="Picture 7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325"/>
              <a:ext cx="179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9630" name="Picture 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599"/>
              <a:ext cx="177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9656" name="Picture 10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" y="872"/>
              <a:ext cx="155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9653" name="Picture 10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80963"/>
            <a:ext cx="2498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9633" name="AutoShape 81"/>
          <p:cNvSpPr>
            <a:spLocks noChangeAspect="1"/>
          </p:cNvSpPr>
          <p:nvPr/>
        </p:nvSpPr>
        <p:spPr bwMode="auto">
          <a:xfrm>
            <a:off x="1057275" y="36513"/>
            <a:ext cx="144463" cy="1736725"/>
          </a:xfrm>
          <a:prstGeom prst="leftBrace">
            <a:avLst>
              <a:gd name="adj1" fmla="val 1001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9634" name="Picture 8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7875"/>
            <a:ext cx="7731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9652" name="Group 100"/>
          <p:cNvGrpSpPr>
            <a:grpSpLocks/>
          </p:cNvGrpSpPr>
          <p:nvPr/>
        </p:nvGrpSpPr>
        <p:grpSpPr bwMode="auto">
          <a:xfrm>
            <a:off x="1250950" y="80963"/>
            <a:ext cx="2862263" cy="795337"/>
            <a:chOff x="788" y="51"/>
            <a:chExt cx="1803" cy="501"/>
          </a:xfrm>
        </p:grpSpPr>
        <p:pic>
          <p:nvPicPr>
            <p:cNvPr id="919649" name="Picture 9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51"/>
              <a:ext cx="158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9637" name="Picture 8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" y="325"/>
              <a:ext cx="180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19655" name="Group 103"/>
          <p:cNvGrpSpPr>
            <a:grpSpLocks/>
          </p:cNvGrpSpPr>
          <p:nvPr/>
        </p:nvGrpSpPr>
        <p:grpSpPr bwMode="auto">
          <a:xfrm>
            <a:off x="1273175" y="950913"/>
            <a:ext cx="2841625" cy="793750"/>
            <a:chOff x="802" y="599"/>
            <a:chExt cx="1790" cy="500"/>
          </a:xfrm>
        </p:grpSpPr>
        <p:pic>
          <p:nvPicPr>
            <p:cNvPr id="919639" name="Picture 8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" y="599"/>
              <a:ext cx="179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9654" name="Picture 10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872"/>
              <a:ext cx="154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9641" name="Rectangle 89"/>
          <p:cNvSpPr>
            <a:spLocks noChangeArrowheads="1"/>
          </p:cNvSpPr>
          <p:nvPr/>
        </p:nvSpPr>
        <p:spPr bwMode="auto">
          <a:xfrm>
            <a:off x="7467600" y="4698304"/>
            <a:ext cx="1554163" cy="393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42" name="Line 90"/>
          <p:cNvSpPr>
            <a:spLocks noChangeShapeType="1"/>
          </p:cNvSpPr>
          <p:nvPr/>
        </p:nvSpPr>
        <p:spPr bwMode="auto">
          <a:xfrm flipH="1">
            <a:off x="4419600" y="228600"/>
            <a:ext cx="4419600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643" name="Rectangle 9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644" name="Rectangle 9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9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9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9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9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8" dur="500"/>
                                        <p:tgtEl>
                                          <p:spTgt spid="91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919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919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9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9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1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1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1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1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70" grpId="0" animBg="1"/>
      <p:bldP spid="919570" grpId="1" animBg="1"/>
      <p:bldP spid="919574" grpId="0" animBg="1"/>
      <p:bldP spid="919574" grpId="1" animBg="1"/>
      <p:bldP spid="919574" grpId="2" animBg="1"/>
      <p:bldP spid="919576" grpId="0" animBg="1"/>
      <p:bldP spid="919577" grpId="0" animBg="1"/>
      <p:bldP spid="919598" grpId="0" animBg="1"/>
      <p:bldP spid="919598" grpId="1" animBg="1"/>
      <p:bldP spid="919598" grpId="2" animBg="1"/>
      <p:bldP spid="919599" grpId="0" animBg="1"/>
      <p:bldP spid="919599" grpId="1" animBg="1"/>
      <p:bldP spid="919610" grpId="0" animBg="1"/>
      <p:bldP spid="919610" grpId="1" animBg="1"/>
      <p:bldP spid="919610" grpId="2" animBg="1"/>
      <p:bldP spid="919611" grpId="0" animBg="1"/>
      <p:bldP spid="919611" grpId="1" animBg="1"/>
      <p:bldP spid="919612" grpId="0" animBg="1"/>
      <p:bldP spid="919612" grpId="1" animBg="1"/>
      <p:bldP spid="919613" grpId="0" animBg="1"/>
      <p:bldP spid="919621" grpId="0" animBg="1"/>
      <p:bldP spid="919633" grpId="0" animBg="1"/>
      <p:bldP spid="919641" grpId="0" animBg="1"/>
      <p:bldP spid="919642" grpId="0" animBg="1"/>
      <p:bldP spid="91964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227638"/>
            <a:ext cx="158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9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54600"/>
            <a:ext cx="2857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78450"/>
            <a:ext cx="15462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73650"/>
            <a:ext cx="254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730750"/>
            <a:ext cx="1487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7" name="Group 121"/>
          <p:cNvGrpSpPr>
            <a:grpSpLocks/>
          </p:cNvGrpSpPr>
          <p:nvPr/>
        </p:nvGrpSpPr>
        <p:grpSpPr bwMode="auto">
          <a:xfrm>
            <a:off x="7239000" y="3724275"/>
            <a:ext cx="1760538" cy="923925"/>
            <a:chOff x="4560" y="2346"/>
            <a:chExt cx="1109" cy="582"/>
          </a:xfrm>
        </p:grpSpPr>
        <p:pic>
          <p:nvPicPr>
            <p:cNvPr id="108" name="Picture 8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2539"/>
              <a:ext cx="93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" name="Picture 11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759"/>
              <a:ext cx="97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" name="Picture 12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46"/>
              <a:ext cx="45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4F5E-4AA1-4F82-BA65-C73111A79569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920682" name="Group 106"/>
          <p:cNvGrpSpPr>
            <a:grpSpLocks/>
          </p:cNvGrpSpPr>
          <p:nvPr/>
        </p:nvGrpSpPr>
        <p:grpSpPr bwMode="auto">
          <a:xfrm>
            <a:off x="6224588" y="515938"/>
            <a:ext cx="2843212" cy="1228725"/>
            <a:chOff x="3921" y="325"/>
            <a:chExt cx="1791" cy="774"/>
          </a:xfrm>
        </p:grpSpPr>
        <p:pic>
          <p:nvPicPr>
            <p:cNvPr id="920683" name="Picture 10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325"/>
              <a:ext cx="179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684" name="Picture 10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599"/>
              <a:ext cx="177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685" name="Picture 10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" y="872"/>
              <a:ext cx="155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0686" name="Picture 1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80963"/>
            <a:ext cx="2498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0687" name="Group 111"/>
          <p:cNvGrpSpPr>
            <a:grpSpLocks/>
          </p:cNvGrpSpPr>
          <p:nvPr/>
        </p:nvGrpSpPr>
        <p:grpSpPr bwMode="auto">
          <a:xfrm>
            <a:off x="1250950" y="80963"/>
            <a:ext cx="2862263" cy="795337"/>
            <a:chOff x="788" y="51"/>
            <a:chExt cx="1803" cy="501"/>
          </a:xfrm>
        </p:grpSpPr>
        <p:pic>
          <p:nvPicPr>
            <p:cNvPr id="920688" name="Picture 1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51"/>
              <a:ext cx="158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689" name="Picture 11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" y="325"/>
              <a:ext cx="180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0690" name="Group 114"/>
          <p:cNvGrpSpPr>
            <a:grpSpLocks/>
          </p:cNvGrpSpPr>
          <p:nvPr/>
        </p:nvGrpSpPr>
        <p:grpSpPr bwMode="auto">
          <a:xfrm>
            <a:off x="1273175" y="950913"/>
            <a:ext cx="2841625" cy="793750"/>
            <a:chOff x="802" y="599"/>
            <a:chExt cx="1790" cy="500"/>
          </a:xfrm>
        </p:grpSpPr>
        <p:pic>
          <p:nvPicPr>
            <p:cNvPr id="920691" name="Picture 11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" y="599"/>
              <a:ext cx="179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692" name="Picture 11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872"/>
              <a:ext cx="154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058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916488"/>
            <a:ext cx="1730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583" name="Line 7"/>
          <p:cNvSpPr>
            <a:spLocks noChangeShapeType="1"/>
          </p:cNvSpPr>
          <p:nvPr/>
        </p:nvSpPr>
        <p:spPr bwMode="auto">
          <a:xfrm flipV="1">
            <a:off x="2667000" y="5310188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85" name="Line 9"/>
          <p:cNvSpPr>
            <a:spLocks noChangeShapeType="1"/>
          </p:cNvSpPr>
          <p:nvPr/>
        </p:nvSpPr>
        <p:spPr bwMode="auto">
          <a:xfrm>
            <a:off x="7162800" y="36576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87" name="Line 11"/>
          <p:cNvSpPr>
            <a:spLocks noChangeShapeType="1"/>
          </p:cNvSpPr>
          <p:nvPr/>
        </p:nvSpPr>
        <p:spPr bwMode="auto">
          <a:xfrm flipV="1">
            <a:off x="2667000" y="4295775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88" name="Line 12"/>
          <p:cNvSpPr>
            <a:spLocks noChangeShapeType="1"/>
          </p:cNvSpPr>
          <p:nvPr/>
        </p:nvSpPr>
        <p:spPr bwMode="auto">
          <a:xfrm>
            <a:off x="2311400" y="41529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058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9863"/>
            <a:ext cx="327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590" name="Line 14"/>
          <p:cNvSpPr>
            <a:spLocks noChangeShapeType="1"/>
          </p:cNvSpPr>
          <p:nvPr/>
        </p:nvSpPr>
        <p:spPr bwMode="auto">
          <a:xfrm>
            <a:off x="4322763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91" name="Line 15"/>
          <p:cNvSpPr>
            <a:spLocks noChangeShapeType="1"/>
          </p:cNvSpPr>
          <p:nvPr/>
        </p:nvSpPr>
        <p:spPr bwMode="auto">
          <a:xfrm>
            <a:off x="0" y="36512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92" name="Line 16"/>
          <p:cNvSpPr>
            <a:spLocks noChangeShapeType="1"/>
          </p:cNvSpPr>
          <p:nvPr/>
        </p:nvSpPr>
        <p:spPr bwMode="auto">
          <a:xfrm>
            <a:off x="0" y="58388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93" name="Line 17"/>
          <p:cNvSpPr>
            <a:spLocks noChangeShapeType="1"/>
          </p:cNvSpPr>
          <p:nvPr/>
        </p:nvSpPr>
        <p:spPr bwMode="auto">
          <a:xfrm>
            <a:off x="1905000" y="3652838"/>
            <a:ext cx="0" cy="21939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94" name="Line 18"/>
          <p:cNvSpPr>
            <a:spLocks noChangeShapeType="1"/>
          </p:cNvSpPr>
          <p:nvPr/>
        </p:nvSpPr>
        <p:spPr bwMode="auto">
          <a:xfrm flipV="1">
            <a:off x="2667000" y="3694113"/>
            <a:ext cx="0" cy="2074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95" name="Line 19"/>
          <p:cNvSpPr>
            <a:spLocks noChangeShapeType="1"/>
          </p:cNvSpPr>
          <p:nvPr/>
        </p:nvSpPr>
        <p:spPr bwMode="auto">
          <a:xfrm>
            <a:off x="2362200" y="548798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96" name="Line 20"/>
          <p:cNvSpPr>
            <a:spLocks noChangeShapeType="1"/>
          </p:cNvSpPr>
          <p:nvPr/>
        </p:nvSpPr>
        <p:spPr bwMode="auto">
          <a:xfrm rot="-5400000">
            <a:off x="2663825" y="3821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97" name="Oval 21"/>
          <p:cNvSpPr>
            <a:spLocks noChangeArrowheads="1"/>
          </p:cNvSpPr>
          <p:nvPr/>
        </p:nvSpPr>
        <p:spPr bwMode="auto">
          <a:xfrm>
            <a:off x="4267200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598" name="Line 22"/>
          <p:cNvSpPr>
            <a:spLocks noChangeShapeType="1"/>
          </p:cNvSpPr>
          <p:nvPr/>
        </p:nvSpPr>
        <p:spPr bwMode="auto">
          <a:xfrm>
            <a:off x="2743200" y="3894138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99" name="Line 23"/>
          <p:cNvSpPr>
            <a:spLocks noChangeShapeType="1"/>
          </p:cNvSpPr>
          <p:nvPr/>
        </p:nvSpPr>
        <p:spPr bwMode="auto">
          <a:xfrm>
            <a:off x="4495800" y="3948113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0" name="Line 24"/>
          <p:cNvSpPr>
            <a:spLocks noChangeShapeType="1"/>
          </p:cNvSpPr>
          <p:nvPr/>
        </p:nvSpPr>
        <p:spPr bwMode="auto">
          <a:xfrm>
            <a:off x="6324600" y="3941763"/>
            <a:ext cx="0" cy="14986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1" name="Line 25"/>
          <p:cNvSpPr>
            <a:spLocks noChangeShapeType="1"/>
          </p:cNvSpPr>
          <p:nvPr/>
        </p:nvSpPr>
        <p:spPr bwMode="auto">
          <a:xfrm>
            <a:off x="4348163" y="3892550"/>
            <a:ext cx="100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2" name="Oval 26"/>
          <p:cNvSpPr>
            <a:spLocks noChangeArrowheads="1"/>
          </p:cNvSpPr>
          <p:nvPr/>
        </p:nvSpPr>
        <p:spPr bwMode="auto">
          <a:xfrm>
            <a:off x="4448175" y="3852863"/>
            <a:ext cx="82550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03" name="Line 27"/>
          <p:cNvSpPr>
            <a:spLocks noChangeShapeType="1"/>
          </p:cNvSpPr>
          <p:nvPr/>
        </p:nvSpPr>
        <p:spPr bwMode="auto">
          <a:xfrm>
            <a:off x="4541838" y="46847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4" name="Line 28"/>
          <p:cNvSpPr>
            <a:spLocks noChangeShapeType="1"/>
          </p:cNvSpPr>
          <p:nvPr/>
        </p:nvSpPr>
        <p:spPr bwMode="auto">
          <a:xfrm>
            <a:off x="5445125" y="3892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5" name="Line 29"/>
          <p:cNvSpPr>
            <a:spLocks noChangeShapeType="1"/>
          </p:cNvSpPr>
          <p:nvPr/>
        </p:nvSpPr>
        <p:spPr bwMode="auto">
          <a:xfrm>
            <a:off x="4567238" y="3894138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6" name="Line 30"/>
          <p:cNvSpPr>
            <a:spLocks noChangeShapeType="1"/>
          </p:cNvSpPr>
          <p:nvPr/>
        </p:nvSpPr>
        <p:spPr bwMode="auto">
          <a:xfrm>
            <a:off x="4394200" y="4684713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07" name="Line 31"/>
          <p:cNvSpPr>
            <a:spLocks noChangeShapeType="1"/>
          </p:cNvSpPr>
          <p:nvPr/>
        </p:nvSpPr>
        <p:spPr bwMode="auto">
          <a:xfrm>
            <a:off x="5410200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060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51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609" name="Oval 33"/>
          <p:cNvSpPr>
            <a:spLocks noChangeArrowheads="1"/>
          </p:cNvSpPr>
          <p:nvPr/>
        </p:nvSpPr>
        <p:spPr bwMode="auto">
          <a:xfrm>
            <a:off x="5372100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10" name="Oval 34"/>
          <p:cNvSpPr>
            <a:spLocks noChangeAspect="1" noChangeArrowheads="1"/>
          </p:cNvSpPr>
          <p:nvPr/>
        </p:nvSpPr>
        <p:spPr bwMode="auto">
          <a:xfrm>
            <a:off x="4467225" y="4656138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11" name="Oval 35"/>
          <p:cNvSpPr>
            <a:spLocks noChangeArrowheads="1"/>
          </p:cNvSpPr>
          <p:nvPr/>
        </p:nvSpPr>
        <p:spPr bwMode="auto">
          <a:xfrm>
            <a:off x="4284663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12" name="Line 36"/>
          <p:cNvSpPr>
            <a:spLocks noChangeShapeType="1"/>
          </p:cNvSpPr>
          <p:nvPr/>
        </p:nvSpPr>
        <p:spPr bwMode="auto">
          <a:xfrm>
            <a:off x="54102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3" name="Line 37"/>
          <p:cNvSpPr>
            <a:spLocks noChangeShapeType="1"/>
          </p:cNvSpPr>
          <p:nvPr/>
        </p:nvSpPr>
        <p:spPr bwMode="auto">
          <a:xfrm>
            <a:off x="44958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4" name="Line 38"/>
          <p:cNvSpPr>
            <a:spLocks noChangeShapeType="1"/>
          </p:cNvSpPr>
          <p:nvPr/>
        </p:nvSpPr>
        <p:spPr bwMode="auto">
          <a:xfrm>
            <a:off x="63246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5" name="Line 39"/>
          <p:cNvSpPr>
            <a:spLocks noChangeShapeType="1"/>
          </p:cNvSpPr>
          <p:nvPr/>
        </p:nvSpPr>
        <p:spPr bwMode="auto">
          <a:xfrm>
            <a:off x="4321175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0616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522913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0617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22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0618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45138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619" name="Oval 43"/>
          <p:cNvSpPr>
            <a:spLocks noChangeArrowheads="1"/>
          </p:cNvSpPr>
          <p:nvPr/>
        </p:nvSpPr>
        <p:spPr bwMode="auto">
          <a:xfrm>
            <a:off x="5362575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620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6116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0621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797300"/>
            <a:ext cx="1285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622" name="Oval 46"/>
          <p:cNvSpPr>
            <a:spLocks noChangeArrowheads="1"/>
          </p:cNvSpPr>
          <p:nvPr/>
        </p:nvSpPr>
        <p:spPr bwMode="auto">
          <a:xfrm>
            <a:off x="6278563" y="38528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623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45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624" name="Line 48"/>
          <p:cNvSpPr>
            <a:spLocks noChangeShapeType="1"/>
          </p:cNvSpPr>
          <p:nvPr/>
        </p:nvSpPr>
        <p:spPr bwMode="auto">
          <a:xfrm rot="-5400000">
            <a:off x="2663825" y="46116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25" name="Line 49"/>
          <p:cNvSpPr>
            <a:spLocks noChangeShapeType="1"/>
          </p:cNvSpPr>
          <p:nvPr/>
        </p:nvSpPr>
        <p:spPr bwMode="auto">
          <a:xfrm>
            <a:off x="2678113" y="4684713"/>
            <a:ext cx="159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26" name="Oval 50"/>
          <p:cNvSpPr>
            <a:spLocks noChangeArrowheads="1"/>
          </p:cNvSpPr>
          <p:nvPr/>
        </p:nvSpPr>
        <p:spPr bwMode="auto">
          <a:xfrm>
            <a:off x="2628900" y="46482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27" name="Line 51"/>
          <p:cNvSpPr>
            <a:spLocks noChangeShapeType="1"/>
          </p:cNvSpPr>
          <p:nvPr/>
        </p:nvSpPr>
        <p:spPr bwMode="auto">
          <a:xfrm>
            <a:off x="2667000" y="4602163"/>
            <a:ext cx="18288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28" name="Line 52"/>
          <p:cNvSpPr>
            <a:spLocks noChangeShapeType="1"/>
          </p:cNvSpPr>
          <p:nvPr/>
        </p:nvSpPr>
        <p:spPr bwMode="auto">
          <a:xfrm>
            <a:off x="2311400" y="44577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0629" name="Picture 5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188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630" name="Line 54"/>
          <p:cNvSpPr>
            <a:spLocks noChangeShapeType="1"/>
          </p:cNvSpPr>
          <p:nvPr/>
        </p:nvSpPr>
        <p:spPr bwMode="auto">
          <a:xfrm flipH="1">
            <a:off x="6105525" y="3873500"/>
            <a:ext cx="520700" cy="39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0631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714750"/>
            <a:ext cx="25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632" name="Oval 56"/>
          <p:cNvSpPr>
            <a:spLocks noChangeArrowheads="1"/>
          </p:cNvSpPr>
          <p:nvPr/>
        </p:nvSpPr>
        <p:spPr bwMode="auto">
          <a:xfrm>
            <a:off x="4467225" y="4575175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33" name="Oval 57"/>
          <p:cNvSpPr>
            <a:spLocks noChangeArrowheads="1"/>
          </p:cNvSpPr>
          <p:nvPr/>
        </p:nvSpPr>
        <p:spPr bwMode="auto">
          <a:xfrm>
            <a:off x="2632075" y="457517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0634" name="Line 58"/>
          <p:cNvSpPr>
            <a:spLocks noChangeShapeType="1"/>
          </p:cNvSpPr>
          <p:nvPr/>
        </p:nvSpPr>
        <p:spPr bwMode="auto">
          <a:xfrm>
            <a:off x="4514850" y="4291013"/>
            <a:ext cx="18462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35" name="Oval 59"/>
          <p:cNvSpPr>
            <a:spLocks noChangeArrowheads="1"/>
          </p:cNvSpPr>
          <p:nvPr/>
        </p:nvSpPr>
        <p:spPr bwMode="auto">
          <a:xfrm>
            <a:off x="4467225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0636" name="Oval 60"/>
          <p:cNvSpPr>
            <a:spLocks noChangeArrowheads="1"/>
          </p:cNvSpPr>
          <p:nvPr/>
        </p:nvSpPr>
        <p:spPr bwMode="auto">
          <a:xfrm>
            <a:off x="6288088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0637" name="Line 61"/>
          <p:cNvSpPr>
            <a:spLocks noChangeShapeType="1"/>
          </p:cNvSpPr>
          <p:nvPr/>
        </p:nvSpPr>
        <p:spPr bwMode="auto">
          <a:xfrm>
            <a:off x="2667000" y="497998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38" name="Oval 62"/>
          <p:cNvSpPr>
            <a:spLocks noChangeArrowheads="1"/>
          </p:cNvSpPr>
          <p:nvPr/>
        </p:nvSpPr>
        <p:spPr bwMode="auto">
          <a:xfrm>
            <a:off x="4467225" y="4953000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39" name="Oval 63"/>
          <p:cNvSpPr>
            <a:spLocks noChangeArrowheads="1"/>
          </p:cNvSpPr>
          <p:nvPr/>
        </p:nvSpPr>
        <p:spPr bwMode="auto">
          <a:xfrm>
            <a:off x="2632075" y="49530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40" name="Line 64"/>
          <p:cNvSpPr>
            <a:spLocks noChangeShapeType="1"/>
          </p:cNvSpPr>
          <p:nvPr/>
        </p:nvSpPr>
        <p:spPr bwMode="auto">
          <a:xfrm>
            <a:off x="4514850" y="5299075"/>
            <a:ext cx="184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41" name="Oval 65"/>
          <p:cNvSpPr>
            <a:spLocks noChangeArrowheads="1"/>
          </p:cNvSpPr>
          <p:nvPr/>
        </p:nvSpPr>
        <p:spPr bwMode="auto">
          <a:xfrm>
            <a:off x="4467225" y="52705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42" name="Oval 66"/>
          <p:cNvSpPr>
            <a:spLocks noChangeArrowheads="1"/>
          </p:cNvSpPr>
          <p:nvPr/>
        </p:nvSpPr>
        <p:spPr bwMode="auto">
          <a:xfrm>
            <a:off x="6288088" y="52705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45" name="AutoShape 69"/>
          <p:cNvSpPr>
            <a:spLocks noChangeAspect="1"/>
          </p:cNvSpPr>
          <p:nvPr/>
        </p:nvSpPr>
        <p:spPr bwMode="auto">
          <a:xfrm>
            <a:off x="1057275" y="36513"/>
            <a:ext cx="144463" cy="1736725"/>
          </a:xfrm>
          <a:prstGeom prst="leftBrace">
            <a:avLst>
              <a:gd name="adj1" fmla="val 1001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646" name="Picture 7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0413"/>
            <a:ext cx="736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647" name="AutoShape 71"/>
          <p:cNvSpPr>
            <a:spLocks noChangeAspect="1"/>
          </p:cNvSpPr>
          <p:nvPr/>
        </p:nvSpPr>
        <p:spPr bwMode="auto">
          <a:xfrm>
            <a:off x="6010275" y="36513"/>
            <a:ext cx="144463" cy="1736725"/>
          </a:xfrm>
          <a:prstGeom prst="leftBrace">
            <a:avLst>
              <a:gd name="adj1" fmla="val 1001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52" name="AutoShape 76"/>
          <p:cNvSpPr>
            <a:spLocks noChangeAspect="1"/>
          </p:cNvSpPr>
          <p:nvPr/>
        </p:nvSpPr>
        <p:spPr bwMode="auto">
          <a:xfrm>
            <a:off x="3267075" y="1844675"/>
            <a:ext cx="144463" cy="1736725"/>
          </a:xfrm>
          <a:prstGeom prst="leftBrace">
            <a:avLst>
              <a:gd name="adj1" fmla="val 1001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0698" name="Group 122"/>
          <p:cNvGrpSpPr>
            <a:grpSpLocks/>
          </p:cNvGrpSpPr>
          <p:nvPr/>
        </p:nvGrpSpPr>
        <p:grpSpPr bwMode="auto">
          <a:xfrm>
            <a:off x="3629025" y="2325688"/>
            <a:ext cx="3832225" cy="1228725"/>
            <a:chOff x="2286" y="1465"/>
            <a:chExt cx="2414" cy="774"/>
          </a:xfrm>
        </p:grpSpPr>
        <p:pic>
          <p:nvPicPr>
            <p:cNvPr id="920654" name="Picture 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485"/>
              <a:ext cx="62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655" name="Picture 7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" y="1751"/>
              <a:ext cx="62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656" name="Picture 8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2024"/>
              <a:ext cx="62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657" name="Picture 8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65"/>
              <a:ext cx="148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658" name="Picture 8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739"/>
              <a:ext cx="148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696" name="Picture 12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012"/>
              <a:ext cx="123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0660" name="Picture 8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22963"/>
            <a:ext cx="2287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0662" name="Picture 8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7875"/>
            <a:ext cx="7731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0669" name="Picture 9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03913"/>
            <a:ext cx="16002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670" name="Rectangle 94"/>
          <p:cNvSpPr>
            <a:spLocks noChangeArrowheads="1"/>
          </p:cNvSpPr>
          <p:nvPr/>
        </p:nvSpPr>
        <p:spPr bwMode="auto">
          <a:xfrm>
            <a:off x="7467600" y="4698304"/>
            <a:ext cx="1554163" cy="393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671" name="Picture 9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86038"/>
            <a:ext cx="15462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672" name="Rectangle 96"/>
          <p:cNvSpPr>
            <a:spLocks noChangeArrowheads="1"/>
          </p:cNvSpPr>
          <p:nvPr/>
        </p:nvSpPr>
        <p:spPr bwMode="auto">
          <a:xfrm>
            <a:off x="1260475" y="53975"/>
            <a:ext cx="2614613" cy="411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73" name="Rectangle 97"/>
          <p:cNvSpPr>
            <a:spLocks noChangeArrowheads="1"/>
          </p:cNvSpPr>
          <p:nvPr/>
        </p:nvSpPr>
        <p:spPr bwMode="auto">
          <a:xfrm>
            <a:off x="6224588" y="53975"/>
            <a:ext cx="2595562" cy="411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0697" name="Group 121"/>
          <p:cNvGrpSpPr>
            <a:grpSpLocks/>
          </p:cNvGrpSpPr>
          <p:nvPr/>
        </p:nvGrpSpPr>
        <p:grpSpPr bwMode="auto">
          <a:xfrm>
            <a:off x="3629025" y="1890713"/>
            <a:ext cx="3490913" cy="360362"/>
            <a:chOff x="2286" y="1191"/>
            <a:chExt cx="2199" cy="227"/>
          </a:xfrm>
        </p:grpSpPr>
        <p:pic>
          <p:nvPicPr>
            <p:cNvPr id="920675" name="Picture 9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209"/>
              <a:ext cx="62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0693" name="Picture 11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191"/>
              <a:ext cx="126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0677" name="Rectangle 10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78" name="Rectangle 10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0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0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0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652" grpId="0" animBg="1"/>
      <p:bldP spid="920670" grpId="0" animBg="1"/>
      <p:bldP spid="920672" grpId="0" animBg="1"/>
      <p:bldP spid="920672" grpId="1" animBg="1"/>
      <p:bldP spid="920673" grpId="0" animBg="1"/>
      <p:bldP spid="92067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227638"/>
            <a:ext cx="158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78450"/>
            <a:ext cx="15462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73650"/>
            <a:ext cx="254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730750"/>
            <a:ext cx="1487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" name="Group 121"/>
          <p:cNvGrpSpPr>
            <a:grpSpLocks/>
          </p:cNvGrpSpPr>
          <p:nvPr/>
        </p:nvGrpSpPr>
        <p:grpSpPr bwMode="auto">
          <a:xfrm>
            <a:off x="7239000" y="3724275"/>
            <a:ext cx="1760538" cy="923925"/>
            <a:chOff x="4560" y="2346"/>
            <a:chExt cx="1109" cy="582"/>
          </a:xfrm>
        </p:grpSpPr>
        <p:pic>
          <p:nvPicPr>
            <p:cNvPr id="122" name="Picture 83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2539"/>
              <a:ext cx="93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" name="Picture 110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759"/>
              <a:ext cx="97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" name="Picture 12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46"/>
              <a:ext cx="45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" name="Picture 9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54600"/>
            <a:ext cx="2857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3904-54BD-407B-AB25-55A1A1EB7AFE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955522" name="Group 130"/>
          <p:cNvGrpSpPr>
            <a:grpSpLocks/>
          </p:cNvGrpSpPr>
          <p:nvPr/>
        </p:nvGrpSpPr>
        <p:grpSpPr bwMode="auto">
          <a:xfrm>
            <a:off x="3629025" y="2325688"/>
            <a:ext cx="3832225" cy="1228725"/>
            <a:chOff x="2286" y="1465"/>
            <a:chExt cx="2414" cy="774"/>
          </a:xfrm>
        </p:grpSpPr>
        <p:pic>
          <p:nvPicPr>
            <p:cNvPr id="955523" name="Picture 13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485"/>
              <a:ext cx="62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5524" name="Picture 13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" y="1751"/>
              <a:ext cx="62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5525" name="Picture 13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2024"/>
              <a:ext cx="62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5526" name="Picture 13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65"/>
              <a:ext cx="148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5527" name="Picture 13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739"/>
              <a:ext cx="148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5528" name="Picture 13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012"/>
              <a:ext cx="123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55529" name="Group 137"/>
          <p:cNvGrpSpPr>
            <a:grpSpLocks/>
          </p:cNvGrpSpPr>
          <p:nvPr/>
        </p:nvGrpSpPr>
        <p:grpSpPr bwMode="auto">
          <a:xfrm>
            <a:off x="3629025" y="1890713"/>
            <a:ext cx="3490913" cy="360362"/>
            <a:chOff x="2286" y="1191"/>
            <a:chExt cx="2199" cy="227"/>
          </a:xfrm>
        </p:grpSpPr>
        <p:pic>
          <p:nvPicPr>
            <p:cNvPr id="955530" name="Picture 13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209"/>
              <a:ext cx="62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5531" name="Picture 13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191"/>
              <a:ext cx="126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554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916488"/>
            <a:ext cx="1730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01" name="Line 9"/>
          <p:cNvSpPr>
            <a:spLocks noChangeShapeType="1"/>
          </p:cNvSpPr>
          <p:nvPr/>
        </p:nvSpPr>
        <p:spPr bwMode="auto">
          <a:xfrm flipV="1">
            <a:off x="2667000" y="5310188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02" name="Line 10"/>
          <p:cNvSpPr>
            <a:spLocks noChangeShapeType="1"/>
          </p:cNvSpPr>
          <p:nvPr/>
        </p:nvSpPr>
        <p:spPr bwMode="auto">
          <a:xfrm>
            <a:off x="7162800" y="36576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03" name="Line 11"/>
          <p:cNvSpPr>
            <a:spLocks noChangeShapeType="1"/>
          </p:cNvSpPr>
          <p:nvPr/>
        </p:nvSpPr>
        <p:spPr bwMode="auto">
          <a:xfrm flipV="1">
            <a:off x="2667000" y="4295775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04" name="Line 12"/>
          <p:cNvSpPr>
            <a:spLocks noChangeShapeType="1"/>
          </p:cNvSpPr>
          <p:nvPr/>
        </p:nvSpPr>
        <p:spPr bwMode="auto">
          <a:xfrm>
            <a:off x="2311400" y="41529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540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9863"/>
            <a:ext cx="327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06" name="Line 14"/>
          <p:cNvSpPr>
            <a:spLocks noChangeShapeType="1"/>
          </p:cNvSpPr>
          <p:nvPr/>
        </p:nvSpPr>
        <p:spPr bwMode="auto">
          <a:xfrm>
            <a:off x="4322763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07" name="Line 15"/>
          <p:cNvSpPr>
            <a:spLocks noChangeShapeType="1"/>
          </p:cNvSpPr>
          <p:nvPr/>
        </p:nvSpPr>
        <p:spPr bwMode="auto">
          <a:xfrm>
            <a:off x="0" y="36512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08" name="Line 16"/>
          <p:cNvSpPr>
            <a:spLocks noChangeShapeType="1"/>
          </p:cNvSpPr>
          <p:nvPr/>
        </p:nvSpPr>
        <p:spPr bwMode="auto">
          <a:xfrm>
            <a:off x="0" y="58388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09" name="Line 17"/>
          <p:cNvSpPr>
            <a:spLocks noChangeShapeType="1"/>
          </p:cNvSpPr>
          <p:nvPr/>
        </p:nvSpPr>
        <p:spPr bwMode="auto">
          <a:xfrm>
            <a:off x="1905000" y="3652838"/>
            <a:ext cx="0" cy="21939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0" name="Line 18"/>
          <p:cNvSpPr>
            <a:spLocks noChangeShapeType="1"/>
          </p:cNvSpPr>
          <p:nvPr/>
        </p:nvSpPr>
        <p:spPr bwMode="auto">
          <a:xfrm flipV="1">
            <a:off x="2667000" y="3694113"/>
            <a:ext cx="0" cy="2074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1" name="Line 19"/>
          <p:cNvSpPr>
            <a:spLocks noChangeShapeType="1"/>
          </p:cNvSpPr>
          <p:nvPr/>
        </p:nvSpPr>
        <p:spPr bwMode="auto">
          <a:xfrm>
            <a:off x="2362200" y="548798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2" name="Line 20"/>
          <p:cNvSpPr>
            <a:spLocks noChangeShapeType="1"/>
          </p:cNvSpPr>
          <p:nvPr/>
        </p:nvSpPr>
        <p:spPr bwMode="auto">
          <a:xfrm rot="-5400000">
            <a:off x="2663825" y="3821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3" name="Oval 21"/>
          <p:cNvSpPr>
            <a:spLocks noChangeArrowheads="1"/>
          </p:cNvSpPr>
          <p:nvPr/>
        </p:nvSpPr>
        <p:spPr bwMode="auto">
          <a:xfrm>
            <a:off x="4267200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414" name="Line 22"/>
          <p:cNvSpPr>
            <a:spLocks noChangeShapeType="1"/>
          </p:cNvSpPr>
          <p:nvPr/>
        </p:nvSpPr>
        <p:spPr bwMode="auto">
          <a:xfrm>
            <a:off x="2743200" y="3894138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5" name="Line 23"/>
          <p:cNvSpPr>
            <a:spLocks noChangeShapeType="1"/>
          </p:cNvSpPr>
          <p:nvPr/>
        </p:nvSpPr>
        <p:spPr bwMode="auto">
          <a:xfrm>
            <a:off x="4495800" y="3948113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6" name="Line 24"/>
          <p:cNvSpPr>
            <a:spLocks noChangeShapeType="1"/>
          </p:cNvSpPr>
          <p:nvPr/>
        </p:nvSpPr>
        <p:spPr bwMode="auto">
          <a:xfrm>
            <a:off x="6324600" y="3941763"/>
            <a:ext cx="0" cy="14986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7" name="Line 25"/>
          <p:cNvSpPr>
            <a:spLocks noChangeShapeType="1"/>
          </p:cNvSpPr>
          <p:nvPr/>
        </p:nvSpPr>
        <p:spPr bwMode="auto">
          <a:xfrm>
            <a:off x="4348163" y="3892550"/>
            <a:ext cx="100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18" name="Oval 26"/>
          <p:cNvSpPr>
            <a:spLocks noChangeArrowheads="1"/>
          </p:cNvSpPr>
          <p:nvPr/>
        </p:nvSpPr>
        <p:spPr bwMode="auto">
          <a:xfrm>
            <a:off x="4448175" y="3852863"/>
            <a:ext cx="82550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419" name="Line 27"/>
          <p:cNvSpPr>
            <a:spLocks noChangeShapeType="1"/>
          </p:cNvSpPr>
          <p:nvPr/>
        </p:nvSpPr>
        <p:spPr bwMode="auto">
          <a:xfrm>
            <a:off x="4541838" y="46847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20" name="Line 28"/>
          <p:cNvSpPr>
            <a:spLocks noChangeShapeType="1"/>
          </p:cNvSpPr>
          <p:nvPr/>
        </p:nvSpPr>
        <p:spPr bwMode="auto">
          <a:xfrm>
            <a:off x="5445125" y="3892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21" name="Line 29"/>
          <p:cNvSpPr>
            <a:spLocks noChangeShapeType="1"/>
          </p:cNvSpPr>
          <p:nvPr/>
        </p:nvSpPr>
        <p:spPr bwMode="auto">
          <a:xfrm>
            <a:off x="4567238" y="3894138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22" name="Line 30"/>
          <p:cNvSpPr>
            <a:spLocks noChangeShapeType="1"/>
          </p:cNvSpPr>
          <p:nvPr/>
        </p:nvSpPr>
        <p:spPr bwMode="auto">
          <a:xfrm>
            <a:off x="4394200" y="4684713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23" name="Line 31"/>
          <p:cNvSpPr>
            <a:spLocks noChangeShapeType="1"/>
          </p:cNvSpPr>
          <p:nvPr/>
        </p:nvSpPr>
        <p:spPr bwMode="auto">
          <a:xfrm>
            <a:off x="5410200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5424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51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25" name="Oval 33"/>
          <p:cNvSpPr>
            <a:spLocks noChangeArrowheads="1"/>
          </p:cNvSpPr>
          <p:nvPr/>
        </p:nvSpPr>
        <p:spPr bwMode="auto">
          <a:xfrm>
            <a:off x="5372100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426" name="Oval 34"/>
          <p:cNvSpPr>
            <a:spLocks noChangeAspect="1" noChangeArrowheads="1"/>
          </p:cNvSpPr>
          <p:nvPr/>
        </p:nvSpPr>
        <p:spPr bwMode="auto">
          <a:xfrm>
            <a:off x="4467225" y="4656138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427" name="Oval 35"/>
          <p:cNvSpPr>
            <a:spLocks noChangeArrowheads="1"/>
          </p:cNvSpPr>
          <p:nvPr/>
        </p:nvSpPr>
        <p:spPr bwMode="auto">
          <a:xfrm>
            <a:off x="4284663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428" name="Line 36"/>
          <p:cNvSpPr>
            <a:spLocks noChangeShapeType="1"/>
          </p:cNvSpPr>
          <p:nvPr/>
        </p:nvSpPr>
        <p:spPr bwMode="auto">
          <a:xfrm>
            <a:off x="54102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29" name="Line 37"/>
          <p:cNvSpPr>
            <a:spLocks noChangeShapeType="1"/>
          </p:cNvSpPr>
          <p:nvPr/>
        </p:nvSpPr>
        <p:spPr bwMode="auto">
          <a:xfrm>
            <a:off x="44958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30" name="Line 38"/>
          <p:cNvSpPr>
            <a:spLocks noChangeShapeType="1"/>
          </p:cNvSpPr>
          <p:nvPr/>
        </p:nvSpPr>
        <p:spPr bwMode="auto">
          <a:xfrm>
            <a:off x="63246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31" name="Line 39"/>
          <p:cNvSpPr>
            <a:spLocks noChangeShapeType="1"/>
          </p:cNvSpPr>
          <p:nvPr/>
        </p:nvSpPr>
        <p:spPr bwMode="auto">
          <a:xfrm>
            <a:off x="4321175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5432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522913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33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22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3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45138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35" name="Oval 43"/>
          <p:cNvSpPr>
            <a:spLocks noChangeArrowheads="1"/>
          </p:cNvSpPr>
          <p:nvPr/>
        </p:nvSpPr>
        <p:spPr bwMode="auto">
          <a:xfrm>
            <a:off x="5362575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5436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6116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37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797300"/>
            <a:ext cx="1285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39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45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40" name="Line 48"/>
          <p:cNvSpPr>
            <a:spLocks noChangeShapeType="1"/>
          </p:cNvSpPr>
          <p:nvPr/>
        </p:nvSpPr>
        <p:spPr bwMode="auto">
          <a:xfrm rot="-5400000">
            <a:off x="2663825" y="46116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41" name="Line 49"/>
          <p:cNvSpPr>
            <a:spLocks noChangeShapeType="1"/>
          </p:cNvSpPr>
          <p:nvPr/>
        </p:nvSpPr>
        <p:spPr bwMode="auto">
          <a:xfrm>
            <a:off x="2678113" y="4684713"/>
            <a:ext cx="159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43" name="Line 51"/>
          <p:cNvSpPr>
            <a:spLocks noChangeShapeType="1"/>
          </p:cNvSpPr>
          <p:nvPr/>
        </p:nvSpPr>
        <p:spPr bwMode="auto">
          <a:xfrm>
            <a:off x="2667000" y="4602163"/>
            <a:ext cx="18288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44" name="Line 52"/>
          <p:cNvSpPr>
            <a:spLocks noChangeShapeType="1"/>
          </p:cNvSpPr>
          <p:nvPr/>
        </p:nvSpPr>
        <p:spPr bwMode="auto">
          <a:xfrm>
            <a:off x="2311400" y="44577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5445" name="Picture 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188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46" name="Line 54"/>
          <p:cNvSpPr>
            <a:spLocks noChangeShapeType="1"/>
          </p:cNvSpPr>
          <p:nvPr/>
        </p:nvSpPr>
        <p:spPr bwMode="auto">
          <a:xfrm flipH="1">
            <a:off x="6105525" y="3873500"/>
            <a:ext cx="520700" cy="39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5447" name="Picture 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714750"/>
            <a:ext cx="25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48" name="Oval 56"/>
          <p:cNvSpPr>
            <a:spLocks noChangeArrowheads="1"/>
          </p:cNvSpPr>
          <p:nvPr/>
        </p:nvSpPr>
        <p:spPr bwMode="auto">
          <a:xfrm>
            <a:off x="4467225" y="4575175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450" name="Line 58"/>
          <p:cNvSpPr>
            <a:spLocks noChangeShapeType="1"/>
          </p:cNvSpPr>
          <p:nvPr/>
        </p:nvSpPr>
        <p:spPr bwMode="auto">
          <a:xfrm>
            <a:off x="4514850" y="4291013"/>
            <a:ext cx="18462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51" name="Oval 59"/>
          <p:cNvSpPr>
            <a:spLocks noChangeArrowheads="1"/>
          </p:cNvSpPr>
          <p:nvPr/>
        </p:nvSpPr>
        <p:spPr bwMode="auto">
          <a:xfrm>
            <a:off x="4467225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453" name="Line 61"/>
          <p:cNvSpPr>
            <a:spLocks noChangeShapeType="1"/>
          </p:cNvSpPr>
          <p:nvPr/>
        </p:nvSpPr>
        <p:spPr bwMode="auto">
          <a:xfrm>
            <a:off x="2667000" y="497998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54" name="Oval 62"/>
          <p:cNvSpPr>
            <a:spLocks noChangeArrowheads="1"/>
          </p:cNvSpPr>
          <p:nvPr/>
        </p:nvSpPr>
        <p:spPr bwMode="auto">
          <a:xfrm>
            <a:off x="4467225" y="4953000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456" name="Line 64"/>
          <p:cNvSpPr>
            <a:spLocks noChangeShapeType="1"/>
          </p:cNvSpPr>
          <p:nvPr/>
        </p:nvSpPr>
        <p:spPr bwMode="auto">
          <a:xfrm>
            <a:off x="4514850" y="5299075"/>
            <a:ext cx="184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57" name="Oval 65"/>
          <p:cNvSpPr>
            <a:spLocks noChangeArrowheads="1"/>
          </p:cNvSpPr>
          <p:nvPr/>
        </p:nvSpPr>
        <p:spPr bwMode="auto">
          <a:xfrm>
            <a:off x="4467225" y="52705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5461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03913"/>
            <a:ext cx="16002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62" name="AutoShape 70"/>
          <p:cNvSpPr>
            <a:spLocks noChangeAspect="1"/>
          </p:cNvSpPr>
          <p:nvPr/>
        </p:nvSpPr>
        <p:spPr bwMode="auto">
          <a:xfrm>
            <a:off x="3270250" y="36513"/>
            <a:ext cx="144463" cy="1736725"/>
          </a:xfrm>
          <a:prstGeom prst="leftBrace">
            <a:avLst>
              <a:gd name="adj1" fmla="val 1001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5465" name="Picture 7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69900"/>
            <a:ext cx="40465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66" name="Picture 7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04875"/>
            <a:ext cx="40274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68" name="AutoShape 76"/>
          <p:cNvSpPr>
            <a:spLocks noChangeAspect="1"/>
          </p:cNvSpPr>
          <p:nvPr/>
        </p:nvSpPr>
        <p:spPr bwMode="auto">
          <a:xfrm>
            <a:off x="3267075" y="1844675"/>
            <a:ext cx="144463" cy="1736725"/>
          </a:xfrm>
          <a:prstGeom prst="leftBrace">
            <a:avLst>
              <a:gd name="adj1" fmla="val 1001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5469" name="Picture 7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86038"/>
            <a:ext cx="15462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79" name="Picture 8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106363"/>
            <a:ext cx="7556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80" name="Picture 8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338"/>
            <a:ext cx="7556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5481" name="Group 89"/>
          <p:cNvGrpSpPr>
            <a:grpSpLocks/>
          </p:cNvGrpSpPr>
          <p:nvPr/>
        </p:nvGrpSpPr>
        <p:grpSpPr bwMode="auto">
          <a:xfrm>
            <a:off x="8077200" y="976313"/>
            <a:ext cx="762000" cy="703262"/>
            <a:chOff x="5088" y="615"/>
            <a:chExt cx="480" cy="443"/>
          </a:xfrm>
        </p:grpSpPr>
        <p:pic>
          <p:nvPicPr>
            <p:cNvPr id="955482" name="Picture 9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" y="615"/>
              <a:ext cx="4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5483" name="Picture 9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888"/>
              <a:ext cx="4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55484" name="Picture 9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6008688"/>
            <a:ext cx="688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85" name="Picture 9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946775"/>
            <a:ext cx="127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86" name="Picture 9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65888"/>
            <a:ext cx="688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87" name="Picture 9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403975"/>
            <a:ext cx="127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88" name="Picture 9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469063"/>
            <a:ext cx="688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89" name="Picture 9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469063"/>
            <a:ext cx="688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90" name="Picture 9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6407150"/>
            <a:ext cx="1263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91" name="Picture 9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6407150"/>
            <a:ext cx="1263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532" name="Picture 14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4925"/>
            <a:ext cx="372268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5533" name="Picture 14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338263"/>
            <a:ext cx="36512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5492" name="Picture 10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78538"/>
            <a:ext cx="287338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493" name="Picture 10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22963"/>
            <a:ext cx="2287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494" name="Line 102"/>
          <p:cNvSpPr>
            <a:spLocks noChangeShapeType="1"/>
          </p:cNvSpPr>
          <p:nvPr/>
        </p:nvSpPr>
        <p:spPr bwMode="auto">
          <a:xfrm flipH="1">
            <a:off x="5029200" y="338138"/>
            <a:ext cx="3051175" cy="5638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95" name="Line 103"/>
          <p:cNvSpPr>
            <a:spLocks noChangeShapeType="1"/>
          </p:cNvSpPr>
          <p:nvPr/>
        </p:nvSpPr>
        <p:spPr bwMode="auto">
          <a:xfrm flipH="1">
            <a:off x="1905000" y="838200"/>
            <a:ext cx="6172200" cy="5562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96" name="Line 104"/>
          <p:cNvSpPr>
            <a:spLocks noChangeShapeType="1"/>
          </p:cNvSpPr>
          <p:nvPr/>
        </p:nvSpPr>
        <p:spPr bwMode="auto">
          <a:xfrm flipH="1">
            <a:off x="4038600" y="1206500"/>
            <a:ext cx="4038600" cy="5246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97" name="Line 105"/>
          <p:cNvSpPr>
            <a:spLocks noChangeShapeType="1"/>
          </p:cNvSpPr>
          <p:nvPr/>
        </p:nvSpPr>
        <p:spPr bwMode="auto">
          <a:xfrm flipH="1">
            <a:off x="6400800" y="1676400"/>
            <a:ext cx="1981200" cy="47720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98" name="Line 106"/>
          <p:cNvSpPr>
            <a:spLocks noChangeShapeType="1"/>
          </p:cNvSpPr>
          <p:nvPr/>
        </p:nvSpPr>
        <p:spPr bwMode="auto">
          <a:xfrm>
            <a:off x="4038600" y="457200"/>
            <a:ext cx="1905000" cy="5562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499" name="Line 107"/>
          <p:cNvSpPr>
            <a:spLocks noChangeShapeType="1"/>
          </p:cNvSpPr>
          <p:nvPr/>
        </p:nvSpPr>
        <p:spPr bwMode="auto">
          <a:xfrm flipH="1">
            <a:off x="2590800" y="838200"/>
            <a:ext cx="1524000" cy="5638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500" name="Line 108"/>
          <p:cNvSpPr>
            <a:spLocks noChangeShapeType="1"/>
          </p:cNvSpPr>
          <p:nvPr/>
        </p:nvSpPr>
        <p:spPr bwMode="auto">
          <a:xfrm>
            <a:off x="4114800" y="1295400"/>
            <a:ext cx="838200" cy="5181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5501" name="Line 109"/>
          <p:cNvSpPr>
            <a:spLocks noChangeShapeType="1"/>
          </p:cNvSpPr>
          <p:nvPr/>
        </p:nvSpPr>
        <p:spPr bwMode="auto">
          <a:xfrm>
            <a:off x="4572000" y="1752600"/>
            <a:ext cx="2667000" cy="4724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5502" name="Picture 11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991225"/>
            <a:ext cx="2952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503" name="Picture 111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6448425"/>
            <a:ext cx="2952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504" name="Picture 112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6451600"/>
            <a:ext cx="2952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5505" name="Picture 113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685800"/>
            <a:ext cx="20494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5506" name="Rectangle 1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507" name="Rectangle 1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534" name="Oval 142"/>
          <p:cNvSpPr>
            <a:spLocks noChangeArrowheads="1"/>
          </p:cNvSpPr>
          <p:nvPr/>
        </p:nvSpPr>
        <p:spPr bwMode="auto">
          <a:xfrm>
            <a:off x="2632075" y="457517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535" name="Oval 143"/>
          <p:cNvSpPr>
            <a:spLocks noChangeArrowheads="1"/>
          </p:cNvSpPr>
          <p:nvPr/>
        </p:nvSpPr>
        <p:spPr bwMode="auto">
          <a:xfrm>
            <a:off x="2632075" y="49530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536" name="Oval 144"/>
          <p:cNvSpPr>
            <a:spLocks noChangeArrowheads="1"/>
          </p:cNvSpPr>
          <p:nvPr/>
        </p:nvSpPr>
        <p:spPr bwMode="auto">
          <a:xfrm>
            <a:off x="2628900" y="46482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537" name="Oval 145"/>
          <p:cNvSpPr>
            <a:spLocks noChangeArrowheads="1"/>
          </p:cNvSpPr>
          <p:nvPr/>
        </p:nvSpPr>
        <p:spPr bwMode="auto">
          <a:xfrm>
            <a:off x="6278563" y="38528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5538" name="Oval 146"/>
          <p:cNvSpPr>
            <a:spLocks noChangeArrowheads="1"/>
          </p:cNvSpPr>
          <p:nvPr/>
        </p:nvSpPr>
        <p:spPr bwMode="auto">
          <a:xfrm>
            <a:off x="6288088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5539" name="Oval 147"/>
          <p:cNvSpPr>
            <a:spLocks noChangeArrowheads="1"/>
          </p:cNvSpPr>
          <p:nvPr/>
        </p:nvSpPr>
        <p:spPr bwMode="auto">
          <a:xfrm>
            <a:off x="6288088" y="52705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5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5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5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95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95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95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95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95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95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5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5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5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5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5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5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" fill="hold"/>
                                        <p:tgtEl>
                                          <p:spTgt spid="955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" fill="hold"/>
                                        <p:tgtEl>
                                          <p:spTgt spid="955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" fill="hold"/>
                                        <p:tgtEl>
                                          <p:spTgt spid="955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62" grpId="0" animBg="1"/>
      <p:bldP spid="955494" grpId="0" animBg="1"/>
      <p:bldP spid="955494" grpId="1" animBg="1"/>
      <p:bldP spid="955495" grpId="0" animBg="1"/>
      <p:bldP spid="955495" grpId="1" animBg="1"/>
      <p:bldP spid="955496" grpId="0" animBg="1"/>
      <p:bldP spid="955496" grpId="1" animBg="1"/>
      <p:bldP spid="955497" grpId="0" animBg="1"/>
      <p:bldP spid="955497" grpId="1" animBg="1"/>
      <p:bldP spid="955498" grpId="0" animBg="1"/>
      <p:bldP spid="955498" grpId="1" animBg="1"/>
      <p:bldP spid="955499" grpId="0" animBg="1"/>
      <p:bldP spid="955499" grpId="1" animBg="1"/>
      <p:bldP spid="955500" grpId="0" animBg="1"/>
      <p:bldP spid="955500" grpId="1" animBg="1"/>
      <p:bldP spid="955501" grpId="0" animBg="1"/>
      <p:bldP spid="95550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78450"/>
            <a:ext cx="15462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73650"/>
            <a:ext cx="254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730750"/>
            <a:ext cx="1487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6" name="Group 121"/>
          <p:cNvGrpSpPr>
            <a:grpSpLocks/>
          </p:cNvGrpSpPr>
          <p:nvPr/>
        </p:nvGrpSpPr>
        <p:grpSpPr bwMode="auto">
          <a:xfrm>
            <a:off x="7239000" y="3724275"/>
            <a:ext cx="1760538" cy="923925"/>
            <a:chOff x="4560" y="2346"/>
            <a:chExt cx="1109" cy="582"/>
          </a:xfrm>
        </p:grpSpPr>
        <p:pic>
          <p:nvPicPr>
            <p:cNvPr id="177" name="Picture 83" descr="txp_fig"/>
            <p:cNvPicPr>
              <a:picLocks noChangeAspect="1" noChangeArrowheads="1"/>
            </p:cNvPicPr>
            <p:nvPr>
              <p:custDataLst>
                <p:tags r:id="rId94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2539"/>
              <a:ext cx="93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" name="Picture 110" descr="txp_fig"/>
            <p:cNvPicPr>
              <a:picLocks noChangeAspect="1" noChangeArrowheads="1"/>
            </p:cNvPicPr>
            <p:nvPr>
              <p:custDataLst>
                <p:tags r:id="rId9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759"/>
              <a:ext cx="97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" name="Picture 120" descr="txp_fig"/>
            <p:cNvPicPr>
              <a:picLocks noChangeAspect="1" noChangeArrowheads="1"/>
            </p:cNvPicPr>
            <p:nvPr>
              <p:custDataLst>
                <p:tags r:id="rId96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46"/>
              <a:ext cx="45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78649-F70C-4176-8ABF-54EEFF5B62B6}" type="slidenum">
              <a:rPr lang="en-US"/>
              <a:pPr/>
              <a:t>33</a:t>
            </a:fld>
            <a:endParaRPr lang="en-US"/>
          </a:p>
        </p:txBody>
      </p:sp>
      <p:pic>
        <p:nvPicPr>
          <p:cNvPr id="922799" name="Picture 1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03913"/>
            <a:ext cx="16002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00" name="Picture 1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6008688"/>
            <a:ext cx="688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01" name="Picture 1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946775"/>
            <a:ext cx="127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02" name="Picture 1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65888"/>
            <a:ext cx="688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03" name="Picture 17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6403975"/>
            <a:ext cx="127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04" name="Picture 1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469063"/>
            <a:ext cx="688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05" name="Picture 18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469063"/>
            <a:ext cx="688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06" name="Picture 1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6407150"/>
            <a:ext cx="1263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07" name="Picture 1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6407150"/>
            <a:ext cx="1263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08" name="Picture 18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78538"/>
            <a:ext cx="287338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09" name="Picture 18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22963"/>
            <a:ext cx="2287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10" name="Picture 18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991225"/>
            <a:ext cx="2952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11" name="Picture 18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6448425"/>
            <a:ext cx="2952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12" name="Picture 18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6451600"/>
            <a:ext cx="2952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30" name="Picture 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916488"/>
            <a:ext cx="1730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31" name="Line 7"/>
          <p:cNvSpPr>
            <a:spLocks noChangeShapeType="1"/>
          </p:cNvSpPr>
          <p:nvPr/>
        </p:nvSpPr>
        <p:spPr bwMode="auto">
          <a:xfrm flipV="1">
            <a:off x="2667000" y="5310188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33" name="Line 9"/>
          <p:cNvSpPr>
            <a:spLocks noChangeShapeType="1"/>
          </p:cNvSpPr>
          <p:nvPr/>
        </p:nvSpPr>
        <p:spPr bwMode="auto">
          <a:xfrm>
            <a:off x="7162800" y="36576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35" name="Line 11"/>
          <p:cNvSpPr>
            <a:spLocks noChangeShapeType="1"/>
          </p:cNvSpPr>
          <p:nvPr/>
        </p:nvSpPr>
        <p:spPr bwMode="auto">
          <a:xfrm flipV="1">
            <a:off x="2667000" y="4295775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36" name="Line 12"/>
          <p:cNvSpPr>
            <a:spLocks noChangeShapeType="1"/>
          </p:cNvSpPr>
          <p:nvPr/>
        </p:nvSpPr>
        <p:spPr bwMode="auto">
          <a:xfrm>
            <a:off x="2311400" y="41529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637" name="Picture 1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9863"/>
            <a:ext cx="327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38" name="Line 14"/>
          <p:cNvSpPr>
            <a:spLocks noChangeShapeType="1"/>
          </p:cNvSpPr>
          <p:nvPr/>
        </p:nvSpPr>
        <p:spPr bwMode="auto">
          <a:xfrm>
            <a:off x="4322763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39" name="Line 15"/>
          <p:cNvSpPr>
            <a:spLocks noChangeShapeType="1"/>
          </p:cNvSpPr>
          <p:nvPr/>
        </p:nvSpPr>
        <p:spPr bwMode="auto">
          <a:xfrm>
            <a:off x="0" y="36512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40" name="Line 16"/>
          <p:cNvSpPr>
            <a:spLocks noChangeShapeType="1"/>
          </p:cNvSpPr>
          <p:nvPr/>
        </p:nvSpPr>
        <p:spPr bwMode="auto">
          <a:xfrm>
            <a:off x="0" y="58388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41" name="Line 17"/>
          <p:cNvSpPr>
            <a:spLocks noChangeShapeType="1"/>
          </p:cNvSpPr>
          <p:nvPr/>
        </p:nvSpPr>
        <p:spPr bwMode="auto">
          <a:xfrm>
            <a:off x="1905000" y="3652838"/>
            <a:ext cx="0" cy="21939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42" name="Line 18"/>
          <p:cNvSpPr>
            <a:spLocks noChangeShapeType="1"/>
          </p:cNvSpPr>
          <p:nvPr/>
        </p:nvSpPr>
        <p:spPr bwMode="auto">
          <a:xfrm flipV="1">
            <a:off x="2667000" y="3694113"/>
            <a:ext cx="0" cy="2074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43" name="Line 19"/>
          <p:cNvSpPr>
            <a:spLocks noChangeShapeType="1"/>
          </p:cNvSpPr>
          <p:nvPr/>
        </p:nvSpPr>
        <p:spPr bwMode="auto">
          <a:xfrm>
            <a:off x="2362200" y="548798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44" name="Line 20"/>
          <p:cNvSpPr>
            <a:spLocks noChangeShapeType="1"/>
          </p:cNvSpPr>
          <p:nvPr/>
        </p:nvSpPr>
        <p:spPr bwMode="auto">
          <a:xfrm rot="-5400000">
            <a:off x="2663825" y="3821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45" name="Oval 21"/>
          <p:cNvSpPr>
            <a:spLocks noChangeArrowheads="1"/>
          </p:cNvSpPr>
          <p:nvPr/>
        </p:nvSpPr>
        <p:spPr bwMode="auto">
          <a:xfrm>
            <a:off x="4267200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46" name="Line 22"/>
          <p:cNvSpPr>
            <a:spLocks noChangeShapeType="1"/>
          </p:cNvSpPr>
          <p:nvPr/>
        </p:nvSpPr>
        <p:spPr bwMode="auto">
          <a:xfrm>
            <a:off x="2743200" y="3894138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47" name="Line 23"/>
          <p:cNvSpPr>
            <a:spLocks noChangeShapeType="1"/>
          </p:cNvSpPr>
          <p:nvPr/>
        </p:nvSpPr>
        <p:spPr bwMode="auto">
          <a:xfrm>
            <a:off x="4495800" y="3948113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48" name="Line 24"/>
          <p:cNvSpPr>
            <a:spLocks noChangeShapeType="1"/>
          </p:cNvSpPr>
          <p:nvPr/>
        </p:nvSpPr>
        <p:spPr bwMode="auto">
          <a:xfrm>
            <a:off x="6324600" y="3941763"/>
            <a:ext cx="0" cy="14986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49" name="Line 25"/>
          <p:cNvSpPr>
            <a:spLocks noChangeShapeType="1"/>
          </p:cNvSpPr>
          <p:nvPr/>
        </p:nvSpPr>
        <p:spPr bwMode="auto">
          <a:xfrm>
            <a:off x="4348163" y="3892550"/>
            <a:ext cx="100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50" name="Oval 26"/>
          <p:cNvSpPr>
            <a:spLocks noChangeArrowheads="1"/>
          </p:cNvSpPr>
          <p:nvPr/>
        </p:nvSpPr>
        <p:spPr bwMode="auto">
          <a:xfrm>
            <a:off x="4448175" y="3852863"/>
            <a:ext cx="82550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51" name="Line 27"/>
          <p:cNvSpPr>
            <a:spLocks noChangeShapeType="1"/>
          </p:cNvSpPr>
          <p:nvPr/>
        </p:nvSpPr>
        <p:spPr bwMode="auto">
          <a:xfrm>
            <a:off x="4541838" y="46847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52" name="Line 28"/>
          <p:cNvSpPr>
            <a:spLocks noChangeShapeType="1"/>
          </p:cNvSpPr>
          <p:nvPr/>
        </p:nvSpPr>
        <p:spPr bwMode="auto">
          <a:xfrm>
            <a:off x="5445125" y="3892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53" name="Line 29"/>
          <p:cNvSpPr>
            <a:spLocks noChangeShapeType="1"/>
          </p:cNvSpPr>
          <p:nvPr/>
        </p:nvSpPr>
        <p:spPr bwMode="auto">
          <a:xfrm>
            <a:off x="4567238" y="3894138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54" name="Line 30"/>
          <p:cNvSpPr>
            <a:spLocks noChangeShapeType="1"/>
          </p:cNvSpPr>
          <p:nvPr/>
        </p:nvSpPr>
        <p:spPr bwMode="auto">
          <a:xfrm>
            <a:off x="4394200" y="4684713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55" name="Line 31"/>
          <p:cNvSpPr>
            <a:spLocks noChangeShapeType="1"/>
          </p:cNvSpPr>
          <p:nvPr/>
        </p:nvSpPr>
        <p:spPr bwMode="auto">
          <a:xfrm>
            <a:off x="5410200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656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51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57" name="Oval 33"/>
          <p:cNvSpPr>
            <a:spLocks noChangeArrowheads="1"/>
          </p:cNvSpPr>
          <p:nvPr/>
        </p:nvSpPr>
        <p:spPr bwMode="auto">
          <a:xfrm>
            <a:off x="5372100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58" name="Oval 34"/>
          <p:cNvSpPr>
            <a:spLocks noChangeAspect="1" noChangeArrowheads="1"/>
          </p:cNvSpPr>
          <p:nvPr/>
        </p:nvSpPr>
        <p:spPr bwMode="auto">
          <a:xfrm>
            <a:off x="4467225" y="4656138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59" name="Oval 35"/>
          <p:cNvSpPr>
            <a:spLocks noChangeArrowheads="1"/>
          </p:cNvSpPr>
          <p:nvPr/>
        </p:nvSpPr>
        <p:spPr bwMode="auto">
          <a:xfrm>
            <a:off x="4284663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60" name="Line 36"/>
          <p:cNvSpPr>
            <a:spLocks noChangeShapeType="1"/>
          </p:cNvSpPr>
          <p:nvPr/>
        </p:nvSpPr>
        <p:spPr bwMode="auto">
          <a:xfrm>
            <a:off x="54102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61" name="Line 37"/>
          <p:cNvSpPr>
            <a:spLocks noChangeShapeType="1"/>
          </p:cNvSpPr>
          <p:nvPr/>
        </p:nvSpPr>
        <p:spPr bwMode="auto">
          <a:xfrm>
            <a:off x="44958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62" name="Line 38"/>
          <p:cNvSpPr>
            <a:spLocks noChangeShapeType="1"/>
          </p:cNvSpPr>
          <p:nvPr/>
        </p:nvSpPr>
        <p:spPr bwMode="auto">
          <a:xfrm>
            <a:off x="63246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63" name="Line 39"/>
          <p:cNvSpPr>
            <a:spLocks noChangeShapeType="1"/>
          </p:cNvSpPr>
          <p:nvPr/>
        </p:nvSpPr>
        <p:spPr bwMode="auto">
          <a:xfrm>
            <a:off x="4321175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664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522913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65" name="Picture 4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22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66" name="Picture 4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45138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67" name="Oval 43"/>
          <p:cNvSpPr>
            <a:spLocks noChangeArrowheads="1"/>
          </p:cNvSpPr>
          <p:nvPr/>
        </p:nvSpPr>
        <p:spPr bwMode="auto">
          <a:xfrm>
            <a:off x="5362575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668" name="Picture 4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6116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69" name="Picture 4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797300"/>
            <a:ext cx="1285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70" name="Oval 46"/>
          <p:cNvSpPr>
            <a:spLocks noChangeArrowheads="1"/>
          </p:cNvSpPr>
          <p:nvPr/>
        </p:nvSpPr>
        <p:spPr bwMode="auto">
          <a:xfrm>
            <a:off x="6278563" y="38528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671" name="Picture 4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45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72" name="Line 48"/>
          <p:cNvSpPr>
            <a:spLocks noChangeShapeType="1"/>
          </p:cNvSpPr>
          <p:nvPr/>
        </p:nvSpPr>
        <p:spPr bwMode="auto">
          <a:xfrm rot="-5400000">
            <a:off x="2663825" y="46116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73" name="Line 49"/>
          <p:cNvSpPr>
            <a:spLocks noChangeShapeType="1"/>
          </p:cNvSpPr>
          <p:nvPr/>
        </p:nvSpPr>
        <p:spPr bwMode="auto">
          <a:xfrm>
            <a:off x="2678113" y="4684713"/>
            <a:ext cx="159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74" name="Oval 50"/>
          <p:cNvSpPr>
            <a:spLocks noChangeArrowheads="1"/>
          </p:cNvSpPr>
          <p:nvPr/>
        </p:nvSpPr>
        <p:spPr bwMode="auto">
          <a:xfrm>
            <a:off x="2628900" y="46482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75" name="Line 51"/>
          <p:cNvSpPr>
            <a:spLocks noChangeShapeType="1"/>
          </p:cNvSpPr>
          <p:nvPr/>
        </p:nvSpPr>
        <p:spPr bwMode="auto">
          <a:xfrm>
            <a:off x="2667000" y="4602163"/>
            <a:ext cx="18288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76" name="Line 52"/>
          <p:cNvSpPr>
            <a:spLocks noChangeShapeType="1"/>
          </p:cNvSpPr>
          <p:nvPr/>
        </p:nvSpPr>
        <p:spPr bwMode="auto">
          <a:xfrm>
            <a:off x="2311400" y="44577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677" name="Picture 5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188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78" name="Line 54"/>
          <p:cNvSpPr>
            <a:spLocks noChangeShapeType="1"/>
          </p:cNvSpPr>
          <p:nvPr/>
        </p:nvSpPr>
        <p:spPr bwMode="auto">
          <a:xfrm flipH="1">
            <a:off x="6105525" y="3873500"/>
            <a:ext cx="520700" cy="39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679" name="Picture 5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714750"/>
            <a:ext cx="25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80" name="Oval 56"/>
          <p:cNvSpPr>
            <a:spLocks noChangeArrowheads="1"/>
          </p:cNvSpPr>
          <p:nvPr/>
        </p:nvSpPr>
        <p:spPr bwMode="auto">
          <a:xfrm>
            <a:off x="4467225" y="4575175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81" name="Oval 57"/>
          <p:cNvSpPr>
            <a:spLocks noChangeArrowheads="1"/>
          </p:cNvSpPr>
          <p:nvPr/>
        </p:nvSpPr>
        <p:spPr bwMode="auto">
          <a:xfrm>
            <a:off x="2632075" y="457517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82" name="Line 58"/>
          <p:cNvSpPr>
            <a:spLocks noChangeShapeType="1"/>
          </p:cNvSpPr>
          <p:nvPr/>
        </p:nvSpPr>
        <p:spPr bwMode="auto">
          <a:xfrm>
            <a:off x="4514850" y="4291013"/>
            <a:ext cx="18462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83" name="Oval 59"/>
          <p:cNvSpPr>
            <a:spLocks noChangeArrowheads="1"/>
          </p:cNvSpPr>
          <p:nvPr/>
        </p:nvSpPr>
        <p:spPr bwMode="auto">
          <a:xfrm>
            <a:off x="4467225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84" name="Oval 60"/>
          <p:cNvSpPr>
            <a:spLocks noChangeArrowheads="1"/>
          </p:cNvSpPr>
          <p:nvPr/>
        </p:nvSpPr>
        <p:spPr bwMode="auto">
          <a:xfrm>
            <a:off x="6288088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85" name="Line 61"/>
          <p:cNvSpPr>
            <a:spLocks noChangeShapeType="1"/>
          </p:cNvSpPr>
          <p:nvPr/>
        </p:nvSpPr>
        <p:spPr bwMode="auto">
          <a:xfrm>
            <a:off x="2667000" y="497998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86" name="Oval 62"/>
          <p:cNvSpPr>
            <a:spLocks noChangeArrowheads="1"/>
          </p:cNvSpPr>
          <p:nvPr/>
        </p:nvSpPr>
        <p:spPr bwMode="auto">
          <a:xfrm>
            <a:off x="4467225" y="4953000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87" name="Oval 63"/>
          <p:cNvSpPr>
            <a:spLocks noChangeArrowheads="1"/>
          </p:cNvSpPr>
          <p:nvPr/>
        </p:nvSpPr>
        <p:spPr bwMode="auto">
          <a:xfrm>
            <a:off x="2632075" y="4953000"/>
            <a:ext cx="63500" cy="635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88" name="Line 64"/>
          <p:cNvSpPr>
            <a:spLocks noChangeShapeType="1"/>
          </p:cNvSpPr>
          <p:nvPr/>
        </p:nvSpPr>
        <p:spPr bwMode="auto">
          <a:xfrm>
            <a:off x="4514850" y="5299075"/>
            <a:ext cx="184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89" name="Oval 65"/>
          <p:cNvSpPr>
            <a:spLocks noChangeArrowheads="1"/>
          </p:cNvSpPr>
          <p:nvPr/>
        </p:nvSpPr>
        <p:spPr bwMode="auto">
          <a:xfrm>
            <a:off x="4467225" y="52705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90" name="Oval 66"/>
          <p:cNvSpPr>
            <a:spLocks noChangeArrowheads="1"/>
          </p:cNvSpPr>
          <p:nvPr/>
        </p:nvSpPr>
        <p:spPr bwMode="auto">
          <a:xfrm>
            <a:off x="6288088" y="5270500"/>
            <a:ext cx="63500" cy="635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691" name="Picture 6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230368"/>
            <a:ext cx="158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92" name="Picture 6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54600"/>
            <a:ext cx="2857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708" name="Group 84"/>
          <p:cNvGrpSpPr>
            <a:grpSpLocks/>
          </p:cNvGrpSpPr>
          <p:nvPr/>
        </p:nvGrpSpPr>
        <p:grpSpPr bwMode="auto">
          <a:xfrm>
            <a:off x="152400" y="700088"/>
            <a:ext cx="4035425" cy="328612"/>
            <a:chOff x="96" y="441"/>
            <a:chExt cx="2542" cy="207"/>
          </a:xfrm>
        </p:grpSpPr>
        <p:pic>
          <p:nvPicPr>
            <p:cNvPr id="922709" name="Picture 85" descr="txp_fig"/>
            <p:cNvPicPr>
              <a:picLocks noChangeAspect="1" noChangeArrowheads="1"/>
            </p:cNvPicPr>
            <p:nvPr>
              <p:custDataLst>
                <p:tags r:id="rId89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56"/>
              <a:ext cx="1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10" name="Picture 86" descr="txp_fig"/>
            <p:cNvPicPr>
              <a:picLocks noChangeAspect="1" noChangeArrowheads="1"/>
            </p:cNvPicPr>
            <p:nvPr>
              <p:custDataLst>
                <p:tags r:id="rId90"/>
              </p:custDataLst>
            </p:nvPr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441"/>
              <a:ext cx="68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11" name="Picture 87" descr="txp_fig"/>
            <p:cNvPicPr>
              <a:picLocks noChangeAspect="1" noChangeArrowheads="1"/>
            </p:cNvPicPr>
            <p:nvPr>
              <p:custDataLst>
                <p:tags r:id="rId91"/>
              </p:custDataLst>
            </p:nvPr>
          </p:nvPicPr>
          <p:blipFill>
            <a:blip r:embed="rId1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" y="441"/>
              <a:ext cx="68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12" name="Picture 88" descr="txp_fig"/>
            <p:cNvPicPr>
              <a:picLocks noChangeAspect="1" noChangeArrowheads="1"/>
            </p:cNvPicPr>
            <p:nvPr>
              <p:custDataLst>
                <p:tags r:id="rId92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67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13" name="Picture 89" descr="txp_fig"/>
            <p:cNvPicPr>
              <a:picLocks noChangeAspect="1" noChangeArrowheads="1"/>
            </p:cNvPicPr>
            <p:nvPr>
              <p:custDataLst>
                <p:tags r:id="rId93"/>
              </p:custDataLst>
            </p:nvPr>
          </p:nvPicPr>
          <p:blipFill>
            <a:blip r:embed="rId1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" y="467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2714" name="Group 90"/>
          <p:cNvGrpSpPr>
            <a:grpSpLocks/>
          </p:cNvGrpSpPr>
          <p:nvPr/>
        </p:nvGrpSpPr>
        <p:grpSpPr bwMode="auto">
          <a:xfrm>
            <a:off x="4876800" y="700088"/>
            <a:ext cx="4003675" cy="328612"/>
            <a:chOff x="3072" y="441"/>
            <a:chExt cx="2522" cy="207"/>
          </a:xfrm>
        </p:grpSpPr>
        <p:pic>
          <p:nvPicPr>
            <p:cNvPr id="922715" name="Picture 91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56"/>
              <a:ext cx="1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16" name="Picture 92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467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17" name="Picture 93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441"/>
              <a:ext cx="67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18" name="Picture 94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67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19" name="Picture 95" descr="txp_fig"/>
            <p:cNvPicPr>
              <a:picLocks noChangeAspect="1" noChangeArrowheads="1"/>
            </p:cNvPicPr>
            <p:nvPr>
              <p:custDataLst>
                <p:tags r:id="rId88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" y="441"/>
              <a:ext cx="67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2720" name="Line 96"/>
          <p:cNvSpPr>
            <a:spLocks noChangeShapeType="1"/>
          </p:cNvSpPr>
          <p:nvPr/>
        </p:nvSpPr>
        <p:spPr bwMode="auto">
          <a:xfrm>
            <a:off x="4572000" y="547688"/>
            <a:ext cx="0" cy="140811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21" name="Line 97"/>
          <p:cNvSpPr>
            <a:spLocks noChangeShapeType="1"/>
          </p:cNvSpPr>
          <p:nvPr/>
        </p:nvSpPr>
        <p:spPr bwMode="auto">
          <a:xfrm>
            <a:off x="0" y="19319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22" name="Line 98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723" name="Group 99"/>
          <p:cNvGrpSpPr>
            <a:grpSpLocks/>
          </p:cNvGrpSpPr>
          <p:nvPr/>
        </p:nvGrpSpPr>
        <p:grpSpPr bwMode="auto">
          <a:xfrm>
            <a:off x="1676400" y="2819400"/>
            <a:ext cx="1066800" cy="230188"/>
            <a:chOff x="1056" y="1776"/>
            <a:chExt cx="672" cy="145"/>
          </a:xfrm>
        </p:grpSpPr>
        <p:pic>
          <p:nvPicPr>
            <p:cNvPr id="922724" name="Picture 100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805"/>
              <a:ext cx="124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25" name="Picture 101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819"/>
              <a:ext cx="18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26" name="Picture 102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" y="1776"/>
              <a:ext cx="289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2727" name="Group 103"/>
          <p:cNvGrpSpPr>
            <a:grpSpLocks/>
          </p:cNvGrpSpPr>
          <p:nvPr/>
        </p:nvGrpSpPr>
        <p:grpSpPr bwMode="auto">
          <a:xfrm>
            <a:off x="6324600" y="2819400"/>
            <a:ext cx="1066800" cy="295275"/>
            <a:chOff x="3984" y="1776"/>
            <a:chExt cx="672" cy="186"/>
          </a:xfrm>
        </p:grpSpPr>
        <p:pic>
          <p:nvPicPr>
            <p:cNvPr id="922728" name="Picture 104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819"/>
              <a:ext cx="18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29" name="Picture 105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17"/>
              <a:ext cx="11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30" name="Picture 106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" y="1776"/>
              <a:ext cx="28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2731" name="Group 107"/>
          <p:cNvGrpSpPr>
            <a:grpSpLocks/>
          </p:cNvGrpSpPr>
          <p:nvPr/>
        </p:nvGrpSpPr>
        <p:grpSpPr bwMode="auto">
          <a:xfrm>
            <a:off x="76200" y="76200"/>
            <a:ext cx="9001125" cy="377825"/>
            <a:chOff x="48" y="4011"/>
            <a:chExt cx="5670" cy="238"/>
          </a:xfrm>
        </p:grpSpPr>
        <p:pic>
          <p:nvPicPr>
            <p:cNvPr id="922732" name="Picture 108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050"/>
              <a:ext cx="43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33" name="Picture 109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4011"/>
              <a:ext cx="8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34" name="Picture 110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" y="4050"/>
              <a:ext cx="43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35" name="Picture 111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" y="4011"/>
              <a:ext cx="8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36" name="Picture 112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039"/>
              <a:ext cx="1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37" name="Picture 113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" y="4050"/>
              <a:ext cx="43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38" name="Picture 114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4039"/>
              <a:ext cx="1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39" name="Picture 115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" y="4050"/>
              <a:ext cx="43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40" name="Picture 116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039"/>
              <a:ext cx="1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41" name="Picture 117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4011"/>
              <a:ext cx="7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42" name="Picture 118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" y="4011"/>
              <a:ext cx="7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2743" name="Line 119"/>
          <p:cNvSpPr>
            <a:spLocks noChangeShapeType="1"/>
          </p:cNvSpPr>
          <p:nvPr/>
        </p:nvSpPr>
        <p:spPr bwMode="auto">
          <a:xfrm>
            <a:off x="4572000" y="1927225"/>
            <a:ext cx="0" cy="1712913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744" name="Group 120"/>
          <p:cNvGrpSpPr>
            <a:grpSpLocks/>
          </p:cNvGrpSpPr>
          <p:nvPr/>
        </p:nvGrpSpPr>
        <p:grpSpPr bwMode="auto">
          <a:xfrm>
            <a:off x="2111375" y="1133475"/>
            <a:ext cx="4906963" cy="693738"/>
            <a:chOff x="1330" y="714"/>
            <a:chExt cx="3091" cy="437"/>
          </a:xfrm>
        </p:grpSpPr>
        <p:pic>
          <p:nvPicPr>
            <p:cNvPr id="922745" name="Picture 121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" y="714"/>
              <a:ext cx="7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46" name="Picture 122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" y="996"/>
              <a:ext cx="11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47" name="Picture 123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9" y="714"/>
              <a:ext cx="7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48" name="Picture 124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" y="996"/>
              <a:ext cx="11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2749" name="Group 125"/>
          <p:cNvGrpSpPr>
            <a:grpSpLocks/>
          </p:cNvGrpSpPr>
          <p:nvPr/>
        </p:nvGrpSpPr>
        <p:grpSpPr bwMode="auto">
          <a:xfrm>
            <a:off x="63500" y="2095500"/>
            <a:ext cx="1574800" cy="327025"/>
            <a:chOff x="40" y="1320"/>
            <a:chExt cx="992" cy="206"/>
          </a:xfrm>
        </p:grpSpPr>
        <p:pic>
          <p:nvPicPr>
            <p:cNvPr id="922750" name="Picture 126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1350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51" name="Picture 127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337"/>
              <a:ext cx="1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52" name="Picture 128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1350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53" name="Picture 129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54" name="Picture 130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755" name="Picture 131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76463"/>
            <a:ext cx="196850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56" name="Picture 132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98688"/>
            <a:ext cx="29527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757" name="Group 133"/>
          <p:cNvGrpSpPr>
            <a:grpSpLocks/>
          </p:cNvGrpSpPr>
          <p:nvPr/>
        </p:nvGrpSpPr>
        <p:grpSpPr bwMode="auto">
          <a:xfrm>
            <a:off x="2228850" y="2095500"/>
            <a:ext cx="2200275" cy="327025"/>
            <a:chOff x="1404" y="1320"/>
            <a:chExt cx="1386" cy="206"/>
          </a:xfrm>
        </p:grpSpPr>
        <p:pic>
          <p:nvPicPr>
            <p:cNvPr id="922758" name="Picture 13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" y="1350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59" name="Picture 13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350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60" name="Picture 13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" y="1337"/>
              <a:ext cx="1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61" name="Picture 137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49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62" name="Picture 138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63" name="Picture 139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64" name="Picture 140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65" name="Picture 141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66" name="Picture 142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1349"/>
              <a:ext cx="11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2767" name="Group 143"/>
          <p:cNvGrpSpPr>
            <a:grpSpLocks/>
          </p:cNvGrpSpPr>
          <p:nvPr/>
        </p:nvGrpSpPr>
        <p:grpSpPr bwMode="auto">
          <a:xfrm>
            <a:off x="4702175" y="2095500"/>
            <a:ext cx="4365625" cy="330200"/>
            <a:chOff x="2962" y="1320"/>
            <a:chExt cx="2750" cy="208"/>
          </a:xfrm>
        </p:grpSpPr>
        <p:pic>
          <p:nvPicPr>
            <p:cNvPr id="922768" name="Picture 14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" y="1337"/>
              <a:ext cx="1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69" name="Picture 14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70" name="Picture 14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71" name="Picture 14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" y="1385"/>
              <a:ext cx="18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72" name="Picture 14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" y="1337"/>
              <a:ext cx="1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73" name="Picture 14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" y="1349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74" name="Picture 15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75" name="Picture 15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76" name="Picture 15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77" name="Picture 15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" y="1320"/>
              <a:ext cx="7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78" name="Picture 15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" y="1349"/>
              <a:ext cx="11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79" name="Picture 15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1383"/>
              <a:ext cx="11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80" name="Picture 15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1350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81" name="Picture 15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1350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82" name="Picture 15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1350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83" name="Picture 15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1350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2784" name="Line 160"/>
          <p:cNvSpPr>
            <a:spLocks noChangeShapeType="1"/>
          </p:cNvSpPr>
          <p:nvPr/>
        </p:nvSpPr>
        <p:spPr bwMode="auto">
          <a:xfrm>
            <a:off x="1295400" y="3886200"/>
            <a:ext cx="11430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85" name="Line 161"/>
          <p:cNvSpPr>
            <a:spLocks noChangeShapeType="1"/>
          </p:cNvSpPr>
          <p:nvPr/>
        </p:nvSpPr>
        <p:spPr bwMode="auto">
          <a:xfrm>
            <a:off x="1343025" y="4130675"/>
            <a:ext cx="11430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86" name="Line 162"/>
          <p:cNvSpPr>
            <a:spLocks noChangeShapeType="1"/>
          </p:cNvSpPr>
          <p:nvPr/>
        </p:nvSpPr>
        <p:spPr bwMode="auto">
          <a:xfrm>
            <a:off x="382588" y="985838"/>
            <a:ext cx="762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87" name="Line 163"/>
          <p:cNvSpPr>
            <a:spLocks noChangeShapeType="1"/>
          </p:cNvSpPr>
          <p:nvPr/>
        </p:nvSpPr>
        <p:spPr bwMode="auto">
          <a:xfrm flipH="1">
            <a:off x="1452563" y="968375"/>
            <a:ext cx="1014412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88" name="Line 164"/>
          <p:cNvSpPr>
            <a:spLocks noChangeShapeType="1"/>
          </p:cNvSpPr>
          <p:nvPr/>
        </p:nvSpPr>
        <p:spPr bwMode="auto">
          <a:xfrm>
            <a:off x="1066800" y="1004888"/>
            <a:ext cx="685800" cy="1152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89" name="Line 165"/>
          <p:cNvSpPr>
            <a:spLocks noChangeShapeType="1"/>
          </p:cNvSpPr>
          <p:nvPr/>
        </p:nvSpPr>
        <p:spPr bwMode="auto">
          <a:xfrm flipH="1">
            <a:off x="1827213" y="949325"/>
            <a:ext cx="1398587" cy="1206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90" name="Line 166"/>
          <p:cNvSpPr>
            <a:spLocks noChangeShapeType="1"/>
          </p:cNvSpPr>
          <p:nvPr/>
        </p:nvSpPr>
        <p:spPr bwMode="auto">
          <a:xfrm>
            <a:off x="609600" y="990600"/>
            <a:ext cx="1755775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91" name="Line 167"/>
          <p:cNvSpPr>
            <a:spLocks noChangeShapeType="1"/>
          </p:cNvSpPr>
          <p:nvPr/>
        </p:nvSpPr>
        <p:spPr bwMode="auto">
          <a:xfrm>
            <a:off x="1676400" y="990600"/>
            <a:ext cx="128905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92" name="Line 168"/>
          <p:cNvSpPr>
            <a:spLocks noChangeShapeType="1"/>
          </p:cNvSpPr>
          <p:nvPr/>
        </p:nvSpPr>
        <p:spPr bwMode="auto">
          <a:xfrm>
            <a:off x="2743200" y="990600"/>
            <a:ext cx="1041400" cy="1133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93" name="Line 169"/>
          <p:cNvSpPr>
            <a:spLocks noChangeShapeType="1"/>
          </p:cNvSpPr>
          <p:nvPr/>
        </p:nvSpPr>
        <p:spPr bwMode="auto">
          <a:xfrm>
            <a:off x="3962400" y="990600"/>
            <a:ext cx="320675" cy="1133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94" name="Rectangle 17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95" name="Rectangle 17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2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2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92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2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92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92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92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92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2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2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2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2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2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" fill="hold"/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500" fill="hold"/>
                                        <p:tgtEl>
                                          <p:spTgt spid="922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92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92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22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22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2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2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" fill="hold"/>
                                        <p:tgtEl>
                                          <p:spTgt spid="922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500" fill="hold"/>
                                        <p:tgtEl>
                                          <p:spTgt spid="922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94 L 3.33333E-6 -0.04838 " pathEditMode="relative" ptsTypes="AA">
                                      <p:cBhvr>
                                        <p:cTn id="179" dur="500" fill="hold"/>
                                        <p:tgtEl>
                                          <p:spTgt spid="922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602 L -0.00295 -0.13936 " pathEditMode="relative" ptsTypes="AA">
                                      <p:cBhvr>
                                        <p:cTn id="197" dur="500" fill="hold"/>
                                        <p:tgtEl>
                                          <p:spTgt spid="922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31" grpId="0" animBg="1"/>
      <p:bldP spid="922685" grpId="0" animBg="1"/>
      <p:bldP spid="922685" grpId="1" animBg="1"/>
      <p:bldP spid="922686" grpId="0" animBg="1"/>
      <p:bldP spid="922687" grpId="0" animBg="1"/>
      <p:bldP spid="922688" grpId="0" animBg="1"/>
      <p:bldP spid="922688" grpId="1" animBg="1"/>
      <p:bldP spid="922689" grpId="0" animBg="1"/>
      <p:bldP spid="922690" grpId="0" animBg="1"/>
      <p:bldP spid="922720" grpId="0" animBg="1"/>
      <p:bldP spid="922721" grpId="0" animBg="1"/>
      <p:bldP spid="922722" grpId="0" animBg="1"/>
      <p:bldP spid="922743" grpId="0" animBg="1"/>
      <p:bldP spid="922784" grpId="0" animBg="1"/>
      <p:bldP spid="922784" grpId="1" animBg="1"/>
      <p:bldP spid="922784" grpId="2" animBg="1"/>
      <p:bldP spid="922785" grpId="0" animBg="1"/>
      <p:bldP spid="922785" grpId="1" animBg="1"/>
      <p:bldP spid="922785" grpId="2" animBg="1"/>
      <p:bldP spid="922786" grpId="0" animBg="1"/>
      <p:bldP spid="922786" grpId="1" animBg="1"/>
      <p:bldP spid="922787" grpId="0" animBg="1"/>
      <p:bldP spid="922787" grpId="1" animBg="1"/>
      <p:bldP spid="922788" grpId="0" animBg="1"/>
      <p:bldP spid="922788" grpId="1" animBg="1"/>
      <p:bldP spid="922789" grpId="0" animBg="1"/>
      <p:bldP spid="922789" grpId="1" animBg="1"/>
      <p:bldP spid="922790" grpId="0" animBg="1"/>
      <p:bldP spid="922790" grpId="1" animBg="1"/>
      <p:bldP spid="922791" grpId="0" animBg="1"/>
      <p:bldP spid="922791" grpId="1" animBg="1"/>
      <p:bldP spid="922792" grpId="0" animBg="1"/>
      <p:bldP spid="922792" grpId="1" animBg="1"/>
      <p:bldP spid="922793" grpId="0" animBg="1"/>
      <p:bldP spid="92279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78450"/>
            <a:ext cx="15462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73650"/>
            <a:ext cx="254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730750"/>
            <a:ext cx="1487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" name="Group 121"/>
          <p:cNvGrpSpPr>
            <a:grpSpLocks/>
          </p:cNvGrpSpPr>
          <p:nvPr/>
        </p:nvGrpSpPr>
        <p:grpSpPr bwMode="auto">
          <a:xfrm>
            <a:off x="7239000" y="3724275"/>
            <a:ext cx="1760538" cy="923925"/>
            <a:chOff x="4560" y="2346"/>
            <a:chExt cx="1109" cy="582"/>
          </a:xfrm>
        </p:grpSpPr>
        <p:pic>
          <p:nvPicPr>
            <p:cNvPr id="106" name="Picture 8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2539"/>
              <a:ext cx="93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" name="Picture 1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759"/>
              <a:ext cx="97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" name="Picture 12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46"/>
              <a:ext cx="45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EAFC-BB4E-439A-8F70-61DF833BCE15}" type="slidenum">
              <a:rPr lang="en-US"/>
              <a:pPr/>
              <a:t>34</a:t>
            </a:fld>
            <a:endParaRPr lang="en-US"/>
          </a:p>
        </p:txBody>
      </p:sp>
      <p:sp>
        <p:nvSpPr>
          <p:cNvPr id="923655" name="Line 7"/>
          <p:cNvSpPr>
            <a:spLocks noChangeShapeType="1"/>
          </p:cNvSpPr>
          <p:nvPr/>
        </p:nvSpPr>
        <p:spPr bwMode="auto">
          <a:xfrm>
            <a:off x="7162800" y="36576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57" name="Line 9"/>
          <p:cNvSpPr>
            <a:spLocks noChangeShapeType="1"/>
          </p:cNvSpPr>
          <p:nvPr/>
        </p:nvSpPr>
        <p:spPr bwMode="auto">
          <a:xfrm flipV="1">
            <a:off x="2667000" y="4295775"/>
            <a:ext cx="18288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58" name="Line 10"/>
          <p:cNvSpPr>
            <a:spLocks noChangeShapeType="1"/>
          </p:cNvSpPr>
          <p:nvPr/>
        </p:nvSpPr>
        <p:spPr bwMode="auto">
          <a:xfrm>
            <a:off x="2311400" y="41529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5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9863"/>
            <a:ext cx="327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60" name="Line 12"/>
          <p:cNvSpPr>
            <a:spLocks noChangeShapeType="1"/>
          </p:cNvSpPr>
          <p:nvPr/>
        </p:nvSpPr>
        <p:spPr bwMode="auto">
          <a:xfrm>
            <a:off x="4322763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61" name="Line 13"/>
          <p:cNvSpPr>
            <a:spLocks noChangeShapeType="1"/>
          </p:cNvSpPr>
          <p:nvPr/>
        </p:nvSpPr>
        <p:spPr bwMode="auto">
          <a:xfrm>
            <a:off x="0" y="13509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62" name="Line 14"/>
          <p:cNvSpPr>
            <a:spLocks noChangeShapeType="1"/>
          </p:cNvSpPr>
          <p:nvPr/>
        </p:nvSpPr>
        <p:spPr bwMode="auto">
          <a:xfrm>
            <a:off x="0" y="36512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63" name="Line 15"/>
          <p:cNvSpPr>
            <a:spLocks noChangeShapeType="1"/>
          </p:cNvSpPr>
          <p:nvPr/>
        </p:nvSpPr>
        <p:spPr bwMode="auto">
          <a:xfrm>
            <a:off x="0" y="58388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64" name="Line 16"/>
          <p:cNvSpPr>
            <a:spLocks noChangeShapeType="1"/>
          </p:cNvSpPr>
          <p:nvPr/>
        </p:nvSpPr>
        <p:spPr bwMode="auto">
          <a:xfrm>
            <a:off x="1905000" y="1366838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65" name="Line 17"/>
          <p:cNvSpPr>
            <a:spLocks noChangeShapeType="1"/>
          </p:cNvSpPr>
          <p:nvPr/>
        </p:nvSpPr>
        <p:spPr bwMode="auto">
          <a:xfrm>
            <a:off x="1905000" y="3652838"/>
            <a:ext cx="0" cy="21939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66" name="Line 18"/>
          <p:cNvSpPr>
            <a:spLocks noChangeShapeType="1"/>
          </p:cNvSpPr>
          <p:nvPr/>
        </p:nvSpPr>
        <p:spPr bwMode="auto">
          <a:xfrm flipV="1">
            <a:off x="2667000" y="1519238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67" name="Line 19"/>
          <p:cNvSpPr>
            <a:spLocks noChangeShapeType="1"/>
          </p:cNvSpPr>
          <p:nvPr/>
        </p:nvSpPr>
        <p:spPr bwMode="auto">
          <a:xfrm>
            <a:off x="2362200" y="252095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68" name="Line 20"/>
          <p:cNvSpPr>
            <a:spLocks noChangeShapeType="1"/>
          </p:cNvSpPr>
          <p:nvPr/>
        </p:nvSpPr>
        <p:spPr bwMode="auto">
          <a:xfrm>
            <a:off x="63246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69" name="Line 21"/>
          <p:cNvSpPr>
            <a:spLocks noChangeShapeType="1"/>
          </p:cNvSpPr>
          <p:nvPr/>
        </p:nvSpPr>
        <p:spPr bwMode="auto">
          <a:xfrm rot="-5400000">
            <a:off x="2663825" y="164623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70" name="Line 22"/>
          <p:cNvSpPr>
            <a:spLocks noChangeShapeType="1"/>
          </p:cNvSpPr>
          <p:nvPr/>
        </p:nvSpPr>
        <p:spPr bwMode="auto">
          <a:xfrm rot="-5400000">
            <a:off x="2663825" y="3251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71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587625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72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08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73" name="Line 25"/>
          <p:cNvSpPr>
            <a:spLocks noChangeShapeType="1"/>
          </p:cNvSpPr>
          <p:nvPr/>
        </p:nvSpPr>
        <p:spPr bwMode="auto">
          <a:xfrm>
            <a:off x="2743200" y="1719263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74" name="Line 26"/>
          <p:cNvSpPr>
            <a:spLocks noChangeShapeType="1"/>
          </p:cNvSpPr>
          <p:nvPr/>
        </p:nvSpPr>
        <p:spPr bwMode="auto">
          <a:xfrm>
            <a:off x="4495800" y="1773238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75" name="Line 27"/>
          <p:cNvSpPr>
            <a:spLocks noChangeShapeType="1"/>
          </p:cNvSpPr>
          <p:nvPr/>
        </p:nvSpPr>
        <p:spPr bwMode="auto">
          <a:xfrm>
            <a:off x="6324600" y="1766888"/>
            <a:ext cx="0" cy="722312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76" name="Line 28"/>
          <p:cNvSpPr>
            <a:spLocks noChangeShapeType="1"/>
          </p:cNvSpPr>
          <p:nvPr/>
        </p:nvSpPr>
        <p:spPr bwMode="auto">
          <a:xfrm flipV="1">
            <a:off x="2667000" y="3694113"/>
            <a:ext cx="0" cy="2074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77" name="Line 29"/>
          <p:cNvSpPr>
            <a:spLocks noChangeShapeType="1"/>
          </p:cNvSpPr>
          <p:nvPr/>
        </p:nvSpPr>
        <p:spPr bwMode="auto">
          <a:xfrm>
            <a:off x="2362200" y="548798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78" name="Line 30"/>
          <p:cNvSpPr>
            <a:spLocks noChangeShapeType="1"/>
          </p:cNvSpPr>
          <p:nvPr/>
        </p:nvSpPr>
        <p:spPr bwMode="auto">
          <a:xfrm rot="-5400000">
            <a:off x="2663825" y="3821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79" name="Oval 31"/>
          <p:cNvSpPr>
            <a:spLocks noChangeArrowheads="1"/>
          </p:cNvSpPr>
          <p:nvPr/>
        </p:nvSpPr>
        <p:spPr bwMode="auto">
          <a:xfrm>
            <a:off x="4267200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80" name="Line 32"/>
          <p:cNvSpPr>
            <a:spLocks noChangeShapeType="1"/>
          </p:cNvSpPr>
          <p:nvPr/>
        </p:nvSpPr>
        <p:spPr bwMode="auto">
          <a:xfrm>
            <a:off x="2743200" y="3894138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81" name="Line 33"/>
          <p:cNvSpPr>
            <a:spLocks noChangeShapeType="1"/>
          </p:cNvSpPr>
          <p:nvPr/>
        </p:nvSpPr>
        <p:spPr bwMode="auto">
          <a:xfrm>
            <a:off x="4495800" y="3948113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82" name="Line 34"/>
          <p:cNvSpPr>
            <a:spLocks noChangeShapeType="1"/>
          </p:cNvSpPr>
          <p:nvPr/>
        </p:nvSpPr>
        <p:spPr bwMode="auto">
          <a:xfrm>
            <a:off x="6324600" y="3941763"/>
            <a:ext cx="0" cy="14986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83" name="Line 35"/>
          <p:cNvSpPr>
            <a:spLocks noChangeShapeType="1"/>
          </p:cNvSpPr>
          <p:nvPr/>
        </p:nvSpPr>
        <p:spPr bwMode="auto">
          <a:xfrm>
            <a:off x="4348163" y="3892550"/>
            <a:ext cx="100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84" name="Oval 36"/>
          <p:cNvSpPr>
            <a:spLocks noChangeArrowheads="1"/>
          </p:cNvSpPr>
          <p:nvPr/>
        </p:nvSpPr>
        <p:spPr bwMode="auto">
          <a:xfrm>
            <a:off x="4448175" y="3852863"/>
            <a:ext cx="82550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85" name="Line 37"/>
          <p:cNvSpPr>
            <a:spLocks noChangeShapeType="1"/>
          </p:cNvSpPr>
          <p:nvPr/>
        </p:nvSpPr>
        <p:spPr bwMode="auto">
          <a:xfrm>
            <a:off x="4541838" y="46847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86" name="Line 38"/>
          <p:cNvSpPr>
            <a:spLocks noChangeShapeType="1"/>
          </p:cNvSpPr>
          <p:nvPr/>
        </p:nvSpPr>
        <p:spPr bwMode="auto">
          <a:xfrm>
            <a:off x="5445125" y="3892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87" name="Line 39"/>
          <p:cNvSpPr>
            <a:spLocks noChangeShapeType="1"/>
          </p:cNvSpPr>
          <p:nvPr/>
        </p:nvSpPr>
        <p:spPr bwMode="auto">
          <a:xfrm>
            <a:off x="4567238" y="3894138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88" name="Line 40"/>
          <p:cNvSpPr>
            <a:spLocks noChangeShapeType="1"/>
          </p:cNvSpPr>
          <p:nvPr/>
        </p:nvSpPr>
        <p:spPr bwMode="auto">
          <a:xfrm>
            <a:off x="4394200" y="4684713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89" name="Line 41"/>
          <p:cNvSpPr>
            <a:spLocks noChangeShapeType="1"/>
          </p:cNvSpPr>
          <p:nvPr/>
        </p:nvSpPr>
        <p:spPr bwMode="auto">
          <a:xfrm>
            <a:off x="5410200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90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51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91" name="Oval 43"/>
          <p:cNvSpPr>
            <a:spLocks noChangeArrowheads="1"/>
          </p:cNvSpPr>
          <p:nvPr/>
        </p:nvSpPr>
        <p:spPr bwMode="auto">
          <a:xfrm>
            <a:off x="5372100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92" name="Oval 44"/>
          <p:cNvSpPr>
            <a:spLocks noChangeAspect="1" noChangeArrowheads="1"/>
          </p:cNvSpPr>
          <p:nvPr/>
        </p:nvSpPr>
        <p:spPr bwMode="auto">
          <a:xfrm>
            <a:off x="4467225" y="4656138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93" name="Oval 45"/>
          <p:cNvSpPr>
            <a:spLocks noChangeArrowheads="1"/>
          </p:cNvSpPr>
          <p:nvPr/>
        </p:nvSpPr>
        <p:spPr bwMode="auto">
          <a:xfrm>
            <a:off x="4284663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94" name="Line 46"/>
          <p:cNvSpPr>
            <a:spLocks noChangeShapeType="1"/>
          </p:cNvSpPr>
          <p:nvPr/>
        </p:nvSpPr>
        <p:spPr bwMode="auto">
          <a:xfrm>
            <a:off x="54102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95" name="Line 47"/>
          <p:cNvSpPr>
            <a:spLocks noChangeShapeType="1"/>
          </p:cNvSpPr>
          <p:nvPr/>
        </p:nvSpPr>
        <p:spPr bwMode="auto">
          <a:xfrm>
            <a:off x="44958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96" name="Line 48"/>
          <p:cNvSpPr>
            <a:spLocks noChangeShapeType="1"/>
          </p:cNvSpPr>
          <p:nvPr/>
        </p:nvSpPr>
        <p:spPr bwMode="auto">
          <a:xfrm>
            <a:off x="63246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97" name="Line 49"/>
          <p:cNvSpPr>
            <a:spLocks noChangeShapeType="1"/>
          </p:cNvSpPr>
          <p:nvPr/>
        </p:nvSpPr>
        <p:spPr bwMode="auto">
          <a:xfrm>
            <a:off x="4321175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98" name="Line 50"/>
          <p:cNvSpPr>
            <a:spLocks noChangeShapeType="1"/>
          </p:cNvSpPr>
          <p:nvPr/>
        </p:nvSpPr>
        <p:spPr bwMode="auto">
          <a:xfrm>
            <a:off x="44958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99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876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00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522913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01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22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02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45138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703" name="Oval 55"/>
          <p:cNvSpPr>
            <a:spLocks noChangeArrowheads="1"/>
          </p:cNvSpPr>
          <p:nvPr/>
        </p:nvSpPr>
        <p:spPr bwMode="auto">
          <a:xfrm>
            <a:off x="5362575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704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6116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05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797300"/>
            <a:ext cx="1285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706" name="Oval 58"/>
          <p:cNvSpPr>
            <a:spLocks noChangeArrowheads="1"/>
          </p:cNvSpPr>
          <p:nvPr/>
        </p:nvSpPr>
        <p:spPr bwMode="auto">
          <a:xfrm>
            <a:off x="6278563" y="38528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707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27388"/>
            <a:ext cx="34925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08" name="Picture 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6650"/>
            <a:ext cx="41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09" name="Picture 6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45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710" name="Line 62"/>
          <p:cNvSpPr>
            <a:spLocks noChangeShapeType="1"/>
          </p:cNvSpPr>
          <p:nvPr/>
        </p:nvSpPr>
        <p:spPr bwMode="auto">
          <a:xfrm rot="-5400000">
            <a:off x="2663825" y="46116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1" name="Line 63"/>
          <p:cNvSpPr>
            <a:spLocks noChangeShapeType="1"/>
          </p:cNvSpPr>
          <p:nvPr/>
        </p:nvSpPr>
        <p:spPr bwMode="auto">
          <a:xfrm>
            <a:off x="2678113" y="4684713"/>
            <a:ext cx="159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2" name="Oval 64"/>
          <p:cNvSpPr>
            <a:spLocks noChangeArrowheads="1"/>
          </p:cNvSpPr>
          <p:nvPr/>
        </p:nvSpPr>
        <p:spPr bwMode="auto">
          <a:xfrm>
            <a:off x="2628900" y="46482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13" name="Line 65"/>
          <p:cNvSpPr>
            <a:spLocks noChangeShapeType="1"/>
          </p:cNvSpPr>
          <p:nvPr/>
        </p:nvSpPr>
        <p:spPr bwMode="auto">
          <a:xfrm>
            <a:off x="0" y="6397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4" name="Line 66"/>
          <p:cNvSpPr>
            <a:spLocks noChangeShapeType="1"/>
          </p:cNvSpPr>
          <p:nvPr/>
        </p:nvSpPr>
        <p:spPr bwMode="auto">
          <a:xfrm>
            <a:off x="2667000" y="4602163"/>
            <a:ext cx="18288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5" name="Line 67"/>
          <p:cNvSpPr>
            <a:spLocks noChangeShapeType="1"/>
          </p:cNvSpPr>
          <p:nvPr/>
        </p:nvSpPr>
        <p:spPr bwMode="auto">
          <a:xfrm>
            <a:off x="2311400" y="44577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716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188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717" name="Line 69"/>
          <p:cNvSpPr>
            <a:spLocks noChangeShapeType="1"/>
          </p:cNvSpPr>
          <p:nvPr/>
        </p:nvSpPr>
        <p:spPr bwMode="auto">
          <a:xfrm flipH="1">
            <a:off x="6105525" y="3873500"/>
            <a:ext cx="520700" cy="39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8" name="Line 70"/>
          <p:cNvSpPr>
            <a:spLocks noChangeShapeType="1"/>
          </p:cNvSpPr>
          <p:nvPr/>
        </p:nvSpPr>
        <p:spPr bwMode="auto">
          <a:xfrm>
            <a:off x="4524375" y="1717675"/>
            <a:ext cx="17557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719" name="Picture 7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714750"/>
            <a:ext cx="25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21" name="Picture 7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563"/>
            <a:ext cx="36528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22" name="Picture 7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563"/>
            <a:ext cx="35385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23" name="Picture 7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8838"/>
            <a:ext cx="927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724" name="Oval 76"/>
          <p:cNvSpPr>
            <a:spLocks noChangeArrowheads="1"/>
          </p:cNvSpPr>
          <p:nvPr/>
        </p:nvSpPr>
        <p:spPr bwMode="auto">
          <a:xfrm>
            <a:off x="4467225" y="4575175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25" name="Oval 77"/>
          <p:cNvSpPr>
            <a:spLocks noChangeArrowheads="1"/>
          </p:cNvSpPr>
          <p:nvPr/>
        </p:nvSpPr>
        <p:spPr bwMode="auto">
          <a:xfrm>
            <a:off x="2632075" y="457517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26" name="Line 78"/>
          <p:cNvSpPr>
            <a:spLocks noChangeShapeType="1"/>
          </p:cNvSpPr>
          <p:nvPr/>
        </p:nvSpPr>
        <p:spPr bwMode="auto">
          <a:xfrm>
            <a:off x="4514850" y="4291013"/>
            <a:ext cx="18462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27" name="Oval 79"/>
          <p:cNvSpPr>
            <a:spLocks noChangeArrowheads="1"/>
          </p:cNvSpPr>
          <p:nvPr/>
        </p:nvSpPr>
        <p:spPr bwMode="auto">
          <a:xfrm>
            <a:off x="4467225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28" name="Oval 80"/>
          <p:cNvSpPr>
            <a:spLocks noChangeArrowheads="1"/>
          </p:cNvSpPr>
          <p:nvPr/>
        </p:nvSpPr>
        <p:spPr bwMode="auto">
          <a:xfrm>
            <a:off x="6288088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29" name="Oval 81"/>
          <p:cNvSpPr>
            <a:spLocks noChangeArrowheads="1"/>
          </p:cNvSpPr>
          <p:nvPr/>
        </p:nvSpPr>
        <p:spPr bwMode="auto">
          <a:xfrm>
            <a:off x="6284913" y="168592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30" name="Oval 82"/>
          <p:cNvSpPr>
            <a:spLocks noChangeArrowheads="1"/>
          </p:cNvSpPr>
          <p:nvPr/>
        </p:nvSpPr>
        <p:spPr bwMode="auto">
          <a:xfrm>
            <a:off x="4459288" y="169068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31" name="Oval 83"/>
          <p:cNvSpPr>
            <a:spLocks noChangeArrowheads="1"/>
          </p:cNvSpPr>
          <p:nvPr/>
        </p:nvSpPr>
        <p:spPr bwMode="auto">
          <a:xfrm>
            <a:off x="4448175" y="3282950"/>
            <a:ext cx="82550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732" name="Picture 8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56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733" name="Line 85"/>
          <p:cNvSpPr>
            <a:spLocks noChangeShapeType="1"/>
          </p:cNvSpPr>
          <p:nvPr/>
        </p:nvSpPr>
        <p:spPr bwMode="auto">
          <a:xfrm>
            <a:off x="2682875" y="3324225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34" name="Oval 86"/>
          <p:cNvSpPr>
            <a:spLocks noChangeArrowheads="1"/>
          </p:cNvSpPr>
          <p:nvPr/>
        </p:nvSpPr>
        <p:spPr bwMode="auto">
          <a:xfrm>
            <a:off x="2628900" y="328295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735" name="Group 87"/>
          <p:cNvGrpSpPr>
            <a:grpSpLocks/>
          </p:cNvGrpSpPr>
          <p:nvPr/>
        </p:nvGrpSpPr>
        <p:grpSpPr bwMode="auto">
          <a:xfrm>
            <a:off x="727075" y="5888038"/>
            <a:ext cx="8264525" cy="360362"/>
            <a:chOff x="458" y="3744"/>
            <a:chExt cx="5206" cy="227"/>
          </a:xfrm>
        </p:grpSpPr>
        <p:pic>
          <p:nvPicPr>
            <p:cNvPr id="923736" name="Picture 8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3756"/>
              <a:ext cx="126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23737" name="Group 89"/>
            <p:cNvGrpSpPr>
              <a:grpSpLocks/>
            </p:cNvGrpSpPr>
            <p:nvPr/>
          </p:nvGrpSpPr>
          <p:grpSpPr bwMode="auto">
            <a:xfrm>
              <a:off x="1788" y="3744"/>
              <a:ext cx="3876" cy="191"/>
              <a:chOff x="1788" y="3744"/>
              <a:chExt cx="3876" cy="191"/>
            </a:xfrm>
          </p:grpSpPr>
          <p:pic>
            <p:nvPicPr>
              <p:cNvPr id="923738" name="Picture 90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" y="3744"/>
                <a:ext cx="3865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3739" name="Picture 9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" y="3894"/>
                <a:ext cx="36" cy="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23745" name="Rectangle 97"/>
          <p:cNvSpPr>
            <a:spLocks noChangeArrowheads="1"/>
          </p:cNvSpPr>
          <p:nvPr/>
        </p:nvSpPr>
        <p:spPr bwMode="auto">
          <a:xfrm>
            <a:off x="4395788" y="1625600"/>
            <a:ext cx="182562" cy="1825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46" name="Line 98"/>
          <p:cNvSpPr>
            <a:spLocks noChangeShapeType="1"/>
          </p:cNvSpPr>
          <p:nvPr/>
        </p:nvSpPr>
        <p:spPr bwMode="auto">
          <a:xfrm flipH="1" flipV="1">
            <a:off x="4572000" y="1828800"/>
            <a:ext cx="4191000" cy="464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47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48" name="Rectangle 10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752" name="Group 104"/>
          <p:cNvGrpSpPr>
            <a:grpSpLocks noChangeAspect="1"/>
          </p:cNvGrpSpPr>
          <p:nvPr/>
        </p:nvGrpSpPr>
        <p:grpSpPr bwMode="auto">
          <a:xfrm>
            <a:off x="685800" y="6553200"/>
            <a:ext cx="7404100" cy="260350"/>
            <a:chOff x="96" y="4111"/>
            <a:chExt cx="5376" cy="189"/>
          </a:xfrm>
        </p:grpSpPr>
        <p:pic>
          <p:nvPicPr>
            <p:cNvPr id="923753" name="Picture 10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4111"/>
              <a:ext cx="85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754" name="Picture 10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114"/>
              <a:ext cx="87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755" name="Picture 10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" y="4122"/>
              <a:ext cx="164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756" name="Picture 10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4122"/>
              <a:ext cx="180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92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923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8" dur="500"/>
                                        <p:tgtEl>
                                          <p:spTgt spid="92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45" grpId="0" animBg="1"/>
      <p:bldP spid="923745" grpId="1" animBg="1"/>
      <p:bldP spid="923746" grpId="0" animBg="1"/>
      <p:bldP spid="92374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78450"/>
            <a:ext cx="15462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73650"/>
            <a:ext cx="254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730750"/>
            <a:ext cx="1487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" name="Group 121"/>
          <p:cNvGrpSpPr>
            <a:grpSpLocks/>
          </p:cNvGrpSpPr>
          <p:nvPr/>
        </p:nvGrpSpPr>
        <p:grpSpPr bwMode="auto">
          <a:xfrm>
            <a:off x="7239000" y="3724275"/>
            <a:ext cx="1760538" cy="923925"/>
            <a:chOff x="4560" y="2346"/>
            <a:chExt cx="1109" cy="582"/>
          </a:xfrm>
        </p:grpSpPr>
        <p:pic>
          <p:nvPicPr>
            <p:cNvPr id="105" name="Picture 8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2539"/>
              <a:ext cx="93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" name="Picture 11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759"/>
              <a:ext cx="97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" name="Picture 12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46"/>
              <a:ext cx="45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8910-1151-4B3F-8BE8-F787FA7CE8EE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924674" name="Group 2"/>
          <p:cNvGrpSpPr>
            <a:grpSpLocks noChangeAspect="1"/>
          </p:cNvGrpSpPr>
          <p:nvPr/>
        </p:nvGrpSpPr>
        <p:grpSpPr bwMode="auto">
          <a:xfrm>
            <a:off x="685800" y="6553200"/>
            <a:ext cx="7404100" cy="260350"/>
            <a:chOff x="96" y="4111"/>
            <a:chExt cx="5376" cy="189"/>
          </a:xfrm>
        </p:grpSpPr>
        <p:pic>
          <p:nvPicPr>
            <p:cNvPr id="924675" name="Picture 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4111"/>
              <a:ext cx="85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676" name="Picture 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114"/>
              <a:ext cx="87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4677" name="Picture 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" y="4122"/>
              <a:ext cx="164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678" name="Picture 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" y="4122"/>
              <a:ext cx="180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468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563"/>
            <a:ext cx="36528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563"/>
            <a:ext cx="35385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8838"/>
            <a:ext cx="927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56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4687" name="Line 15"/>
          <p:cNvSpPr>
            <a:spLocks noChangeShapeType="1"/>
          </p:cNvSpPr>
          <p:nvPr/>
        </p:nvSpPr>
        <p:spPr bwMode="auto">
          <a:xfrm>
            <a:off x="0" y="13509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88" name="Line 16"/>
          <p:cNvSpPr>
            <a:spLocks noChangeShapeType="1"/>
          </p:cNvSpPr>
          <p:nvPr/>
        </p:nvSpPr>
        <p:spPr bwMode="auto">
          <a:xfrm>
            <a:off x="2667000" y="4291013"/>
            <a:ext cx="18462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89" name="Line 17"/>
          <p:cNvSpPr>
            <a:spLocks noChangeShapeType="1"/>
          </p:cNvSpPr>
          <p:nvPr/>
        </p:nvSpPr>
        <p:spPr bwMode="auto">
          <a:xfrm>
            <a:off x="0" y="36512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0" name="Line 18"/>
          <p:cNvSpPr>
            <a:spLocks noChangeShapeType="1"/>
          </p:cNvSpPr>
          <p:nvPr/>
        </p:nvSpPr>
        <p:spPr bwMode="auto">
          <a:xfrm>
            <a:off x="0" y="58388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1" name="Line 19"/>
          <p:cNvSpPr>
            <a:spLocks noChangeShapeType="1"/>
          </p:cNvSpPr>
          <p:nvPr/>
        </p:nvSpPr>
        <p:spPr bwMode="auto">
          <a:xfrm>
            <a:off x="1905000" y="1366838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2" name="Line 20"/>
          <p:cNvSpPr>
            <a:spLocks noChangeShapeType="1"/>
          </p:cNvSpPr>
          <p:nvPr/>
        </p:nvSpPr>
        <p:spPr bwMode="auto">
          <a:xfrm>
            <a:off x="1905000" y="3652838"/>
            <a:ext cx="0" cy="21939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3" name="Line 21"/>
          <p:cNvSpPr>
            <a:spLocks noChangeShapeType="1"/>
          </p:cNvSpPr>
          <p:nvPr/>
        </p:nvSpPr>
        <p:spPr bwMode="auto">
          <a:xfrm>
            <a:off x="4322763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4" name="Line 22"/>
          <p:cNvSpPr>
            <a:spLocks noChangeShapeType="1"/>
          </p:cNvSpPr>
          <p:nvPr/>
        </p:nvSpPr>
        <p:spPr bwMode="auto">
          <a:xfrm flipV="1">
            <a:off x="2667000" y="1519238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5" name="Line 23"/>
          <p:cNvSpPr>
            <a:spLocks noChangeShapeType="1"/>
          </p:cNvSpPr>
          <p:nvPr/>
        </p:nvSpPr>
        <p:spPr bwMode="auto">
          <a:xfrm>
            <a:off x="2362200" y="252095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6" name="Line 24"/>
          <p:cNvSpPr>
            <a:spLocks noChangeShapeType="1"/>
          </p:cNvSpPr>
          <p:nvPr/>
        </p:nvSpPr>
        <p:spPr bwMode="auto">
          <a:xfrm>
            <a:off x="63246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7" name="Line 25"/>
          <p:cNvSpPr>
            <a:spLocks noChangeShapeType="1"/>
          </p:cNvSpPr>
          <p:nvPr/>
        </p:nvSpPr>
        <p:spPr bwMode="auto">
          <a:xfrm rot="-5400000">
            <a:off x="2663825" y="164623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8" name="Line 26"/>
          <p:cNvSpPr>
            <a:spLocks noChangeShapeType="1"/>
          </p:cNvSpPr>
          <p:nvPr/>
        </p:nvSpPr>
        <p:spPr bwMode="auto">
          <a:xfrm rot="-5400000">
            <a:off x="2663825" y="3251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69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587625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00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08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01" name="Line 29"/>
          <p:cNvSpPr>
            <a:spLocks noChangeShapeType="1"/>
          </p:cNvSpPr>
          <p:nvPr/>
        </p:nvSpPr>
        <p:spPr bwMode="auto">
          <a:xfrm>
            <a:off x="2682875" y="3324225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2" name="Line 30"/>
          <p:cNvSpPr>
            <a:spLocks noChangeShapeType="1"/>
          </p:cNvSpPr>
          <p:nvPr/>
        </p:nvSpPr>
        <p:spPr bwMode="auto">
          <a:xfrm>
            <a:off x="4543425" y="1717675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3" name="Line 31"/>
          <p:cNvSpPr>
            <a:spLocks noChangeShapeType="1"/>
          </p:cNvSpPr>
          <p:nvPr/>
        </p:nvSpPr>
        <p:spPr bwMode="auto">
          <a:xfrm>
            <a:off x="2743200" y="1719263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4" name="Line 32"/>
          <p:cNvSpPr>
            <a:spLocks noChangeShapeType="1"/>
          </p:cNvSpPr>
          <p:nvPr/>
        </p:nvSpPr>
        <p:spPr bwMode="auto">
          <a:xfrm>
            <a:off x="4495800" y="1773238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5" name="Line 33"/>
          <p:cNvSpPr>
            <a:spLocks noChangeShapeType="1"/>
          </p:cNvSpPr>
          <p:nvPr/>
        </p:nvSpPr>
        <p:spPr bwMode="auto">
          <a:xfrm>
            <a:off x="6324600" y="1766888"/>
            <a:ext cx="0" cy="722312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6" name="Line 34"/>
          <p:cNvSpPr>
            <a:spLocks noChangeShapeType="1"/>
          </p:cNvSpPr>
          <p:nvPr/>
        </p:nvSpPr>
        <p:spPr bwMode="auto">
          <a:xfrm flipV="1">
            <a:off x="2667000" y="3694113"/>
            <a:ext cx="0" cy="2074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7" name="Line 35"/>
          <p:cNvSpPr>
            <a:spLocks noChangeShapeType="1"/>
          </p:cNvSpPr>
          <p:nvPr/>
        </p:nvSpPr>
        <p:spPr bwMode="auto">
          <a:xfrm>
            <a:off x="2362200" y="548798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8" name="Line 36"/>
          <p:cNvSpPr>
            <a:spLocks noChangeShapeType="1"/>
          </p:cNvSpPr>
          <p:nvPr/>
        </p:nvSpPr>
        <p:spPr bwMode="auto">
          <a:xfrm rot="-5400000">
            <a:off x="2663825" y="3821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9" name="Line 37"/>
          <p:cNvSpPr>
            <a:spLocks noChangeShapeType="1"/>
          </p:cNvSpPr>
          <p:nvPr/>
        </p:nvSpPr>
        <p:spPr bwMode="auto">
          <a:xfrm rot="-5400000">
            <a:off x="2663825" y="46116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0" name="Line 38"/>
          <p:cNvSpPr>
            <a:spLocks noChangeShapeType="1"/>
          </p:cNvSpPr>
          <p:nvPr/>
        </p:nvSpPr>
        <p:spPr bwMode="auto">
          <a:xfrm>
            <a:off x="2693988" y="4684713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1" name="Oval 39"/>
          <p:cNvSpPr>
            <a:spLocks noChangeArrowheads="1"/>
          </p:cNvSpPr>
          <p:nvPr/>
        </p:nvSpPr>
        <p:spPr bwMode="auto">
          <a:xfrm>
            <a:off x="4267200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12" name="Line 40"/>
          <p:cNvSpPr>
            <a:spLocks noChangeShapeType="1"/>
          </p:cNvSpPr>
          <p:nvPr/>
        </p:nvSpPr>
        <p:spPr bwMode="auto">
          <a:xfrm>
            <a:off x="2743200" y="3894138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3" name="Line 41"/>
          <p:cNvSpPr>
            <a:spLocks noChangeShapeType="1"/>
          </p:cNvSpPr>
          <p:nvPr/>
        </p:nvSpPr>
        <p:spPr bwMode="auto">
          <a:xfrm>
            <a:off x="4495800" y="3948113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4" name="Line 42"/>
          <p:cNvSpPr>
            <a:spLocks noChangeShapeType="1"/>
          </p:cNvSpPr>
          <p:nvPr/>
        </p:nvSpPr>
        <p:spPr bwMode="auto">
          <a:xfrm>
            <a:off x="6324600" y="3941763"/>
            <a:ext cx="0" cy="14986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5" name="Line 43"/>
          <p:cNvSpPr>
            <a:spLocks noChangeShapeType="1"/>
          </p:cNvSpPr>
          <p:nvPr/>
        </p:nvSpPr>
        <p:spPr bwMode="auto">
          <a:xfrm>
            <a:off x="4348163" y="3892550"/>
            <a:ext cx="100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6" name="Oval 44"/>
          <p:cNvSpPr>
            <a:spLocks noChangeArrowheads="1"/>
          </p:cNvSpPr>
          <p:nvPr/>
        </p:nvSpPr>
        <p:spPr bwMode="auto">
          <a:xfrm>
            <a:off x="4448175" y="3852863"/>
            <a:ext cx="82550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17" name="Line 45"/>
          <p:cNvSpPr>
            <a:spLocks noChangeShapeType="1"/>
          </p:cNvSpPr>
          <p:nvPr/>
        </p:nvSpPr>
        <p:spPr bwMode="auto">
          <a:xfrm>
            <a:off x="4541838" y="46847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8" name="Line 46"/>
          <p:cNvSpPr>
            <a:spLocks noChangeShapeType="1"/>
          </p:cNvSpPr>
          <p:nvPr/>
        </p:nvSpPr>
        <p:spPr bwMode="auto">
          <a:xfrm>
            <a:off x="5445125" y="3892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9" name="Line 47"/>
          <p:cNvSpPr>
            <a:spLocks noChangeShapeType="1"/>
          </p:cNvSpPr>
          <p:nvPr/>
        </p:nvSpPr>
        <p:spPr bwMode="auto">
          <a:xfrm>
            <a:off x="4567238" y="3894138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20" name="Line 48"/>
          <p:cNvSpPr>
            <a:spLocks noChangeShapeType="1"/>
          </p:cNvSpPr>
          <p:nvPr/>
        </p:nvSpPr>
        <p:spPr bwMode="auto">
          <a:xfrm>
            <a:off x="4394200" y="4684713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21" name="Line 49"/>
          <p:cNvSpPr>
            <a:spLocks noChangeShapeType="1"/>
          </p:cNvSpPr>
          <p:nvPr/>
        </p:nvSpPr>
        <p:spPr bwMode="auto">
          <a:xfrm>
            <a:off x="5410200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22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51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23" name="Oval 51"/>
          <p:cNvSpPr>
            <a:spLocks noChangeArrowheads="1"/>
          </p:cNvSpPr>
          <p:nvPr/>
        </p:nvSpPr>
        <p:spPr bwMode="auto">
          <a:xfrm>
            <a:off x="5372100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24" name="Oval 52"/>
          <p:cNvSpPr>
            <a:spLocks noChangeAspect="1" noChangeArrowheads="1"/>
          </p:cNvSpPr>
          <p:nvPr/>
        </p:nvSpPr>
        <p:spPr bwMode="auto">
          <a:xfrm>
            <a:off x="4467225" y="4656138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25" name="Oval 53"/>
          <p:cNvSpPr>
            <a:spLocks noChangeArrowheads="1"/>
          </p:cNvSpPr>
          <p:nvPr/>
        </p:nvSpPr>
        <p:spPr bwMode="auto">
          <a:xfrm>
            <a:off x="4284663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26" name="Oval 54"/>
          <p:cNvSpPr>
            <a:spLocks noChangeArrowheads="1"/>
          </p:cNvSpPr>
          <p:nvPr/>
        </p:nvSpPr>
        <p:spPr bwMode="auto">
          <a:xfrm>
            <a:off x="2628900" y="328295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27" name="Oval 55"/>
          <p:cNvSpPr>
            <a:spLocks noChangeArrowheads="1"/>
          </p:cNvSpPr>
          <p:nvPr/>
        </p:nvSpPr>
        <p:spPr bwMode="auto">
          <a:xfrm>
            <a:off x="2628900" y="46482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28" name="Line 56"/>
          <p:cNvSpPr>
            <a:spLocks noChangeShapeType="1"/>
          </p:cNvSpPr>
          <p:nvPr/>
        </p:nvSpPr>
        <p:spPr bwMode="auto">
          <a:xfrm>
            <a:off x="54102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29" name="Line 57"/>
          <p:cNvSpPr>
            <a:spLocks noChangeShapeType="1"/>
          </p:cNvSpPr>
          <p:nvPr/>
        </p:nvSpPr>
        <p:spPr bwMode="auto">
          <a:xfrm>
            <a:off x="44958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30" name="Line 58"/>
          <p:cNvSpPr>
            <a:spLocks noChangeShapeType="1"/>
          </p:cNvSpPr>
          <p:nvPr/>
        </p:nvSpPr>
        <p:spPr bwMode="auto">
          <a:xfrm>
            <a:off x="63246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31" name="Line 59"/>
          <p:cNvSpPr>
            <a:spLocks noChangeShapeType="1"/>
          </p:cNvSpPr>
          <p:nvPr/>
        </p:nvSpPr>
        <p:spPr bwMode="auto">
          <a:xfrm>
            <a:off x="4321175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32" name="Line 60"/>
          <p:cNvSpPr>
            <a:spLocks noChangeShapeType="1"/>
          </p:cNvSpPr>
          <p:nvPr/>
        </p:nvSpPr>
        <p:spPr bwMode="auto">
          <a:xfrm>
            <a:off x="44958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33" name="Picture 6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876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34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522913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35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22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36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45138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37" name="Oval 65"/>
          <p:cNvSpPr>
            <a:spLocks noChangeArrowheads="1"/>
          </p:cNvSpPr>
          <p:nvPr/>
        </p:nvSpPr>
        <p:spPr bwMode="auto">
          <a:xfrm>
            <a:off x="5362575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738" name="Picture 6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6116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39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797300"/>
            <a:ext cx="1285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40" name="Oval 68"/>
          <p:cNvSpPr>
            <a:spLocks noChangeArrowheads="1"/>
          </p:cNvSpPr>
          <p:nvPr/>
        </p:nvSpPr>
        <p:spPr bwMode="auto">
          <a:xfrm>
            <a:off x="4448175" y="3282950"/>
            <a:ext cx="82550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41" name="Oval 69"/>
          <p:cNvSpPr>
            <a:spLocks noChangeArrowheads="1"/>
          </p:cNvSpPr>
          <p:nvPr/>
        </p:nvSpPr>
        <p:spPr bwMode="auto">
          <a:xfrm>
            <a:off x="6284913" y="168592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42" name="Oval 70"/>
          <p:cNvSpPr>
            <a:spLocks noChangeArrowheads="1"/>
          </p:cNvSpPr>
          <p:nvPr/>
        </p:nvSpPr>
        <p:spPr bwMode="auto">
          <a:xfrm>
            <a:off x="6278563" y="38528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743" name="Picture 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27388"/>
            <a:ext cx="34925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44" name="Line 72"/>
          <p:cNvSpPr>
            <a:spLocks noChangeShapeType="1"/>
          </p:cNvSpPr>
          <p:nvPr/>
        </p:nvSpPr>
        <p:spPr bwMode="auto">
          <a:xfrm>
            <a:off x="2667000" y="4602163"/>
            <a:ext cx="18288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45" name="Oval 73"/>
          <p:cNvSpPr>
            <a:spLocks noChangeArrowheads="1"/>
          </p:cNvSpPr>
          <p:nvPr/>
        </p:nvSpPr>
        <p:spPr bwMode="auto">
          <a:xfrm>
            <a:off x="2632075" y="457517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46" name="Oval 74"/>
          <p:cNvSpPr>
            <a:spLocks noChangeArrowheads="1"/>
          </p:cNvSpPr>
          <p:nvPr/>
        </p:nvSpPr>
        <p:spPr bwMode="auto">
          <a:xfrm>
            <a:off x="4467225" y="4575175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47" name="Line 75"/>
          <p:cNvSpPr>
            <a:spLocks noChangeShapeType="1"/>
          </p:cNvSpPr>
          <p:nvPr/>
        </p:nvSpPr>
        <p:spPr bwMode="auto">
          <a:xfrm>
            <a:off x="4514850" y="4291013"/>
            <a:ext cx="18462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48" name="Oval 76"/>
          <p:cNvSpPr>
            <a:spLocks noChangeArrowheads="1"/>
          </p:cNvSpPr>
          <p:nvPr/>
        </p:nvSpPr>
        <p:spPr bwMode="auto">
          <a:xfrm>
            <a:off x="4467225" y="42624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49" name="Oval 77"/>
          <p:cNvSpPr>
            <a:spLocks noChangeArrowheads="1"/>
          </p:cNvSpPr>
          <p:nvPr/>
        </p:nvSpPr>
        <p:spPr bwMode="auto">
          <a:xfrm>
            <a:off x="6288088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50" name="Line 78"/>
          <p:cNvSpPr>
            <a:spLocks noChangeShapeType="1"/>
          </p:cNvSpPr>
          <p:nvPr/>
        </p:nvSpPr>
        <p:spPr bwMode="auto">
          <a:xfrm>
            <a:off x="2311400" y="44577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51" name="Line 79"/>
          <p:cNvSpPr>
            <a:spLocks noChangeShapeType="1"/>
          </p:cNvSpPr>
          <p:nvPr/>
        </p:nvSpPr>
        <p:spPr bwMode="auto">
          <a:xfrm>
            <a:off x="2311400" y="41529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52" name="Oval 80"/>
          <p:cNvSpPr>
            <a:spLocks noChangeArrowheads="1"/>
          </p:cNvSpPr>
          <p:nvPr/>
        </p:nvSpPr>
        <p:spPr bwMode="auto">
          <a:xfrm>
            <a:off x="4465638" y="23114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53" name="Oval 81"/>
          <p:cNvSpPr>
            <a:spLocks noChangeArrowheads="1"/>
          </p:cNvSpPr>
          <p:nvPr/>
        </p:nvSpPr>
        <p:spPr bwMode="auto">
          <a:xfrm>
            <a:off x="4448175" y="1685925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54" name="Line 82"/>
          <p:cNvSpPr>
            <a:spLocks noChangeShapeType="1"/>
          </p:cNvSpPr>
          <p:nvPr/>
        </p:nvSpPr>
        <p:spPr bwMode="auto">
          <a:xfrm flipH="1">
            <a:off x="6105525" y="3873500"/>
            <a:ext cx="520700" cy="39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55" name="Picture 8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6650"/>
            <a:ext cx="41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56" name="Picture 8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45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57" name="Picture 8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714750"/>
            <a:ext cx="25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59" name="Picture 8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907088"/>
            <a:ext cx="20066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4760" name="Rectangle 88"/>
          <p:cNvSpPr>
            <a:spLocks noChangeArrowheads="1"/>
          </p:cNvSpPr>
          <p:nvPr/>
        </p:nvSpPr>
        <p:spPr bwMode="auto">
          <a:xfrm>
            <a:off x="4395788" y="2247900"/>
            <a:ext cx="182562" cy="1825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761" name="Picture 8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888038"/>
            <a:ext cx="61356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62" name="Picture 9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612648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63" name="Picture 9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188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64" name="Picture 9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9863"/>
            <a:ext cx="327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65" name="Line 93"/>
          <p:cNvSpPr>
            <a:spLocks noChangeShapeType="1"/>
          </p:cNvSpPr>
          <p:nvPr/>
        </p:nvSpPr>
        <p:spPr bwMode="auto">
          <a:xfrm>
            <a:off x="0" y="6397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67" name="Line 95"/>
          <p:cNvSpPr>
            <a:spLocks noChangeShapeType="1"/>
          </p:cNvSpPr>
          <p:nvPr/>
        </p:nvSpPr>
        <p:spPr bwMode="auto">
          <a:xfrm>
            <a:off x="7162800" y="36576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69" name="Picture 9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48400"/>
            <a:ext cx="4125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4770" name="Rectangle 9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71" name="Rectangle 9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2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924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924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2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2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2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92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92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92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2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88" grpId="0" animBg="1"/>
      <p:bldP spid="924744" grpId="0" animBg="1"/>
      <p:bldP spid="924745" grpId="0" animBg="1"/>
      <p:bldP spid="924746" grpId="0" animBg="1"/>
      <p:bldP spid="924747" grpId="0" animBg="1"/>
      <p:bldP spid="924748" grpId="0" animBg="1"/>
      <p:bldP spid="924749" grpId="0" animBg="1"/>
      <p:bldP spid="924750" grpId="0" animBg="1"/>
      <p:bldP spid="924751" grpId="0" animBg="1"/>
      <p:bldP spid="9247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78450"/>
            <a:ext cx="15462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73650"/>
            <a:ext cx="2540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730750"/>
            <a:ext cx="14874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" name="Group 121"/>
          <p:cNvGrpSpPr>
            <a:grpSpLocks/>
          </p:cNvGrpSpPr>
          <p:nvPr/>
        </p:nvGrpSpPr>
        <p:grpSpPr bwMode="auto">
          <a:xfrm>
            <a:off x="7239000" y="3724275"/>
            <a:ext cx="1760538" cy="923925"/>
            <a:chOff x="4560" y="2346"/>
            <a:chExt cx="1109" cy="582"/>
          </a:xfrm>
        </p:grpSpPr>
        <p:pic>
          <p:nvPicPr>
            <p:cNvPr id="104" name="Picture 8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2539"/>
              <a:ext cx="93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" name="Picture 1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759"/>
              <a:ext cx="97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" name="Picture 12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46"/>
              <a:ext cx="45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CC6A-E66C-45E2-91D3-C00E4FA16BF5}" type="slidenum">
              <a:rPr lang="en-US"/>
              <a:pPr/>
              <a:t>36</a:t>
            </a:fld>
            <a:endParaRPr lang="en-US"/>
          </a:p>
        </p:txBody>
      </p:sp>
      <p:pic>
        <p:nvPicPr>
          <p:cNvPr id="9257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907088"/>
            <a:ext cx="20066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563"/>
            <a:ext cx="36528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563"/>
            <a:ext cx="35385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8838"/>
            <a:ext cx="927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56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07" name="Line 11"/>
          <p:cNvSpPr>
            <a:spLocks noChangeShapeType="1"/>
          </p:cNvSpPr>
          <p:nvPr/>
        </p:nvSpPr>
        <p:spPr bwMode="auto">
          <a:xfrm>
            <a:off x="7162800" y="36576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09" name="Line 13"/>
          <p:cNvSpPr>
            <a:spLocks noChangeShapeType="1"/>
          </p:cNvSpPr>
          <p:nvPr/>
        </p:nvSpPr>
        <p:spPr bwMode="auto">
          <a:xfrm>
            <a:off x="0" y="13509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0" name="Line 14"/>
          <p:cNvSpPr>
            <a:spLocks noChangeShapeType="1"/>
          </p:cNvSpPr>
          <p:nvPr/>
        </p:nvSpPr>
        <p:spPr bwMode="auto">
          <a:xfrm>
            <a:off x="2667000" y="4291013"/>
            <a:ext cx="18462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1" name="Line 15"/>
          <p:cNvSpPr>
            <a:spLocks noChangeShapeType="1"/>
          </p:cNvSpPr>
          <p:nvPr/>
        </p:nvSpPr>
        <p:spPr bwMode="auto">
          <a:xfrm>
            <a:off x="0" y="36512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2" name="Line 16"/>
          <p:cNvSpPr>
            <a:spLocks noChangeShapeType="1"/>
          </p:cNvSpPr>
          <p:nvPr/>
        </p:nvSpPr>
        <p:spPr bwMode="auto">
          <a:xfrm>
            <a:off x="0" y="58388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3" name="Line 17"/>
          <p:cNvSpPr>
            <a:spLocks noChangeShapeType="1"/>
          </p:cNvSpPr>
          <p:nvPr/>
        </p:nvSpPr>
        <p:spPr bwMode="auto">
          <a:xfrm>
            <a:off x="1905000" y="1366838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4" name="Line 18"/>
          <p:cNvSpPr>
            <a:spLocks noChangeShapeType="1"/>
          </p:cNvSpPr>
          <p:nvPr/>
        </p:nvSpPr>
        <p:spPr bwMode="auto">
          <a:xfrm>
            <a:off x="1905000" y="3652838"/>
            <a:ext cx="0" cy="21939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5" name="Line 19"/>
          <p:cNvSpPr>
            <a:spLocks noChangeShapeType="1"/>
          </p:cNvSpPr>
          <p:nvPr/>
        </p:nvSpPr>
        <p:spPr bwMode="auto">
          <a:xfrm>
            <a:off x="4322763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6" name="Line 20"/>
          <p:cNvSpPr>
            <a:spLocks noChangeShapeType="1"/>
          </p:cNvSpPr>
          <p:nvPr/>
        </p:nvSpPr>
        <p:spPr bwMode="auto">
          <a:xfrm flipV="1">
            <a:off x="2667000" y="1519238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7" name="Line 21"/>
          <p:cNvSpPr>
            <a:spLocks noChangeShapeType="1"/>
          </p:cNvSpPr>
          <p:nvPr/>
        </p:nvSpPr>
        <p:spPr bwMode="auto">
          <a:xfrm>
            <a:off x="2362200" y="252095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8" name="Line 22"/>
          <p:cNvSpPr>
            <a:spLocks noChangeShapeType="1"/>
          </p:cNvSpPr>
          <p:nvPr/>
        </p:nvSpPr>
        <p:spPr bwMode="auto">
          <a:xfrm>
            <a:off x="63246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9" name="Line 23"/>
          <p:cNvSpPr>
            <a:spLocks noChangeShapeType="1"/>
          </p:cNvSpPr>
          <p:nvPr/>
        </p:nvSpPr>
        <p:spPr bwMode="auto">
          <a:xfrm rot="-5400000">
            <a:off x="2663825" y="164623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20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587625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21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08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22" name="Line 26"/>
          <p:cNvSpPr>
            <a:spLocks noChangeShapeType="1"/>
          </p:cNvSpPr>
          <p:nvPr/>
        </p:nvSpPr>
        <p:spPr bwMode="auto">
          <a:xfrm>
            <a:off x="2682875" y="3324225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3" name="Line 27"/>
          <p:cNvSpPr>
            <a:spLocks noChangeShapeType="1"/>
          </p:cNvSpPr>
          <p:nvPr/>
        </p:nvSpPr>
        <p:spPr bwMode="auto">
          <a:xfrm>
            <a:off x="4543425" y="1717675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4" name="Line 28"/>
          <p:cNvSpPr>
            <a:spLocks noChangeShapeType="1"/>
          </p:cNvSpPr>
          <p:nvPr/>
        </p:nvSpPr>
        <p:spPr bwMode="auto">
          <a:xfrm>
            <a:off x="2743200" y="1719263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5" name="Line 29"/>
          <p:cNvSpPr>
            <a:spLocks noChangeShapeType="1"/>
          </p:cNvSpPr>
          <p:nvPr/>
        </p:nvSpPr>
        <p:spPr bwMode="auto">
          <a:xfrm>
            <a:off x="4495800" y="1773238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6" name="Line 30"/>
          <p:cNvSpPr>
            <a:spLocks noChangeShapeType="1"/>
          </p:cNvSpPr>
          <p:nvPr/>
        </p:nvSpPr>
        <p:spPr bwMode="auto">
          <a:xfrm>
            <a:off x="6324600" y="1766888"/>
            <a:ext cx="0" cy="722312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7" name="Line 31"/>
          <p:cNvSpPr>
            <a:spLocks noChangeShapeType="1"/>
          </p:cNvSpPr>
          <p:nvPr/>
        </p:nvSpPr>
        <p:spPr bwMode="auto">
          <a:xfrm flipV="1">
            <a:off x="2667000" y="3694113"/>
            <a:ext cx="0" cy="2074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8" name="Line 32"/>
          <p:cNvSpPr>
            <a:spLocks noChangeShapeType="1"/>
          </p:cNvSpPr>
          <p:nvPr/>
        </p:nvSpPr>
        <p:spPr bwMode="auto">
          <a:xfrm>
            <a:off x="2362200" y="548798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9" name="Line 33"/>
          <p:cNvSpPr>
            <a:spLocks noChangeShapeType="1"/>
          </p:cNvSpPr>
          <p:nvPr/>
        </p:nvSpPr>
        <p:spPr bwMode="auto">
          <a:xfrm rot="-5400000">
            <a:off x="2663825" y="3821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0" name="Line 34"/>
          <p:cNvSpPr>
            <a:spLocks noChangeShapeType="1"/>
          </p:cNvSpPr>
          <p:nvPr/>
        </p:nvSpPr>
        <p:spPr bwMode="auto">
          <a:xfrm>
            <a:off x="2693988" y="4684713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1" name="Oval 35"/>
          <p:cNvSpPr>
            <a:spLocks noChangeArrowheads="1"/>
          </p:cNvSpPr>
          <p:nvPr/>
        </p:nvSpPr>
        <p:spPr bwMode="auto">
          <a:xfrm>
            <a:off x="4267200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32" name="Line 36"/>
          <p:cNvSpPr>
            <a:spLocks noChangeShapeType="1"/>
          </p:cNvSpPr>
          <p:nvPr/>
        </p:nvSpPr>
        <p:spPr bwMode="auto">
          <a:xfrm>
            <a:off x="2743200" y="3894138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3" name="Line 37"/>
          <p:cNvSpPr>
            <a:spLocks noChangeShapeType="1"/>
          </p:cNvSpPr>
          <p:nvPr/>
        </p:nvSpPr>
        <p:spPr bwMode="auto">
          <a:xfrm>
            <a:off x="4495800" y="3948113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4" name="Line 38"/>
          <p:cNvSpPr>
            <a:spLocks noChangeShapeType="1"/>
          </p:cNvSpPr>
          <p:nvPr/>
        </p:nvSpPr>
        <p:spPr bwMode="auto">
          <a:xfrm>
            <a:off x="6324600" y="3941763"/>
            <a:ext cx="0" cy="14986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5" name="Line 39"/>
          <p:cNvSpPr>
            <a:spLocks noChangeShapeType="1"/>
          </p:cNvSpPr>
          <p:nvPr/>
        </p:nvSpPr>
        <p:spPr bwMode="auto">
          <a:xfrm>
            <a:off x="4348163" y="3892550"/>
            <a:ext cx="100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6" name="Oval 40"/>
          <p:cNvSpPr>
            <a:spLocks noChangeArrowheads="1"/>
          </p:cNvSpPr>
          <p:nvPr/>
        </p:nvSpPr>
        <p:spPr bwMode="auto">
          <a:xfrm>
            <a:off x="4448175" y="3852863"/>
            <a:ext cx="82550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37" name="Line 41"/>
          <p:cNvSpPr>
            <a:spLocks noChangeShapeType="1"/>
          </p:cNvSpPr>
          <p:nvPr/>
        </p:nvSpPr>
        <p:spPr bwMode="auto">
          <a:xfrm>
            <a:off x="4541838" y="46847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8" name="Line 42"/>
          <p:cNvSpPr>
            <a:spLocks noChangeShapeType="1"/>
          </p:cNvSpPr>
          <p:nvPr/>
        </p:nvSpPr>
        <p:spPr bwMode="auto">
          <a:xfrm>
            <a:off x="5445125" y="3892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9" name="Line 43"/>
          <p:cNvSpPr>
            <a:spLocks noChangeShapeType="1"/>
          </p:cNvSpPr>
          <p:nvPr/>
        </p:nvSpPr>
        <p:spPr bwMode="auto">
          <a:xfrm>
            <a:off x="4567238" y="3894138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0" name="Line 44"/>
          <p:cNvSpPr>
            <a:spLocks noChangeShapeType="1"/>
          </p:cNvSpPr>
          <p:nvPr/>
        </p:nvSpPr>
        <p:spPr bwMode="auto">
          <a:xfrm>
            <a:off x="4394200" y="4684713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1" name="Line 45"/>
          <p:cNvSpPr>
            <a:spLocks noChangeShapeType="1"/>
          </p:cNvSpPr>
          <p:nvPr/>
        </p:nvSpPr>
        <p:spPr bwMode="auto">
          <a:xfrm>
            <a:off x="5410200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42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51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43" name="Oval 47"/>
          <p:cNvSpPr>
            <a:spLocks noChangeArrowheads="1"/>
          </p:cNvSpPr>
          <p:nvPr/>
        </p:nvSpPr>
        <p:spPr bwMode="auto">
          <a:xfrm>
            <a:off x="5372100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44" name="Oval 48"/>
          <p:cNvSpPr>
            <a:spLocks noChangeAspect="1" noChangeArrowheads="1"/>
          </p:cNvSpPr>
          <p:nvPr/>
        </p:nvSpPr>
        <p:spPr bwMode="auto">
          <a:xfrm>
            <a:off x="4467225" y="4656138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45" name="Oval 49"/>
          <p:cNvSpPr>
            <a:spLocks noChangeArrowheads="1"/>
          </p:cNvSpPr>
          <p:nvPr/>
        </p:nvSpPr>
        <p:spPr bwMode="auto">
          <a:xfrm>
            <a:off x="4284663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46" name="Line 50"/>
          <p:cNvSpPr>
            <a:spLocks noChangeShapeType="1"/>
          </p:cNvSpPr>
          <p:nvPr/>
        </p:nvSpPr>
        <p:spPr bwMode="auto">
          <a:xfrm>
            <a:off x="54102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7" name="Line 51"/>
          <p:cNvSpPr>
            <a:spLocks noChangeShapeType="1"/>
          </p:cNvSpPr>
          <p:nvPr/>
        </p:nvSpPr>
        <p:spPr bwMode="auto">
          <a:xfrm>
            <a:off x="44958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8" name="Line 52"/>
          <p:cNvSpPr>
            <a:spLocks noChangeShapeType="1"/>
          </p:cNvSpPr>
          <p:nvPr/>
        </p:nvSpPr>
        <p:spPr bwMode="auto">
          <a:xfrm>
            <a:off x="63246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9" name="Line 53"/>
          <p:cNvSpPr>
            <a:spLocks noChangeShapeType="1"/>
          </p:cNvSpPr>
          <p:nvPr/>
        </p:nvSpPr>
        <p:spPr bwMode="auto">
          <a:xfrm>
            <a:off x="4321175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50" name="Line 54"/>
          <p:cNvSpPr>
            <a:spLocks noChangeShapeType="1"/>
          </p:cNvSpPr>
          <p:nvPr/>
        </p:nvSpPr>
        <p:spPr bwMode="auto">
          <a:xfrm>
            <a:off x="44958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51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876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52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522913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53" name="Picture 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22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54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45138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55" name="Oval 59"/>
          <p:cNvSpPr>
            <a:spLocks noChangeArrowheads="1"/>
          </p:cNvSpPr>
          <p:nvPr/>
        </p:nvSpPr>
        <p:spPr bwMode="auto">
          <a:xfrm>
            <a:off x="5362575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56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6116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57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797300"/>
            <a:ext cx="1285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58" name="Oval 62"/>
          <p:cNvSpPr>
            <a:spLocks noChangeArrowheads="1"/>
          </p:cNvSpPr>
          <p:nvPr/>
        </p:nvSpPr>
        <p:spPr bwMode="auto">
          <a:xfrm>
            <a:off x="4448175" y="3282950"/>
            <a:ext cx="82550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59" name="Picture 6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27388"/>
            <a:ext cx="34925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60" name="Line 64"/>
          <p:cNvSpPr>
            <a:spLocks noChangeShapeType="1"/>
          </p:cNvSpPr>
          <p:nvPr/>
        </p:nvSpPr>
        <p:spPr bwMode="auto">
          <a:xfrm>
            <a:off x="2667000" y="4602163"/>
            <a:ext cx="18288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61" name="Oval 65"/>
          <p:cNvSpPr>
            <a:spLocks noChangeArrowheads="1"/>
          </p:cNvSpPr>
          <p:nvPr/>
        </p:nvSpPr>
        <p:spPr bwMode="auto">
          <a:xfrm>
            <a:off x="4467225" y="4575175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62" name="Line 66"/>
          <p:cNvSpPr>
            <a:spLocks noChangeShapeType="1"/>
          </p:cNvSpPr>
          <p:nvPr/>
        </p:nvSpPr>
        <p:spPr bwMode="auto">
          <a:xfrm>
            <a:off x="4514850" y="4291013"/>
            <a:ext cx="18462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63" name="Oval 67"/>
          <p:cNvSpPr>
            <a:spLocks noChangeArrowheads="1"/>
          </p:cNvSpPr>
          <p:nvPr/>
        </p:nvSpPr>
        <p:spPr bwMode="auto">
          <a:xfrm>
            <a:off x="4467225" y="42624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64" name="Line 68"/>
          <p:cNvSpPr>
            <a:spLocks noChangeShapeType="1"/>
          </p:cNvSpPr>
          <p:nvPr/>
        </p:nvSpPr>
        <p:spPr bwMode="auto">
          <a:xfrm>
            <a:off x="2311400" y="44577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65" name="Picture 6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188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66" name="Line 70"/>
          <p:cNvSpPr>
            <a:spLocks noChangeShapeType="1"/>
          </p:cNvSpPr>
          <p:nvPr/>
        </p:nvSpPr>
        <p:spPr bwMode="auto">
          <a:xfrm>
            <a:off x="2311400" y="41529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67" name="Picture 7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9863"/>
            <a:ext cx="327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68" name="Oval 72"/>
          <p:cNvSpPr>
            <a:spLocks noChangeArrowheads="1"/>
          </p:cNvSpPr>
          <p:nvPr/>
        </p:nvSpPr>
        <p:spPr bwMode="auto">
          <a:xfrm>
            <a:off x="4448175" y="1685925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69" name="Line 73"/>
          <p:cNvSpPr>
            <a:spLocks noChangeShapeType="1"/>
          </p:cNvSpPr>
          <p:nvPr/>
        </p:nvSpPr>
        <p:spPr bwMode="auto">
          <a:xfrm flipH="1">
            <a:off x="6105525" y="3873500"/>
            <a:ext cx="520700" cy="39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70" name="Picture 7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6650"/>
            <a:ext cx="41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71" name="Picture 7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45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72" name="Picture 7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714750"/>
            <a:ext cx="25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73" name="Oval 77"/>
          <p:cNvSpPr>
            <a:spLocks noChangeArrowheads="1"/>
          </p:cNvSpPr>
          <p:nvPr/>
        </p:nvSpPr>
        <p:spPr bwMode="auto">
          <a:xfrm>
            <a:off x="4467225" y="406558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5775" name="Picture 7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888038"/>
            <a:ext cx="61356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76" name="Picture 8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48400"/>
            <a:ext cx="4125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78" name="Oval 82"/>
          <p:cNvSpPr>
            <a:spLocks noChangeArrowheads="1"/>
          </p:cNvSpPr>
          <p:nvPr/>
        </p:nvSpPr>
        <p:spPr bwMode="auto">
          <a:xfrm>
            <a:off x="4465638" y="23114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79" name="Rectangle 83"/>
          <p:cNvSpPr>
            <a:spLocks noChangeArrowheads="1"/>
          </p:cNvSpPr>
          <p:nvPr/>
        </p:nvSpPr>
        <p:spPr bwMode="auto">
          <a:xfrm>
            <a:off x="4395788" y="2247900"/>
            <a:ext cx="182562" cy="1825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80" name="Picture 8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553200"/>
            <a:ext cx="6581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81" name="Rectangle 85"/>
          <p:cNvSpPr>
            <a:spLocks noChangeArrowheads="1"/>
          </p:cNvSpPr>
          <p:nvPr/>
        </p:nvSpPr>
        <p:spPr bwMode="auto">
          <a:xfrm>
            <a:off x="4405313" y="4008438"/>
            <a:ext cx="182562" cy="182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83" name="Line 87"/>
          <p:cNvSpPr>
            <a:spLocks noChangeShapeType="1"/>
          </p:cNvSpPr>
          <p:nvPr/>
        </p:nvSpPr>
        <p:spPr bwMode="auto">
          <a:xfrm>
            <a:off x="0" y="6397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85" name="Line 89"/>
          <p:cNvSpPr>
            <a:spLocks noChangeShapeType="1"/>
          </p:cNvSpPr>
          <p:nvPr/>
        </p:nvSpPr>
        <p:spPr bwMode="auto">
          <a:xfrm rot="-5400000">
            <a:off x="2663825" y="3251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86" name="Line 90"/>
          <p:cNvSpPr>
            <a:spLocks noChangeShapeType="1"/>
          </p:cNvSpPr>
          <p:nvPr/>
        </p:nvSpPr>
        <p:spPr bwMode="auto">
          <a:xfrm rot="-5400000">
            <a:off x="2663825" y="46116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87" name="Oval 91"/>
          <p:cNvSpPr>
            <a:spLocks noChangeArrowheads="1"/>
          </p:cNvSpPr>
          <p:nvPr/>
        </p:nvSpPr>
        <p:spPr bwMode="auto">
          <a:xfrm>
            <a:off x="2628900" y="328295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88" name="Oval 92"/>
          <p:cNvSpPr>
            <a:spLocks noChangeArrowheads="1"/>
          </p:cNvSpPr>
          <p:nvPr/>
        </p:nvSpPr>
        <p:spPr bwMode="auto">
          <a:xfrm>
            <a:off x="2628900" y="46482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89" name="Oval 93"/>
          <p:cNvSpPr>
            <a:spLocks noChangeArrowheads="1"/>
          </p:cNvSpPr>
          <p:nvPr/>
        </p:nvSpPr>
        <p:spPr bwMode="auto">
          <a:xfrm>
            <a:off x="6284913" y="168592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90" name="Oval 94"/>
          <p:cNvSpPr>
            <a:spLocks noChangeArrowheads="1"/>
          </p:cNvSpPr>
          <p:nvPr/>
        </p:nvSpPr>
        <p:spPr bwMode="auto">
          <a:xfrm>
            <a:off x="6278563" y="38528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91" name="Oval 95"/>
          <p:cNvSpPr>
            <a:spLocks noChangeArrowheads="1"/>
          </p:cNvSpPr>
          <p:nvPr/>
        </p:nvSpPr>
        <p:spPr bwMode="auto">
          <a:xfrm>
            <a:off x="2632075" y="457517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92" name="Oval 96"/>
          <p:cNvSpPr>
            <a:spLocks noChangeArrowheads="1"/>
          </p:cNvSpPr>
          <p:nvPr/>
        </p:nvSpPr>
        <p:spPr bwMode="auto">
          <a:xfrm>
            <a:off x="6288088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93" name="Rectangle 9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94" name="Rectangle 9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82" name="Line 86"/>
          <p:cNvSpPr>
            <a:spLocks noChangeShapeType="1"/>
          </p:cNvSpPr>
          <p:nvPr/>
        </p:nvSpPr>
        <p:spPr bwMode="auto">
          <a:xfrm flipH="1" flipV="1">
            <a:off x="4597400" y="4195763"/>
            <a:ext cx="3937000" cy="1900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2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9257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92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73" grpId="0" animBg="1"/>
      <p:bldP spid="925781" grpId="0" animBg="1"/>
      <p:bldP spid="925781" grpId="1" animBg="1"/>
      <p:bldP spid="925782" grpId="0" animBg="1"/>
      <p:bldP spid="92578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2A6B-8618-4678-BCE2-08B0422459CA}" type="slidenum">
              <a:rPr lang="en-US"/>
              <a:pPr/>
              <a:t>37</a:t>
            </a:fld>
            <a:endParaRPr lang="en-US"/>
          </a:p>
        </p:txBody>
      </p:sp>
      <p:pic>
        <p:nvPicPr>
          <p:cNvPr id="926821" name="Picture 10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907088"/>
            <a:ext cx="20066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823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888038"/>
            <a:ext cx="61356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824" name="Picture 10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48400"/>
            <a:ext cx="4125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826" name="Picture 10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553200"/>
            <a:ext cx="6581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2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563"/>
            <a:ext cx="36528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2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563"/>
            <a:ext cx="35385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25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8838"/>
            <a:ext cx="927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26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56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27" name="Line 7"/>
          <p:cNvSpPr>
            <a:spLocks noChangeShapeType="1"/>
          </p:cNvSpPr>
          <p:nvPr/>
        </p:nvSpPr>
        <p:spPr bwMode="auto">
          <a:xfrm>
            <a:off x="0" y="13509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28" name="Line 8"/>
          <p:cNvSpPr>
            <a:spLocks noChangeShapeType="1"/>
          </p:cNvSpPr>
          <p:nvPr/>
        </p:nvSpPr>
        <p:spPr bwMode="auto">
          <a:xfrm>
            <a:off x="2667000" y="4291013"/>
            <a:ext cx="18462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29" name="Line 9"/>
          <p:cNvSpPr>
            <a:spLocks noChangeShapeType="1"/>
          </p:cNvSpPr>
          <p:nvPr/>
        </p:nvSpPr>
        <p:spPr bwMode="auto">
          <a:xfrm>
            <a:off x="0" y="36512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0" name="Line 10"/>
          <p:cNvSpPr>
            <a:spLocks noChangeShapeType="1"/>
          </p:cNvSpPr>
          <p:nvPr/>
        </p:nvSpPr>
        <p:spPr bwMode="auto">
          <a:xfrm>
            <a:off x="0" y="58388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1" name="Line 11"/>
          <p:cNvSpPr>
            <a:spLocks noChangeShapeType="1"/>
          </p:cNvSpPr>
          <p:nvPr/>
        </p:nvSpPr>
        <p:spPr bwMode="auto">
          <a:xfrm>
            <a:off x="1905000" y="1366838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2" name="Line 12"/>
          <p:cNvSpPr>
            <a:spLocks noChangeShapeType="1"/>
          </p:cNvSpPr>
          <p:nvPr/>
        </p:nvSpPr>
        <p:spPr bwMode="auto">
          <a:xfrm>
            <a:off x="1905000" y="3652838"/>
            <a:ext cx="0" cy="21939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3" name="Line 13"/>
          <p:cNvSpPr>
            <a:spLocks noChangeShapeType="1"/>
          </p:cNvSpPr>
          <p:nvPr/>
        </p:nvSpPr>
        <p:spPr bwMode="auto">
          <a:xfrm>
            <a:off x="4322763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4" name="Line 14"/>
          <p:cNvSpPr>
            <a:spLocks noChangeShapeType="1"/>
          </p:cNvSpPr>
          <p:nvPr/>
        </p:nvSpPr>
        <p:spPr bwMode="auto">
          <a:xfrm flipV="1">
            <a:off x="2667000" y="1519238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5" name="Line 15"/>
          <p:cNvSpPr>
            <a:spLocks noChangeShapeType="1"/>
          </p:cNvSpPr>
          <p:nvPr/>
        </p:nvSpPr>
        <p:spPr bwMode="auto">
          <a:xfrm>
            <a:off x="2362200" y="252095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6" name="Line 16"/>
          <p:cNvSpPr>
            <a:spLocks noChangeShapeType="1"/>
          </p:cNvSpPr>
          <p:nvPr/>
        </p:nvSpPr>
        <p:spPr bwMode="auto">
          <a:xfrm>
            <a:off x="63246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7" name="Line 17"/>
          <p:cNvSpPr>
            <a:spLocks noChangeShapeType="1"/>
          </p:cNvSpPr>
          <p:nvPr/>
        </p:nvSpPr>
        <p:spPr bwMode="auto">
          <a:xfrm rot="-5400000">
            <a:off x="2663825" y="164623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8" name="Line 18"/>
          <p:cNvSpPr>
            <a:spLocks noChangeShapeType="1"/>
          </p:cNvSpPr>
          <p:nvPr/>
        </p:nvSpPr>
        <p:spPr bwMode="auto">
          <a:xfrm rot="-5400000">
            <a:off x="2663825" y="3251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3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587625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4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08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41" name="Line 21"/>
          <p:cNvSpPr>
            <a:spLocks noChangeShapeType="1"/>
          </p:cNvSpPr>
          <p:nvPr/>
        </p:nvSpPr>
        <p:spPr bwMode="auto">
          <a:xfrm>
            <a:off x="2682875" y="3324225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42" name="Line 22"/>
          <p:cNvSpPr>
            <a:spLocks noChangeShapeType="1"/>
          </p:cNvSpPr>
          <p:nvPr/>
        </p:nvSpPr>
        <p:spPr bwMode="auto">
          <a:xfrm>
            <a:off x="4543425" y="1717675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43" name="Line 23"/>
          <p:cNvSpPr>
            <a:spLocks noChangeShapeType="1"/>
          </p:cNvSpPr>
          <p:nvPr/>
        </p:nvSpPr>
        <p:spPr bwMode="auto">
          <a:xfrm>
            <a:off x="2743200" y="1719263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44" name="Line 24"/>
          <p:cNvSpPr>
            <a:spLocks noChangeShapeType="1"/>
          </p:cNvSpPr>
          <p:nvPr/>
        </p:nvSpPr>
        <p:spPr bwMode="auto">
          <a:xfrm>
            <a:off x="4495800" y="1773238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45" name="Line 25"/>
          <p:cNvSpPr>
            <a:spLocks noChangeShapeType="1"/>
          </p:cNvSpPr>
          <p:nvPr/>
        </p:nvSpPr>
        <p:spPr bwMode="auto">
          <a:xfrm>
            <a:off x="6324600" y="1766888"/>
            <a:ext cx="0" cy="722312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46" name="Line 26"/>
          <p:cNvSpPr>
            <a:spLocks noChangeShapeType="1"/>
          </p:cNvSpPr>
          <p:nvPr/>
        </p:nvSpPr>
        <p:spPr bwMode="auto">
          <a:xfrm flipV="1">
            <a:off x="2667000" y="3694113"/>
            <a:ext cx="0" cy="2074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47" name="Line 27"/>
          <p:cNvSpPr>
            <a:spLocks noChangeShapeType="1"/>
          </p:cNvSpPr>
          <p:nvPr/>
        </p:nvSpPr>
        <p:spPr bwMode="auto">
          <a:xfrm>
            <a:off x="2362200" y="548798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48" name="Line 28"/>
          <p:cNvSpPr>
            <a:spLocks noChangeShapeType="1"/>
          </p:cNvSpPr>
          <p:nvPr/>
        </p:nvSpPr>
        <p:spPr bwMode="auto">
          <a:xfrm rot="-5400000">
            <a:off x="2663825" y="3821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49" name="Line 29"/>
          <p:cNvSpPr>
            <a:spLocks noChangeShapeType="1"/>
          </p:cNvSpPr>
          <p:nvPr/>
        </p:nvSpPr>
        <p:spPr bwMode="auto">
          <a:xfrm rot="-5400000">
            <a:off x="2663825" y="46116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0" name="Line 30"/>
          <p:cNvSpPr>
            <a:spLocks noChangeShapeType="1"/>
          </p:cNvSpPr>
          <p:nvPr/>
        </p:nvSpPr>
        <p:spPr bwMode="auto">
          <a:xfrm>
            <a:off x="2693988" y="4684713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1" name="Oval 31"/>
          <p:cNvSpPr>
            <a:spLocks noChangeArrowheads="1"/>
          </p:cNvSpPr>
          <p:nvPr/>
        </p:nvSpPr>
        <p:spPr bwMode="auto">
          <a:xfrm>
            <a:off x="4267200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52" name="Line 32"/>
          <p:cNvSpPr>
            <a:spLocks noChangeShapeType="1"/>
          </p:cNvSpPr>
          <p:nvPr/>
        </p:nvSpPr>
        <p:spPr bwMode="auto">
          <a:xfrm>
            <a:off x="2743200" y="3894138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3" name="Line 33"/>
          <p:cNvSpPr>
            <a:spLocks noChangeShapeType="1"/>
          </p:cNvSpPr>
          <p:nvPr/>
        </p:nvSpPr>
        <p:spPr bwMode="auto">
          <a:xfrm>
            <a:off x="4495800" y="3948113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4" name="Line 34"/>
          <p:cNvSpPr>
            <a:spLocks noChangeShapeType="1"/>
          </p:cNvSpPr>
          <p:nvPr/>
        </p:nvSpPr>
        <p:spPr bwMode="auto">
          <a:xfrm>
            <a:off x="6324600" y="3941763"/>
            <a:ext cx="0" cy="14986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5" name="Line 35"/>
          <p:cNvSpPr>
            <a:spLocks noChangeShapeType="1"/>
          </p:cNvSpPr>
          <p:nvPr/>
        </p:nvSpPr>
        <p:spPr bwMode="auto">
          <a:xfrm>
            <a:off x="4348163" y="3892550"/>
            <a:ext cx="100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6" name="Oval 36"/>
          <p:cNvSpPr>
            <a:spLocks noChangeArrowheads="1"/>
          </p:cNvSpPr>
          <p:nvPr/>
        </p:nvSpPr>
        <p:spPr bwMode="auto">
          <a:xfrm>
            <a:off x="4448175" y="3852863"/>
            <a:ext cx="82550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57" name="Line 37"/>
          <p:cNvSpPr>
            <a:spLocks noChangeShapeType="1"/>
          </p:cNvSpPr>
          <p:nvPr/>
        </p:nvSpPr>
        <p:spPr bwMode="auto">
          <a:xfrm>
            <a:off x="4541838" y="46847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8" name="Line 38"/>
          <p:cNvSpPr>
            <a:spLocks noChangeShapeType="1"/>
          </p:cNvSpPr>
          <p:nvPr/>
        </p:nvSpPr>
        <p:spPr bwMode="auto">
          <a:xfrm>
            <a:off x="5445125" y="3892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9" name="Line 39"/>
          <p:cNvSpPr>
            <a:spLocks noChangeShapeType="1"/>
          </p:cNvSpPr>
          <p:nvPr/>
        </p:nvSpPr>
        <p:spPr bwMode="auto">
          <a:xfrm>
            <a:off x="4567238" y="3894138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0" name="Line 40"/>
          <p:cNvSpPr>
            <a:spLocks noChangeShapeType="1"/>
          </p:cNvSpPr>
          <p:nvPr/>
        </p:nvSpPr>
        <p:spPr bwMode="auto">
          <a:xfrm>
            <a:off x="4394200" y="4684713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1" name="Line 41"/>
          <p:cNvSpPr>
            <a:spLocks noChangeShapeType="1"/>
          </p:cNvSpPr>
          <p:nvPr/>
        </p:nvSpPr>
        <p:spPr bwMode="auto">
          <a:xfrm>
            <a:off x="5410200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62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51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63" name="Oval 43"/>
          <p:cNvSpPr>
            <a:spLocks noChangeArrowheads="1"/>
          </p:cNvSpPr>
          <p:nvPr/>
        </p:nvSpPr>
        <p:spPr bwMode="auto">
          <a:xfrm>
            <a:off x="5372100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64" name="Oval 44"/>
          <p:cNvSpPr>
            <a:spLocks noChangeAspect="1" noChangeArrowheads="1"/>
          </p:cNvSpPr>
          <p:nvPr/>
        </p:nvSpPr>
        <p:spPr bwMode="auto">
          <a:xfrm>
            <a:off x="4467225" y="4656138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65" name="Oval 45"/>
          <p:cNvSpPr>
            <a:spLocks noChangeArrowheads="1"/>
          </p:cNvSpPr>
          <p:nvPr/>
        </p:nvSpPr>
        <p:spPr bwMode="auto">
          <a:xfrm>
            <a:off x="4284663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66" name="Line 46"/>
          <p:cNvSpPr>
            <a:spLocks noChangeShapeType="1"/>
          </p:cNvSpPr>
          <p:nvPr/>
        </p:nvSpPr>
        <p:spPr bwMode="auto">
          <a:xfrm>
            <a:off x="54102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7" name="Line 47"/>
          <p:cNvSpPr>
            <a:spLocks noChangeShapeType="1"/>
          </p:cNvSpPr>
          <p:nvPr/>
        </p:nvSpPr>
        <p:spPr bwMode="auto">
          <a:xfrm>
            <a:off x="44958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8" name="Line 48"/>
          <p:cNvSpPr>
            <a:spLocks noChangeShapeType="1"/>
          </p:cNvSpPr>
          <p:nvPr/>
        </p:nvSpPr>
        <p:spPr bwMode="auto">
          <a:xfrm>
            <a:off x="63246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9" name="Line 49"/>
          <p:cNvSpPr>
            <a:spLocks noChangeShapeType="1"/>
          </p:cNvSpPr>
          <p:nvPr/>
        </p:nvSpPr>
        <p:spPr bwMode="auto">
          <a:xfrm>
            <a:off x="4321175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70" name="Line 50"/>
          <p:cNvSpPr>
            <a:spLocks noChangeShapeType="1"/>
          </p:cNvSpPr>
          <p:nvPr/>
        </p:nvSpPr>
        <p:spPr bwMode="auto">
          <a:xfrm>
            <a:off x="44958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71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876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72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522913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73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22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74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45138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75" name="Oval 55"/>
          <p:cNvSpPr>
            <a:spLocks noChangeArrowheads="1"/>
          </p:cNvSpPr>
          <p:nvPr/>
        </p:nvSpPr>
        <p:spPr bwMode="auto">
          <a:xfrm>
            <a:off x="5362575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776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6116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77" name="Picture 5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797300"/>
            <a:ext cx="1285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78" name="Oval 58"/>
          <p:cNvSpPr>
            <a:spLocks noChangeArrowheads="1"/>
          </p:cNvSpPr>
          <p:nvPr/>
        </p:nvSpPr>
        <p:spPr bwMode="auto">
          <a:xfrm>
            <a:off x="4448175" y="3282950"/>
            <a:ext cx="82550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779" name="Picture 5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27388"/>
            <a:ext cx="34925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80" name="Line 60"/>
          <p:cNvSpPr>
            <a:spLocks noChangeShapeType="1"/>
          </p:cNvSpPr>
          <p:nvPr/>
        </p:nvSpPr>
        <p:spPr bwMode="auto">
          <a:xfrm>
            <a:off x="2667000" y="4602163"/>
            <a:ext cx="18288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81" name="Oval 61"/>
          <p:cNvSpPr>
            <a:spLocks noChangeArrowheads="1"/>
          </p:cNvSpPr>
          <p:nvPr/>
        </p:nvSpPr>
        <p:spPr bwMode="auto">
          <a:xfrm>
            <a:off x="4467225" y="4575175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82" name="Line 62"/>
          <p:cNvSpPr>
            <a:spLocks noChangeShapeType="1"/>
          </p:cNvSpPr>
          <p:nvPr/>
        </p:nvSpPr>
        <p:spPr bwMode="auto">
          <a:xfrm>
            <a:off x="4514850" y="4291013"/>
            <a:ext cx="18462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83" name="Oval 63"/>
          <p:cNvSpPr>
            <a:spLocks noChangeArrowheads="1"/>
          </p:cNvSpPr>
          <p:nvPr/>
        </p:nvSpPr>
        <p:spPr bwMode="auto">
          <a:xfrm>
            <a:off x="4467225" y="42624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84" name="Line 64"/>
          <p:cNvSpPr>
            <a:spLocks noChangeShapeType="1"/>
          </p:cNvSpPr>
          <p:nvPr/>
        </p:nvSpPr>
        <p:spPr bwMode="auto">
          <a:xfrm>
            <a:off x="2311400" y="44577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85" name="Picture 6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188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86" name="Line 66"/>
          <p:cNvSpPr>
            <a:spLocks noChangeShapeType="1"/>
          </p:cNvSpPr>
          <p:nvPr/>
        </p:nvSpPr>
        <p:spPr bwMode="auto">
          <a:xfrm>
            <a:off x="2311400" y="41529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87" name="Picture 6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9863"/>
            <a:ext cx="327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88" name="Oval 68"/>
          <p:cNvSpPr>
            <a:spLocks noChangeArrowheads="1"/>
          </p:cNvSpPr>
          <p:nvPr/>
        </p:nvSpPr>
        <p:spPr bwMode="auto">
          <a:xfrm>
            <a:off x="4448175" y="1685925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89" name="Line 69"/>
          <p:cNvSpPr>
            <a:spLocks noChangeShapeType="1"/>
          </p:cNvSpPr>
          <p:nvPr/>
        </p:nvSpPr>
        <p:spPr bwMode="auto">
          <a:xfrm flipH="1">
            <a:off x="6105525" y="3873500"/>
            <a:ext cx="520700" cy="39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90" name="Picture 7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6650"/>
            <a:ext cx="41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91" name="Picture 7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45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92" name="Picture 7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714750"/>
            <a:ext cx="25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93" name="Oval 73"/>
          <p:cNvSpPr>
            <a:spLocks noChangeArrowheads="1"/>
          </p:cNvSpPr>
          <p:nvPr/>
        </p:nvSpPr>
        <p:spPr bwMode="auto">
          <a:xfrm>
            <a:off x="4467225" y="406558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98" name="Oval 78"/>
          <p:cNvSpPr>
            <a:spLocks noChangeArrowheads="1"/>
          </p:cNvSpPr>
          <p:nvPr/>
        </p:nvSpPr>
        <p:spPr bwMode="auto">
          <a:xfrm>
            <a:off x="4465638" y="23114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00" name="Rectangle 80"/>
          <p:cNvSpPr>
            <a:spLocks noChangeArrowheads="1"/>
          </p:cNvSpPr>
          <p:nvPr/>
        </p:nvSpPr>
        <p:spPr bwMode="auto">
          <a:xfrm>
            <a:off x="4405313" y="4008438"/>
            <a:ext cx="182562" cy="182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802" name="Group 82"/>
          <p:cNvGrpSpPr>
            <a:grpSpLocks/>
          </p:cNvGrpSpPr>
          <p:nvPr/>
        </p:nvGrpSpPr>
        <p:grpSpPr bwMode="auto">
          <a:xfrm>
            <a:off x="6905625" y="3683000"/>
            <a:ext cx="2103438" cy="349250"/>
            <a:chOff x="4350" y="2314"/>
            <a:chExt cx="1325" cy="220"/>
          </a:xfrm>
        </p:grpSpPr>
        <p:pic>
          <p:nvPicPr>
            <p:cNvPr id="926803" name="Picture 8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2360"/>
              <a:ext cx="32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804" name="Picture 8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" y="2314"/>
              <a:ext cx="71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805" name="Picture 8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2378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6829" name="Group 109"/>
          <p:cNvGrpSpPr>
            <a:grpSpLocks/>
          </p:cNvGrpSpPr>
          <p:nvPr/>
        </p:nvGrpSpPr>
        <p:grpSpPr bwMode="auto">
          <a:xfrm>
            <a:off x="6553200" y="4038600"/>
            <a:ext cx="2563813" cy="1436688"/>
            <a:chOff x="4128" y="2544"/>
            <a:chExt cx="1615" cy="905"/>
          </a:xfrm>
        </p:grpSpPr>
        <p:pic>
          <p:nvPicPr>
            <p:cNvPr id="926807" name="Picture 8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544"/>
              <a:ext cx="1514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808" name="Picture 8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736"/>
              <a:ext cx="155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828" name="Picture 10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924"/>
              <a:ext cx="161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810" name="Picture 9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" y="3312"/>
              <a:ext cx="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811" name="Picture 9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16"/>
              <a:ext cx="155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6812" name="Line 92"/>
          <p:cNvSpPr>
            <a:spLocks noChangeShapeType="1"/>
          </p:cNvSpPr>
          <p:nvPr/>
        </p:nvSpPr>
        <p:spPr bwMode="auto">
          <a:xfrm>
            <a:off x="0" y="6397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13" name="Oval 93"/>
          <p:cNvSpPr>
            <a:spLocks noChangeArrowheads="1"/>
          </p:cNvSpPr>
          <p:nvPr/>
        </p:nvSpPr>
        <p:spPr bwMode="auto">
          <a:xfrm>
            <a:off x="2628900" y="46482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14" name="Oval 94"/>
          <p:cNvSpPr>
            <a:spLocks noChangeArrowheads="1"/>
          </p:cNvSpPr>
          <p:nvPr/>
        </p:nvSpPr>
        <p:spPr bwMode="auto">
          <a:xfrm>
            <a:off x="6284913" y="168592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15" name="Oval 95"/>
          <p:cNvSpPr>
            <a:spLocks noChangeArrowheads="1"/>
          </p:cNvSpPr>
          <p:nvPr/>
        </p:nvSpPr>
        <p:spPr bwMode="auto">
          <a:xfrm>
            <a:off x="6278563" y="38528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16" name="Oval 96"/>
          <p:cNvSpPr>
            <a:spLocks noChangeArrowheads="1"/>
          </p:cNvSpPr>
          <p:nvPr/>
        </p:nvSpPr>
        <p:spPr bwMode="auto">
          <a:xfrm>
            <a:off x="2632075" y="457517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17" name="Oval 97"/>
          <p:cNvSpPr>
            <a:spLocks noChangeArrowheads="1"/>
          </p:cNvSpPr>
          <p:nvPr/>
        </p:nvSpPr>
        <p:spPr bwMode="auto">
          <a:xfrm>
            <a:off x="6288088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18" name="Oval 98"/>
          <p:cNvSpPr>
            <a:spLocks noChangeArrowheads="1"/>
          </p:cNvSpPr>
          <p:nvPr/>
        </p:nvSpPr>
        <p:spPr bwMode="auto">
          <a:xfrm>
            <a:off x="2628900" y="328295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19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20" name="Rectangle 10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01" name="Line 81"/>
          <p:cNvSpPr>
            <a:spLocks noChangeShapeType="1"/>
          </p:cNvSpPr>
          <p:nvPr/>
        </p:nvSpPr>
        <p:spPr bwMode="auto">
          <a:xfrm flipH="1" flipV="1">
            <a:off x="4597400" y="4195763"/>
            <a:ext cx="3940175" cy="1900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6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6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7" dur="500"/>
                                        <p:tgtEl>
                                          <p:spTgt spid="926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926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800" grpId="0" animBg="1"/>
      <p:bldP spid="926800" grpId="1" animBg="1"/>
      <p:bldP spid="926801" grpId="0" animBg="1"/>
      <p:bldP spid="92680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92A4-84EE-4DE4-B9C4-9AFF206CB334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927857" name="Group 113"/>
          <p:cNvGrpSpPr>
            <a:grpSpLocks/>
          </p:cNvGrpSpPr>
          <p:nvPr/>
        </p:nvGrpSpPr>
        <p:grpSpPr bwMode="auto">
          <a:xfrm>
            <a:off x="6553200" y="4038600"/>
            <a:ext cx="2563813" cy="1436688"/>
            <a:chOff x="4128" y="2544"/>
            <a:chExt cx="1615" cy="905"/>
          </a:xfrm>
        </p:grpSpPr>
        <p:pic>
          <p:nvPicPr>
            <p:cNvPr id="927858" name="Picture 1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544"/>
              <a:ext cx="1514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859" name="Picture 1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736"/>
              <a:ext cx="155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860" name="Picture 11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924"/>
              <a:ext cx="161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861" name="Picture 11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" y="3312"/>
              <a:ext cx="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862" name="Picture 11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16"/>
              <a:ext cx="155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7847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907088"/>
            <a:ext cx="20066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849" name="Picture 10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888038"/>
            <a:ext cx="61356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850" name="Picture 10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48400"/>
            <a:ext cx="4125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852" name="Picture 10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553200"/>
            <a:ext cx="6581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7853" name="Line 109"/>
          <p:cNvSpPr>
            <a:spLocks noChangeShapeType="1"/>
          </p:cNvSpPr>
          <p:nvPr/>
        </p:nvSpPr>
        <p:spPr bwMode="auto">
          <a:xfrm>
            <a:off x="0" y="58388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54" name="Rectangle 1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55" name="Rectangle 1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74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563"/>
            <a:ext cx="36528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74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563"/>
            <a:ext cx="35385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748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8838"/>
            <a:ext cx="927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749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56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7750" name="Line 6"/>
          <p:cNvSpPr>
            <a:spLocks noChangeShapeType="1"/>
          </p:cNvSpPr>
          <p:nvPr/>
        </p:nvSpPr>
        <p:spPr bwMode="auto">
          <a:xfrm>
            <a:off x="0" y="13509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1" name="Line 7"/>
          <p:cNvSpPr>
            <a:spLocks noChangeShapeType="1"/>
          </p:cNvSpPr>
          <p:nvPr/>
        </p:nvSpPr>
        <p:spPr bwMode="auto">
          <a:xfrm>
            <a:off x="2667000" y="4291013"/>
            <a:ext cx="18462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2" name="Line 8"/>
          <p:cNvSpPr>
            <a:spLocks noChangeShapeType="1"/>
          </p:cNvSpPr>
          <p:nvPr/>
        </p:nvSpPr>
        <p:spPr bwMode="auto">
          <a:xfrm>
            <a:off x="0" y="36512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4" name="Line 10"/>
          <p:cNvSpPr>
            <a:spLocks noChangeShapeType="1"/>
          </p:cNvSpPr>
          <p:nvPr/>
        </p:nvSpPr>
        <p:spPr bwMode="auto">
          <a:xfrm>
            <a:off x="1905000" y="1366838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5" name="Line 11"/>
          <p:cNvSpPr>
            <a:spLocks noChangeShapeType="1"/>
          </p:cNvSpPr>
          <p:nvPr/>
        </p:nvSpPr>
        <p:spPr bwMode="auto">
          <a:xfrm>
            <a:off x="1905000" y="3652838"/>
            <a:ext cx="0" cy="219392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6" name="Line 12"/>
          <p:cNvSpPr>
            <a:spLocks noChangeShapeType="1"/>
          </p:cNvSpPr>
          <p:nvPr/>
        </p:nvSpPr>
        <p:spPr bwMode="auto">
          <a:xfrm>
            <a:off x="4322763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7" name="Line 13"/>
          <p:cNvSpPr>
            <a:spLocks noChangeShapeType="1"/>
          </p:cNvSpPr>
          <p:nvPr/>
        </p:nvSpPr>
        <p:spPr bwMode="auto">
          <a:xfrm flipV="1">
            <a:off x="2667000" y="1519238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8" name="Line 14"/>
          <p:cNvSpPr>
            <a:spLocks noChangeShapeType="1"/>
          </p:cNvSpPr>
          <p:nvPr/>
        </p:nvSpPr>
        <p:spPr bwMode="auto">
          <a:xfrm>
            <a:off x="2362200" y="252095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9" name="Line 15"/>
          <p:cNvSpPr>
            <a:spLocks noChangeShapeType="1"/>
          </p:cNvSpPr>
          <p:nvPr/>
        </p:nvSpPr>
        <p:spPr bwMode="auto">
          <a:xfrm>
            <a:off x="63246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0" name="Line 16"/>
          <p:cNvSpPr>
            <a:spLocks noChangeShapeType="1"/>
          </p:cNvSpPr>
          <p:nvPr/>
        </p:nvSpPr>
        <p:spPr bwMode="auto">
          <a:xfrm rot="-5400000">
            <a:off x="2663825" y="164623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1" name="Line 17"/>
          <p:cNvSpPr>
            <a:spLocks noChangeShapeType="1"/>
          </p:cNvSpPr>
          <p:nvPr/>
        </p:nvSpPr>
        <p:spPr bwMode="auto">
          <a:xfrm rot="-5400000">
            <a:off x="2663825" y="3251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762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587625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63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08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64" name="Line 20"/>
          <p:cNvSpPr>
            <a:spLocks noChangeShapeType="1"/>
          </p:cNvSpPr>
          <p:nvPr/>
        </p:nvSpPr>
        <p:spPr bwMode="auto">
          <a:xfrm>
            <a:off x="2682875" y="3324225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5" name="Line 21"/>
          <p:cNvSpPr>
            <a:spLocks noChangeShapeType="1"/>
          </p:cNvSpPr>
          <p:nvPr/>
        </p:nvSpPr>
        <p:spPr bwMode="auto">
          <a:xfrm>
            <a:off x="4543425" y="1717675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6" name="Line 22"/>
          <p:cNvSpPr>
            <a:spLocks noChangeShapeType="1"/>
          </p:cNvSpPr>
          <p:nvPr/>
        </p:nvSpPr>
        <p:spPr bwMode="auto">
          <a:xfrm>
            <a:off x="2743200" y="1719263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7" name="Line 23"/>
          <p:cNvSpPr>
            <a:spLocks noChangeShapeType="1"/>
          </p:cNvSpPr>
          <p:nvPr/>
        </p:nvSpPr>
        <p:spPr bwMode="auto">
          <a:xfrm>
            <a:off x="4495800" y="1773238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8" name="Line 24"/>
          <p:cNvSpPr>
            <a:spLocks noChangeShapeType="1"/>
          </p:cNvSpPr>
          <p:nvPr/>
        </p:nvSpPr>
        <p:spPr bwMode="auto">
          <a:xfrm>
            <a:off x="6324600" y="1766888"/>
            <a:ext cx="0" cy="722312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9" name="Line 25"/>
          <p:cNvSpPr>
            <a:spLocks noChangeShapeType="1"/>
          </p:cNvSpPr>
          <p:nvPr/>
        </p:nvSpPr>
        <p:spPr bwMode="auto">
          <a:xfrm flipV="1">
            <a:off x="2667000" y="3694113"/>
            <a:ext cx="0" cy="2074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0" name="Line 26"/>
          <p:cNvSpPr>
            <a:spLocks noChangeShapeType="1"/>
          </p:cNvSpPr>
          <p:nvPr/>
        </p:nvSpPr>
        <p:spPr bwMode="auto">
          <a:xfrm>
            <a:off x="2362200" y="548798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1" name="Line 27"/>
          <p:cNvSpPr>
            <a:spLocks noChangeShapeType="1"/>
          </p:cNvSpPr>
          <p:nvPr/>
        </p:nvSpPr>
        <p:spPr bwMode="auto">
          <a:xfrm rot="-5400000">
            <a:off x="2663825" y="3821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2" name="Line 28"/>
          <p:cNvSpPr>
            <a:spLocks noChangeShapeType="1"/>
          </p:cNvSpPr>
          <p:nvPr/>
        </p:nvSpPr>
        <p:spPr bwMode="auto">
          <a:xfrm rot="-5400000">
            <a:off x="2663825" y="46116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3" name="Line 29"/>
          <p:cNvSpPr>
            <a:spLocks noChangeShapeType="1"/>
          </p:cNvSpPr>
          <p:nvPr/>
        </p:nvSpPr>
        <p:spPr bwMode="auto">
          <a:xfrm>
            <a:off x="2693988" y="4684713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4" name="Oval 30"/>
          <p:cNvSpPr>
            <a:spLocks noChangeArrowheads="1"/>
          </p:cNvSpPr>
          <p:nvPr/>
        </p:nvSpPr>
        <p:spPr bwMode="auto">
          <a:xfrm>
            <a:off x="4267200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75" name="Line 31"/>
          <p:cNvSpPr>
            <a:spLocks noChangeShapeType="1"/>
          </p:cNvSpPr>
          <p:nvPr/>
        </p:nvSpPr>
        <p:spPr bwMode="auto">
          <a:xfrm>
            <a:off x="2743200" y="3894138"/>
            <a:ext cx="15541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6" name="Line 32"/>
          <p:cNvSpPr>
            <a:spLocks noChangeShapeType="1"/>
          </p:cNvSpPr>
          <p:nvPr/>
        </p:nvSpPr>
        <p:spPr bwMode="auto">
          <a:xfrm>
            <a:off x="4495800" y="3948113"/>
            <a:ext cx="0" cy="15176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7" name="Line 33"/>
          <p:cNvSpPr>
            <a:spLocks noChangeShapeType="1"/>
          </p:cNvSpPr>
          <p:nvPr/>
        </p:nvSpPr>
        <p:spPr bwMode="auto">
          <a:xfrm>
            <a:off x="6324600" y="3941763"/>
            <a:ext cx="0" cy="14986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8" name="Line 34"/>
          <p:cNvSpPr>
            <a:spLocks noChangeShapeType="1"/>
          </p:cNvSpPr>
          <p:nvPr/>
        </p:nvSpPr>
        <p:spPr bwMode="auto">
          <a:xfrm>
            <a:off x="4348163" y="3892550"/>
            <a:ext cx="1000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9" name="Oval 35"/>
          <p:cNvSpPr>
            <a:spLocks noChangeArrowheads="1"/>
          </p:cNvSpPr>
          <p:nvPr/>
        </p:nvSpPr>
        <p:spPr bwMode="auto">
          <a:xfrm>
            <a:off x="4448175" y="3852863"/>
            <a:ext cx="82550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80" name="Line 36"/>
          <p:cNvSpPr>
            <a:spLocks noChangeShapeType="1"/>
          </p:cNvSpPr>
          <p:nvPr/>
        </p:nvSpPr>
        <p:spPr bwMode="auto">
          <a:xfrm>
            <a:off x="4541838" y="46847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1" name="Line 37"/>
          <p:cNvSpPr>
            <a:spLocks noChangeShapeType="1"/>
          </p:cNvSpPr>
          <p:nvPr/>
        </p:nvSpPr>
        <p:spPr bwMode="auto">
          <a:xfrm>
            <a:off x="5445125" y="3892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2" name="Line 38"/>
          <p:cNvSpPr>
            <a:spLocks noChangeShapeType="1"/>
          </p:cNvSpPr>
          <p:nvPr/>
        </p:nvSpPr>
        <p:spPr bwMode="auto">
          <a:xfrm>
            <a:off x="4567238" y="3894138"/>
            <a:ext cx="7858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3" name="Line 39"/>
          <p:cNvSpPr>
            <a:spLocks noChangeShapeType="1"/>
          </p:cNvSpPr>
          <p:nvPr/>
        </p:nvSpPr>
        <p:spPr bwMode="auto">
          <a:xfrm>
            <a:off x="4394200" y="4684713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4" name="Line 40"/>
          <p:cNvSpPr>
            <a:spLocks noChangeShapeType="1"/>
          </p:cNvSpPr>
          <p:nvPr/>
        </p:nvSpPr>
        <p:spPr bwMode="auto">
          <a:xfrm>
            <a:off x="5410200" y="3948113"/>
            <a:ext cx="0" cy="150177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785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4513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86" name="Oval 42"/>
          <p:cNvSpPr>
            <a:spLocks noChangeArrowheads="1"/>
          </p:cNvSpPr>
          <p:nvPr/>
        </p:nvSpPr>
        <p:spPr bwMode="auto">
          <a:xfrm>
            <a:off x="5372100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87" name="Oval 43"/>
          <p:cNvSpPr>
            <a:spLocks noChangeAspect="1" noChangeArrowheads="1"/>
          </p:cNvSpPr>
          <p:nvPr/>
        </p:nvSpPr>
        <p:spPr bwMode="auto">
          <a:xfrm>
            <a:off x="4467225" y="4656138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88" name="Oval 44"/>
          <p:cNvSpPr>
            <a:spLocks noChangeArrowheads="1"/>
          </p:cNvSpPr>
          <p:nvPr/>
        </p:nvSpPr>
        <p:spPr bwMode="auto">
          <a:xfrm>
            <a:off x="4284663" y="3860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89" name="Line 45"/>
          <p:cNvSpPr>
            <a:spLocks noChangeShapeType="1"/>
          </p:cNvSpPr>
          <p:nvPr/>
        </p:nvSpPr>
        <p:spPr bwMode="auto">
          <a:xfrm>
            <a:off x="54102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90" name="Line 46"/>
          <p:cNvSpPr>
            <a:spLocks noChangeShapeType="1"/>
          </p:cNvSpPr>
          <p:nvPr/>
        </p:nvSpPr>
        <p:spPr bwMode="auto">
          <a:xfrm>
            <a:off x="44958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91" name="Line 47"/>
          <p:cNvSpPr>
            <a:spLocks noChangeShapeType="1"/>
          </p:cNvSpPr>
          <p:nvPr/>
        </p:nvSpPr>
        <p:spPr bwMode="auto">
          <a:xfrm>
            <a:off x="6324600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92" name="Line 48"/>
          <p:cNvSpPr>
            <a:spLocks noChangeShapeType="1"/>
          </p:cNvSpPr>
          <p:nvPr/>
        </p:nvSpPr>
        <p:spPr bwMode="auto">
          <a:xfrm>
            <a:off x="4321175" y="5424488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93" name="Line 49"/>
          <p:cNvSpPr>
            <a:spLocks noChangeShapeType="1"/>
          </p:cNvSpPr>
          <p:nvPr/>
        </p:nvSpPr>
        <p:spPr bwMode="auto">
          <a:xfrm>
            <a:off x="4495800" y="2455863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794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876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95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522913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96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22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97" name="Picture 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545138"/>
            <a:ext cx="496888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98" name="Oval 54"/>
          <p:cNvSpPr>
            <a:spLocks noChangeArrowheads="1"/>
          </p:cNvSpPr>
          <p:nvPr/>
        </p:nvSpPr>
        <p:spPr bwMode="auto">
          <a:xfrm>
            <a:off x="5362575" y="4638675"/>
            <a:ext cx="82550" cy="809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799" name="Picture 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611688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800" name="Picture 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797300"/>
            <a:ext cx="1285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01" name="Oval 57"/>
          <p:cNvSpPr>
            <a:spLocks noChangeArrowheads="1"/>
          </p:cNvSpPr>
          <p:nvPr/>
        </p:nvSpPr>
        <p:spPr bwMode="auto">
          <a:xfrm>
            <a:off x="4448175" y="3282950"/>
            <a:ext cx="82550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802" name="Picture 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27388"/>
            <a:ext cx="34925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03" name="Line 59"/>
          <p:cNvSpPr>
            <a:spLocks noChangeShapeType="1"/>
          </p:cNvSpPr>
          <p:nvPr/>
        </p:nvSpPr>
        <p:spPr bwMode="auto">
          <a:xfrm>
            <a:off x="2667000" y="4602163"/>
            <a:ext cx="1828800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04" name="Oval 60"/>
          <p:cNvSpPr>
            <a:spLocks noChangeArrowheads="1"/>
          </p:cNvSpPr>
          <p:nvPr/>
        </p:nvSpPr>
        <p:spPr bwMode="auto">
          <a:xfrm>
            <a:off x="4467225" y="4575175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05" name="Line 61"/>
          <p:cNvSpPr>
            <a:spLocks noChangeShapeType="1"/>
          </p:cNvSpPr>
          <p:nvPr/>
        </p:nvSpPr>
        <p:spPr bwMode="auto">
          <a:xfrm>
            <a:off x="4514850" y="4291013"/>
            <a:ext cx="18462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06" name="Oval 62"/>
          <p:cNvSpPr>
            <a:spLocks noChangeArrowheads="1"/>
          </p:cNvSpPr>
          <p:nvPr/>
        </p:nvSpPr>
        <p:spPr bwMode="auto">
          <a:xfrm>
            <a:off x="4467225" y="42624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07" name="Line 63"/>
          <p:cNvSpPr>
            <a:spLocks noChangeShapeType="1"/>
          </p:cNvSpPr>
          <p:nvPr/>
        </p:nvSpPr>
        <p:spPr bwMode="auto">
          <a:xfrm>
            <a:off x="2311400" y="44577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808" name="Picture 6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188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09" name="Line 65"/>
          <p:cNvSpPr>
            <a:spLocks noChangeShapeType="1"/>
          </p:cNvSpPr>
          <p:nvPr/>
        </p:nvSpPr>
        <p:spPr bwMode="auto">
          <a:xfrm>
            <a:off x="2311400" y="4152900"/>
            <a:ext cx="338138" cy="1285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810" name="Picture 6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9863"/>
            <a:ext cx="327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11" name="Oval 67"/>
          <p:cNvSpPr>
            <a:spLocks noChangeArrowheads="1"/>
          </p:cNvSpPr>
          <p:nvPr/>
        </p:nvSpPr>
        <p:spPr bwMode="auto">
          <a:xfrm>
            <a:off x="4448175" y="1685925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12" name="Line 68"/>
          <p:cNvSpPr>
            <a:spLocks noChangeShapeType="1"/>
          </p:cNvSpPr>
          <p:nvPr/>
        </p:nvSpPr>
        <p:spPr bwMode="auto">
          <a:xfrm flipH="1">
            <a:off x="6105525" y="3873500"/>
            <a:ext cx="520700" cy="3937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813" name="Picture 6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6650"/>
            <a:ext cx="41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814" name="Picture 7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45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815" name="Picture 7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714750"/>
            <a:ext cx="25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21" name="Oval 77"/>
          <p:cNvSpPr>
            <a:spLocks noChangeArrowheads="1"/>
          </p:cNvSpPr>
          <p:nvPr/>
        </p:nvSpPr>
        <p:spPr bwMode="auto">
          <a:xfrm>
            <a:off x="4465638" y="23114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23" name="Oval 79"/>
          <p:cNvSpPr>
            <a:spLocks noChangeArrowheads="1"/>
          </p:cNvSpPr>
          <p:nvPr/>
        </p:nvSpPr>
        <p:spPr bwMode="auto">
          <a:xfrm>
            <a:off x="4467225" y="441642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824" name="Rectangle 80"/>
          <p:cNvSpPr>
            <a:spLocks noChangeArrowheads="1"/>
          </p:cNvSpPr>
          <p:nvPr/>
        </p:nvSpPr>
        <p:spPr bwMode="auto">
          <a:xfrm>
            <a:off x="4405313" y="4359275"/>
            <a:ext cx="182562" cy="1825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825" name="Group 81"/>
          <p:cNvGrpSpPr>
            <a:grpSpLocks/>
          </p:cNvGrpSpPr>
          <p:nvPr/>
        </p:nvGrpSpPr>
        <p:grpSpPr bwMode="auto">
          <a:xfrm>
            <a:off x="6905625" y="3683000"/>
            <a:ext cx="2103438" cy="349250"/>
            <a:chOff x="4350" y="2314"/>
            <a:chExt cx="1325" cy="220"/>
          </a:xfrm>
        </p:grpSpPr>
        <p:pic>
          <p:nvPicPr>
            <p:cNvPr id="927826" name="Picture 8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2360"/>
              <a:ext cx="320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827" name="Picture 8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" y="2314"/>
              <a:ext cx="71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828" name="Picture 8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2378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7835" name="Line 91"/>
          <p:cNvSpPr>
            <a:spLocks noChangeShapeType="1"/>
          </p:cNvSpPr>
          <p:nvPr/>
        </p:nvSpPr>
        <p:spPr bwMode="auto">
          <a:xfrm>
            <a:off x="0" y="6397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7836" name="Group 92"/>
          <p:cNvGrpSpPr>
            <a:grpSpLocks/>
          </p:cNvGrpSpPr>
          <p:nvPr/>
        </p:nvGrpSpPr>
        <p:grpSpPr bwMode="auto">
          <a:xfrm>
            <a:off x="4405313" y="4008438"/>
            <a:ext cx="182562" cy="182562"/>
            <a:chOff x="2775" y="2525"/>
            <a:chExt cx="115" cy="115"/>
          </a:xfrm>
        </p:grpSpPr>
        <p:sp>
          <p:nvSpPr>
            <p:cNvPr id="927837" name="Oval 93"/>
            <p:cNvSpPr>
              <a:spLocks noChangeArrowheads="1"/>
            </p:cNvSpPr>
            <p:nvPr/>
          </p:nvSpPr>
          <p:spPr bwMode="auto">
            <a:xfrm>
              <a:off x="2814" y="2561"/>
              <a:ext cx="40" cy="40"/>
            </a:xfrm>
            <a:prstGeom prst="ellipse">
              <a:avLst/>
            </a:prstGeom>
            <a:solidFill>
              <a:srgbClr val="993366"/>
            </a:solidFill>
            <a:ln w="28575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38" name="Rectangle 94"/>
            <p:cNvSpPr>
              <a:spLocks noChangeArrowheads="1"/>
            </p:cNvSpPr>
            <p:nvPr/>
          </p:nvSpPr>
          <p:spPr bwMode="auto">
            <a:xfrm>
              <a:off x="2775" y="2525"/>
              <a:ext cx="115" cy="11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839" name="Oval 95"/>
          <p:cNvSpPr>
            <a:spLocks noChangeArrowheads="1"/>
          </p:cNvSpPr>
          <p:nvPr/>
        </p:nvSpPr>
        <p:spPr bwMode="auto">
          <a:xfrm>
            <a:off x="2628900" y="46482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40" name="Oval 96"/>
          <p:cNvSpPr>
            <a:spLocks noChangeArrowheads="1"/>
          </p:cNvSpPr>
          <p:nvPr/>
        </p:nvSpPr>
        <p:spPr bwMode="auto">
          <a:xfrm>
            <a:off x="6284913" y="168592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41" name="Oval 97"/>
          <p:cNvSpPr>
            <a:spLocks noChangeArrowheads="1"/>
          </p:cNvSpPr>
          <p:nvPr/>
        </p:nvSpPr>
        <p:spPr bwMode="auto">
          <a:xfrm>
            <a:off x="6278563" y="38528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42" name="Oval 98"/>
          <p:cNvSpPr>
            <a:spLocks noChangeArrowheads="1"/>
          </p:cNvSpPr>
          <p:nvPr/>
        </p:nvSpPr>
        <p:spPr bwMode="auto">
          <a:xfrm>
            <a:off x="2632075" y="4575175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843" name="Oval 99"/>
          <p:cNvSpPr>
            <a:spLocks noChangeArrowheads="1"/>
          </p:cNvSpPr>
          <p:nvPr/>
        </p:nvSpPr>
        <p:spPr bwMode="auto">
          <a:xfrm>
            <a:off x="6288088" y="4262438"/>
            <a:ext cx="63500" cy="635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844" name="Oval 100"/>
          <p:cNvSpPr>
            <a:spLocks noChangeArrowheads="1"/>
          </p:cNvSpPr>
          <p:nvPr/>
        </p:nvSpPr>
        <p:spPr bwMode="auto">
          <a:xfrm>
            <a:off x="2628900" y="328295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46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27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823" grpId="0" animBg="1"/>
      <p:bldP spid="927824" grpId="0" animBg="1"/>
      <p:bldP spid="92782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9510-D796-4823-B40B-01946F7977EB}" type="slidenum">
              <a:rPr lang="en-US"/>
              <a:pPr/>
              <a:t>39</a:t>
            </a:fld>
            <a:endParaRPr lang="en-US"/>
          </a:p>
        </p:txBody>
      </p:sp>
      <p:pic>
        <p:nvPicPr>
          <p:cNvPr id="9287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28600"/>
            <a:ext cx="30432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8771" name="Line 3"/>
          <p:cNvSpPr>
            <a:spLocks noChangeShapeType="1"/>
          </p:cNvSpPr>
          <p:nvPr/>
        </p:nvSpPr>
        <p:spPr bwMode="auto">
          <a:xfrm>
            <a:off x="0" y="20796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772" name="Line 4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87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30250"/>
            <a:ext cx="6651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9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72866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9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8163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7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8693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7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805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9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90625"/>
            <a:ext cx="6424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7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17875"/>
            <a:ext cx="6651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9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5178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8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5483225"/>
            <a:ext cx="2438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5492750"/>
            <a:ext cx="1814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908675"/>
            <a:ext cx="3268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5903913"/>
            <a:ext cx="3552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6365875"/>
            <a:ext cx="3024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8786" name="Line 18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8787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644650"/>
            <a:ext cx="5121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8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6343650"/>
            <a:ext cx="3552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9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765675"/>
            <a:ext cx="80692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87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91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1" grpId="0" animBg="1"/>
      <p:bldP spid="928772" grpId="0" animBg="1"/>
      <p:bldP spid="9287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6403975"/>
            <a:ext cx="45577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59488"/>
            <a:ext cx="3630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2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6049963"/>
            <a:ext cx="3498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443663"/>
            <a:ext cx="10207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27" name="Line 7"/>
          <p:cNvSpPr>
            <a:spLocks noChangeShapeType="1"/>
          </p:cNvSpPr>
          <p:nvPr/>
        </p:nvSpPr>
        <p:spPr bwMode="auto">
          <a:xfrm flipV="1">
            <a:off x="0" y="6019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2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218" name="Picture 9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114800"/>
            <a:ext cx="46148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215" name="Rectangle 9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1CA2-3DA2-4D22-B76A-A4F8F2E56364}" type="slidenum">
              <a:rPr lang="en-US"/>
              <a:pPr/>
              <a:t>4</a:t>
            </a:fld>
            <a:endParaRPr lang="en-US"/>
          </a:p>
        </p:txBody>
      </p:sp>
      <p:pic>
        <p:nvPicPr>
          <p:cNvPr id="901216" name="Picture 9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76200"/>
            <a:ext cx="8415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3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1635125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32" name="Line 12"/>
          <p:cNvSpPr>
            <a:spLocks noChangeShapeType="1"/>
          </p:cNvSpPr>
          <p:nvPr/>
        </p:nvSpPr>
        <p:spPr bwMode="auto">
          <a:xfrm>
            <a:off x="0" y="455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0" y="264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477838" y="646113"/>
            <a:ext cx="775176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rot="-5400000">
            <a:off x="438150" y="5635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6" name="Line 16"/>
          <p:cNvSpPr>
            <a:spLocks noChangeShapeType="1"/>
          </p:cNvSpPr>
          <p:nvPr/>
        </p:nvSpPr>
        <p:spPr bwMode="auto">
          <a:xfrm rot="-5400000">
            <a:off x="438150" y="2395538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7" name="Line 17"/>
          <p:cNvSpPr>
            <a:spLocks noChangeShapeType="1"/>
          </p:cNvSpPr>
          <p:nvPr/>
        </p:nvSpPr>
        <p:spPr bwMode="auto">
          <a:xfrm>
            <a:off x="8974138" y="681038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>
            <a:off x="8135938" y="681038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9" name="Line 19"/>
          <p:cNvSpPr>
            <a:spLocks noChangeShapeType="1"/>
          </p:cNvSpPr>
          <p:nvPr/>
        </p:nvSpPr>
        <p:spPr bwMode="auto">
          <a:xfrm flipV="1">
            <a:off x="442913" y="492125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40" name="Line 20"/>
          <p:cNvSpPr>
            <a:spLocks noChangeShapeType="1"/>
          </p:cNvSpPr>
          <p:nvPr/>
        </p:nvSpPr>
        <p:spPr bwMode="auto">
          <a:xfrm>
            <a:off x="228600" y="1593850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41" name="Line 21"/>
          <p:cNvSpPr>
            <a:spLocks noChangeShapeType="1"/>
          </p:cNvSpPr>
          <p:nvPr/>
        </p:nvSpPr>
        <p:spPr bwMode="auto">
          <a:xfrm>
            <a:off x="442913" y="2478088"/>
            <a:ext cx="7732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42" name="Oval 22"/>
          <p:cNvSpPr>
            <a:spLocks noChangeArrowheads="1"/>
          </p:cNvSpPr>
          <p:nvPr/>
        </p:nvSpPr>
        <p:spPr bwMode="auto">
          <a:xfrm>
            <a:off x="8126413" y="2447925"/>
            <a:ext cx="52387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3" name="Line 23"/>
          <p:cNvSpPr>
            <a:spLocks noChangeShapeType="1"/>
          </p:cNvSpPr>
          <p:nvPr/>
        </p:nvSpPr>
        <p:spPr bwMode="auto">
          <a:xfrm>
            <a:off x="8126413" y="644525"/>
            <a:ext cx="8683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44" name="Oval 24"/>
          <p:cNvSpPr>
            <a:spLocks noChangeArrowheads="1"/>
          </p:cNvSpPr>
          <p:nvPr/>
        </p:nvSpPr>
        <p:spPr bwMode="auto">
          <a:xfrm>
            <a:off x="8116888" y="623888"/>
            <a:ext cx="34925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5" name="Line 25"/>
          <p:cNvSpPr>
            <a:spLocks noChangeShapeType="1"/>
          </p:cNvSpPr>
          <p:nvPr/>
        </p:nvSpPr>
        <p:spPr bwMode="auto">
          <a:xfrm>
            <a:off x="8139113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14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635125"/>
            <a:ext cx="3968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47" name="Line 27"/>
          <p:cNvSpPr>
            <a:spLocks noChangeShapeType="1"/>
          </p:cNvSpPr>
          <p:nvPr/>
        </p:nvSpPr>
        <p:spPr bwMode="auto">
          <a:xfrm>
            <a:off x="8993188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149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374900"/>
            <a:ext cx="355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0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46100"/>
            <a:ext cx="123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2" name="Line 32"/>
          <p:cNvSpPr>
            <a:spLocks noChangeShapeType="1"/>
          </p:cNvSpPr>
          <p:nvPr/>
        </p:nvSpPr>
        <p:spPr bwMode="auto">
          <a:xfrm>
            <a:off x="228600" y="3783013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3" name="Line 33"/>
          <p:cNvSpPr>
            <a:spLocks noChangeShapeType="1"/>
          </p:cNvSpPr>
          <p:nvPr/>
        </p:nvSpPr>
        <p:spPr bwMode="auto">
          <a:xfrm>
            <a:off x="477838" y="2832100"/>
            <a:ext cx="5064125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4" name="Line 34"/>
          <p:cNvSpPr>
            <a:spLocks noChangeShapeType="1"/>
          </p:cNvSpPr>
          <p:nvPr/>
        </p:nvSpPr>
        <p:spPr bwMode="auto">
          <a:xfrm rot="-5400000">
            <a:off x="438150" y="27495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5" name="Line 35"/>
          <p:cNvSpPr>
            <a:spLocks noChangeShapeType="1"/>
          </p:cNvSpPr>
          <p:nvPr/>
        </p:nvSpPr>
        <p:spPr bwMode="auto">
          <a:xfrm rot="-5400000">
            <a:off x="438150" y="3221038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6" name="Line 36"/>
          <p:cNvSpPr>
            <a:spLocks noChangeShapeType="1"/>
          </p:cNvSpPr>
          <p:nvPr/>
        </p:nvSpPr>
        <p:spPr bwMode="auto">
          <a:xfrm>
            <a:off x="5548313" y="3303588"/>
            <a:ext cx="259556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7" name="Line 37"/>
          <p:cNvSpPr>
            <a:spLocks noChangeShapeType="1"/>
          </p:cNvSpPr>
          <p:nvPr/>
        </p:nvSpPr>
        <p:spPr bwMode="auto">
          <a:xfrm>
            <a:off x="5529263" y="2867025"/>
            <a:ext cx="17462" cy="9144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8" name="Line 38"/>
          <p:cNvSpPr>
            <a:spLocks noChangeShapeType="1"/>
          </p:cNvSpPr>
          <p:nvPr/>
        </p:nvSpPr>
        <p:spPr bwMode="auto">
          <a:xfrm flipV="1">
            <a:off x="442913" y="2678113"/>
            <a:ext cx="0" cy="1343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9" name="Line 39"/>
          <p:cNvSpPr>
            <a:spLocks noChangeShapeType="1"/>
          </p:cNvSpPr>
          <p:nvPr/>
        </p:nvSpPr>
        <p:spPr bwMode="auto">
          <a:xfrm>
            <a:off x="442913" y="3303588"/>
            <a:ext cx="5083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0" name="Oval 40"/>
          <p:cNvSpPr>
            <a:spLocks noChangeArrowheads="1"/>
          </p:cNvSpPr>
          <p:nvPr/>
        </p:nvSpPr>
        <p:spPr bwMode="auto">
          <a:xfrm>
            <a:off x="5511800" y="3273425"/>
            <a:ext cx="52388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1" name="Line 41"/>
          <p:cNvSpPr>
            <a:spLocks noChangeShapeType="1"/>
          </p:cNvSpPr>
          <p:nvPr/>
        </p:nvSpPr>
        <p:spPr bwMode="auto">
          <a:xfrm>
            <a:off x="5548313" y="2830513"/>
            <a:ext cx="25781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2" name="Oval 42"/>
          <p:cNvSpPr>
            <a:spLocks noChangeArrowheads="1"/>
          </p:cNvSpPr>
          <p:nvPr/>
        </p:nvSpPr>
        <p:spPr bwMode="auto">
          <a:xfrm>
            <a:off x="5511800" y="2809875"/>
            <a:ext cx="33338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3" name="Line 43"/>
          <p:cNvSpPr>
            <a:spLocks noChangeShapeType="1"/>
          </p:cNvSpPr>
          <p:nvPr/>
        </p:nvSpPr>
        <p:spPr bwMode="auto">
          <a:xfrm>
            <a:off x="5548313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4" name="Line 44"/>
          <p:cNvSpPr>
            <a:spLocks noChangeShapeType="1"/>
          </p:cNvSpPr>
          <p:nvPr/>
        </p:nvSpPr>
        <p:spPr bwMode="auto">
          <a:xfrm flipH="1" flipV="1">
            <a:off x="8345488" y="3806825"/>
            <a:ext cx="274637" cy="36512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6" name="Oval 46"/>
          <p:cNvSpPr>
            <a:spLocks noChangeArrowheads="1"/>
          </p:cNvSpPr>
          <p:nvPr/>
        </p:nvSpPr>
        <p:spPr bwMode="auto">
          <a:xfrm>
            <a:off x="8101013" y="2801938"/>
            <a:ext cx="52387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167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732088"/>
            <a:ext cx="1238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8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13225"/>
            <a:ext cx="5762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9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098800"/>
            <a:ext cx="1508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0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5825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1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718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2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829050"/>
            <a:ext cx="39528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3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5346700"/>
            <a:ext cx="10207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4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697413"/>
            <a:ext cx="1266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6" name="Oval 56"/>
          <p:cNvSpPr>
            <a:spLocks noChangeArrowheads="1"/>
          </p:cNvSpPr>
          <p:nvPr/>
        </p:nvSpPr>
        <p:spPr bwMode="auto">
          <a:xfrm>
            <a:off x="8107363" y="1562100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7" name="Oval 57"/>
          <p:cNvSpPr>
            <a:spLocks noChangeAspect="1" noChangeArrowheads="1"/>
          </p:cNvSpPr>
          <p:nvPr/>
        </p:nvSpPr>
        <p:spPr bwMode="auto">
          <a:xfrm>
            <a:off x="8958263" y="1552575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8" name="Rectangle 58"/>
          <p:cNvSpPr>
            <a:spLocks noChangeArrowheads="1"/>
          </p:cNvSpPr>
          <p:nvPr/>
        </p:nvSpPr>
        <p:spPr bwMode="auto">
          <a:xfrm>
            <a:off x="7504113" y="5310188"/>
            <a:ext cx="593725" cy="1435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179" name="Picture 5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770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1180" name="Group 60"/>
          <p:cNvGrpSpPr>
            <a:grpSpLocks/>
          </p:cNvGrpSpPr>
          <p:nvPr/>
        </p:nvGrpSpPr>
        <p:grpSpPr bwMode="auto">
          <a:xfrm>
            <a:off x="8143875" y="2841625"/>
            <a:ext cx="841375" cy="933450"/>
            <a:chOff x="5130" y="1790"/>
            <a:chExt cx="530" cy="588"/>
          </a:xfrm>
        </p:grpSpPr>
        <p:sp>
          <p:nvSpPr>
            <p:cNvPr id="901181" name="Rectangle 61" descr="25%"/>
            <p:cNvSpPr>
              <a:spLocks noChangeArrowheads="1"/>
            </p:cNvSpPr>
            <p:nvPr/>
          </p:nvSpPr>
          <p:spPr bwMode="auto">
            <a:xfrm>
              <a:off x="5234" y="1790"/>
              <a:ext cx="426" cy="582"/>
            </a:xfrm>
            <a:prstGeom prst="rect">
              <a:avLst/>
            </a:prstGeom>
            <a:pattFill prst="pct25">
              <a:fgClr>
                <a:srgbClr val="FF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82" name="Rectangle 62" descr="25%"/>
            <p:cNvSpPr>
              <a:spLocks noChangeArrowheads="1"/>
            </p:cNvSpPr>
            <p:nvPr/>
          </p:nvSpPr>
          <p:spPr bwMode="auto">
            <a:xfrm>
              <a:off x="5130" y="2090"/>
              <a:ext cx="109" cy="288"/>
            </a:xfrm>
            <a:prstGeom prst="rect">
              <a:avLst/>
            </a:prstGeom>
            <a:pattFill prst="pct25">
              <a:fgClr>
                <a:srgbClr val="FF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1183" name="Picture 6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3829050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84" name="Picture 6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829050"/>
            <a:ext cx="3968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85" name="Line 65"/>
          <p:cNvSpPr>
            <a:spLocks noChangeShapeType="1"/>
          </p:cNvSpPr>
          <p:nvPr/>
        </p:nvSpPr>
        <p:spPr bwMode="auto">
          <a:xfrm>
            <a:off x="8974138" y="2867025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6" name="Line 66"/>
          <p:cNvSpPr>
            <a:spLocks noChangeShapeType="1"/>
          </p:cNvSpPr>
          <p:nvPr/>
        </p:nvSpPr>
        <p:spPr bwMode="auto">
          <a:xfrm>
            <a:off x="8299450" y="2867025"/>
            <a:ext cx="15875" cy="9144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7" name="Line 67"/>
          <p:cNvSpPr>
            <a:spLocks noChangeShapeType="1"/>
          </p:cNvSpPr>
          <p:nvPr/>
        </p:nvSpPr>
        <p:spPr bwMode="auto">
          <a:xfrm>
            <a:off x="8135938" y="2867025"/>
            <a:ext cx="15875" cy="9144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8" name="Line 68"/>
          <p:cNvSpPr>
            <a:spLocks noChangeShapeType="1"/>
          </p:cNvSpPr>
          <p:nvPr/>
        </p:nvSpPr>
        <p:spPr bwMode="auto">
          <a:xfrm>
            <a:off x="8140700" y="3303588"/>
            <a:ext cx="165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9" name="Oval 69"/>
          <p:cNvSpPr>
            <a:spLocks noChangeArrowheads="1"/>
          </p:cNvSpPr>
          <p:nvPr/>
        </p:nvSpPr>
        <p:spPr bwMode="auto">
          <a:xfrm>
            <a:off x="8272463" y="3273425"/>
            <a:ext cx="50800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0" name="Line 70"/>
          <p:cNvSpPr>
            <a:spLocks noChangeShapeType="1"/>
          </p:cNvSpPr>
          <p:nvPr/>
        </p:nvSpPr>
        <p:spPr bwMode="auto">
          <a:xfrm>
            <a:off x="8289925" y="2830513"/>
            <a:ext cx="703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4" name="Oval 74"/>
          <p:cNvSpPr>
            <a:spLocks noChangeArrowheads="1"/>
          </p:cNvSpPr>
          <p:nvPr/>
        </p:nvSpPr>
        <p:spPr bwMode="auto">
          <a:xfrm>
            <a:off x="8272463" y="2809875"/>
            <a:ext cx="34925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5" name="Oval 75"/>
          <p:cNvSpPr>
            <a:spLocks noChangeArrowheads="1"/>
          </p:cNvSpPr>
          <p:nvPr/>
        </p:nvSpPr>
        <p:spPr bwMode="auto">
          <a:xfrm>
            <a:off x="8126413" y="3284538"/>
            <a:ext cx="34925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6" name="Line 76"/>
          <p:cNvSpPr>
            <a:spLocks noChangeShapeType="1"/>
          </p:cNvSpPr>
          <p:nvPr/>
        </p:nvSpPr>
        <p:spPr bwMode="auto">
          <a:xfrm>
            <a:off x="8153400" y="3702050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219" name="Picture 9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14850"/>
            <a:ext cx="15319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21" name="Picture 10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5145088"/>
            <a:ext cx="15319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97" name="Line 77"/>
          <p:cNvSpPr>
            <a:spLocks noChangeShapeType="1"/>
          </p:cNvSpPr>
          <p:nvPr/>
        </p:nvSpPr>
        <p:spPr bwMode="auto">
          <a:xfrm>
            <a:off x="8993188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8" name="Line 78"/>
          <p:cNvSpPr>
            <a:spLocks noChangeShapeType="1"/>
          </p:cNvSpPr>
          <p:nvPr/>
        </p:nvSpPr>
        <p:spPr bwMode="auto">
          <a:xfrm>
            <a:off x="8316913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0" name="Line 80"/>
          <p:cNvSpPr>
            <a:spLocks noChangeShapeType="1"/>
          </p:cNvSpPr>
          <p:nvPr/>
        </p:nvSpPr>
        <p:spPr bwMode="auto">
          <a:xfrm flipV="1">
            <a:off x="8137525" y="3783013"/>
            <a:ext cx="904875" cy="3175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1" name="Oval 81"/>
          <p:cNvSpPr>
            <a:spLocks noChangeAspect="1" noChangeArrowheads="1"/>
          </p:cNvSpPr>
          <p:nvPr/>
        </p:nvSpPr>
        <p:spPr bwMode="auto">
          <a:xfrm>
            <a:off x="8966200" y="3746500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2" name="Oval 82"/>
          <p:cNvSpPr>
            <a:spLocks noChangeArrowheads="1"/>
          </p:cNvSpPr>
          <p:nvPr/>
        </p:nvSpPr>
        <p:spPr bwMode="auto">
          <a:xfrm>
            <a:off x="8126413" y="3756025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234" name="Picture 11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054600"/>
            <a:ext cx="6810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203" name="AutoShape 83"/>
          <p:cNvSpPr>
            <a:spLocks/>
          </p:cNvSpPr>
          <p:nvPr/>
        </p:nvSpPr>
        <p:spPr bwMode="auto">
          <a:xfrm rot="5400000">
            <a:off x="8585994" y="3285332"/>
            <a:ext cx="152400" cy="658812"/>
          </a:xfrm>
          <a:prstGeom prst="leftBrace">
            <a:avLst>
              <a:gd name="adj1" fmla="val 36024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4" name="AutoShape 84"/>
          <p:cNvSpPr>
            <a:spLocks/>
          </p:cNvSpPr>
          <p:nvPr/>
        </p:nvSpPr>
        <p:spPr bwMode="auto">
          <a:xfrm rot="5400000">
            <a:off x="8153401" y="3536950"/>
            <a:ext cx="152400" cy="155575"/>
          </a:xfrm>
          <a:prstGeom prst="leftBrace">
            <a:avLst>
              <a:gd name="adj1" fmla="val 8507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205" name="Picture 8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4648200"/>
            <a:ext cx="2174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17" name="Picture 9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1279525"/>
            <a:ext cx="41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07" name="Picture 8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667250"/>
            <a:ext cx="2155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1209" name="Group 89"/>
          <p:cNvGrpSpPr>
            <a:grpSpLocks/>
          </p:cNvGrpSpPr>
          <p:nvPr/>
        </p:nvGrpSpPr>
        <p:grpSpPr bwMode="auto">
          <a:xfrm>
            <a:off x="0" y="4084638"/>
            <a:ext cx="9144000" cy="390525"/>
            <a:chOff x="0" y="2573"/>
            <a:chExt cx="5760" cy="246"/>
          </a:xfrm>
        </p:grpSpPr>
        <p:sp>
          <p:nvSpPr>
            <p:cNvPr id="901210" name="Line 90"/>
            <p:cNvSpPr>
              <a:spLocks noChangeShapeType="1"/>
            </p:cNvSpPr>
            <p:nvPr/>
          </p:nvSpPr>
          <p:spPr bwMode="auto">
            <a:xfrm flipV="1">
              <a:off x="0" y="2573"/>
              <a:ext cx="518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11" name="Line 91"/>
            <p:cNvSpPr>
              <a:spLocks noChangeShapeType="1"/>
            </p:cNvSpPr>
            <p:nvPr/>
          </p:nvSpPr>
          <p:spPr bwMode="auto">
            <a:xfrm>
              <a:off x="5184" y="2579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12" name="Line 92"/>
            <p:cNvSpPr>
              <a:spLocks noChangeShapeType="1"/>
            </p:cNvSpPr>
            <p:nvPr/>
          </p:nvSpPr>
          <p:spPr bwMode="auto">
            <a:xfrm>
              <a:off x="5184" y="2809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13" name="Line 93"/>
          <p:cNvSpPr>
            <a:spLocks noChangeShapeType="1"/>
          </p:cNvSpPr>
          <p:nvPr/>
        </p:nvSpPr>
        <p:spPr bwMode="auto">
          <a:xfrm flipH="1">
            <a:off x="4570413" y="3505200"/>
            <a:ext cx="3656012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4" name="Line 94"/>
          <p:cNvSpPr>
            <a:spLocks noChangeShapeType="1"/>
          </p:cNvSpPr>
          <p:nvPr/>
        </p:nvSpPr>
        <p:spPr bwMode="auto">
          <a:xfrm flipH="1">
            <a:off x="6864350" y="3276600"/>
            <a:ext cx="1746250" cy="1417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224" name="Picture 10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5299075"/>
            <a:ext cx="200818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75" name="Line 55"/>
          <p:cNvSpPr>
            <a:spLocks noChangeShapeType="1"/>
          </p:cNvSpPr>
          <p:nvPr/>
        </p:nvSpPr>
        <p:spPr bwMode="auto">
          <a:xfrm flipV="1">
            <a:off x="8128000" y="1589088"/>
            <a:ext cx="904875" cy="3175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9" name="Oval 109"/>
          <p:cNvSpPr>
            <a:spLocks noChangeArrowheads="1"/>
          </p:cNvSpPr>
          <p:nvPr/>
        </p:nvSpPr>
        <p:spPr bwMode="auto">
          <a:xfrm>
            <a:off x="8939213" y="61118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0" name="Oval 110"/>
          <p:cNvSpPr>
            <a:spLocks noChangeArrowheads="1"/>
          </p:cNvSpPr>
          <p:nvPr/>
        </p:nvSpPr>
        <p:spPr bwMode="auto">
          <a:xfrm>
            <a:off x="411163" y="32734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1" name="Oval 111"/>
          <p:cNvSpPr>
            <a:spLocks noChangeArrowheads="1"/>
          </p:cNvSpPr>
          <p:nvPr/>
        </p:nvSpPr>
        <p:spPr bwMode="auto">
          <a:xfrm>
            <a:off x="411163" y="24495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232" name="Picture 11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306513"/>
            <a:ext cx="1384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233" name="Oval 113"/>
          <p:cNvSpPr>
            <a:spLocks noChangeArrowheads="1"/>
          </p:cNvSpPr>
          <p:nvPr/>
        </p:nvSpPr>
        <p:spPr bwMode="auto">
          <a:xfrm>
            <a:off x="8939213" y="27971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0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0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0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0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0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0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8" grpId="0" animBg="1"/>
      <p:bldP spid="901178" grpId="1" animBg="1"/>
      <p:bldP spid="901203" grpId="0" animBg="1"/>
      <p:bldP spid="901204" grpId="0" animBg="1"/>
      <p:bldP spid="901213" grpId="0" animBg="1"/>
      <p:bldP spid="901213" grpId="1" animBg="1"/>
      <p:bldP spid="901214" grpId="0" animBg="1"/>
      <p:bldP spid="90121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DAF76735-25D6-49BB-876A-35CEC5C71E99}" type="slidenum">
              <a:rPr lang="en-US"/>
              <a:pPr/>
              <a:t>40</a:t>
            </a:fld>
            <a:endParaRPr lang="en-US"/>
          </a:p>
        </p:txBody>
      </p:sp>
      <p:pic>
        <p:nvPicPr>
          <p:cNvPr id="929817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90625"/>
            <a:ext cx="6424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979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28600"/>
            <a:ext cx="30432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97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30250"/>
            <a:ext cx="6651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979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644650"/>
            <a:ext cx="5121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9797" name="Line 5"/>
          <p:cNvSpPr>
            <a:spLocks noChangeShapeType="1"/>
          </p:cNvSpPr>
          <p:nvPr/>
        </p:nvSpPr>
        <p:spPr bwMode="auto">
          <a:xfrm>
            <a:off x="0" y="20796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9810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72866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9820" name="Group 28"/>
          <p:cNvGrpSpPr>
            <a:grpSpLocks/>
          </p:cNvGrpSpPr>
          <p:nvPr/>
        </p:nvGrpSpPr>
        <p:grpSpPr bwMode="auto">
          <a:xfrm>
            <a:off x="152400" y="4343400"/>
            <a:ext cx="8382000" cy="762000"/>
            <a:chOff x="96" y="2736"/>
            <a:chExt cx="5280" cy="480"/>
          </a:xfrm>
        </p:grpSpPr>
        <p:pic>
          <p:nvPicPr>
            <p:cNvPr id="929814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739"/>
              <a:ext cx="6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8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736"/>
              <a:ext cx="326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03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3002"/>
              <a:ext cx="50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9823" name="Group 31"/>
          <p:cNvGrpSpPr>
            <a:grpSpLocks/>
          </p:cNvGrpSpPr>
          <p:nvPr/>
        </p:nvGrpSpPr>
        <p:grpSpPr bwMode="auto">
          <a:xfrm>
            <a:off x="152400" y="2286000"/>
            <a:ext cx="8382000" cy="762000"/>
            <a:chOff x="96" y="1440"/>
            <a:chExt cx="5280" cy="480"/>
          </a:xfrm>
        </p:grpSpPr>
        <p:pic>
          <p:nvPicPr>
            <p:cNvPr id="929811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3"/>
              <a:ext cx="6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21" name="Picture 2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440"/>
              <a:ext cx="326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07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1706"/>
              <a:ext cx="50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98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09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51238"/>
            <a:ext cx="31369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563938"/>
            <a:ext cx="3533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5575"/>
            <a:ext cx="8523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03725"/>
            <a:ext cx="5895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11111E-6 L 0.0 -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29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E1BA-8A14-4AA6-B69B-58583DAF692C}" type="slidenum">
              <a:rPr lang="en-US"/>
              <a:pPr/>
              <a:t>41</a:t>
            </a:fld>
            <a:endParaRPr lang="en-US"/>
          </a:p>
        </p:txBody>
      </p:sp>
      <p:pic>
        <p:nvPicPr>
          <p:cNvPr id="930851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90625"/>
            <a:ext cx="6424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0818" name="Line 2"/>
          <p:cNvSpPr>
            <a:spLocks noChangeShapeType="1"/>
          </p:cNvSpPr>
          <p:nvPr/>
        </p:nvSpPr>
        <p:spPr bwMode="auto">
          <a:xfrm>
            <a:off x="0" y="20796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08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30250"/>
            <a:ext cx="6651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644650"/>
            <a:ext cx="5121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0821" name="Line 5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08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563938"/>
            <a:ext cx="3533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0823" name="Line 7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082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5584825"/>
            <a:ext cx="64055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2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5965825"/>
            <a:ext cx="55181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42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72866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44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5775"/>
            <a:ext cx="17764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0850" name="Group 34"/>
          <p:cNvGrpSpPr>
            <a:grpSpLocks/>
          </p:cNvGrpSpPr>
          <p:nvPr/>
        </p:nvGrpSpPr>
        <p:grpSpPr bwMode="auto">
          <a:xfrm>
            <a:off x="152400" y="2286000"/>
            <a:ext cx="8382000" cy="762000"/>
            <a:chOff x="96" y="1440"/>
            <a:chExt cx="5280" cy="480"/>
          </a:xfrm>
        </p:grpSpPr>
        <p:pic>
          <p:nvPicPr>
            <p:cNvPr id="930845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3"/>
              <a:ext cx="6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8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440"/>
              <a:ext cx="326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31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1706"/>
              <a:ext cx="50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083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5575"/>
            <a:ext cx="8523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3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800600"/>
            <a:ext cx="2003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99013"/>
            <a:ext cx="57451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3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6365875"/>
            <a:ext cx="52530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3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28600"/>
            <a:ext cx="30432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43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51238"/>
            <a:ext cx="31369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3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03725"/>
            <a:ext cx="5895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0840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41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FE3-47DD-4AD5-89D3-C76AD9B2F04C}" type="slidenum">
              <a:rPr lang="en-US"/>
              <a:pPr/>
              <a:t>42</a:t>
            </a:fld>
            <a:endParaRPr lang="en-US"/>
          </a:p>
        </p:txBody>
      </p:sp>
      <p:sp>
        <p:nvSpPr>
          <p:cNvPr id="931842" name="Line 2"/>
          <p:cNvSpPr>
            <a:spLocks noChangeShapeType="1"/>
          </p:cNvSpPr>
          <p:nvPr/>
        </p:nvSpPr>
        <p:spPr bwMode="auto">
          <a:xfrm flipV="1">
            <a:off x="914400" y="68580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3" name="Line 3"/>
          <p:cNvSpPr>
            <a:spLocks noChangeShapeType="1"/>
          </p:cNvSpPr>
          <p:nvPr/>
        </p:nvSpPr>
        <p:spPr bwMode="auto">
          <a:xfrm>
            <a:off x="609600" y="182880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4" name="Line 4"/>
          <p:cNvSpPr>
            <a:spLocks noChangeShapeType="1"/>
          </p:cNvSpPr>
          <p:nvPr/>
        </p:nvSpPr>
        <p:spPr bwMode="auto">
          <a:xfrm>
            <a:off x="36576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5" name="Line 5"/>
          <p:cNvSpPr>
            <a:spLocks noChangeShapeType="1"/>
          </p:cNvSpPr>
          <p:nvPr/>
        </p:nvSpPr>
        <p:spPr bwMode="auto">
          <a:xfrm>
            <a:off x="27432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>
            <a:off x="45720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7" name="Line 7"/>
          <p:cNvSpPr>
            <a:spLocks noChangeShapeType="1"/>
          </p:cNvSpPr>
          <p:nvPr/>
        </p:nvSpPr>
        <p:spPr bwMode="auto">
          <a:xfrm>
            <a:off x="18288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rot="-5400000">
            <a:off x="911225" y="841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9" name="Line 9"/>
          <p:cNvSpPr>
            <a:spLocks noChangeShapeType="1"/>
          </p:cNvSpPr>
          <p:nvPr/>
        </p:nvSpPr>
        <p:spPr bwMode="auto">
          <a:xfrm rot="-5400000">
            <a:off x="911225" y="2670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85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905000"/>
            <a:ext cx="401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5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90500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5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32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5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207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54" name="Line 14"/>
          <p:cNvSpPr>
            <a:spLocks noChangeShapeType="1"/>
          </p:cNvSpPr>
          <p:nvPr/>
        </p:nvSpPr>
        <p:spPr bwMode="auto">
          <a:xfrm>
            <a:off x="930275" y="2743200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55" name="Oval 15"/>
          <p:cNvSpPr>
            <a:spLocks noChangeAspect="1" noChangeArrowheads="1"/>
          </p:cNvSpPr>
          <p:nvPr/>
        </p:nvSpPr>
        <p:spPr bwMode="auto">
          <a:xfrm>
            <a:off x="2695575" y="26955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56" name="Oval 16"/>
          <p:cNvSpPr>
            <a:spLocks noChangeAspect="1" noChangeArrowheads="1"/>
          </p:cNvSpPr>
          <p:nvPr/>
        </p:nvSpPr>
        <p:spPr bwMode="auto">
          <a:xfrm>
            <a:off x="2713038" y="87630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57" name="Line 17"/>
          <p:cNvSpPr>
            <a:spLocks noChangeShapeType="1"/>
          </p:cNvSpPr>
          <p:nvPr/>
        </p:nvSpPr>
        <p:spPr bwMode="auto">
          <a:xfrm>
            <a:off x="2768600" y="912813"/>
            <a:ext cx="17557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58" name="Oval 18"/>
          <p:cNvSpPr>
            <a:spLocks noChangeAspect="1" noChangeArrowheads="1"/>
          </p:cNvSpPr>
          <p:nvPr/>
        </p:nvSpPr>
        <p:spPr bwMode="auto">
          <a:xfrm>
            <a:off x="4532313" y="87630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59" name="Line 19"/>
          <p:cNvSpPr>
            <a:spLocks noChangeShapeType="1"/>
          </p:cNvSpPr>
          <p:nvPr/>
        </p:nvSpPr>
        <p:spPr bwMode="auto">
          <a:xfrm>
            <a:off x="990600" y="914400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0" name="Line 20"/>
          <p:cNvSpPr>
            <a:spLocks noChangeShapeType="1"/>
          </p:cNvSpPr>
          <p:nvPr/>
        </p:nvSpPr>
        <p:spPr bwMode="auto">
          <a:xfrm>
            <a:off x="2743200" y="9763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1" name="Line 21"/>
          <p:cNvSpPr>
            <a:spLocks noChangeShapeType="1"/>
          </p:cNvSpPr>
          <p:nvPr/>
        </p:nvSpPr>
        <p:spPr bwMode="auto">
          <a:xfrm>
            <a:off x="4572000" y="968375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2" name="Line 22"/>
          <p:cNvSpPr>
            <a:spLocks noChangeShapeType="1"/>
          </p:cNvSpPr>
          <p:nvPr/>
        </p:nvSpPr>
        <p:spPr bwMode="auto">
          <a:xfrm flipV="1">
            <a:off x="914400" y="342900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3" name="Line 23"/>
          <p:cNvSpPr>
            <a:spLocks noChangeShapeType="1"/>
          </p:cNvSpPr>
          <p:nvPr/>
        </p:nvSpPr>
        <p:spPr bwMode="auto">
          <a:xfrm>
            <a:off x="609600" y="457200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4" name="Line 24"/>
          <p:cNvSpPr>
            <a:spLocks noChangeShapeType="1"/>
          </p:cNvSpPr>
          <p:nvPr/>
        </p:nvSpPr>
        <p:spPr bwMode="auto">
          <a:xfrm>
            <a:off x="36576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5" name="Line 25"/>
          <p:cNvSpPr>
            <a:spLocks noChangeShapeType="1"/>
          </p:cNvSpPr>
          <p:nvPr/>
        </p:nvSpPr>
        <p:spPr bwMode="auto">
          <a:xfrm>
            <a:off x="27432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6" name="Line 26"/>
          <p:cNvSpPr>
            <a:spLocks noChangeShapeType="1"/>
          </p:cNvSpPr>
          <p:nvPr/>
        </p:nvSpPr>
        <p:spPr bwMode="auto">
          <a:xfrm>
            <a:off x="45720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7" name="Line 27"/>
          <p:cNvSpPr>
            <a:spLocks noChangeShapeType="1"/>
          </p:cNvSpPr>
          <p:nvPr/>
        </p:nvSpPr>
        <p:spPr bwMode="auto">
          <a:xfrm>
            <a:off x="18288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8" name="Line 28"/>
          <p:cNvSpPr>
            <a:spLocks noChangeShapeType="1"/>
          </p:cNvSpPr>
          <p:nvPr/>
        </p:nvSpPr>
        <p:spPr bwMode="auto">
          <a:xfrm rot="-5400000">
            <a:off x="911225" y="3584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9" name="Line 29"/>
          <p:cNvSpPr>
            <a:spLocks noChangeShapeType="1"/>
          </p:cNvSpPr>
          <p:nvPr/>
        </p:nvSpPr>
        <p:spPr bwMode="auto">
          <a:xfrm rot="-5400000">
            <a:off x="911225" y="5413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870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464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1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527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2" name="Line 32"/>
          <p:cNvSpPr>
            <a:spLocks noChangeShapeType="1"/>
          </p:cNvSpPr>
          <p:nvPr/>
        </p:nvSpPr>
        <p:spPr bwMode="auto">
          <a:xfrm>
            <a:off x="941388" y="54864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73" name="Oval 33"/>
          <p:cNvSpPr>
            <a:spLocks noChangeAspect="1" noChangeArrowheads="1"/>
          </p:cNvSpPr>
          <p:nvPr/>
        </p:nvSpPr>
        <p:spPr bwMode="auto">
          <a:xfrm>
            <a:off x="1773238" y="54387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4" name="Oval 34"/>
          <p:cNvSpPr>
            <a:spLocks noChangeAspect="1" noChangeArrowheads="1"/>
          </p:cNvSpPr>
          <p:nvPr/>
        </p:nvSpPr>
        <p:spPr bwMode="auto">
          <a:xfrm>
            <a:off x="4541838" y="36195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5" name="Line 35"/>
          <p:cNvSpPr>
            <a:spLocks noChangeShapeType="1"/>
          </p:cNvSpPr>
          <p:nvPr/>
        </p:nvSpPr>
        <p:spPr bwMode="auto">
          <a:xfrm>
            <a:off x="990600" y="3657600"/>
            <a:ext cx="8509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76" name="Line 36"/>
          <p:cNvSpPr>
            <a:spLocks noChangeShapeType="1"/>
          </p:cNvSpPr>
          <p:nvPr/>
        </p:nvSpPr>
        <p:spPr bwMode="auto">
          <a:xfrm>
            <a:off x="2743200" y="3719513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77" name="Line 37"/>
          <p:cNvSpPr>
            <a:spLocks noChangeShapeType="1"/>
          </p:cNvSpPr>
          <p:nvPr/>
        </p:nvSpPr>
        <p:spPr bwMode="auto">
          <a:xfrm>
            <a:off x="4572000" y="3711575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78" name="Line 38"/>
          <p:cNvSpPr>
            <a:spLocks noChangeShapeType="1"/>
          </p:cNvSpPr>
          <p:nvPr/>
        </p:nvSpPr>
        <p:spPr bwMode="auto">
          <a:xfrm>
            <a:off x="1854200" y="36560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79" name="Oval 39"/>
          <p:cNvSpPr>
            <a:spLocks noChangeAspect="1" noChangeArrowheads="1"/>
          </p:cNvSpPr>
          <p:nvPr/>
        </p:nvSpPr>
        <p:spPr bwMode="auto">
          <a:xfrm>
            <a:off x="2695575" y="36099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0" name="Line 40"/>
          <p:cNvSpPr>
            <a:spLocks noChangeShapeType="1"/>
          </p:cNvSpPr>
          <p:nvPr/>
        </p:nvSpPr>
        <p:spPr bwMode="auto">
          <a:xfrm>
            <a:off x="2778125" y="54927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1" name="Oval 41"/>
          <p:cNvSpPr>
            <a:spLocks noChangeAspect="1" noChangeArrowheads="1"/>
          </p:cNvSpPr>
          <p:nvPr/>
        </p:nvSpPr>
        <p:spPr bwMode="auto">
          <a:xfrm>
            <a:off x="3609975" y="54387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2" name="Line 42"/>
          <p:cNvSpPr>
            <a:spLocks noChangeShapeType="1"/>
          </p:cNvSpPr>
          <p:nvPr/>
        </p:nvSpPr>
        <p:spPr bwMode="auto">
          <a:xfrm>
            <a:off x="3692525" y="36560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3" name="Line 43"/>
          <p:cNvSpPr>
            <a:spLocks noChangeShapeType="1"/>
          </p:cNvSpPr>
          <p:nvPr/>
        </p:nvSpPr>
        <p:spPr bwMode="auto">
          <a:xfrm>
            <a:off x="2797175" y="365760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4" name="Line 44"/>
          <p:cNvSpPr>
            <a:spLocks noChangeShapeType="1"/>
          </p:cNvSpPr>
          <p:nvPr/>
        </p:nvSpPr>
        <p:spPr bwMode="auto">
          <a:xfrm>
            <a:off x="1882775" y="548640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5" name="Line 45"/>
          <p:cNvSpPr>
            <a:spLocks noChangeShapeType="1"/>
          </p:cNvSpPr>
          <p:nvPr/>
        </p:nvSpPr>
        <p:spPr bwMode="auto">
          <a:xfrm>
            <a:off x="1828800" y="37195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6" name="Line 46"/>
          <p:cNvSpPr>
            <a:spLocks noChangeShapeType="1"/>
          </p:cNvSpPr>
          <p:nvPr/>
        </p:nvSpPr>
        <p:spPr bwMode="auto">
          <a:xfrm>
            <a:off x="3657600" y="37195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887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905000"/>
            <a:ext cx="390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8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905000"/>
            <a:ext cx="4143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9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648200"/>
            <a:ext cx="401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90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91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4648200"/>
            <a:ext cx="390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92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648200"/>
            <a:ext cx="4143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93" name="Oval 53"/>
          <p:cNvSpPr>
            <a:spLocks noChangeAspect="1" noChangeArrowheads="1"/>
          </p:cNvSpPr>
          <p:nvPr/>
        </p:nvSpPr>
        <p:spPr bwMode="auto">
          <a:xfrm>
            <a:off x="3619500" y="36195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4" name="Oval 54"/>
          <p:cNvSpPr>
            <a:spLocks noChangeAspect="1" noChangeArrowheads="1"/>
          </p:cNvSpPr>
          <p:nvPr/>
        </p:nvSpPr>
        <p:spPr bwMode="auto">
          <a:xfrm>
            <a:off x="2714625" y="5456238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5" name="Oval 55"/>
          <p:cNvSpPr>
            <a:spLocks noChangeAspect="1" noChangeArrowheads="1"/>
          </p:cNvSpPr>
          <p:nvPr/>
        </p:nvSpPr>
        <p:spPr bwMode="auto">
          <a:xfrm>
            <a:off x="1790700" y="36195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6" name="Oval 56"/>
          <p:cNvSpPr>
            <a:spLocks noChangeAspect="1" noChangeArrowheads="1"/>
          </p:cNvSpPr>
          <p:nvPr/>
        </p:nvSpPr>
        <p:spPr bwMode="auto">
          <a:xfrm>
            <a:off x="876300" y="270510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7" name="Oval 57"/>
          <p:cNvSpPr>
            <a:spLocks noChangeAspect="1" noChangeArrowheads="1"/>
          </p:cNvSpPr>
          <p:nvPr/>
        </p:nvSpPr>
        <p:spPr bwMode="auto">
          <a:xfrm>
            <a:off x="876300" y="5446713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1898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7788"/>
            <a:ext cx="11731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99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195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00" name="Line 60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1" name="Line 61"/>
          <p:cNvSpPr>
            <a:spLocks noChangeShapeType="1"/>
          </p:cNvSpPr>
          <p:nvPr/>
        </p:nvSpPr>
        <p:spPr bwMode="auto">
          <a:xfrm flipV="1">
            <a:off x="5486400" y="0"/>
            <a:ext cx="0" cy="3124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902" name="Picture 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6535738"/>
            <a:ext cx="33940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03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650"/>
            <a:ext cx="4365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04" name="Picture 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244850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1905" name="Group 65"/>
          <p:cNvGrpSpPr>
            <a:grpSpLocks/>
          </p:cNvGrpSpPr>
          <p:nvPr/>
        </p:nvGrpSpPr>
        <p:grpSpPr bwMode="auto">
          <a:xfrm>
            <a:off x="6019800" y="573088"/>
            <a:ext cx="1966913" cy="2398712"/>
            <a:chOff x="3792" y="361"/>
            <a:chExt cx="1239" cy="1511"/>
          </a:xfrm>
        </p:grpSpPr>
        <p:pic>
          <p:nvPicPr>
            <p:cNvPr id="931906" name="Picture 6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506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907" name="Picture 6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1658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908" name="Picture 6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" y="489"/>
              <a:ext cx="2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909" name="Picture 6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1641"/>
              <a:ext cx="2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1910" name="Rectangle 70"/>
            <p:cNvSpPr>
              <a:spLocks noChangeArrowheads="1"/>
            </p:cNvSpPr>
            <p:nvPr/>
          </p:nvSpPr>
          <p:spPr bwMode="auto">
            <a:xfrm>
              <a:off x="4119" y="384"/>
              <a:ext cx="912" cy="14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1911" name="Picture 7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61"/>
              <a:ext cx="27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31925" name="Picture 8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0"/>
            <a:ext cx="9858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13" name="Picture 7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6096000"/>
            <a:ext cx="70532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14" name="Line 74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1915" name="Group 75"/>
          <p:cNvGrpSpPr>
            <a:grpSpLocks/>
          </p:cNvGrpSpPr>
          <p:nvPr/>
        </p:nvGrpSpPr>
        <p:grpSpPr bwMode="auto">
          <a:xfrm>
            <a:off x="6022975" y="3316288"/>
            <a:ext cx="1963738" cy="2398712"/>
            <a:chOff x="3794" y="2089"/>
            <a:chExt cx="1237" cy="1511"/>
          </a:xfrm>
        </p:grpSpPr>
        <p:sp>
          <p:nvSpPr>
            <p:cNvPr id="931916" name="Rectangle 76"/>
            <p:cNvSpPr>
              <a:spLocks noChangeArrowheads="1"/>
            </p:cNvSpPr>
            <p:nvPr/>
          </p:nvSpPr>
          <p:spPr bwMode="auto">
            <a:xfrm>
              <a:off x="4119" y="2112"/>
              <a:ext cx="912" cy="14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1917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2234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918" name="Picture 7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3385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919" name="Picture 7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216"/>
              <a:ext cx="2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920" name="Picture 8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3374"/>
              <a:ext cx="2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921" name="Picture 8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2089"/>
              <a:ext cx="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31922" name="Line 82"/>
          <p:cNvSpPr>
            <a:spLocks noChangeShapeType="1"/>
          </p:cNvSpPr>
          <p:nvPr/>
        </p:nvSpPr>
        <p:spPr bwMode="auto">
          <a:xfrm flipV="1">
            <a:off x="5486400" y="3124200"/>
            <a:ext cx="0" cy="2819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3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4" name="Rectangle 8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3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3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3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3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3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3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3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3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2" grpId="0" animBg="1"/>
      <p:bldP spid="931863" grpId="0" animBg="1"/>
      <p:bldP spid="931864" grpId="0" animBg="1"/>
      <p:bldP spid="931865" grpId="0" animBg="1"/>
      <p:bldP spid="931866" grpId="0" animBg="1"/>
      <p:bldP spid="931867" grpId="0" animBg="1"/>
      <p:bldP spid="931868" grpId="0" animBg="1"/>
      <p:bldP spid="931869" grpId="0" animBg="1"/>
      <p:bldP spid="931872" grpId="0" animBg="1"/>
      <p:bldP spid="931873" grpId="0" animBg="1"/>
      <p:bldP spid="931874" grpId="0" animBg="1"/>
      <p:bldP spid="931875" grpId="0" animBg="1"/>
      <p:bldP spid="931876" grpId="0" animBg="1"/>
      <p:bldP spid="931877" grpId="0" animBg="1"/>
      <p:bldP spid="931878" grpId="0" animBg="1"/>
      <p:bldP spid="931879" grpId="0" animBg="1"/>
      <p:bldP spid="931880" grpId="0" animBg="1"/>
      <p:bldP spid="931881" grpId="0" animBg="1"/>
      <p:bldP spid="931882" grpId="0" animBg="1"/>
      <p:bldP spid="931883" grpId="0" animBg="1"/>
      <p:bldP spid="931884" grpId="0" animBg="1"/>
      <p:bldP spid="931885" grpId="0" animBg="1"/>
      <p:bldP spid="931886" grpId="0" animBg="1"/>
      <p:bldP spid="931893" grpId="0" animBg="1"/>
      <p:bldP spid="931894" grpId="0" animBg="1"/>
      <p:bldP spid="931895" grpId="0" animBg="1"/>
      <p:bldP spid="931897" grpId="0" animBg="1"/>
      <p:bldP spid="931900" grpId="0" animBg="1"/>
      <p:bldP spid="931901" grpId="0" animBg="1"/>
      <p:bldP spid="931914" grpId="0" animBg="1"/>
      <p:bldP spid="9319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D623-0B87-4D67-8CDF-D4CCA595C51F}" type="slidenum">
              <a:rPr lang="en-US"/>
              <a:pPr/>
              <a:t>43</a:t>
            </a:fld>
            <a:endParaRPr lang="en-US"/>
          </a:p>
        </p:txBody>
      </p:sp>
      <p:sp>
        <p:nvSpPr>
          <p:cNvPr id="932881" name="Line 17"/>
          <p:cNvSpPr>
            <a:spLocks noChangeShapeType="1"/>
          </p:cNvSpPr>
          <p:nvPr/>
        </p:nvSpPr>
        <p:spPr bwMode="auto">
          <a:xfrm>
            <a:off x="990600" y="914400"/>
            <a:ext cx="8509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82" name="Line 18"/>
          <p:cNvSpPr>
            <a:spLocks noChangeShapeType="1"/>
          </p:cNvSpPr>
          <p:nvPr/>
        </p:nvSpPr>
        <p:spPr bwMode="auto">
          <a:xfrm>
            <a:off x="2743200" y="976313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83" name="Line 19"/>
          <p:cNvSpPr>
            <a:spLocks noChangeShapeType="1"/>
          </p:cNvSpPr>
          <p:nvPr/>
        </p:nvSpPr>
        <p:spPr bwMode="auto">
          <a:xfrm>
            <a:off x="4572000" y="968375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89" name="Line 25"/>
          <p:cNvSpPr>
            <a:spLocks noChangeShapeType="1"/>
          </p:cNvSpPr>
          <p:nvPr/>
        </p:nvSpPr>
        <p:spPr bwMode="auto">
          <a:xfrm>
            <a:off x="2797175" y="91440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91" name="Line 27"/>
          <p:cNvSpPr>
            <a:spLocks noChangeShapeType="1"/>
          </p:cNvSpPr>
          <p:nvPr/>
        </p:nvSpPr>
        <p:spPr bwMode="auto">
          <a:xfrm>
            <a:off x="1828800" y="9763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92" name="Line 28"/>
          <p:cNvSpPr>
            <a:spLocks noChangeShapeType="1"/>
          </p:cNvSpPr>
          <p:nvPr/>
        </p:nvSpPr>
        <p:spPr bwMode="auto">
          <a:xfrm>
            <a:off x="3657600" y="9763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26" name="Line 62"/>
          <p:cNvSpPr>
            <a:spLocks noChangeShapeType="1"/>
          </p:cNvSpPr>
          <p:nvPr/>
        </p:nvSpPr>
        <p:spPr bwMode="auto">
          <a:xfrm>
            <a:off x="27432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27" name="Line 63"/>
          <p:cNvSpPr>
            <a:spLocks noChangeShapeType="1"/>
          </p:cNvSpPr>
          <p:nvPr/>
        </p:nvSpPr>
        <p:spPr bwMode="auto">
          <a:xfrm>
            <a:off x="4572000" y="3671888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29" name="Line 65"/>
          <p:cNvSpPr>
            <a:spLocks noChangeShapeType="1"/>
          </p:cNvSpPr>
          <p:nvPr/>
        </p:nvSpPr>
        <p:spPr bwMode="auto">
          <a:xfrm>
            <a:off x="18288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30" name="Line 66"/>
          <p:cNvSpPr>
            <a:spLocks noChangeShapeType="1"/>
          </p:cNvSpPr>
          <p:nvPr/>
        </p:nvSpPr>
        <p:spPr bwMode="auto">
          <a:xfrm>
            <a:off x="36576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38" name="Line 74"/>
          <p:cNvSpPr>
            <a:spLocks noChangeShapeType="1"/>
          </p:cNvSpPr>
          <p:nvPr/>
        </p:nvSpPr>
        <p:spPr bwMode="auto">
          <a:xfrm>
            <a:off x="13716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39" name="Line 75"/>
          <p:cNvSpPr>
            <a:spLocks noChangeShapeType="1"/>
          </p:cNvSpPr>
          <p:nvPr/>
        </p:nvSpPr>
        <p:spPr bwMode="auto">
          <a:xfrm>
            <a:off x="22860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40" name="Line 76"/>
          <p:cNvSpPr>
            <a:spLocks noChangeShapeType="1"/>
          </p:cNvSpPr>
          <p:nvPr/>
        </p:nvSpPr>
        <p:spPr bwMode="auto">
          <a:xfrm>
            <a:off x="32004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41" name="Line 77"/>
          <p:cNvSpPr>
            <a:spLocks noChangeShapeType="1"/>
          </p:cNvSpPr>
          <p:nvPr/>
        </p:nvSpPr>
        <p:spPr bwMode="auto">
          <a:xfrm>
            <a:off x="4114800" y="3673475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68" name="Rectangle 104"/>
          <p:cNvSpPr>
            <a:spLocks noChangeArrowheads="1"/>
          </p:cNvSpPr>
          <p:nvPr/>
        </p:nvSpPr>
        <p:spPr bwMode="auto">
          <a:xfrm>
            <a:off x="5197475" y="6049963"/>
            <a:ext cx="2574925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67" name="Rectangle 3"/>
          <p:cNvSpPr>
            <a:spLocks noChangeArrowheads="1"/>
          </p:cNvSpPr>
          <p:nvPr/>
        </p:nvSpPr>
        <p:spPr bwMode="auto">
          <a:xfrm>
            <a:off x="6538913" y="609600"/>
            <a:ext cx="1447800" cy="2362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68" name="Line 4"/>
          <p:cNvSpPr>
            <a:spLocks noChangeShapeType="1"/>
          </p:cNvSpPr>
          <p:nvPr/>
        </p:nvSpPr>
        <p:spPr bwMode="auto">
          <a:xfrm flipV="1">
            <a:off x="914400" y="68580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69" name="Line 5"/>
          <p:cNvSpPr>
            <a:spLocks noChangeShapeType="1"/>
          </p:cNvSpPr>
          <p:nvPr/>
        </p:nvSpPr>
        <p:spPr bwMode="auto">
          <a:xfrm>
            <a:off x="609600" y="182880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70" name="Line 6"/>
          <p:cNvSpPr>
            <a:spLocks noChangeShapeType="1"/>
          </p:cNvSpPr>
          <p:nvPr/>
        </p:nvSpPr>
        <p:spPr bwMode="auto">
          <a:xfrm>
            <a:off x="36576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71" name="Line 7"/>
          <p:cNvSpPr>
            <a:spLocks noChangeShapeType="1"/>
          </p:cNvSpPr>
          <p:nvPr/>
        </p:nvSpPr>
        <p:spPr bwMode="auto">
          <a:xfrm>
            <a:off x="27432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72" name="Line 8"/>
          <p:cNvSpPr>
            <a:spLocks noChangeShapeType="1"/>
          </p:cNvSpPr>
          <p:nvPr/>
        </p:nvSpPr>
        <p:spPr bwMode="auto">
          <a:xfrm>
            <a:off x="45720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73" name="Line 9"/>
          <p:cNvSpPr>
            <a:spLocks noChangeShapeType="1"/>
          </p:cNvSpPr>
          <p:nvPr/>
        </p:nvSpPr>
        <p:spPr bwMode="auto">
          <a:xfrm>
            <a:off x="18288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74" name="Line 10"/>
          <p:cNvSpPr>
            <a:spLocks noChangeShapeType="1"/>
          </p:cNvSpPr>
          <p:nvPr/>
        </p:nvSpPr>
        <p:spPr bwMode="auto">
          <a:xfrm rot="-5400000">
            <a:off x="911225" y="841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75" name="Line 11"/>
          <p:cNvSpPr>
            <a:spLocks noChangeShapeType="1"/>
          </p:cNvSpPr>
          <p:nvPr/>
        </p:nvSpPr>
        <p:spPr bwMode="auto">
          <a:xfrm rot="-5400000">
            <a:off x="911225" y="2670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2876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32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77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207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878" name="Line 14"/>
          <p:cNvSpPr>
            <a:spLocks noChangeShapeType="1"/>
          </p:cNvSpPr>
          <p:nvPr/>
        </p:nvSpPr>
        <p:spPr bwMode="auto">
          <a:xfrm>
            <a:off x="941388" y="27432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79" name="Oval 15"/>
          <p:cNvSpPr>
            <a:spLocks noChangeAspect="1" noChangeArrowheads="1"/>
          </p:cNvSpPr>
          <p:nvPr/>
        </p:nvSpPr>
        <p:spPr bwMode="auto">
          <a:xfrm>
            <a:off x="1773238" y="26955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80" name="Oval 16"/>
          <p:cNvSpPr>
            <a:spLocks noChangeAspect="1" noChangeArrowheads="1"/>
          </p:cNvSpPr>
          <p:nvPr/>
        </p:nvSpPr>
        <p:spPr bwMode="auto">
          <a:xfrm>
            <a:off x="4541838" y="8763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84" name="Line 20"/>
          <p:cNvSpPr>
            <a:spLocks noChangeShapeType="1"/>
          </p:cNvSpPr>
          <p:nvPr/>
        </p:nvSpPr>
        <p:spPr bwMode="auto">
          <a:xfrm>
            <a:off x="1854200" y="9128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85" name="Oval 21"/>
          <p:cNvSpPr>
            <a:spLocks noChangeAspect="1" noChangeArrowheads="1"/>
          </p:cNvSpPr>
          <p:nvPr/>
        </p:nvSpPr>
        <p:spPr bwMode="auto">
          <a:xfrm>
            <a:off x="2695575" y="8667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86" name="Line 22"/>
          <p:cNvSpPr>
            <a:spLocks noChangeShapeType="1"/>
          </p:cNvSpPr>
          <p:nvPr/>
        </p:nvSpPr>
        <p:spPr bwMode="auto">
          <a:xfrm>
            <a:off x="2778125" y="27495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87" name="Oval 23"/>
          <p:cNvSpPr>
            <a:spLocks noChangeAspect="1" noChangeArrowheads="1"/>
          </p:cNvSpPr>
          <p:nvPr/>
        </p:nvSpPr>
        <p:spPr bwMode="auto">
          <a:xfrm>
            <a:off x="3609975" y="26955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88" name="Line 24"/>
          <p:cNvSpPr>
            <a:spLocks noChangeShapeType="1"/>
          </p:cNvSpPr>
          <p:nvPr/>
        </p:nvSpPr>
        <p:spPr bwMode="auto">
          <a:xfrm>
            <a:off x="3692525" y="9128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90" name="Line 26"/>
          <p:cNvSpPr>
            <a:spLocks noChangeShapeType="1"/>
          </p:cNvSpPr>
          <p:nvPr/>
        </p:nvSpPr>
        <p:spPr bwMode="auto">
          <a:xfrm>
            <a:off x="1882775" y="274320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2893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894" name="Oval 30"/>
          <p:cNvSpPr>
            <a:spLocks noChangeAspect="1" noChangeArrowheads="1"/>
          </p:cNvSpPr>
          <p:nvPr/>
        </p:nvSpPr>
        <p:spPr bwMode="auto">
          <a:xfrm>
            <a:off x="3619500" y="8763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95" name="Oval 31"/>
          <p:cNvSpPr>
            <a:spLocks noChangeAspect="1" noChangeArrowheads="1"/>
          </p:cNvSpPr>
          <p:nvPr/>
        </p:nvSpPr>
        <p:spPr bwMode="auto">
          <a:xfrm>
            <a:off x="2714625" y="2713038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96" name="Oval 32"/>
          <p:cNvSpPr>
            <a:spLocks noChangeAspect="1" noChangeArrowheads="1"/>
          </p:cNvSpPr>
          <p:nvPr/>
        </p:nvSpPr>
        <p:spPr bwMode="auto">
          <a:xfrm>
            <a:off x="1790700" y="8763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97" name="Oval 33"/>
          <p:cNvSpPr>
            <a:spLocks noChangeAspect="1" noChangeArrowheads="1"/>
          </p:cNvSpPr>
          <p:nvPr/>
        </p:nvSpPr>
        <p:spPr bwMode="auto">
          <a:xfrm>
            <a:off x="876300" y="2703513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2898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7788"/>
            <a:ext cx="11731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99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195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900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032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901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630488"/>
            <a:ext cx="3492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902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774700"/>
            <a:ext cx="4302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903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2613025"/>
            <a:ext cx="4302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904" name="Line 40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05" name="Line 41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2906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501650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907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573088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908" name="Line 44"/>
          <p:cNvSpPr>
            <a:spLocks noChangeShapeType="1"/>
          </p:cNvSpPr>
          <p:nvPr/>
        </p:nvSpPr>
        <p:spPr bwMode="auto">
          <a:xfrm>
            <a:off x="1371600" y="17589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09" name="Line 45"/>
          <p:cNvSpPr>
            <a:spLocks noChangeShapeType="1"/>
          </p:cNvSpPr>
          <p:nvPr/>
        </p:nvSpPr>
        <p:spPr bwMode="auto">
          <a:xfrm>
            <a:off x="2286000" y="17589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10" name="Line 46"/>
          <p:cNvSpPr>
            <a:spLocks noChangeShapeType="1"/>
          </p:cNvSpPr>
          <p:nvPr/>
        </p:nvSpPr>
        <p:spPr bwMode="auto">
          <a:xfrm>
            <a:off x="3200400" y="17589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11" name="Line 47"/>
          <p:cNvSpPr>
            <a:spLocks noChangeShapeType="1"/>
          </p:cNvSpPr>
          <p:nvPr/>
        </p:nvSpPr>
        <p:spPr bwMode="auto">
          <a:xfrm>
            <a:off x="4114800" y="17589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12" name="Line 48"/>
          <p:cNvSpPr>
            <a:spLocks noChangeShapeType="1"/>
          </p:cNvSpPr>
          <p:nvPr/>
        </p:nvSpPr>
        <p:spPr bwMode="auto">
          <a:xfrm flipV="1">
            <a:off x="914400" y="3389313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13" name="Line 49"/>
          <p:cNvSpPr>
            <a:spLocks noChangeShapeType="1"/>
          </p:cNvSpPr>
          <p:nvPr/>
        </p:nvSpPr>
        <p:spPr bwMode="auto">
          <a:xfrm>
            <a:off x="609600" y="4532313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14" name="Line 50"/>
          <p:cNvSpPr>
            <a:spLocks noChangeShapeType="1"/>
          </p:cNvSpPr>
          <p:nvPr/>
        </p:nvSpPr>
        <p:spPr bwMode="auto">
          <a:xfrm>
            <a:off x="3657600" y="4456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15" name="Line 51"/>
          <p:cNvSpPr>
            <a:spLocks noChangeShapeType="1"/>
          </p:cNvSpPr>
          <p:nvPr/>
        </p:nvSpPr>
        <p:spPr bwMode="auto">
          <a:xfrm>
            <a:off x="2743200" y="4456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16" name="Line 52"/>
          <p:cNvSpPr>
            <a:spLocks noChangeShapeType="1"/>
          </p:cNvSpPr>
          <p:nvPr/>
        </p:nvSpPr>
        <p:spPr bwMode="auto">
          <a:xfrm>
            <a:off x="4572000" y="4456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17" name="Line 53"/>
          <p:cNvSpPr>
            <a:spLocks noChangeShapeType="1"/>
          </p:cNvSpPr>
          <p:nvPr/>
        </p:nvSpPr>
        <p:spPr bwMode="auto">
          <a:xfrm>
            <a:off x="1828800" y="445611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18" name="Line 54"/>
          <p:cNvSpPr>
            <a:spLocks noChangeShapeType="1"/>
          </p:cNvSpPr>
          <p:nvPr/>
        </p:nvSpPr>
        <p:spPr bwMode="auto">
          <a:xfrm rot="-5400000">
            <a:off x="911225" y="3544888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19" name="Line 55"/>
          <p:cNvSpPr>
            <a:spLocks noChangeShapeType="1"/>
          </p:cNvSpPr>
          <p:nvPr/>
        </p:nvSpPr>
        <p:spPr bwMode="auto">
          <a:xfrm rot="-5400000">
            <a:off x="911225" y="5373688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2920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6788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921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5588"/>
            <a:ext cx="3492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922" name="Line 58"/>
          <p:cNvSpPr>
            <a:spLocks noChangeShapeType="1"/>
          </p:cNvSpPr>
          <p:nvPr/>
        </p:nvSpPr>
        <p:spPr bwMode="auto">
          <a:xfrm>
            <a:off x="941388" y="5446713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23" name="Oval 59"/>
          <p:cNvSpPr>
            <a:spLocks noChangeAspect="1" noChangeArrowheads="1"/>
          </p:cNvSpPr>
          <p:nvPr/>
        </p:nvSpPr>
        <p:spPr bwMode="auto">
          <a:xfrm>
            <a:off x="1323975" y="5418138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24" name="Oval 60"/>
          <p:cNvSpPr>
            <a:spLocks noChangeAspect="1" noChangeArrowheads="1"/>
          </p:cNvSpPr>
          <p:nvPr/>
        </p:nvSpPr>
        <p:spPr bwMode="auto">
          <a:xfrm>
            <a:off x="4541838" y="3579813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25" name="Line 61"/>
          <p:cNvSpPr>
            <a:spLocks noChangeShapeType="1"/>
          </p:cNvSpPr>
          <p:nvPr/>
        </p:nvSpPr>
        <p:spPr bwMode="auto">
          <a:xfrm>
            <a:off x="990600" y="3617913"/>
            <a:ext cx="37465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28" name="Line 64"/>
          <p:cNvSpPr>
            <a:spLocks noChangeShapeType="1"/>
          </p:cNvSpPr>
          <p:nvPr/>
        </p:nvSpPr>
        <p:spPr bwMode="auto">
          <a:xfrm>
            <a:off x="1443038" y="5446713"/>
            <a:ext cx="338137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2931" name="Picture 6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08513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932" name="Oval 68"/>
          <p:cNvSpPr>
            <a:spLocks noChangeAspect="1" noChangeArrowheads="1"/>
          </p:cNvSpPr>
          <p:nvPr/>
        </p:nvSpPr>
        <p:spPr bwMode="auto">
          <a:xfrm>
            <a:off x="1333500" y="3579813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33" name="Oval 69"/>
          <p:cNvSpPr>
            <a:spLocks noChangeAspect="1" noChangeArrowheads="1"/>
          </p:cNvSpPr>
          <p:nvPr/>
        </p:nvSpPr>
        <p:spPr bwMode="auto">
          <a:xfrm>
            <a:off x="876300" y="5418138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34" name="Line 70"/>
          <p:cNvSpPr>
            <a:spLocks noChangeShapeType="1"/>
          </p:cNvSpPr>
          <p:nvPr/>
        </p:nvSpPr>
        <p:spPr bwMode="auto">
          <a:xfrm>
            <a:off x="1371600" y="44624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35" name="Line 71"/>
          <p:cNvSpPr>
            <a:spLocks noChangeShapeType="1"/>
          </p:cNvSpPr>
          <p:nvPr/>
        </p:nvSpPr>
        <p:spPr bwMode="auto">
          <a:xfrm>
            <a:off x="2286000" y="44624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36" name="Line 72"/>
          <p:cNvSpPr>
            <a:spLocks noChangeShapeType="1"/>
          </p:cNvSpPr>
          <p:nvPr/>
        </p:nvSpPr>
        <p:spPr bwMode="auto">
          <a:xfrm>
            <a:off x="3200400" y="44624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37" name="Line 73"/>
          <p:cNvSpPr>
            <a:spLocks noChangeShapeType="1"/>
          </p:cNvSpPr>
          <p:nvPr/>
        </p:nvSpPr>
        <p:spPr bwMode="auto">
          <a:xfrm>
            <a:off x="4114800" y="44624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42" name="Line 78"/>
          <p:cNvSpPr>
            <a:spLocks noChangeShapeType="1"/>
          </p:cNvSpPr>
          <p:nvPr/>
        </p:nvSpPr>
        <p:spPr bwMode="auto">
          <a:xfrm>
            <a:off x="1398588" y="360997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43" name="Oval 79"/>
          <p:cNvSpPr>
            <a:spLocks noChangeAspect="1" noChangeArrowheads="1"/>
          </p:cNvSpPr>
          <p:nvPr/>
        </p:nvSpPr>
        <p:spPr bwMode="auto">
          <a:xfrm>
            <a:off x="1781175" y="3579813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44" name="Line 80"/>
          <p:cNvSpPr>
            <a:spLocks noChangeShapeType="1"/>
          </p:cNvSpPr>
          <p:nvPr/>
        </p:nvSpPr>
        <p:spPr bwMode="auto">
          <a:xfrm>
            <a:off x="1863725" y="545782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45" name="Oval 81"/>
          <p:cNvSpPr>
            <a:spLocks noChangeAspect="1" noChangeArrowheads="1"/>
          </p:cNvSpPr>
          <p:nvPr/>
        </p:nvSpPr>
        <p:spPr bwMode="auto">
          <a:xfrm>
            <a:off x="2238375" y="5418138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46" name="Oval 82"/>
          <p:cNvSpPr>
            <a:spLocks noChangeAspect="1" noChangeArrowheads="1"/>
          </p:cNvSpPr>
          <p:nvPr/>
        </p:nvSpPr>
        <p:spPr bwMode="auto">
          <a:xfrm>
            <a:off x="1800225" y="54181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47" name="Oval 83"/>
          <p:cNvSpPr>
            <a:spLocks noChangeAspect="1" noChangeArrowheads="1"/>
          </p:cNvSpPr>
          <p:nvPr/>
        </p:nvSpPr>
        <p:spPr bwMode="auto">
          <a:xfrm>
            <a:off x="2247900" y="358298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48" name="Line 84"/>
          <p:cNvSpPr>
            <a:spLocks noChangeShapeType="1"/>
          </p:cNvSpPr>
          <p:nvPr/>
        </p:nvSpPr>
        <p:spPr bwMode="auto">
          <a:xfrm>
            <a:off x="2320925" y="360997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49" name="Oval 85"/>
          <p:cNvSpPr>
            <a:spLocks noChangeAspect="1" noChangeArrowheads="1"/>
          </p:cNvSpPr>
          <p:nvPr/>
        </p:nvSpPr>
        <p:spPr bwMode="auto">
          <a:xfrm>
            <a:off x="2695575" y="3579813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50" name="Line 86"/>
          <p:cNvSpPr>
            <a:spLocks noChangeShapeType="1"/>
          </p:cNvSpPr>
          <p:nvPr/>
        </p:nvSpPr>
        <p:spPr bwMode="auto">
          <a:xfrm>
            <a:off x="1900238" y="3619500"/>
            <a:ext cx="3286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51" name="Line 87"/>
          <p:cNvSpPr>
            <a:spLocks noChangeShapeType="1"/>
          </p:cNvSpPr>
          <p:nvPr/>
        </p:nvSpPr>
        <p:spPr bwMode="auto">
          <a:xfrm>
            <a:off x="2768600" y="545782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52" name="Oval 88"/>
          <p:cNvSpPr>
            <a:spLocks noChangeAspect="1" noChangeArrowheads="1"/>
          </p:cNvSpPr>
          <p:nvPr/>
        </p:nvSpPr>
        <p:spPr bwMode="auto">
          <a:xfrm>
            <a:off x="3152775" y="5418138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53" name="Oval 89"/>
          <p:cNvSpPr>
            <a:spLocks noChangeAspect="1" noChangeArrowheads="1"/>
          </p:cNvSpPr>
          <p:nvPr/>
        </p:nvSpPr>
        <p:spPr bwMode="auto">
          <a:xfrm>
            <a:off x="2714625" y="54181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54" name="Oval 90"/>
          <p:cNvSpPr>
            <a:spLocks noChangeAspect="1" noChangeArrowheads="1"/>
          </p:cNvSpPr>
          <p:nvPr/>
        </p:nvSpPr>
        <p:spPr bwMode="auto">
          <a:xfrm>
            <a:off x="3162300" y="358298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55" name="Line 91"/>
          <p:cNvSpPr>
            <a:spLocks noChangeShapeType="1"/>
          </p:cNvSpPr>
          <p:nvPr/>
        </p:nvSpPr>
        <p:spPr bwMode="auto">
          <a:xfrm>
            <a:off x="3235325" y="360997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56" name="Oval 92"/>
          <p:cNvSpPr>
            <a:spLocks noChangeAspect="1" noChangeArrowheads="1"/>
          </p:cNvSpPr>
          <p:nvPr/>
        </p:nvSpPr>
        <p:spPr bwMode="auto">
          <a:xfrm>
            <a:off x="3609975" y="3579813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57" name="Line 93"/>
          <p:cNvSpPr>
            <a:spLocks noChangeShapeType="1"/>
          </p:cNvSpPr>
          <p:nvPr/>
        </p:nvSpPr>
        <p:spPr bwMode="auto">
          <a:xfrm>
            <a:off x="3683000" y="5457825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58" name="Oval 94"/>
          <p:cNvSpPr>
            <a:spLocks noChangeAspect="1" noChangeArrowheads="1"/>
          </p:cNvSpPr>
          <p:nvPr/>
        </p:nvSpPr>
        <p:spPr bwMode="auto">
          <a:xfrm>
            <a:off x="4067175" y="5418138"/>
            <a:ext cx="63500" cy="635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59" name="Oval 95"/>
          <p:cNvSpPr>
            <a:spLocks noChangeAspect="1" noChangeArrowheads="1"/>
          </p:cNvSpPr>
          <p:nvPr/>
        </p:nvSpPr>
        <p:spPr bwMode="auto">
          <a:xfrm>
            <a:off x="3629025" y="5418138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60" name="Oval 96"/>
          <p:cNvSpPr>
            <a:spLocks noChangeAspect="1" noChangeArrowheads="1"/>
          </p:cNvSpPr>
          <p:nvPr/>
        </p:nvSpPr>
        <p:spPr bwMode="auto">
          <a:xfrm>
            <a:off x="4084638" y="3581400"/>
            <a:ext cx="63500" cy="635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61" name="Line 97"/>
          <p:cNvSpPr>
            <a:spLocks noChangeShapeType="1"/>
          </p:cNvSpPr>
          <p:nvPr/>
        </p:nvSpPr>
        <p:spPr bwMode="auto">
          <a:xfrm>
            <a:off x="4157663" y="3608388"/>
            <a:ext cx="3746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2988" name="Picture 1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6096000"/>
            <a:ext cx="37163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2962" name="Line 98"/>
          <p:cNvSpPr>
            <a:spLocks noChangeShapeType="1"/>
          </p:cNvSpPr>
          <p:nvPr/>
        </p:nvSpPr>
        <p:spPr bwMode="auto">
          <a:xfrm>
            <a:off x="2362200" y="5446713"/>
            <a:ext cx="338138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63" name="Line 99"/>
          <p:cNvSpPr>
            <a:spLocks noChangeShapeType="1"/>
          </p:cNvSpPr>
          <p:nvPr/>
        </p:nvSpPr>
        <p:spPr bwMode="auto">
          <a:xfrm>
            <a:off x="3271838" y="5446713"/>
            <a:ext cx="338137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64" name="Line 100"/>
          <p:cNvSpPr>
            <a:spLocks noChangeShapeType="1"/>
          </p:cNvSpPr>
          <p:nvPr/>
        </p:nvSpPr>
        <p:spPr bwMode="auto">
          <a:xfrm>
            <a:off x="2814638" y="3619500"/>
            <a:ext cx="3286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65" name="Line 101"/>
          <p:cNvSpPr>
            <a:spLocks noChangeShapeType="1"/>
          </p:cNvSpPr>
          <p:nvPr/>
        </p:nvSpPr>
        <p:spPr bwMode="auto">
          <a:xfrm>
            <a:off x="3729038" y="3619500"/>
            <a:ext cx="32861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2966" name="Picture 10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6089650"/>
            <a:ext cx="17367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987" name="Picture 1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343650"/>
            <a:ext cx="1366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2969" name="Rectangle 105"/>
          <p:cNvSpPr>
            <a:spLocks noChangeArrowheads="1"/>
          </p:cNvSpPr>
          <p:nvPr/>
        </p:nvSpPr>
        <p:spPr bwMode="auto">
          <a:xfrm>
            <a:off x="4037013" y="6042025"/>
            <a:ext cx="841375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70" name="Line 106"/>
          <p:cNvSpPr>
            <a:spLocks noChangeShapeType="1"/>
          </p:cNvSpPr>
          <p:nvPr/>
        </p:nvSpPr>
        <p:spPr bwMode="auto">
          <a:xfrm flipH="1" flipV="1">
            <a:off x="4902200" y="6215063"/>
            <a:ext cx="284163" cy="92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2972" name="Picture 10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222625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2973" name="Group 109"/>
          <p:cNvGrpSpPr>
            <a:grpSpLocks/>
          </p:cNvGrpSpPr>
          <p:nvPr/>
        </p:nvGrpSpPr>
        <p:grpSpPr bwMode="auto">
          <a:xfrm>
            <a:off x="6022975" y="3276600"/>
            <a:ext cx="1963738" cy="2398713"/>
            <a:chOff x="3794" y="2064"/>
            <a:chExt cx="1237" cy="1511"/>
          </a:xfrm>
        </p:grpSpPr>
        <p:sp>
          <p:nvSpPr>
            <p:cNvPr id="932974" name="Rectangle 110"/>
            <p:cNvSpPr>
              <a:spLocks noChangeArrowheads="1"/>
            </p:cNvSpPr>
            <p:nvPr/>
          </p:nvSpPr>
          <p:spPr bwMode="auto">
            <a:xfrm>
              <a:off x="4119" y="2087"/>
              <a:ext cx="912" cy="14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2975" name="Picture 1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2209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2976" name="Picture 1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3360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2977" name="Picture 1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191"/>
              <a:ext cx="2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2978" name="Picture 11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3349"/>
              <a:ext cx="2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2979" name="Picture 11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2064"/>
              <a:ext cx="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32989" name="Picture 1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08526"/>
            <a:ext cx="9858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2981" name="Line 117"/>
          <p:cNvSpPr>
            <a:spLocks noChangeShapeType="1"/>
          </p:cNvSpPr>
          <p:nvPr/>
        </p:nvSpPr>
        <p:spPr bwMode="auto">
          <a:xfrm flipV="1">
            <a:off x="5486400" y="0"/>
            <a:ext cx="0" cy="3124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82" name="Line 118"/>
          <p:cNvSpPr>
            <a:spLocks noChangeShapeType="1"/>
          </p:cNvSpPr>
          <p:nvPr/>
        </p:nvSpPr>
        <p:spPr bwMode="auto">
          <a:xfrm flipV="1">
            <a:off x="5486400" y="3124200"/>
            <a:ext cx="0" cy="2819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8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84" name="Rectangle 1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2986" name="Picture 1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6580188"/>
            <a:ext cx="14557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3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3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3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3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32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32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500"/>
                                        <p:tgtEl>
                                          <p:spTgt spid="93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926" grpId="0" animBg="1"/>
      <p:bldP spid="932927" grpId="0" animBg="1"/>
      <p:bldP spid="932929" grpId="0" animBg="1"/>
      <p:bldP spid="932930" grpId="0" animBg="1"/>
      <p:bldP spid="932938" grpId="0" animBg="1"/>
      <p:bldP spid="932939" grpId="0" animBg="1"/>
      <p:bldP spid="932940" grpId="0" animBg="1"/>
      <p:bldP spid="932941" grpId="0" animBg="1"/>
      <p:bldP spid="932968" grpId="0" animBg="1"/>
      <p:bldP spid="932904" grpId="0" animBg="1"/>
      <p:bldP spid="932912" grpId="0" animBg="1"/>
      <p:bldP spid="932913" grpId="0" animBg="1"/>
      <p:bldP spid="932914" grpId="0" animBg="1"/>
      <p:bldP spid="932915" grpId="0" animBg="1"/>
      <p:bldP spid="932916" grpId="0" animBg="1"/>
      <p:bldP spid="932917" grpId="0" animBg="1"/>
      <p:bldP spid="932918" grpId="0" animBg="1"/>
      <p:bldP spid="932919" grpId="0" animBg="1"/>
      <p:bldP spid="932922" grpId="0" animBg="1"/>
      <p:bldP spid="932923" grpId="0" animBg="1"/>
      <p:bldP spid="932924" grpId="0" animBg="1"/>
      <p:bldP spid="932925" grpId="0" animBg="1"/>
      <p:bldP spid="932928" grpId="0" animBg="1"/>
      <p:bldP spid="932932" grpId="0" animBg="1"/>
      <p:bldP spid="932933" grpId="0" animBg="1"/>
      <p:bldP spid="932934" grpId="0" animBg="1"/>
      <p:bldP spid="932935" grpId="0" animBg="1"/>
      <p:bldP spid="932936" grpId="0" animBg="1"/>
      <p:bldP spid="932937" grpId="0" animBg="1"/>
      <p:bldP spid="932942" grpId="0" animBg="1"/>
      <p:bldP spid="932943" grpId="0" animBg="1"/>
      <p:bldP spid="932944" grpId="0" animBg="1"/>
      <p:bldP spid="932945" grpId="0" animBg="1"/>
      <p:bldP spid="932946" grpId="0" animBg="1"/>
      <p:bldP spid="932947" grpId="0" animBg="1"/>
      <p:bldP spid="932948" grpId="0" animBg="1"/>
      <p:bldP spid="932949" grpId="0" animBg="1"/>
      <p:bldP spid="932950" grpId="0" animBg="1"/>
      <p:bldP spid="932951" grpId="0" animBg="1"/>
      <p:bldP spid="932952" grpId="0" animBg="1"/>
      <p:bldP spid="932953" grpId="0" animBg="1"/>
      <p:bldP spid="932954" grpId="0" animBg="1"/>
      <p:bldP spid="932955" grpId="0" animBg="1"/>
      <p:bldP spid="932956" grpId="0" animBg="1"/>
      <p:bldP spid="932957" grpId="0" animBg="1"/>
      <p:bldP spid="932958" grpId="0" animBg="1"/>
      <p:bldP spid="932959" grpId="0" animBg="1"/>
      <p:bldP spid="932960" grpId="0" animBg="1"/>
      <p:bldP spid="932961" grpId="0" animBg="1"/>
      <p:bldP spid="932962" grpId="0" animBg="1"/>
      <p:bldP spid="932963" grpId="0" animBg="1"/>
      <p:bldP spid="932964" grpId="0" animBg="1"/>
      <p:bldP spid="932965" grpId="0" animBg="1"/>
      <p:bldP spid="932969" grpId="0" animBg="1"/>
      <p:bldP spid="932970" grpId="0" animBg="1"/>
      <p:bldP spid="93298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6DC-511D-4A04-BB96-0949CA5D261B}" type="slidenum">
              <a:rPr lang="en-US"/>
              <a:pPr/>
              <a:t>44</a:t>
            </a:fld>
            <a:endParaRPr lang="en-US"/>
          </a:p>
        </p:txBody>
      </p:sp>
      <p:sp>
        <p:nvSpPr>
          <p:cNvPr id="933908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909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3937" name="Group 49"/>
          <p:cNvGrpSpPr>
            <a:grpSpLocks/>
          </p:cNvGrpSpPr>
          <p:nvPr/>
        </p:nvGrpSpPr>
        <p:grpSpPr bwMode="auto">
          <a:xfrm>
            <a:off x="36513" y="304800"/>
            <a:ext cx="7735887" cy="769938"/>
            <a:chOff x="23" y="192"/>
            <a:chExt cx="4873" cy="485"/>
          </a:xfrm>
        </p:grpSpPr>
        <p:sp>
          <p:nvSpPr>
            <p:cNvPr id="933920" name="Rectangle 32"/>
            <p:cNvSpPr>
              <a:spLocks noChangeArrowheads="1"/>
            </p:cNvSpPr>
            <p:nvPr/>
          </p:nvSpPr>
          <p:spPr bwMode="auto">
            <a:xfrm>
              <a:off x="3274" y="197"/>
              <a:ext cx="1622" cy="4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3921" name="Picture 3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226"/>
              <a:ext cx="234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3922" name="Picture 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222"/>
              <a:ext cx="109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923" name="Picture 3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82"/>
              <a:ext cx="86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3924" name="Rectangle 36"/>
            <p:cNvSpPr>
              <a:spLocks noChangeArrowheads="1"/>
            </p:cNvSpPr>
            <p:nvPr/>
          </p:nvSpPr>
          <p:spPr bwMode="auto">
            <a:xfrm>
              <a:off x="2543" y="192"/>
              <a:ext cx="5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25" name="Line 37"/>
            <p:cNvSpPr>
              <a:spLocks noChangeShapeType="1"/>
            </p:cNvSpPr>
            <p:nvPr/>
          </p:nvSpPr>
          <p:spPr bwMode="auto">
            <a:xfrm flipH="1" flipV="1">
              <a:off x="3088" y="301"/>
              <a:ext cx="179" cy="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33935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26"/>
              <a:ext cx="62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3927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531"/>
              <a:ext cx="917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3934" name="Group 46"/>
          <p:cNvGrpSpPr>
            <a:grpSpLocks/>
          </p:cNvGrpSpPr>
          <p:nvPr/>
        </p:nvGrpSpPr>
        <p:grpSpPr bwMode="auto">
          <a:xfrm>
            <a:off x="38100" y="6042025"/>
            <a:ext cx="7735888" cy="769938"/>
            <a:chOff x="23" y="3806"/>
            <a:chExt cx="4873" cy="485"/>
          </a:xfrm>
        </p:grpSpPr>
        <p:sp>
          <p:nvSpPr>
            <p:cNvPr id="933910" name="Rectangle 22"/>
            <p:cNvSpPr>
              <a:spLocks noChangeArrowheads="1"/>
            </p:cNvSpPr>
            <p:nvPr/>
          </p:nvSpPr>
          <p:spPr bwMode="auto">
            <a:xfrm>
              <a:off x="3274" y="3811"/>
              <a:ext cx="1622" cy="4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3911" name="Picture 2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3840"/>
              <a:ext cx="234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3912" name="Picture 2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3836"/>
              <a:ext cx="109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913" name="Picture 2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996"/>
              <a:ext cx="86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3914" name="Rectangle 26"/>
            <p:cNvSpPr>
              <a:spLocks noChangeArrowheads="1"/>
            </p:cNvSpPr>
            <p:nvPr/>
          </p:nvSpPr>
          <p:spPr bwMode="auto">
            <a:xfrm>
              <a:off x="2543" y="3806"/>
              <a:ext cx="5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15" name="Line 27"/>
            <p:cNvSpPr>
              <a:spLocks noChangeShapeType="1"/>
            </p:cNvSpPr>
            <p:nvPr/>
          </p:nvSpPr>
          <p:spPr bwMode="auto">
            <a:xfrm flipH="1" flipV="1">
              <a:off x="3088" y="3915"/>
              <a:ext cx="179" cy="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33932" name="Picture 4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840"/>
              <a:ext cx="62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3917" name="Picture 2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4145"/>
              <a:ext cx="917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3928" name="Line 4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3929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925638"/>
            <a:ext cx="37734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3930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7488"/>
            <a:ext cx="82105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3931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20097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2963E-6 L 3.05556E-6 -0.83334 " pathEditMode="relative" ptsTypes="AA">
                                      <p:cBhvr>
                                        <p:cTn id="6" dur="500" fill="hold"/>
                                        <p:tgtEl>
                                          <p:spTgt spid="933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9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BC0E-BABA-4C39-ADFC-9B4EE402B91C}" type="slidenum">
              <a:rPr lang="en-US"/>
              <a:pPr/>
              <a:t>45</a:t>
            </a:fld>
            <a:endParaRPr lang="en-US"/>
          </a:p>
        </p:txBody>
      </p:sp>
      <p:sp>
        <p:nvSpPr>
          <p:cNvPr id="934914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491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925638"/>
            <a:ext cx="37734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49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7488"/>
            <a:ext cx="82105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491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20988"/>
            <a:ext cx="73755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491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8188"/>
            <a:ext cx="63325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491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3735388"/>
            <a:ext cx="35274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492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2588"/>
            <a:ext cx="69580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492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9788"/>
            <a:ext cx="64087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4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20097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493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029200"/>
            <a:ext cx="25781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493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93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4947" name="Group 35"/>
          <p:cNvGrpSpPr>
            <a:grpSpLocks/>
          </p:cNvGrpSpPr>
          <p:nvPr/>
        </p:nvGrpSpPr>
        <p:grpSpPr bwMode="auto">
          <a:xfrm>
            <a:off x="36513" y="304800"/>
            <a:ext cx="7735887" cy="769938"/>
            <a:chOff x="23" y="192"/>
            <a:chExt cx="4873" cy="485"/>
          </a:xfrm>
        </p:grpSpPr>
        <p:sp>
          <p:nvSpPr>
            <p:cNvPr id="934937" name="Rectangle 25"/>
            <p:cNvSpPr>
              <a:spLocks noChangeArrowheads="1"/>
            </p:cNvSpPr>
            <p:nvPr/>
          </p:nvSpPr>
          <p:spPr bwMode="auto">
            <a:xfrm>
              <a:off x="3274" y="197"/>
              <a:ext cx="1622" cy="4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4938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226"/>
              <a:ext cx="234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4939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222"/>
              <a:ext cx="109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4940" name="Picture 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82"/>
              <a:ext cx="86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4941" name="Rectangle 29"/>
            <p:cNvSpPr>
              <a:spLocks noChangeArrowheads="1"/>
            </p:cNvSpPr>
            <p:nvPr/>
          </p:nvSpPr>
          <p:spPr bwMode="auto">
            <a:xfrm>
              <a:off x="2543" y="192"/>
              <a:ext cx="53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42" name="Line 30"/>
            <p:cNvSpPr>
              <a:spLocks noChangeShapeType="1"/>
            </p:cNvSpPr>
            <p:nvPr/>
          </p:nvSpPr>
          <p:spPr bwMode="auto">
            <a:xfrm flipH="1" flipV="1">
              <a:off x="3088" y="301"/>
              <a:ext cx="179" cy="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34945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26"/>
              <a:ext cx="62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4944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531"/>
              <a:ext cx="917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493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376488"/>
            <a:ext cx="64658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6B9F-63A9-47CC-93DF-F96B80C1042A}" type="slidenum">
              <a:rPr lang="en-US"/>
              <a:pPr/>
              <a:t>46</a:t>
            </a:fld>
            <a:endParaRPr lang="en-US"/>
          </a:p>
        </p:txBody>
      </p:sp>
      <p:sp>
        <p:nvSpPr>
          <p:cNvPr id="935955" name="Line 19"/>
          <p:cNvSpPr>
            <a:spLocks noChangeShapeType="1"/>
          </p:cNvSpPr>
          <p:nvPr/>
        </p:nvSpPr>
        <p:spPr bwMode="auto">
          <a:xfrm>
            <a:off x="990600" y="914400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56" name="Line 20"/>
          <p:cNvSpPr>
            <a:spLocks noChangeShapeType="1"/>
          </p:cNvSpPr>
          <p:nvPr/>
        </p:nvSpPr>
        <p:spPr bwMode="auto">
          <a:xfrm>
            <a:off x="2743200" y="9763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57" name="Line 21"/>
          <p:cNvSpPr>
            <a:spLocks noChangeShapeType="1"/>
          </p:cNvSpPr>
          <p:nvPr/>
        </p:nvSpPr>
        <p:spPr bwMode="auto">
          <a:xfrm>
            <a:off x="4572000" y="968375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71" name="Line 35"/>
          <p:cNvSpPr>
            <a:spLocks noChangeShapeType="1"/>
          </p:cNvSpPr>
          <p:nvPr/>
        </p:nvSpPr>
        <p:spPr bwMode="auto">
          <a:xfrm>
            <a:off x="990600" y="3657600"/>
            <a:ext cx="8509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72" name="Line 36"/>
          <p:cNvSpPr>
            <a:spLocks noChangeShapeType="1"/>
          </p:cNvSpPr>
          <p:nvPr/>
        </p:nvSpPr>
        <p:spPr bwMode="auto">
          <a:xfrm>
            <a:off x="2743200" y="3719513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73" name="Line 37"/>
          <p:cNvSpPr>
            <a:spLocks noChangeShapeType="1"/>
          </p:cNvSpPr>
          <p:nvPr/>
        </p:nvSpPr>
        <p:spPr bwMode="auto">
          <a:xfrm>
            <a:off x="4572000" y="3711575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79" name="Line 43"/>
          <p:cNvSpPr>
            <a:spLocks noChangeShapeType="1"/>
          </p:cNvSpPr>
          <p:nvPr/>
        </p:nvSpPr>
        <p:spPr bwMode="auto">
          <a:xfrm>
            <a:off x="2797175" y="365760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80" name="Line 44"/>
          <p:cNvSpPr>
            <a:spLocks noChangeShapeType="1"/>
          </p:cNvSpPr>
          <p:nvPr/>
        </p:nvSpPr>
        <p:spPr bwMode="auto">
          <a:xfrm>
            <a:off x="1882775" y="548640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81" name="Line 45"/>
          <p:cNvSpPr>
            <a:spLocks noChangeShapeType="1"/>
          </p:cNvSpPr>
          <p:nvPr/>
        </p:nvSpPr>
        <p:spPr bwMode="auto">
          <a:xfrm>
            <a:off x="1828800" y="37195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82" name="Line 46"/>
          <p:cNvSpPr>
            <a:spLocks noChangeShapeType="1"/>
          </p:cNvSpPr>
          <p:nvPr/>
        </p:nvSpPr>
        <p:spPr bwMode="auto">
          <a:xfrm>
            <a:off x="3657600" y="371951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38" name="Rectangle 2"/>
          <p:cNvSpPr>
            <a:spLocks noChangeArrowheads="1"/>
          </p:cNvSpPr>
          <p:nvPr/>
        </p:nvSpPr>
        <p:spPr bwMode="auto">
          <a:xfrm>
            <a:off x="6538913" y="3352800"/>
            <a:ext cx="1447800" cy="2362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39" name="Line 3"/>
          <p:cNvSpPr>
            <a:spLocks noChangeShapeType="1"/>
          </p:cNvSpPr>
          <p:nvPr/>
        </p:nvSpPr>
        <p:spPr bwMode="auto">
          <a:xfrm flipV="1">
            <a:off x="914400" y="68580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40" name="Line 4"/>
          <p:cNvSpPr>
            <a:spLocks noChangeShapeType="1"/>
          </p:cNvSpPr>
          <p:nvPr/>
        </p:nvSpPr>
        <p:spPr bwMode="auto">
          <a:xfrm>
            <a:off x="609600" y="182880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41" name="Line 5"/>
          <p:cNvSpPr>
            <a:spLocks noChangeShapeType="1"/>
          </p:cNvSpPr>
          <p:nvPr/>
        </p:nvSpPr>
        <p:spPr bwMode="auto">
          <a:xfrm>
            <a:off x="36576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42" name="Line 6"/>
          <p:cNvSpPr>
            <a:spLocks noChangeShapeType="1"/>
          </p:cNvSpPr>
          <p:nvPr/>
        </p:nvSpPr>
        <p:spPr bwMode="auto">
          <a:xfrm>
            <a:off x="27432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43" name="Line 7"/>
          <p:cNvSpPr>
            <a:spLocks noChangeShapeType="1"/>
          </p:cNvSpPr>
          <p:nvPr/>
        </p:nvSpPr>
        <p:spPr bwMode="auto">
          <a:xfrm>
            <a:off x="45720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44" name="Line 8"/>
          <p:cNvSpPr>
            <a:spLocks noChangeShapeType="1"/>
          </p:cNvSpPr>
          <p:nvPr/>
        </p:nvSpPr>
        <p:spPr bwMode="auto">
          <a:xfrm>
            <a:off x="1828800" y="17526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45" name="Line 9"/>
          <p:cNvSpPr>
            <a:spLocks noChangeShapeType="1"/>
          </p:cNvSpPr>
          <p:nvPr/>
        </p:nvSpPr>
        <p:spPr bwMode="auto">
          <a:xfrm rot="-5400000">
            <a:off x="911225" y="841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46" name="Line 10"/>
          <p:cNvSpPr>
            <a:spLocks noChangeShapeType="1"/>
          </p:cNvSpPr>
          <p:nvPr/>
        </p:nvSpPr>
        <p:spPr bwMode="auto">
          <a:xfrm rot="-5400000">
            <a:off x="911225" y="2670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594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90500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4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32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4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207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5950" name="Line 14"/>
          <p:cNvSpPr>
            <a:spLocks noChangeShapeType="1"/>
          </p:cNvSpPr>
          <p:nvPr/>
        </p:nvSpPr>
        <p:spPr bwMode="auto">
          <a:xfrm>
            <a:off x="930275" y="2743200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51" name="Oval 15"/>
          <p:cNvSpPr>
            <a:spLocks noChangeAspect="1" noChangeArrowheads="1"/>
          </p:cNvSpPr>
          <p:nvPr/>
        </p:nvSpPr>
        <p:spPr bwMode="auto">
          <a:xfrm>
            <a:off x="2695575" y="26955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52" name="Oval 16"/>
          <p:cNvSpPr>
            <a:spLocks noChangeAspect="1" noChangeArrowheads="1"/>
          </p:cNvSpPr>
          <p:nvPr/>
        </p:nvSpPr>
        <p:spPr bwMode="auto">
          <a:xfrm>
            <a:off x="2713038" y="87630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53" name="Line 17"/>
          <p:cNvSpPr>
            <a:spLocks noChangeShapeType="1"/>
          </p:cNvSpPr>
          <p:nvPr/>
        </p:nvSpPr>
        <p:spPr bwMode="auto">
          <a:xfrm>
            <a:off x="2768600" y="912813"/>
            <a:ext cx="17557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54" name="Oval 18"/>
          <p:cNvSpPr>
            <a:spLocks noChangeAspect="1" noChangeArrowheads="1"/>
          </p:cNvSpPr>
          <p:nvPr/>
        </p:nvSpPr>
        <p:spPr bwMode="auto">
          <a:xfrm>
            <a:off x="4532313" y="87630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58" name="Line 22"/>
          <p:cNvSpPr>
            <a:spLocks noChangeShapeType="1"/>
          </p:cNvSpPr>
          <p:nvPr/>
        </p:nvSpPr>
        <p:spPr bwMode="auto">
          <a:xfrm flipV="1">
            <a:off x="914400" y="342900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59" name="Line 23"/>
          <p:cNvSpPr>
            <a:spLocks noChangeShapeType="1"/>
          </p:cNvSpPr>
          <p:nvPr/>
        </p:nvSpPr>
        <p:spPr bwMode="auto">
          <a:xfrm>
            <a:off x="609600" y="457200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60" name="Line 24"/>
          <p:cNvSpPr>
            <a:spLocks noChangeShapeType="1"/>
          </p:cNvSpPr>
          <p:nvPr/>
        </p:nvSpPr>
        <p:spPr bwMode="auto">
          <a:xfrm>
            <a:off x="36576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61" name="Line 25"/>
          <p:cNvSpPr>
            <a:spLocks noChangeShapeType="1"/>
          </p:cNvSpPr>
          <p:nvPr/>
        </p:nvSpPr>
        <p:spPr bwMode="auto">
          <a:xfrm>
            <a:off x="27432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62" name="Line 26"/>
          <p:cNvSpPr>
            <a:spLocks noChangeShapeType="1"/>
          </p:cNvSpPr>
          <p:nvPr/>
        </p:nvSpPr>
        <p:spPr bwMode="auto">
          <a:xfrm>
            <a:off x="45720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63" name="Line 27"/>
          <p:cNvSpPr>
            <a:spLocks noChangeShapeType="1"/>
          </p:cNvSpPr>
          <p:nvPr/>
        </p:nvSpPr>
        <p:spPr bwMode="auto">
          <a:xfrm>
            <a:off x="1828800" y="44958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64" name="Line 28"/>
          <p:cNvSpPr>
            <a:spLocks noChangeShapeType="1"/>
          </p:cNvSpPr>
          <p:nvPr/>
        </p:nvSpPr>
        <p:spPr bwMode="auto">
          <a:xfrm rot="-5400000">
            <a:off x="911225" y="3584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65" name="Line 29"/>
          <p:cNvSpPr>
            <a:spLocks noChangeShapeType="1"/>
          </p:cNvSpPr>
          <p:nvPr/>
        </p:nvSpPr>
        <p:spPr bwMode="auto">
          <a:xfrm rot="-5400000">
            <a:off x="911225" y="54133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5966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464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67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527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5968" name="Line 32"/>
          <p:cNvSpPr>
            <a:spLocks noChangeShapeType="1"/>
          </p:cNvSpPr>
          <p:nvPr/>
        </p:nvSpPr>
        <p:spPr bwMode="auto">
          <a:xfrm>
            <a:off x="941388" y="54864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69" name="Oval 33"/>
          <p:cNvSpPr>
            <a:spLocks noChangeAspect="1" noChangeArrowheads="1"/>
          </p:cNvSpPr>
          <p:nvPr/>
        </p:nvSpPr>
        <p:spPr bwMode="auto">
          <a:xfrm>
            <a:off x="1773238" y="54387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70" name="Oval 34"/>
          <p:cNvSpPr>
            <a:spLocks noChangeAspect="1" noChangeArrowheads="1"/>
          </p:cNvSpPr>
          <p:nvPr/>
        </p:nvSpPr>
        <p:spPr bwMode="auto">
          <a:xfrm>
            <a:off x="4541838" y="36195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74" name="Line 38"/>
          <p:cNvSpPr>
            <a:spLocks noChangeShapeType="1"/>
          </p:cNvSpPr>
          <p:nvPr/>
        </p:nvSpPr>
        <p:spPr bwMode="auto">
          <a:xfrm>
            <a:off x="1854200" y="365601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75" name="Oval 39"/>
          <p:cNvSpPr>
            <a:spLocks noChangeAspect="1" noChangeArrowheads="1"/>
          </p:cNvSpPr>
          <p:nvPr/>
        </p:nvSpPr>
        <p:spPr bwMode="auto">
          <a:xfrm>
            <a:off x="2695575" y="36099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76" name="Line 40"/>
          <p:cNvSpPr>
            <a:spLocks noChangeShapeType="1"/>
          </p:cNvSpPr>
          <p:nvPr/>
        </p:nvSpPr>
        <p:spPr bwMode="auto">
          <a:xfrm>
            <a:off x="2778125" y="5492750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977" name="Oval 41"/>
          <p:cNvSpPr>
            <a:spLocks noChangeAspect="1" noChangeArrowheads="1"/>
          </p:cNvSpPr>
          <p:nvPr/>
        </p:nvSpPr>
        <p:spPr bwMode="auto">
          <a:xfrm>
            <a:off x="3609975" y="54387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78" name="Line 42"/>
          <p:cNvSpPr>
            <a:spLocks noChangeShapeType="1"/>
          </p:cNvSpPr>
          <p:nvPr/>
        </p:nvSpPr>
        <p:spPr bwMode="auto">
          <a:xfrm>
            <a:off x="3692525" y="36560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5983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5984" name="Oval 48"/>
          <p:cNvSpPr>
            <a:spLocks noChangeAspect="1" noChangeArrowheads="1"/>
          </p:cNvSpPr>
          <p:nvPr/>
        </p:nvSpPr>
        <p:spPr bwMode="auto">
          <a:xfrm>
            <a:off x="3619500" y="36195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85" name="Oval 49"/>
          <p:cNvSpPr>
            <a:spLocks noChangeAspect="1" noChangeArrowheads="1"/>
          </p:cNvSpPr>
          <p:nvPr/>
        </p:nvSpPr>
        <p:spPr bwMode="auto">
          <a:xfrm>
            <a:off x="2714625" y="5456238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86" name="Oval 50"/>
          <p:cNvSpPr>
            <a:spLocks noChangeAspect="1" noChangeArrowheads="1"/>
          </p:cNvSpPr>
          <p:nvPr/>
        </p:nvSpPr>
        <p:spPr bwMode="auto">
          <a:xfrm>
            <a:off x="1790700" y="36195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87" name="Oval 51"/>
          <p:cNvSpPr>
            <a:spLocks noChangeAspect="1" noChangeArrowheads="1"/>
          </p:cNvSpPr>
          <p:nvPr/>
        </p:nvSpPr>
        <p:spPr bwMode="auto">
          <a:xfrm>
            <a:off x="876300" y="270510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88" name="Oval 52"/>
          <p:cNvSpPr>
            <a:spLocks noChangeAspect="1" noChangeArrowheads="1"/>
          </p:cNvSpPr>
          <p:nvPr/>
        </p:nvSpPr>
        <p:spPr bwMode="auto">
          <a:xfrm>
            <a:off x="876300" y="5446713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5989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7788"/>
            <a:ext cx="11731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90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195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91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032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92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63207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93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54647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94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5373688"/>
            <a:ext cx="3492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95" name="Picture 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776288"/>
            <a:ext cx="4302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96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2605088"/>
            <a:ext cx="4302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5997" name="Rectangle 61"/>
          <p:cNvSpPr>
            <a:spLocks noChangeArrowheads="1"/>
          </p:cNvSpPr>
          <p:nvPr/>
        </p:nvSpPr>
        <p:spPr bwMode="auto">
          <a:xfrm>
            <a:off x="6538913" y="609600"/>
            <a:ext cx="1447800" cy="2362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5998" name="Picture 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517900"/>
            <a:ext cx="4302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99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5356225"/>
            <a:ext cx="4302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6000" name="Line 64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001" name="Line 6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002" name="Line 66"/>
          <p:cNvSpPr>
            <a:spLocks noChangeShapeType="1"/>
          </p:cNvSpPr>
          <p:nvPr/>
        </p:nvSpPr>
        <p:spPr bwMode="auto">
          <a:xfrm flipV="1">
            <a:off x="5486400" y="0"/>
            <a:ext cx="0" cy="594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6003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650"/>
            <a:ext cx="4365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004" name="Picture 6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244850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005" name="Picture 6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3088"/>
            <a:ext cx="4365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006" name="Picture 7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316288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6007" name="Oval 71"/>
          <p:cNvSpPr>
            <a:spLocks noChangeArrowheads="1"/>
          </p:cNvSpPr>
          <p:nvPr/>
        </p:nvSpPr>
        <p:spPr bwMode="auto">
          <a:xfrm>
            <a:off x="914400" y="1676400"/>
            <a:ext cx="1828800" cy="304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008" name="Oval 72"/>
          <p:cNvSpPr>
            <a:spLocks noChangeArrowheads="1"/>
          </p:cNvSpPr>
          <p:nvPr/>
        </p:nvSpPr>
        <p:spPr bwMode="auto">
          <a:xfrm>
            <a:off x="914400" y="4419600"/>
            <a:ext cx="1828800" cy="304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009" name="Rectangle 73"/>
          <p:cNvSpPr>
            <a:spLocks noChangeArrowheads="1"/>
          </p:cNvSpPr>
          <p:nvPr/>
        </p:nvSpPr>
        <p:spPr bwMode="auto">
          <a:xfrm>
            <a:off x="609600" y="762000"/>
            <a:ext cx="2286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6010" name="Picture 7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6105525"/>
            <a:ext cx="27686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015" name="Picture 7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46104"/>
            <a:ext cx="9858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6012" name="Picture 7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369728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601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014" name="Rectangle 7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6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6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007" grpId="0" animBg="1"/>
      <p:bldP spid="936008" grpId="0" animBg="1"/>
      <p:bldP spid="93600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0203-8E6D-4ED8-B19F-92E09E76B8F1}" type="slidenum">
              <a:rPr lang="en-US"/>
              <a:pPr/>
              <a:t>47</a:t>
            </a:fld>
            <a:endParaRPr lang="en-US"/>
          </a:p>
        </p:txBody>
      </p:sp>
      <p:pic>
        <p:nvPicPr>
          <p:cNvPr id="9369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04800"/>
            <a:ext cx="38496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6963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69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813"/>
            <a:ext cx="18923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33400"/>
            <a:ext cx="3200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6966" name="Rectangle 6"/>
          <p:cNvSpPr>
            <a:spLocks noChangeArrowheads="1"/>
          </p:cNvSpPr>
          <p:nvPr/>
        </p:nvSpPr>
        <p:spPr bwMode="auto">
          <a:xfrm>
            <a:off x="5715000" y="228600"/>
            <a:ext cx="3336925" cy="5937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67" name="Rectangle 7"/>
          <p:cNvSpPr>
            <a:spLocks noChangeArrowheads="1"/>
          </p:cNvSpPr>
          <p:nvPr/>
        </p:nvSpPr>
        <p:spPr bwMode="auto">
          <a:xfrm>
            <a:off x="4570413" y="250825"/>
            <a:ext cx="841375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68" name="Line 8"/>
          <p:cNvSpPr>
            <a:spLocks noChangeShapeType="1"/>
          </p:cNvSpPr>
          <p:nvPr/>
        </p:nvSpPr>
        <p:spPr bwMode="auto">
          <a:xfrm flipH="1" flipV="1">
            <a:off x="5419725" y="423863"/>
            <a:ext cx="284163" cy="92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696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2995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7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925638"/>
            <a:ext cx="37734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7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7488"/>
            <a:ext cx="82105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7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86836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7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20988"/>
            <a:ext cx="73755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6974" name="Group 14"/>
          <p:cNvGrpSpPr>
            <a:grpSpLocks/>
          </p:cNvGrpSpPr>
          <p:nvPr/>
        </p:nvGrpSpPr>
        <p:grpSpPr bwMode="auto">
          <a:xfrm>
            <a:off x="714375" y="3297238"/>
            <a:ext cx="6294438" cy="1158875"/>
            <a:chOff x="450" y="2077"/>
            <a:chExt cx="3965" cy="730"/>
          </a:xfrm>
        </p:grpSpPr>
        <p:pic>
          <p:nvPicPr>
            <p:cNvPr id="936975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2077"/>
              <a:ext cx="38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6976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2317"/>
              <a:ext cx="223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6977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2592"/>
              <a:ext cx="396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36985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9858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6979" name="Group 19"/>
          <p:cNvGrpSpPr>
            <a:grpSpLocks/>
          </p:cNvGrpSpPr>
          <p:nvPr/>
        </p:nvGrpSpPr>
        <p:grpSpPr bwMode="auto">
          <a:xfrm>
            <a:off x="685800" y="4592638"/>
            <a:ext cx="6294438" cy="1082675"/>
            <a:chOff x="432" y="2893"/>
            <a:chExt cx="3965" cy="682"/>
          </a:xfrm>
        </p:grpSpPr>
        <p:pic>
          <p:nvPicPr>
            <p:cNvPr id="936980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2893"/>
              <a:ext cx="387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6981" name="Picture 2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3120"/>
              <a:ext cx="140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6982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60"/>
              <a:ext cx="396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36983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84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6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6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57AA-120F-4444-A8B5-0DA56E1D4FE4}" type="slidenum">
              <a:rPr lang="en-US"/>
              <a:pPr/>
              <a:t>48</a:t>
            </a:fld>
            <a:endParaRPr lang="en-US"/>
          </a:p>
        </p:txBody>
      </p:sp>
      <p:pic>
        <p:nvPicPr>
          <p:cNvPr id="9379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421438"/>
            <a:ext cx="2609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9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830888"/>
            <a:ext cx="74882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0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038600"/>
            <a:ext cx="1928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09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475163"/>
            <a:ext cx="75834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99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76200"/>
            <a:ext cx="20494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99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533400"/>
            <a:ext cx="41179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99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990600"/>
            <a:ext cx="51419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99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466850"/>
            <a:ext cx="571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94" name="Line 10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995" name="Line 11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99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200275"/>
            <a:ext cx="2035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06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07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5005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10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449888"/>
            <a:ext cx="62214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0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590800"/>
            <a:ext cx="6089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0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006725"/>
            <a:ext cx="52578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0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116263"/>
            <a:ext cx="29114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03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856163"/>
            <a:ext cx="66944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8004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05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3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3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94" grpId="0" animBg="1"/>
      <p:bldP spid="93799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A7CA-DC82-4636-9453-7310DFAB6E99}" type="slidenum">
              <a:rPr lang="en-US"/>
              <a:pPr/>
              <a:t>49</a:t>
            </a:fld>
            <a:endParaRPr lang="en-US"/>
          </a:p>
        </p:txBody>
      </p:sp>
      <p:sp>
        <p:nvSpPr>
          <p:cNvPr id="940034" name="Line 2"/>
          <p:cNvSpPr>
            <a:spLocks noChangeShapeType="1"/>
          </p:cNvSpPr>
          <p:nvPr/>
        </p:nvSpPr>
        <p:spPr bwMode="auto">
          <a:xfrm>
            <a:off x="0" y="2860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00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36877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57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394075"/>
            <a:ext cx="811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3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2050"/>
            <a:ext cx="2060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3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92775"/>
            <a:ext cx="69961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5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992438"/>
            <a:ext cx="5767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5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76200"/>
            <a:ext cx="1928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54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12763"/>
            <a:ext cx="75834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4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459038"/>
            <a:ext cx="2609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4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868488"/>
            <a:ext cx="74882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4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487488"/>
            <a:ext cx="62214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4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893763"/>
            <a:ext cx="66944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4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848100"/>
            <a:ext cx="4387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5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5563"/>
            <a:ext cx="36115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4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841875"/>
            <a:ext cx="6070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4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80025"/>
            <a:ext cx="6221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4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4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83BB-99C5-48D9-B92A-E26521367764}" type="slidenum">
              <a:rPr lang="en-US"/>
              <a:pPr/>
              <a:t>5</a:t>
            </a:fld>
            <a:endParaRPr lang="en-US"/>
          </a:p>
        </p:txBody>
      </p:sp>
      <p:pic>
        <p:nvPicPr>
          <p:cNvPr id="947307" name="Picture 10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054600"/>
            <a:ext cx="6810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308" name="Picture 10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5299075"/>
            <a:ext cx="200818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0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76200"/>
            <a:ext cx="8415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0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6403975"/>
            <a:ext cx="45577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0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59488"/>
            <a:ext cx="3630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720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6049963"/>
            <a:ext cx="3498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720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443663"/>
            <a:ext cx="10207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7208" name="Line 8"/>
          <p:cNvSpPr>
            <a:spLocks noChangeShapeType="1"/>
          </p:cNvSpPr>
          <p:nvPr/>
        </p:nvSpPr>
        <p:spPr bwMode="auto">
          <a:xfrm flipV="1">
            <a:off x="0" y="6019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0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1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1635125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7211" name="Line 11"/>
          <p:cNvSpPr>
            <a:spLocks noChangeShapeType="1"/>
          </p:cNvSpPr>
          <p:nvPr/>
        </p:nvSpPr>
        <p:spPr bwMode="auto">
          <a:xfrm>
            <a:off x="0" y="455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12" name="Line 12"/>
          <p:cNvSpPr>
            <a:spLocks noChangeShapeType="1"/>
          </p:cNvSpPr>
          <p:nvPr/>
        </p:nvSpPr>
        <p:spPr bwMode="auto">
          <a:xfrm>
            <a:off x="0" y="264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13" name="Line 13"/>
          <p:cNvSpPr>
            <a:spLocks noChangeShapeType="1"/>
          </p:cNvSpPr>
          <p:nvPr/>
        </p:nvSpPr>
        <p:spPr bwMode="auto">
          <a:xfrm>
            <a:off x="477838" y="646113"/>
            <a:ext cx="775176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14" name="Line 14"/>
          <p:cNvSpPr>
            <a:spLocks noChangeShapeType="1"/>
          </p:cNvSpPr>
          <p:nvPr/>
        </p:nvSpPr>
        <p:spPr bwMode="auto">
          <a:xfrm rot="-5400000">
            <a:off x="438150" y="5635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15" name="Line 15"/>
          <p:cNvSpPr>
            <a:spLocks noChangeShapeType="1"/>
          </p:cNvSpPr>
          <p:nvPr/>
        </p:nvSpPr>
        <p:spPr bwMode="auto">
          <a:xfrm rot="-5400000">
            <a:off x="438150" y="2395538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16" name="Line 16"/>
          <p:cNvSpPr>
            <a:spLocks noChangeShapeType="1"/>
          </p:cNvSpPr>
          <p:nvPr/>
        </p:nvSpPr>
        <p:spPr bwMode="auto">
          <a:xfrm>
            <a:off x="8974138" y="681038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17" name="Line 17"/>
          <p:cNvSpPr>
            <a:spLocks noChangeShapeType="1"/>
          </p:cNvSpPr>
          <p:nvPr/>
        </p:nvSpPr>
        <p:spPr bwMode="auto">
          <a:xfrm>
            <a:off x="8135938" y="681038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18" name="Line 18"/>
          <p:cNvSpPr>
            <a:spLocks noChangeShapeType="1"/>
          </p:cNvSpPr>
          <p:nvPr/>
        </p:nvSpPr>
        <p:spPr bwMode="auto">
          <a:xfrm flipV="1">
            <a:off x="442913" y="492125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19" name="Line 19"/>
          <p:cNvSpPr>
            <a:spLocks noChangeShapeType="1"/>
          </p:cNvSpPr>
          <p:nvPr/>
        </p:nvSpPr>
        <p:spPr bwMode="auto">
          <a:xfrm>
            <a:off x="228600" y="1593850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20" name="Line 20"/>
          <p:cNvSpPr>
            <a:spLocks noChangeShapeType="1"/>
          </p:cNvSpPr>
          <p:nvPr/>
        </p:nvSpPr>
        <p:spPr bwMode="auto">
          <a:xfrm>
            <a:off x="442913" y="2478088"/>
            <a:ext cx="7732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21" name="Oval 21"/>
          <p:cNvSpPr>
            <a:spLocks noChangeArrowheads="1"/>
          </p:cNvSpPr>
          <p:nvPr/>
        </p:nvSpPr>
        <p:spPr bwMode="auto">
          <a:xfrm>
            <a:off x="8126413" y="2447925"/>
            <a:ext cx="52387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22" name="Line 22"/>
          <p:cNvSpPr>
            <a:spLocks noChangeShapeType="1"/>
          </p:cNvSpPr>
          <p:nvPr/>
        </p:nvSpPr>
        <p:spPr bwMode="auto">
          <a:xfrm>
            <a:off x="8126413" y="644525"/>
            <a:ext cx="8683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23" name="Oval 23"/>
          <p:cNvSpPr>
            <a:spLocks noChangeArrowheads="1"/>
          </p:cNvSpPr>
          <p:nvPr/>
        </p:nvSpPr>
        <p:spPr bwMode="auto">
          <a:xfrm>
            <a:off x="8116888" y="623888"/>
            <a:ext cx="34925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24" name="Line 24"/>
          <p:cNvSpPr>
            <a:spLocks noChangeShapeType="1"/>
          </p:cNvSpPr>
          <p:nvPr/>
        </p:nvSpPr>
        <p:spPr bwMode="auto">
          <a:xfrm>
            <a:off x="8139113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7225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635125"/>
            <a:ext cx="3968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7226" name="Line 26"/>
          <p:cNvSpPr>
            <a:spLocks noChangeShapeType="1"/>
          </p:cNvSpPr>
          <p:nvPr/>
        </p:nvSpPr>
        <p:spPr bwMode="auto">
          <a:xfrm>
            <a:off x="8993188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7228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374900"/>
            <a:ext cx="355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722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46100"/>
            <a:ext cx="123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7231" name="Line 31"/>
          <p:cNvSpPr>
            <a:spLocks noChangeShapeType="1"/>
          </p:cNvSpPr>
          <p:nvPr/>
        </p:nvSpPr>
        <p:spPr bwMode="auto">
          <a:xfrm>
            <a:off x="228600" y="3783013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32" name="Line 32"/>
          <p:cNvSpPr>
            <a:spLocks noChangeShapeType="1"/>
          </p:cNvSpPr>
          <p:nvPr/>
        </p:nvSpPr>
        <p:spPr bwMode="auto">
          <a:xfrm>
            <a:off x="477838" y="2832100"/>
            <a:ext cx="5064125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33" name="Line 33"/>
          <p:cNvSpPr>
            <a:spLocks noChangeShapeType="1"/>
          </p:cNvSpPr>
          <p:nvPr/>
        </p:nvSpPr>
        <p:spPr bwMode="auto">
          <a:xfrm rot="-5400000">
            <a:off x="438150" y="27495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34" name="Line 34"/>
          <p:cNvSpPr>
            <a:spLocks noChangeShapeType="1"/>
          </p:cNvSpPr>
          <p:nvPr/>
        </p:nvSpPr>
        <p:spPr bwMode="auto">
          <a:xfrm rot="-5400000">
            <a:off x="438150" y="3221038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35" name="Line 35"/>
          <p:cNvSpPr>
            <a:spLocks noChangeShapeType="1"/>
          </p:cNvSpPr>
          <p:nvPr/>
        </p:nvSpPr>
        <p:spPr bwMode="auto">
          <a:xfrm>
            <a:off x="5548313" y="3303588"/>
            <a:ext cx="259556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36" name="Line 36"/>
          <p:cNvSpPr>
            <a:spLocks noChangeShapeType="1"/>
          </p:cNvSpPr>
          <p:nvPr/>
        </p:nvSpPr>
        <p:spPr bwMode="auto">
          <a:xfrm>
            <a:off x="5529263" y="2867025"/>
            <a:ext cx="17462" cy="9144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37" name="Line 37"/>
          <p:cNvSpPr>
            <a:spLocks noChangeShapeType="1"/>
          </p:cNvSpPr>
          <p:nvPr/>
        </p:nvSpPr>
        <p:spPr bwMode="auto">
          <a:xfrm flipV="1">
            <a:off x="442913" y="2678113"/>
            <a:ext cx="0" cy="1343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38" name="Line 38"/>
          <p:cNvSpPr>
            <a:spLocks noChangeShapeType="1"/>
          </p:cNvSpPr>
          <p:nvPr/>
        </p:nvSpPr>
        <p:spPr bwMode="auto">
          <a:xfrm>
            <a:off x="442913" y="3303588"/>
            <a:ext cx="5083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39" name="Oval 39"/>
          <p:cNvSpPr>
            <a:spLocks noChangeArrowheads="1"/>
          </p:cNvSpPr>
          <p:nvPr/>
        </p:nvSpPr>
        <p:spPr bwMode="auto">
          <a:xfrm>
            <a:off x="5511800" y="3273425"/>
            <a:ext cx="52388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40" name="Line 40"/>
          <p:cNvSpPr>
            <a:spLocks noChangeShapeType="1"/>
          </p:cNvSpPr>
          <p:nvPr/>
        </p:nvSpPr>
        <p:spPr bwMode="auto">
          <a:xfrm>
            <a:off x="5548313" y="2830513"/>
            <a:ext cx="25781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41" name="Oval 41"/>
          <p:cNvSpPr>
            <a:spLocks noChangeArrowheads="1"/>
          </p:cNvSpPr>
          <p:nvPr/>
        </p:nvSpPr>
        <p:spPr bwMode="auto">
          <a:xfrm>
            <a:off x="5511800" y="2809875"/>
            <a:ext cx="33338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42" name="Line 42"/>
          <p:cNvSpPr>
            <a:spLocks noChangeShapeType="1"/>
          </p:cNvSpPr>
          <p:nvPr/>
        </p:nvSpPr>
        <p:spPr bwMode="auto">
          <a:xfrm>
            <a:off x="5548313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43" name="Line 43"/>
          <p:cNvSpPr>
            <a:spLocks noChangeShapeType="1"/>
          </p:cNvSpPr>
          <p:nvPr/>
        </p:nvSpPr>
        <p:spPr bwMode="auto">
          <a:xfrm flipH="1" flipV="1">
            <a:off x="8345488" y="3806825"/>
            <a:ext cx="274637" cy="36512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45" name="Oval 45"/>
          <p:cNvSpPr>
            <a:spLocks noChangeArrowheads="1"/>
          </p:cNvSpPr>
          <p:nvPr/>
        </p:nvSpPr>
        <p:spPr bwMode="auto">
          <a:xfrm>
            <a:off x="8101013" y="2801938"/>
            <a:ext cx="52387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46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732088"/>
            <a:ext cx="1238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7247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13225"/>
            <a:ext cx="5762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7248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098800"/>
            <a:ext cx="1508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7249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5825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7250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7180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7251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829050"/>
            <a:ext cx="39528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7252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5346700"/>
            <a:ext cx="10207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7254" name="Line 54"/>
          <p:cNvSpPr>
            <a:spLocks noChangeShapeType="1"/>
          </p:cNvSpPr>
          <p:nvPr/>
        </p:nvSpPr>
        <p:spPr bwMode="auto">
          <a:xfrm flipV="1">
            <a:off x="8128000" y="1589088"/>
            <a:ext cx="904875" cy="3175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55" name="Oval 55"/>
          <p:cNvSpPr>
            <a:spLocks noChangeArrowheads="1"/>
          </p:cNvSpPr>
          <p:nvPr/>
        </p:nvSpPr>
        <p:spPr bwMode="auto">
          <a:xfrm>
            <a:off x="8107363" y="1562100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56" name="Oval 56"/>
          <p:cNvSpPr>
            <a:spLocks noChangeAspect="1" noChangeArrowheads="1"/>
          </p:cNvSpPr>
          <p:nvPr/>
        </p:nvSpPr>
        <p:spPr bwMode="auto">
          <a:xfrm>
            <a:off x="8958263" y="1552575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7259" name="Group 59"/>
          <p:cNvGrpSpPr>
            <a:grpSpLocks/>
          </p:cNvGrpSpPr>
          <p:nvPr/>
        </p:nvGrpSpPr>
        <p:grpSpPr bwMode="auto">
          <a:xfrm>
            <a:off x="8143875" y="2841625"/>
            <a:ext cx="841375" cy="933450"/>
            <a:chOff x="5130" y="1790"/>
            <a:chExt cx="530" cy="588"/>
          </a:xfrm>
        </p:grpSpPr>
        <p:sp>
          <p:nvSpPr>
            <p:cNvPr id="947260" name="Rectangle 60" descr="25%"/>
            <p:cNvSpPr>
              <a:spLocks noChangeArrowheads="1"/>
            </p:cNvSpPr>
            <p:nvPr/>
          </p:nvSpPr>
          <p:spPr bwMode="auto">
            <a:xfrm>
              <a:off x="5234" y="1790"/>
              <a:ext cx="426" cy="582"/>
            </a:xfrm>
            <a:prstGeom prst="rect">
              <a:avLst/>
            </a:prstGeom>
            <a:pattFill prst="pct25">
              <a:fgClr>
                <a:srgbClr val="FF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261" name="Rectangle 61" descr="25%"/>
            <p:cNvSpPr>
              <a:spLocks noChangeArrowheads="1"/>
            </p:cNvSpPr>
            <p:nvPr/>
          </p:nvSpPr>
          <p:spPr bwMode="auto">
            <a:xfrm>
              <a:off x="5130" y="2090"/>
              <a:ext cx="109" cy="288"/>
            </a:xfrm>
            <a:prstGeom prst="rect">
              <a:avLst/>
            </a:prstGeom>
            <a:pattFill prst="pct25">
              <a:fgClr>
                <a:srgbClr val="FF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47262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3829050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7263" name="Picture 6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829050"/>
            <a:ext cx="3968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7264" name="Line 64"/>
          <p:cNvSpPr>
            <a:spLocks noChangeShapeType="1"/>
          </p:cNvSpPr>
          <p:nvPr/>
        </p:nvSpPr>
        <p:spPr bwMode="auto">
          <a:xfrm>
            <a:off x="8974138" y="2867025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65" name="Line 65"/>
          <p:cNvSpPr>
            <a:spLocks noChangeShapeType="1"/>
          </p:cNvSpPr>
          <p:nvPr/>
        </p:nvSpPr>
        <p:spPr bwMode="auto">
          <a:xfrm>
            <a:off x="8299450" y="2867025"/>
            <a:ext cx="15875" cy="9144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66" name="Line 66"/>
          <p:cNvSpPr>
            <a:spLocks noChangeShapeType="1"/>
          </p:cNvSpPr>
          <p:nvPr/>
        </p:nvSpPr>
        <p:spPr bwMode="auto">
          <a:xfrm>
            <a:off x="8135938" y="2867025"/>
            <a:ext cx="15875" cy="9144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67" name="Line 67"/>
          <p:cNvSpPr>
            <a:spLocks noChangeShapeType="1"/>
          </p:cNvSpPr>
          <p:nvPr/>
        </p:nvSpPr>
        <p:spPr bwMode="auto">
          <a:xfrm>
            <a:off x="8140700" y="3303588"/>
            <a:ext cx="165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68" name="Oval 68"/>
          <p:cNvSpPr>
            <a:spLocks noChangeArrowheads="1"/>
          </p:cNvSpPr>
          <p:nvPr/>
        </p:nvSpPr>
        <p:spPr bwMode="auto">
          <a:xfrm>
            <a:off x="8272463" y="3273425"/>
            <a:ext cx="50800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69" name="Line 69"/>
          <p:cNvSpPr>
            <a:spLocks noChangeShapeType="1"/>
          </p:cNvSpPr>
          <p:nvPr/>
        </p:nvSpPr>
        <p:spPr bwMode="auto">
          <a:xfrm>
            <a:off x="8289925" y="2830513"/>
            <a:ext cx="703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70" name="Oval 70"/>
          <p:cNvSpPr>
            <a:spLocks noChangeArrowheads="1"/>
          </p:cNvSpPr>
          <p:nvPr/>
        </p:nvSpPr>
        <p:spPr bwMode="auto">
          <a:xfrm>
            <a:off x="8272463" y="2809875"/>
            <a:ext cx="34925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71" name="Oval 71"/>
          <p:cNvSpPr>
            <a:spLocks noChangeArrowheads="1"/>
          </p:cNvSpPr>
          <p:nvPr/>
        </p:nvSpPr>
        <p:spPr bwMode="auto">
          <a:xfrm>
            <a:off x="8126413" y="3284538"/>
            <a:ext cx="34925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72" name="Line 72"/>
          <p:cNvSpPr>
            <a:spLocks noChangeShapeType="1"/>
          </p:cNvSpPr>
          <p:nvPr/>
        </p:nvSpPr>
        <p:spPr bwMode="auto">
          <a:xfrm>
            <a:off x="8153400" y="3702050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7273" name="Picture 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114800"/>
            <a:ext cx="46148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76" name="Picture 7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5145088"/>
            <a:ext cx="15319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77" name="Line 77"/>
          <p:cNvSpPr>
            <a:spLocks noChangeShapeType="1"/>
          </p:cNvSpPr>
          <p:nvPr/>
        </p:nvSpPr>
        <p:spPr bwMode="auto">
          <a:xfrm>
            <a:off x="8993188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78" name="Line 78"/>
          <p:cNvSpPr>
            <a:spLocks noChangeShapeType="1"/>
          </p:cNvSpPr>
          <p:nvPr/>
        </p:nvSpPr>
        <p:spPr bwMode="auto">
          <a:xfrm>
            <a:off x="8316913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80" name="Line 80"/>
          <p:cNvSpPr>
            <a:spLocks noChangeShapeType="1"/>
          </p:cNvSpPr>
          <p:nvPr/>
        </p:nvSpPr>
        <p:spPr bwMode="auto">
          <a:xfrm flipV="1">
            <a:off x="8137525" y="3783013"/>
            <a:ext cx="904875" cy="3175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81" name="Oval 81"/>
          <p:cNvSpPr>
            <a:spLocks noChangeAspect="1" noChangeArrowheads="1"/>
          </p:cNvSpPr>
          <p:nvPr/>
        </p:nvSpPr>
        <p:spPr bwMode="auto">
          <a:xfrm>
            <a:off x="8966200" y="3746500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82" name="Oval 82"/>
          <p:cNvSpPr>
            <a:spLocks noChangeArrowheads="1"/>
          </p:cNvSpPr>
          <p:nvPr/>
        </p:nvSpPr>
        <p:spPr bwMode="auto">
          <a:xfrm>
            <a:off x="8126413" y="3756025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83" name="AutoShape 83"/>
          <p:cNvSpPr>
            <a:spLocks/>
          </p:cNvSpPr>
          <p:nvPr/>
        </p:nvSpPr>
        <p:spPr bwMode="auto">
          <a:xfrm rot="5400000">
            <a:off x="8585994" y="3285332"/>
            <a:ext cx="152400" cy="658812"/>
          </a:xfrm>
          <a:prstGeom prst="leftBrace">
            <a:avLst>
              <a:gd name="adj1" fmla="val 36024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84" name="AutoShape 84"/>
          <p:cNvSpPr>
            <a:spLocks/>
          </p:cNvSpPr>
          <p:nvPr/>
        </p:nvSpPr>
        <p:spPr bwMode="auto">
          <a:xfrm rot="5400000">
            <a:off x="8153401" y="3536950"/>
            <a:ext cx="152400" cy="155575"/>
          </a:xfrm>
          <a:prstGeom prst="leftBrace">
            <a:avLst>
              <a:gd name="adj1" fmla="val 8507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86" name="Picture 8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1279525"/>
            <a:ext cx="41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7289" name="Group 89"/>
          <p:cNvGrpSpPr>
            <a:grpSpLocks/>
          </p:cNvGrpSpPr>
          <p:nvPr/>
        </p:nvGrpSpPr>
        <p:grpSpPr bwMode="auto">
          <a:xfrm>
            <a:off x="0" y="4084638"/>
            <a:ext cx="9144000" cy="390525"/>
            <a:chOff x="0" y="2573"/>
            <a:chExt cx="5760" cy="246"/>
          </a:xfrm>
        </p:grpSpPr>
        <p:sp>
          <p:nvSpPr>
            <p:cNvPr id="947290" name="Line 90"/>
            <p:cNvSpPr>
              <a:spLocks noChangeShapeType="1"/>
            </p:cNvSpPr>
            <p:nvPr/>
          </p:nvSpPr>
          <p:spPr bwMode="auto">
            <a:xfrm flipV="1">
              <a:off x="0" y="2573"/>
              <a:ext cx="518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91" name="Line 91"/>
            <p:cNvSpPr>
              <a:spLocks noChangeShapeType="1"/>
            </p:cNvSpPr>
            <p:nvPr/>
          </p:nvSpPr>
          <p:spPr bwMode="auto">
            <a:xfrm>
              <a:off x="5184" y="2579"/>
              <a:ext cx="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92" name="Line 92"/>
            <p:cNvSpPr>
              <a:spLocks noChangeShapeType="1"/>
            </p:cNvSpPr>
            <p:nvPr/>
          </p:nvSpPr>
          <p:spPr bwMode="auto">
            <a:xfrm>
              <a:off x="5184" y="2809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7295" name="Rectangle 9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7301" name="Group 101"/>
          <p:cNvGrpSpPr>
            <a:grpSpLocks/>
          </p:cNvGrpSpPr>
          <p:nvPr/>
        </p:nvGrpSpPr>
        <p:grpSpPr bwMode="auto">
          <a:xfrm>
            <a:off x="574675" y="4648200"/>
            <a:ext cx="7292975" cy="762000"/>
            <a:chOff x="158" y="2928"/>
            <a:chExt cx="4594" cy="480"/>
          </a:xfrm>
        </p:grpSpPr>
        <p:pic>
          <p:nvPicPr>
            <p:cNvPr id="947299" name="Picture 9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928"/>
              <a:ext cx="45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7300" name="AutoShape 100"/>
            <p:cNvSpPr>
              <a:spLocks/>
            </p:cNvSpPr>
            <p:nvPr/>
          </p:nvSpPr>
          <p:spPr bwMode="auto">
            <a:xfrm rot="16200000">
              <a:off x="1615" y="2789"/>
              <a:ext cx="288" cy="950"/>
            </a:xfrm>
            <a:prstGeom prst="rightBrace">
              <a:avLst>
                <a:gd name="adj1" fmla="val 27488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47302" name="Picture 10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306513"/>
            <a:ext cx="1384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303" name="Oval 103"/>
          <p:cNvSpPr>
            <a:spLocks noChangeArrowheads="1"/>
          </p:cNvSpPr>
          <p:nvPr/>
        </p:nvSpPr>
        <p:spPr bwMode="auto">
          <a:xfrm>
            <a:off x="8939213" y="61118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304" name="Oval 104"/>
          <p:cNvSpPr>
            <a:spLocks noChangeArrowheads="1"/>
          </p:cNvSpPr>
          <p:nvPr/>
        </p:nvSpPr>
        <p:spPr bwMode="auto">
          <a:xfrm>
            <a:off x="411163" y="32734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305" name="Oval 105"/>
          <p:cNvSpPr>
            <a:spLocks noChangeArrowheads="1"/>
          </p:cNvSpPr>
          <p:nvPr/>
        </p:nvSpPr>
        <p:spPr bwMode="auto">
          <a:xfrm>
            <a:off x="411163" y="24495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306" name="Oval 106"/>
          <p:cNvSpPr>
            <a:spLocks noChangeArrowheads="1"/>
          </p:cNvSpPr>
          <p:nvPr/>
        </p:nvSpPr>
        <p:spPr bwMode="auto">
          <a:xfrm>
            <a:off x="8939213" y="27971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2F68-61CA-4E1B-ABEE-3EEBC4C830DE}" type="slidenum">
              <a:rPr lang="en-US"/>
              <a:pPr/>
              <a:t>50</a:t>
            </a:fld>
            <a:endParaRPr lang="en-US"/>
          </a:p>
        </p:txBody>
      </p:sp>
      <p:pic>
        <p:nvPicPr>
          <p:cNvPr id="941080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394075"/>
            <a:ext cx="811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81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848100"/>
            <a:ext cx="4387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82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5563"/>
            <a:ext cx="36115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5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2263775"/>
            <a:ext cx="2060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5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714500"/>
            <a:ext cx="69961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1060" name="Line 4"/>
          <p:cNvSpPr>
            <a:spLocks noChangeShapeType="1"/>
          </p:cNvSpPr>
          <p:nvPr/>
        </p:nvSpPr>
        <p:spPr bwMode="auto">
          <a:xfrm>
            <a:off x="0" y="2860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106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36877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6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2050"/>
            <a:ext cx="2060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6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92775"/>
            <a:ext cx="69961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77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992438"/>
            <a:ext cx="5767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6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841875"/>
            <a:ext cx="6070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6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80025"/>
            <a:ext cx="6221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7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685800"/>
            <a:ext cx="80549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7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295400"/>
            <a:ext cx="6732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7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04800"/>
            <a:ext cx="1928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1073" name="Rectangle 17"/>
          <p:cNvSpPr>
            <a:spLocks noChangeArrowheads="1"/>
          </p:cNvSpPr>
          <p:nvPr/>
        </p:nvSpPr>
        <p:spPr bwMode="auto">
          <a:xfrm>
            <a:off x="666750" y="5257800"/>
            <a:ext cx="7505700" cy="14049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074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075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7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8E94-422F-4044-A6C1-AE165F2210F2}" type="slidenum">
              <a:rPr lang="en-US"/>
              <a:pPr/>
              <a:t>51</a:t>
            </a:fld>
            <a:endParaRPr lang="en-US"/>
          </a:p>
        </p:txBody>
      </p:sp>
      <p:pic>
        <p:nvPicPr>
          <p:cNvPr id="942100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394075"/>
            <a:ext cx="811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01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848100"/>
            <a:ext cx="4387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5563"/>
            <a:ext cx="36115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0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685800"/>
            <a:ext cx="80549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04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295400"/>
            <a:ext cx="6732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09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992438"/>
            <a:ext cx="5767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09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04800"/>
            <a:ext cx="1928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082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74501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083" name="Line 3"/>
          <p:cNvSpPr>
            <a:spLocks noChangeShapeType="1"/>
          </p:cNvSpPr>
          <p:nvPr/>
        </p:nvSpPr>
        <p:spPr bwMode="auto">
          <a:xfrm>
            <a:off x="0" y="2860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2085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2263775"/>
            <a:ext cx="2060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086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714500"/>
            <a:ext cx="69961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090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36877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09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841875"/>
            <a:ext cx="6070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CC7-EAB8-4E11-A8D5-434694B05F54}" type="slidenum">
              <a:rPr lang="en-US"/>
              <a:pPr/>
              <a:t>52</a:t>
            </a:fld>
            <a:endParaRPr lang="en-US"/>
          </a:p>
        </p:txBody>
      </p:sp>
      <p:pic>
        <p:nvPicPr>
          <p:cNvPr id="9431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5378450"/>
            <a:ext cx="68072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311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284663"/>
            <a:ext cx="7356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312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35500"/>
            <a:ext cx="83391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3121" name="Rectangle 17"/>
          <p:cNvSpPr>
            <a:spLocks noChangeArrowheads="1"/>
          </p:cNvSpPr>
          <p:nvPr/>
        </p:nvSpPr>
        <p:spPr bwMode="auto">
          <a:xfrm>
            <a:off x="8382000" y="4613275"/>
            <a:ext cx="658813" cy="3476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140" name="Group 36"/>
          <p:cNvGrpSpPr>
            <a:grpSpLocks/>
          </p:cNvGrpSpPr>
          <p:nvPr/>
        </p:nvGrpSpPr>
        <p:grpSpPr bwMode="auto">
          <a:xfrm>
            <a:off x="76200" y="5116513"/>
            <a:ext cx="1773238" cy="925512"/>
            <a:chOff x="48" y="3305"/>
            <a:chExt cx="1117" cy="583"/>
          </a:xfrm>
        </p:grpSpPr>
        <p:sp>
          <p:nvSpPr>
            <p:cNvPr id="943112" name="Rectangle 8"/>
            <p:cNvSpPr>
              <a:spLocks noChangeArrowheads="1"/>
            </p:cNvSpPr>
            <p:nvPr/>
          </p:nvSpPr>
          <p:spPr bwMode="auto">
            <a:xfrm>
              <a:off x="48" y="3489"/>
              <a:ext cx="1117" cy="3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3109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3508"/>
              <a:ext cx="85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3113" name="Line 9"/>
            <p:cNvSpPr>
              <a:spLocks noChangeShapeType="1"/>
            </p:cNvSpPr>
            <p:nvPr/>
          </p:nvSpPr>
          <p:spPr bwMode="auto">
            <a:xfrm flipV="1">
              <a:off x="192" y="3305"/>
              <a:ext cx="0" cy="1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14" name="Line 10"/>
            <p:cNvSpPr>
              <a:spLocks noChangeShapeType="1"/>
            </p:cNvSpPr>
            <p:nvPr/>
          </p:nvSpPr>
          <p:spPr bwMode="auto">
            <a:xfrm>
              <a:off x="192" y="3312"/>
              <a:ext cx="2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3139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3700"/>
              <a:ext cx="108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3144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929063"/>
            <a:ext cx="15319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2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76200"/>
            <a:ext cx="20494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3124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533400"/>
            <a:ext cx="41179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3125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990600"/>
            <a:ext cx="51419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3126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466850"/>
            <a:ext cx="571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3127" name="Line 23"/>
          <p:cNvSpPr>
            <a:spLocks noChangeShapeType="1"/>
          </p:cNvSpPr>
          <p:nvPr/>
        </p:nvSpPr>
        <p:spPr bwMode="auto">
          <a:xfrm>
            <a:off x="0" y="20256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3128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101850"/>
            <a:ext cx="2035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3142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43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1375"/>
            <a:ext cx="45005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31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492375"/>
            <a:ext cx="6089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32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908300"/>
            <a:ext cx="52578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3133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017838"/>
            <a:ext cx="29114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3134" name="Line 30"/>
          <p:cNvSpPr>
            <a:spLocks noChangeShapeType="1"/>
          </p:cNvSpPr>
          <p:nvPr/>
        </p:nvSpPr>
        <p:spPr bwMode="auto">
          <a:xfrm>
            <a:off x="0" y="3851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3135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992688"/>
            <a:ext cx="7454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3136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137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141" name="Group 37"/>
          <p:cNvGrpSpPr>
            <a:grpSpLocks/>
          </p:cNvGrpSpPr>
          <p:nvPr/>
        </p:nvGrpSpPr>
        <p:grpSpPr bwMode="auto">
          <a:xfrm>
            <a:off x="5943600" y="3917950"/>
            <a:ext cx="2971800" cy="676275"/>
            <a:chOff x="3744" y="2536"/>
            <a:chExt cx="1872" cy="426"/>
          </a:xfrm>
        </p:grpSpPr>
        <p:pic>
          <p:nvPicPr>
            <p:cNvPr id="943115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553"/>
              <a:ext cx="159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3116" name="Rectangle 12"/>
            <p:cNvSpPr>
              <a:spLocks noChangeArrowheads="1"/>
            </p:cNvSpPr>
            <p:nvPr/>
          </p:nvSpPr>
          <p:spPr bwMode="auto">
            <a:xfrm>
              <a:off x="3744" y="2536"/>
              <a:ext cx="1680" cy="2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117" name="Line 13"/>
            <p:cNvSpPr>
              <a:spLocks noChangeShapeType="1"/>
            </p:cNvSpPr>
            <p:nvPr/>
          </p:nvSpPr>
          <p:spPr bwMode="auto">
            <a:xfrm>
              <a:off x="5424" y="2641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18" name="Line 14"/>
            <p:cNvSpPr>
              <a:spLocks noChangeShapeType="1"/>
            </p:cNvSpPr>
            <p:nvPr/>
          </p:nvSpPr>
          <p:spPr bwMode="auto">
            <a:xfrm flipH="1">
              <a:off x="5464" y="2640"/>
              <a:ext cx="144" cy="32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32E0-46D6-41FE-86F3-434F8F41A6FF}" type="slidenum">
              <a:rPr lang="en-US"/>
              <a:pPr/>
              <a:t>53</a:t>
            </a:fld>
            <a:endParaRPr lang="en-US"/>
          </a:p>
        </p:txBody>
      </p:sp>
      <p:pic>
        <p:nvPicPr>
          <p:cNvPr id="944168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5378450"/>
            <a:ext cx="68072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415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76200"/>
            <a:ext cx="20494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4157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533400"/>
            <a:ext cx="41179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4158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990600"/>
            <a:ext cx="51419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4159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466850"/>
            <a:ext cx="571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4160" name="Line 32"/>
          <p:cNvSpPr>
            <a:spLocks noChangeShapeType="1"/>
          </p:cNvSpPr>
          <p:nvPr/>
        </p:nvSpPr>
        <p:spPr bwMode="auto">
          <a:xfrm>
            <a:off x="0" y="20256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4161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101850"/>
            <a:ext cx="2035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4162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6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1375"/>
            <a:ext cx="45005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64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492375"/>
            <a:ext cx="6089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65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908300"/>
            <a:ext cx="52578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4166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017838"/>
            <a:ext cx="29114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4167" name="Line 39"/>
          <p:cNvSpPr>
            <a:spLocks noChangeShapeType="1"/>
          </p:cNvSpPr>
          <p:nvPr/>
        </p:nvSpPr>
        <p:spPr bwMode="auto">
          <a:xfrm>
            <a:off x="0" y="3851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131" name="Line 3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4132" name="Picture 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76775"/>
            <a:ext cx="73231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414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019550"/>
            <a:ext cx="18462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414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930650"/>
            <a:ext cx="676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4057650" y="2863850"/>
            <a:ext cx="4735513" cy="9413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148" name="Line 20"/>
          <p:cNvSpPr>
            <a:spLocks noChangeShapeType="1"/>
          </p:cNvSpPr>
          <p:nvPr/>
        </p:nvSpPr>
        <p:spPr bwMode="auto">
          <a:xfrm flipH="1">
            <a:off x="3352800" y="3803650"/>
            <a:ext cx="3048000" cy="17589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4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47" grpId="0" animBg="1"/>
      <p:bldP spid="944147" grpId="1" animBg="1"/>
      <p:bldP spid="944148" grpId="0" animBg="1"/>
      <p:bldP spid="944148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9E64-6DE7-4908-AEA1-630E0C3D6FE8}" type="slidenum">
              <a:rPr lang="en-US"/>
              <a:pPr/>
              <a:t>54</a:t>
            </a:fld>
            <a:endParaRPr lang="en-US"/>
          </a:p>
        </p:txBody>
      </p:sp>
      <p:pic>
        <p:nvPicPr>
          <p:cNvPr id="9625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64" name="Rectangle 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565" name="Group 5"/>
          <p:cNvGrpSpPr>
            <a:grpSpLocks/>
          </p:cNvGrpSpPr>
          <p:nvPr/>
        </p:nvGrpSpPr>
        <p:grpSpPr bwMode="auto">
          <a:xfrm>
            <a:off x="1944688" y="1393825"/>
            <a:ext cx="5334000" cy="928688"/>
            <a:chOff x="1225" y="878"/>
            <a:chExt cx="3360" cy="585"/>
          </a:xfrm>
        </p:grpSpPr>
        <p:pic>
          <p:nvPicPr>
            <p:cNvPr id="962566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878"/>
              <a:ext cx="260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2567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1214"/>
              <a:ext cx="165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2568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" y="1223"/>
              <a:ext cx="22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2569" name="Picture 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" y="1268"/>
              <a:ext cx="36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6257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3048000"/>
            <a:ext cx="22971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57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5063"/>
            <a:ext cx="1508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57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4862513"/>
            <a:ext cx="1704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2573" name="Group 13"/>
          <p:cNvGrpSpPr>
            <a:grpSpLocks/>
          </p:cNvGrpSpPr>
          <p:nvPr/>
        </p:nvGrpSpPr>
        <p:grpSpPr bwMode="auto">
          <a:xfrm>
            <a:off x="1563688" y="4252913"/>
            <a:ext cx="5827712" cy="395287"/>
            <a:chOff x="985" y="2679"/>
            <a:chExt cx="3671" cy="249"/>
          </a:xfrm>
        </p:grpSpPr>
        <p:pic>
          <p:nvPicPr>
            <p:cNvPr id="962574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2679"/>
              <a:ext cx="304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2575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" y="2736"/>
              <a:ext cx="36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62576" name="Group 16"/>
          <p:cNvGrpSpPr>
            <a:grpSpLocks/>
          </p:cNvGrpSpPr>
          <p:nvPr/>
        </p:nvGrpSpPr>
        <p:grpSpPr bwMode="auto">
          <a:xfrm>
            <a:off x="2220913" y="5105400"/>
            <a:ext cx="2439987" cy="788988"/>
            <a:chOff x="1399" y="3504"/>
            <a:chExt cx="1537" cy="497"/>
          </a:xfrm>
        </p:grpSpPr>
        <p:pic>
          <p:nvPicPr>
            <p:cNvPr id="962577" name="Picture 1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3864"/>
              <a:ext cx="150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62578" name="Line 18"/>
            <p:cNvSpPr>
              <a:spLocks noChangeShapeType="1"/>
            </p:cNvSpPr>
            <p:nvPr/>
          </p:nvSpPr>
          <p:spPr bwMode="auto">
            <a:xfrm flipV="1">
              <a:off x="2208" y="3504"/>
              <a:ext cx="0" cy="336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579" name="Rectangle 19"/>
            <p:cNvSpPr>
              <a:spLocks noChangeArrowheads="1"/>
            </p:cNvSpPr>
            <p:nvPr/>
          </p:nvSpPr>
          <p:spPr bwMode="auto">
            <a:xfrm>
              <a:off x="1399" y="3840"/>
              <a:ext cx="1537" cy="161"/>
            </a:xfrm>
            <a:prstGeom prst="rect">
              <a:avLst/>
            </a:prstGeom>
            <a:noFill/>
            <a:ln w="317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6258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9159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81" name="Line 21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9-4067-4485-BF9C-D7C39B28E164}" type="slidenum">
              <a:rPr lang="en-US"/>
              <a:pPr/>
              <a:t>55</a:t>
            </a:fld>
            <a:endParaRPr lang="en-US"/>
          </a:p>
        </p:txBody>
      </p:sp>
      <p:pic>
        <p:nvPicPr>
          <p:cNvPr id="9635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5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35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358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59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591" name="Group 7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63592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3593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6359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595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359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400800"/>
            <a:ext cx="39131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59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70238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59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3599" name="Line 15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360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3601" name="Line 17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360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3124200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360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209925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0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81400"/>
            <a:ext cx="56896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3605" name="Group 21"/>
          <p:cNvGrpSpPr>
            <a:grpSpLocks/>
          </p:cNvGrpSpPr>
          <p:nvPr/>
        </p:nvGrpSpPr>
        <p:grpSpPr bwMode="auto">
          <a:xfrm>
            <a:off x="5105400" y="4176713"/>
            <a:ext cx="3810000" cy="1690687"/>
            <a:chOff x="3216" y="2631"/>
            <a:chExt cx="2400" cy="1065"/>
          </a:xfrm>
        </p:grpSpPr>
        <p:grpSp>
          <p:nvGrpSpPr>
            <p:cNvPr id="963606" name="Group 22"/>
            <p:cNvGrpSpPr>
              <a:grpSpLocks/>
            </p:cNvGrpSpPr>
            <p:nvPr/>
          </p:nvGrpSpPr>
          <p:grpSpPr bwMode="auto">
            <a:xfrm>
              <a:off x="3600" y="2631"/>
              <a:ext cx="1711" cy="1065"/>
              <a:chOff x="3168" y="2631"/>
              <a:chExt cx="1711" cy="1065"/>
            </a:xfrm>
          </p:grpSpPr>
          <p:sp>
            <p:nvSpPr>
              <p:cNvPr id="963607" name="Line 23"/>
              <p:cNvSpPr>
                <a:spLocks noChangeShapeType="1"/>
              </p:cNvSpPr>
              <p:nvPr/>
            </p:nvSpPr>
            <p:spPr bwMode="auto">
              <a:xfrm>
                <a:off x="4879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08" name="Line 24"/>
              <p:cNvSpPr>
                <a:spLocks noChangeShapeType="1"/>
              </p:cNvSpPr>
              <p:nvPr/>
            </p:nvSpPr>
            <p:spPr bwMode="auto">
              <a:xfrm>
                <a:off x="3168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09" name="Line 25"/>
              <p:cNvSpPr>
                <a:spLocks noChangeShapeType="1"/>
              </p:cNvSpPr>
              <p:nvPr/>
            </p:nvSpPr>
            <p:spPr bwMode="auto">
              <a:xfrm>
                <a:off x="3696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10" name="Line 26"/>
              <p:cNvSpPr>
                <a:spLocks noChangeShapeType="1"/>
              </p:cNvSpPr>
              <p:nvPr/>
            </p:nvSpPr>
            <p:spPr bwMode="auto">
              <a:xfrm>
                <a:off x="3984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11" name="Line 27"/>
              <p:cNvSpPr>
                <a:spLocks noChangeShapeType="1"/>
              </p:cNvSpPr>
              <p:nvPr/>
            </p:nvSpPr>
            <p:spPr bwMode="auto">
              <a:xfrm>
                <a:off x="4176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12" name="Line 28"/>
              <p:cNvSpPr>
                <a:spLocks noChangeShapeType="1"/>
              </p:cNvSpPr>
              <p:nvPr/>
            </p:nvSpPr>
            <p:spPr bwMode="auto">
              <a:xfrm>
                <a:off x="4416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613" name="Group 29"/>
            <p:cNvGrpSpPr>
              <a:grpSpLocks/>
            </p:cNvGrpSpPr>
            <p:nvPr/>
          </p:nvGrpSpPr>
          <p:grpSpPr bwMode="auto">
            <a:xfrm>
              <a:off x="3216" y="2631"/>
              <a:ext cx="2400" cy="1065"/>
              <a:chOff x="3216" y="2631"/>
              <a:chExt cx="2400" cy="1065"/>
            </a:xfrm>
          </p:grpSpPr>
          <p:sp>
            <p:nvSpPr>
              <p:cNvPr id="963614" name="Line 30"/>
              <p:cNvSpPr>
                <a:spLocks noChangeShapeType="1"/>
              </p:cNvSpPr>
              <p:nvPr/>
            </p:nvSpPr>
            <p:spPr bwMode="auto">
              <a:xfrm>
                <a:off x="5311" y="3132"/>
                <a:ext cx="0" cy="11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15" name="Line 31"/>
              <p:cNvSpPr>
                <a:spLocks noChangeShapeType="1"/>
              </p:cNvSpPr>
              <p:nvPr/>
            </p:nvSpPr>
            <p:spPr bwMode="auto">
              <a:xfrm flipV="1">
                <a:off x="3329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63616" name="Picture 32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5" y="3216"/>
                <a:ext cx="69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63617" name="Line 33"/>
              <p:cNvSpPr>
                <a:spLocks noChangeShapeType="1"/>
              </p:cNvSpPr>
              <p:nvPr/>
            </p:nvSpPr>
            <p:spPr bwMode="auto">
              <a:xfrm>
                <a:off x="3216" y="3190"/>
                <a:ext cx="240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618" name="Group 34"/>
            <p:cNvGrpSpPr>
              <a:grpSpLocks/>
            </p:cNvGrpSpPr>
            <p:nvPr/>
          </p:nvGrpSpPr>
          <p:grpSpPr bwMode="auto">
            <a:xfrm>
              <a:off x="3305" y="2729"/>
              <a:ext cx="2027" cy="845"/>
              <a:chOff x="2873" y="2729"/>
              <a:chExt cx="2027" cy="845"/>
            </a:xfrm>
          </p:grpSpPr>
          <p:sp>
            <p:nvSpPr>
              <p:cNvPr id="963619" name="Line 35"/>
              <p:cNvSpPr>
                <a:spLocks noChangeShapeType="1"/>
              </p:cNvSpPr>
              <p:nvPr/>
            </p:nvSpPr>
            <p:spPr bwMode="auto">
              <a:xfrm>
                <a:off x="2880" y="3089"/>
                <a:ext cx="288" cy="0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20" name="Line 36"/>
              <p:cNvSpPr>
                <a:spLocks noChangeShapeType="1"/>
              </p:cNvSpPr>
              <p:nvPr/>
            </p:nvSpPr>
            <p:spPr bwMode="auto">
              <a:xfrm>
                <a:off x="3168" y="3456"/>
                <a:ext cx="528" cy="0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21" name="Line 37"/>
              <p:cNvSpPr>
                <a:spLocks noChangeShapeType="1"/>
              </p:cNvSpPr>
              <p:nvPr/>
            </p:nvSpPr>
            <p:spPr bwMode="auto">
              <a:xfrm>
                <a:off x="3696" y="2849"/>
                <a:ext cx="288" cy="0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22" name="Line 38"/>
              <p:cNvSpPr>
                <a:spLocks noChangeShapeType="1"/>
              </p:cNvSpPr>
              <p:nvPr/>
            </p:nvSpPr>
            <p:spPr bwMode="auto">
              <a:xfrm>
                <a:off x="3984" y="2976"/>
                <a:ext cx="192" cy="0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23" name="Line 39"/>
              <p:cNvSpPr>
                <a:spLocks noChangeShapeType="1"/>
              </p:cNvSpPr>
              <p:nvPr/>
            </p:nvSpPr>
            <p:spPr bwMode="auto">
              <a:xfrm>
                <a:off x="4176" y="2753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24" name="Line 40"/>
              <p:cNvSpPr>
                <a:spLocks noChangeShapeType="1"/>
              </p:cNvSpPr>
              <p:nvPr/>
            </p:nvSpPr>
            <p:spPr bwMode="auto">
              <a:xfrm>
                <a:off x="4416" y="3552"/>
                <a:ext cx="480" cy="0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25" name="Oval 41"/>
              <p:cNvSpPr>
                <a:spLocks noChangeAspect="1" noChangeArrowheads="1"/>
              </p:cNvSpPr>
              <p:nvPr/>
            </p:nvSpPr>
            <p:spPr bwMode="auto">
              <a:xfrm>
                <a:off x="2873" y="3065"/>
                <a:ext cx="46" cy="46"/>
              </a:xfrm>
              <a:prstGeom prst="ellipse">
                <a:avLst/>
              </a:prstGeom>
              <a:solidFill>
                <a:srgbClr val="FF00FF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26" name="Oval 42"/>
              <p:cNvSpPr>
                <a:spLocks noChangeAspect="1" noChangeArrowheads="1"/>
              </p:cNvSpPr>
              <p:nvPr/>
            </p:nvSpPr>
            <p:spPr bwMode="auto">
              <a:xfrm>
                <a:off x="3143" y="3065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27" name="Oval 43"/>
              <p:cNvSpPr>
                <a:spLocks noChangeAspect="1" noChangeArrowheads="1"/>
              </p:cNvSpPr>
              <p:nvPr/>
            </p:nvSpPr>
            <p:spPr bwMode="auto">
              <a:xfrm>
                <a:off x="3144" y="3431"/>
                <a:ext cx="46" cy="46"/>
              </a:xfrm>
              <a:prstGeom prst="ellipse">
                <a:avLst/>
              </a:prstGeom>
              <a:solidFill>
                <a:srgbClr val="FF00FF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28" name="Oval 44"/>
              <p:cNvSpPr>
                <a:spLocks noChangeAspect="1" noChangeArrowheads="1"/>
              </p:cNvSpPr>
              <p:nvPr/>
            </p:nvSpPr>
            <p:spPr bwMode="auto">
              <a:xfrm>
                <a:off x="3671" y="3432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29" name="Oval 45"/>
              <p:cNvSpPr>
                <a:spLocks noChangeAspect="1" noChangeArrowheads="1"/>
              </p:cNvSpPr>
              <p:nvPr/>
            </p:nvSpPr>
            <p:spPr bwMode="auto">
              <a:xfrm>
                <a:off x="3672" y="2825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30" name="Oval 46"/>
              <p:cNvSpPr>
                <a:spLocks noChangeAspect="1" noChangeArrowheads="1"/>
              </p:cNvSpPr>
              <p:nvPr/>
            </p:nvSpPr>
            <p:spPr bwMode="auto">
              <a:xfrm>
                <a:off x="3959" y="2825"/>
                <a:ext cx="46" cy="46"/>
              </a:xfrm>
              <a:prstGeom prst="ellipse">
                <a:avLst/>
              </a:prstGeom>
              <a:solidFill>
                <a:srgbClr val="FF00FF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31" name="Oval 47"/>
              <p:cNvSpPr>
                <a:spLocks noChangeAspect="1" noChangeArrowheads="1"/>
              </p:cNvSpPr>
              <p:nvPr/>
            </p:nvSpPr>
            <p:spPr bwMode="auto">
              <a:xfrm>
                <a:off x="3960" y="2951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32" name="Oval 48"/>
              <p:cNvSpPr>
                <a:spLocks noChangeAspect="1" noChangeArrowheads="1"/>
              </p:cNvSpPr>
              <p:nvPr/>
            </p:nvSpPr>
            <p:spPr bwMode="auto">
              <a:xfrm>
                <a:off x="4151" y="2952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33" name="Oval 49"/>
              <p:cNvSpPr>
                <a:spLocks noChangeAspect="1" noChangeArrowheads="1"/>
              </p:cNvSpPr>
              <p:nvPr/>
            </p:nvSpPr>
            <p:spPr bwMode="auto">
              <a:xfrm>
                <a:off x="4152" y="2729"/>
                <a:ext cx="46" cy="46"/>
              </a:xfrm>
              <a:prstGeom prst="ellipse">
                <a:avLst/>
              </a:prstGeom>
              <a:solidFill>
                <a:srgbClr val="FF00FF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34" name="Oval 50"/>
              <p:cNvSpPr>
                <a:spLocks noChangeAspect="1" noChangeArrowheads="1"/>
              </p:cNvSpPr>
              <p:nvPr/>
            </p:nvSpPr>
            <p:spPr bwMode="auto">
              <a:xfrm>
                <a:off x="4391" y="2729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35" name="Oval 51"/>
              <p:cNvSpPr>
                <a:spLocks noChangeAspect="1" noChangeArrowheads="1"/>
              </p:cNvSpPr>
              <p:nvPr/>
            </p:nvSpPr>
            <p:spPr bwMode="auto">
              <a:xfrm>
                <a:off x="4392" y="3527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36" name="Oval 52"/>
              <p:cNvSpPr>
                <a:spLocks noChangeAspect="1" noChangeArrowheads="1"/>
              </p:cNvSpPr>
              <p:nvPr/>
            </p:nvSpPr>
            <p:spPr bwMode="auto">
              <a:xfrm>
                <a:off x="4854" y="3528"/>
                <a:ext cx="46" cy="46"/>
              </a:xfrm>
              <a:prstGeom prst="ellipse">
                <a:avLst/>
              </a:prstGeom>
              <a:solidFill>
                <a:srgbClr val="FF00FF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37" name="Oval 53"/>
              <p:cNvSpPr>
                <a:spLocks noChangeAspect="1" noChangeArrowheads="1"/>
              </p:cNvSpPr>
              <p:nvPr/>
            </p:nvSpPr>
            <p:spPr bwMode="auto">
              <a:xfrm>
                <a:off x="3672" y="2921"/>
                <a:ext cx="46" cy="46"/>
              </a:xfrm>
              <a:prstGeom prst="ellipse">
                <a:avLst/>
              </a:prstGeom>
              <a:solidFill>
                <a:srgbClr val="FF00FF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638" name="Oval 54"/>
              <p:cNvSpPr>
                <a:spLocks noChangeAspect="1" noChangeArrowheads="1"/>
              </p:cNvSpPr>
              <p:nvPr/>
            </p:nvSpPr>
            <p:spPr bwMode="auto">
              <a:xfrm>
                <a:off x="4391" y="3017"/>
                <a:ext cx="46" cy="46"/>
              </a:xfrm>
              <a:prstGeom prst="ellipse">
                <a:avLst/>
              </a:prstGeom>
              <a:solidFill>
                <a:srgbClr val="FF00FF"/>
              </a:solidFill>
              <a:ln w="317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63639" name="Picture 5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504"/>
              <a:ext cx="14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63640" name="Group 56"/>
          <p:cNvGrpSpPr>
            <a:grpSpLocks/>
          </p:cNvGrpSpPr>
          <p:nvPr/>
        </p:nvGrpSpPr>
        <p:grpSpPr bwMode="auto">
          <a:xfrm>
            <a:off x="5349875" y="4370388"/>
            <a:ext cx="2865438" cy="1268412"/>
            <a:chOff x="2938" y="2753"/>
            <a:chExt cx="1805" cy="799"/>
          </a:xfrm>
        </p:grpSpPr>
        <p:sp>
          <p:nvSpPr>
            <p:cNvPr id="963641" name="Line 57"/>
            <p:cNvSpPr>
              <a:spLocks noChangeShapeType="1"/>
            </p:cNvSpPr>
            <p:nvPr/>
          </p:nvSpPr>
          <p:spPr bwMode="auto">
            <a:xfrm flipH="1">
              <a:off x="2938" y="3089"/>
              <a:ext cx="17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42" name="Line 58"/>
            <p:cNvSpPr>
              <a:spLocks noChangeShapeType="1"/>
            </p:cNvSpPr>
            <p:nvPr/>
          </p:nvSpPr>
          <p:spPr bwMode="auto">
            <a:xfrm flipH="1">
              <a:off x="3345" y="3456"/>
              <a:ext cx="17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43" name="Line 59"/>
            <p:cNvSpPr>
              <a:spLocks noChangeShapeType="1"/>
            </p:cNvSpPr>
            <p:nvPr/>
          </p:nvSpPr>
          <p:spPr bwMode="auto">
            <a:xfrm flipH="1">
              <a:off x="3753" y="2849"/>
              <a:ext cx="17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44" name="Line 60"/>
            <p:cNvSpPr>
              <a:spLocks noChangeShapeType="1"/>
            </p:cNvSpPr>
            <p:nvPr/>
          </p:nvSpPr>
          <p:spPr bwMode="auto">
            <a:xfrm flipH="1">
              <a:off x="3994" y="2976"/>
              <a:ext cx="17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45" name="Line 61"/>
            <p:cNvSpPr>
              <a:spLocks noChangeShapeType="1"/>
            </p:cNvSpPr>
            <p:nvPr/>
          </p:nvSpPr>
          <p:spPr bwMode="auto">
            <a:xfrm flipH="1">
              <a:off x="4209" y="2753"/>
              <a:ext cx="17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46" name="Line 62"/>
            <p:cNvSpPr>
              <a:spLocks noChangeShapeType="1"/>
            </p:cNvSpPr>
            <p:nvPr/>
          </p:nvSpPr>
          <p:spPr bwMode="auto">
            <a:xfrm flipH="1">
              <a:off x="4570" y="3552"/>
              <a:ext cx="17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3647" name="Group 63"/>
          <p:cNvGrpSpPr>
            <a:grpSpLocks/>
          </p:cNvGrpSpPr>
          <p:nvPr/>
        </p:nvGrpSpPr>
        <p:grpSpPr bwMode="auto">
          <a:xfrm>
            <a:off x="5260975" y="4344988"/>
            <a:ext cx="46038" cy="1314450"/>
            <a:chOff x="2882" y="2737"/>
            <a:chExt cx="29" cy="828"/>
          </a:xfrm>
        </p:grpSpPr>
        <p:sp>
          <p:nvSpPr>
            <p:cNvPr id="963648" name="Oval 64"/>
            <p:cNvSpPr>
              <a:spLocks noChangeAspect="1" noChangeArrowheads="1"/>
            </p:cNvSpPr>
            <p:nvPr/>
          </p:nvSpPr>
          <p:spPr bwMode="auto">
            <a:xfrm>
              <a:off x="2882" y="3073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649" name="Oval 65"/>
            <p:cNvSpPr>
              <a:spLocks noChangeAspect="1" noChangeArrowheads="1"/>
            </p:cNvSpPr>
            <p:nvPr/>
          </p:nvSpPr>
          <p:spPr bwMode="auto">
            <a:xfrm>
              <a:off x="2882" y="2833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650" name="Oval 66"/>
            <p:cNvSpPr>
              <a:spLocks noChangeAspect="1" noChangeArrowheads="1"/>
            </p:cNvSpPr>
            <p:nvPr/>
          </p:nvSpPr>
          <p:spPr bwMode="auto">
            <a:xfrm>
              <a:off x="2882" y="3440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651" name="Oval 67"/>
            <p:cNvSpPr>
              <a:spLocks noChangeAspect="1" noChangeArrowheads="1"/>
            </p:cNvSpPr>
            <p:nvPr/>
          </p:nvSpPr>
          <p:spPr bwMode="auto">
            <a:xfrm>
              <a:off x="2882" y="2959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652" name="Oval 68"/>
            <p:cNvSpPr>
              <a:spLocks noChangeAspect="1" noChangeArrowheads="1"/>
            </p:cNvSpPr>
            <p:nvPr/>
          </p:nvSpPr>
          <p:spPr bwMode="auto">
            <a:xfrm>
              <a:off x="2882" y="2737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653" name="Oval 69"/>
            <p:cNvSpPr>
              <a:spLocks noChangeAspect="1" noChangeArrowheads="1"/>
            </p:cNvSpPr>
            <p:nvPr/>
          </p:nvSpPr>
          <p:spPr bwMode="auto">
            <a:xfrm>
              <a:off x="2882" y="3536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63654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140200"/>
            <a:ext cx="310515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3655" name="Group 71"/>
          <p:cNvGrpSpPr>
            <a:grpSpLocks/>
          </p:cNvGrpSpPr>
          <p:nvPr/>
        </p:nvGrpSpPr>
        <p:grpSpPr bwMode="auto">
          <a:xfrm>
            <a:off x="6462713" y="4578350"/>
            <a:ext cx="1323975" cy="338138"/>
            <a:chOff x="4071" y="2884"/>
            <a:chExt cx="834" cy="213"/>
          </a:xfrm>
        </p:grpSpPr>
        <p:grpSp>
          <p:nvGrpSpPr>
            <p:cNvPr id="963656" name="Group 72"/>
            <p:cNvGrpSpPr>
              <a:grpSpLocks/>
            </p:cNvGrpSpPr>
            <p:nvPr/>
          </p:nvGrpSpPr>
          <p:grpSpPr bwMode="auto">
            <a:xfrm>
              <a:off x="4071" y="2884"/>
              <a:ext cx="115" cy="115"/>
              <a:chOff x="4076" y="2884"/>
              <a:chExt cx="115" cy="115"/>
            </a:xfrm>
          </p:grpSpPr>
          <p:sp>
            <p:nvSpPr>
              <p:cNvPr id="963657" name="Line 73"/>
              <p:cNvSpPr>
                <a:spLocks noChangeShapeType="1"/>
              </p:cNvSpPr>
              <p:nvPr/>
            </p:nvSpPr>
            <p:spPr bwMode="auto">
              <a:xfrm>
                <a:off x="4076" y="2884"/>
                <a:ext cx="115" cy="11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58" name="Line 74"/>
              <p:cNvSpPr>
                <a:spLocks noChangeShapeType="1"/>
              </p:cNvSpPr>
              <p:nvPr/>
            </p:nvSpPr>
            <p:spPr bwMode="auto">
              <a:xfrm flipH="1">
                <a:off x="4076" y="2884"/>
                <a:ext cx="115" cy="11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659" name="Group 75"/>
            <p:cNvGrpSpPr>
              <a:grpSpLocks/>
            </p:cNvGrpSpPr>
            <p:nvPr/>
          </p:nvGrpSpPr>
          <p:grpSpPr bwMode="auto">
            <a:xfrm>
              <a:off x="4790" y="2982"/>
              <a:ext cx="115" cy="115"/>
              <a:chOff x="4076" y="2884"/>
              <a:chExt cx="115" cy="115"/>
            </a:xfrm>
          </p:grpSpPr>
          <p:sp>
            <p:nvSpPr>
              <p:cNvPr id="963660" name="Line 76"/>
              <p:cNvSpPr>
                <a:spLocks noChangeShapeType="1"/>
              </p:cNvSpPr>
              <p:nvPr/>
            </p:nvSpPr>
            <p:spPr bwMode="auto">
              <a:xfrm>
                <a:off x="4076" y="2884"/>
                <a:ext cx="115" cy="11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61" name="Line 77"/>
              <p:cNvSpPr>
                <a:spLocks noChangeShapeType="1"/>
              </p:cNvSpPr>
              <p:nvPr/>
            </p:nvSpPr>
            <p:spPr bwMode="auto">
              <a:xfrm flipH="1">
                <a:off x="4076" y="2884"/>
                <a:ext cx="115" cy="11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3662" name="Group 78"/>
          <p:cNvGrpSpPr>
            <a:grpSpLocks/>
          </p:cNvGrpSpPr>
          <p:nvPr/>
        </p:nvGrpSpPr>
        <p:grpSpPr bwMode="auto">
          <a:xfrm>
            <a:off x="5246688" y="5027613"/>
            <a:ext cx="3217862" cy="73025"/>
            <a:chOff x="2873" y="3167"/>
            <a:chExt cx="2027" cy="46"/>
          </a:xfrm>
        </p:grpSpPr>
        <p:sp>
          <p:nvSpPr>
            <p:cNvPr id="963663" name="Line 79"/>
            <p:cNvSpPr>
              <a:spLocks noChangeShapeType="1"/>
            </p:cNvSpPr>
            <p:nvPr/>
          </p:nvSpPr>
          <p:spPr bwMode="auto">
            <a:xfrm>
              <a:off x="2880" y="3192"/>
              <a:ext cx="20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664" name="Oval 80"/>
            <p:cNvSpPr>
              <a:spLocks noChangeAspect="1" noChangeArrowheads="1"/>
            </p:cNvSpPr>
            <p:nvPr/>
          </p:nvSpPr>
          <p:spPr bwMode="auto">
            <a:xfrm>
              <a:off x="2873" y="3167"/>
              <a:ext cx="46" cy="46"/>
            </a:xfrm>
            <a:prstGeom prst="ellipse">
              <a:avLst/>
            </a:prstGeom>
            <a:solidFill>
              <a:srgbClr val="0000FF"/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665" name="Oval 81"/>
            <p:cNvSpPr>
              <a:spLocks noChangeAspect="1" noChangeArrowheads="1"/>
            </p:cNvSpPr>
            <p:nvPr/>
          </p:nvSpPr>
          <p:spPr bwMode="auto">
            <a:xfrm>
              <a:off x="4854" y="3167"/>
              <a:ext cx="46" cy="46"/>
            </a:xfrm>
            <a:prstGeom prst="ellipse">
              <a:avLst/>
            </a:prstGeom>
            <a:solidFill>
              <a:srgbClr val="0000FF"/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666" name="Oval 82"/>
            <p:cNvSpPr>
              <a:spLocks noChangeAspect="1" noChangeArrowheads="1"/>
            </p:cNvSpPr>
            <p:nvPr/>
          </p:nvSpPr>
          <p:spPr bwMode="auto">
            <a:xfrm>
              <a:off x="3671" y="3167"/>
              <a:ext cx="46" cy="4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667" name="Oval 83"/>
            <p:cNvSpPr>
              <a:spLocks noChangeAspect="1" noChangeArrowheads="1"/>
            </p:cNvSpPr>
            <p:nvPr/>
          </p:nvSpPr>
          <p:spPr bwMode="auto">
            <a:xfrm>
              <a:off x="4392" y="3167"/>
              <a:ext cx="46" cy="4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63668" name="Picture 8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34138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3669" name="Line 85"/>
          <p:cNvSpPr>
            <a:spLocks noChangeShapeType="1"/>
          </p:cNvSpPr>
          <p:nvPr/>
        </p:nvSpPr>
        <p:spPr bwMode="auto">
          <a:xfrm flipV="1">
            <a:off x="3657600" y="2174875"/>
            <a:ext cx="990600" cy="4343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3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99" grpId="0" animBg="1"/>
      <p:bldP spid="963601" grpId="0" animBg="1"/>
      <p:bldP spid="96366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BD90-A28D-41EF-A32D-51157417645E}" type="slidenum">
              <a:rPr lang="en-US"/>
              <a:pPr/>
              <a:t>56</a:t>
            </a:fld>
            <a:endParaRPr lang="en-US"/>
          </a:p>
        </p:txBody>
      </p:sp>
      <p:pic>
        <p:nvPicPr>
          <p:cNvPr id="9646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46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46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46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46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46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4616" name="Group 8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64617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4618" name="Picture 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64619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4620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4621" name="Line 13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462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4623" name="Group 15"/>
          <p:cNvGrpSpPr>
            <a:grpSpLocks/>
          </p:cNvGrpSpPr>
          <p:nvPr/>
        </p:nvGrpSpPr>
        <p:grpSpPr bwMode="auto">
          <a:xfrm>
            <a:off x="863600" y="5243513"/>
            <a:ext cx="5183188" cy="395287"/>
            <a:chOff x="544" y="3303"/>
            <a:chExt cx="3265" cy="249"/>
          </a:xfrm>
        </p:grpSpPr>
        <p:pic>
          <p:nvPicPr>
            <p:cNvPr id="964624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303"/>
              <a:ext cx="2465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4625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3324"/>
              <a:ext cx="690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64626" name="Group 18"/>
          <p:cNvGrpSpPr>
            <a:grpSpLocks/>
          </p:cNvGrpSpPr>
          <p:nvPr/>
        </p:nvGrpSpPr>
        <p:grpSpPr bwMode="auto">
          <a:xfrm>
            <a:off x="896938" y="6400800"/>
            <a:ext cx="5149850" cy="395288"/>
            <a:chOff x="565" y="4032"/>
            <a:chExt cx="3244" cy="249"/>
          </a:xfrm>
        </p:grpSpPr>
        <p:pic>
          <p:nvPicPr>
            <p:cNvPr id="964627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4032"/>
              <a:ext cx="2465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4628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4053"/>
              <a:ext cx="690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64629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867400"/>
            <a:ext cx="16684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4630" name="Line 22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4631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687763"/>
            <a:ext cx="310515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4632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140200"/>
            <a:ext cx="310515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4633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81400"/>
            <a:ext cx="56896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4634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2.5E-6 -0.16667 " pathEditMode="relative" ptsTypes="AA">
                                      <p:cBhvr>
                                        <p:cTn id="6" dur="500" fill="hold"/>
                                        <p:tgtEl>
                                          <p:spTgt spid="964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4.72222E-6 -0.06666 " pathEditMode="relative" ptsTypes="AA">
                                      <p:cBhvr>
                                        <p:cTn id="8" dur="500" fill="hold"/>
                                        <p:tgtEl>
                                          <p:spTgt spid="964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51852E-6 L -1.11111E-6 -0.05556 " pathEditMode="relative" ptsTypes="AA">
                                      <p:cBhvr>
                                        <p:cTn id="10" dur="500" fill="hold"/>
                                        <p:tgtEl>
                                          <p:spTgt spid="964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360-E8B2-4BF6-92E4-315DCFA58CE4}" type="slidenum">
              <a:rPr lang="en-US"/>
              <a:pPr/>
              <a:t>57</a:t>
            </a:fld>
            <a:endParaRPr lang="en-US"/>
          </a:p>
        </p:txBody>
      </p:sp>
      <p:pic>
        <p:nvPicPr>
          <p:cNvPr id="9656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687763"/>
            <a:ext cx="310515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56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5636" name="Group 4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65637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5638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6563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564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1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564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564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564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564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867400"/>
            <a:ext cx="16684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5646" name="Line 14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564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43513"/>
            <a:ext cx="39131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564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276850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564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496050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565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408738"/>
            <a:ext cx="46307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5651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565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5653" name="Line 21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565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5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5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966C-F38C-4845-ABA2-4775B6DBE37A}" type="slidenum">
              <a:rPr lang="en-US"/>
              <a:pPr/>
              <a:t>58</a:t>
            </a:fld>
            <a:endParaRPr lang="en-US"/>
          </a:p>
        </p:txBody>
      </p:sp>
      <p:pic>
        <p:nvPicPr>
          <p:cNvPr id="9666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6659" name="Group 3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66660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6661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6666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6663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6664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666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666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666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6668" name="Line 1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666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496050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667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408738"/>
            <a:ext cx="46307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667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667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6673" name="Line 17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667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667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667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867400"/>
            <a:ext cx="16684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6677" name="Group 21"/>
          <p:cNvGrpSpPr>
            <a:grpSpLocks/>
          </p:cNvGrpSpPr>
          <p:nvPr/>
        </p:nvGrpSpPr>
        <p:grpSpPr bwMode="auto">
          <a:xfrm>
            <a:off x="5105400" y="4176713"/>
            <a:ext cx="3810000" cy="1690687"/>
            <a:chOff x="3216" y="2631"/>
            <a:chExt cx="2400" cy="1065"/>
          </a:xfrm>
        </p:grpSpPr>
        <p:grpSp>
          <p:nvGrpSpPr>
            <p:cNvPr id="966678" name="Group 22"/>
            <p:cNvGrpSpPr>
              <a:grpSpLocks/>
            </p:cNvGrpSpPr>
            <p:nvPr/>
          </p:nvGrpSpPr>
          <p:grpSpPr bwMode="auto">
            <a:xfrm>
              <a:off x="3600" y="2631"/>
              <a:ext cx="1711" cy="1065"/>
              <a:chOff x="3168" y="2631"/>
              <a:chExt cx="1711" cy="1065"/>
            </a:xfrm>
          </p:grpSpPr>
          <p:sp>
            <p:nvSpPr>
              <p:cNvPr id="966679" name="Line 23"/>
              <p:cNvSpPr>
                <a:spLocks noChangeShapeType="1"/>
              </p:cNvSpPr>
              <p:nvPr/>
            </p:nvSpPr>
            <p:spPr bwMode="auto">
              <a:xfrm>
                <a:off x="4879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80" name="Line 24"/>
              <p:cNvSpPr>
                <a:spLocks noChangeShapeType="1"/>
              </p:cNvSpPr>
              <p:nvPr/>
            </p:nvSpPr>
            <p:spPr bwMode="auto">
              <a:xfrm>
                <a:off x="3168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81" name="Line 25"/>
              <p:cNvSpPr>
                <a:spLocks noChangeShapeType="1"/>
              </p:cNvSpPr>
              <p:nvPr/>
            </p:nvSpPr>
            <p:spPr bwMode="auto">
              <a:xfrm>
                <a:off x="3696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82" name="Line 26"/>
              <p:cNvSpPr>
                <a:spLocks noChangeShapeType="1"/>
              </p:cNvSpPr>
              <p:nvPr/>
            </p:nvSpPr>
            <p:spPr bwMode="auto">
              <a:xfrm>
                <a:off x="3984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83" name="Line 27"/>
              <p:cNvSpPr>
                <a:spLocks noChangeShapeType="1"/>
              </p:cNvSpPr>
              <p:nvPr/>
            </p:nvSpPr>
            <p:spPr bwMode="auto">
              <a:xfrm>
                <a:off x="4176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84" name="Line 28"/>
              <p:cNvSpPr>
                <a:spLocks noChangeShapeType="1"/>
              </p:cNvSpPr>
              <p:nvPr/>
            </p:nvSpPr>
            <p:spPr bwMode="auto">
              <a:xfrm>
                <a:off x="4416" y="2631"/>
                <a:ext cx="0" cy="1065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6685" name="Line 29"/>
            <p:cNvSpPr>
              <a:spLocks noChangeShapeType="1"/>
            </p:cNvSpPr>
            <p:nvPr/>
          </p:nvSpPr>
          <p:spPr bwMode="auto">
            <a:xfrm>
              <a:off x="5311" y="3132"/>
              <a:ext cx="0" cy="11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686" name="Line 30"/>
            <p:cNvSpPr>
              <a:spLocks noChangeShapeType="1"/>
            </p:cNvSpPr>
            <p:nvPr/>
          </p:nvSpPr>
          <p:spPr bwMode="auto">
            <a:xfrm flipV="1">
              <a:off x="3329" y="2631"/>
              <a:ext cx="0" cy="106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66687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3216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66688" name="Line 32"/>
            <p:cNvSpPr>
              <a:spLocks noChangeShapeType="1"/>
            </p:cNvSpPr>
            <p:nvPr/>
          </p:nvSpPr>
          <p:spPr bwMode="auto">
            <a:xfrm>
              <a:off x="3216" y="3190"/>
              <a:ext cx="24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689" name="Line 33"/>
            <p:cNvSpPr>
              <a:spLocks noChangeShapeType="1"/>
            </p:cNvSpPr>
            <p:nvPr/>
          </p:nvSpPr>
          <p:spPr bwMode="auto">
            <a:xfrm>
              <a:off x="3312" y="3089"/>
              <a:ext cx="288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690" name="Line 34"/>
            <p:cNvSpPr>
              <a:spLocks noChangeShapeType="1"/>
            </p:cNvSpPr>
            <p:nvPr/>
          </p:nvSpPr>
          <p:spPr bwMode="auto">
            <a:xfrm>
              <a:off x="3600" y="3456"/>
              <a:ext cx="528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691" name="Line 35"/>
            <p:cNvSpPr>
              <a:spLocks noChangeShapeType="1"/>
            </p:cNvSpPr>
            <p:nvPr/>
          </p:nvSpPr>
          <p:spPr bwMode="auto">
            <a:xfrm>
              <a:off x="4128" y="2849"/>
              <a:ext cx="288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692" name="Line 36"/>
            <p:cNvSpPr>
              <a:spLocks noChangeShapeType="1"/>
            </p:cNvSpPr>
            <p:nvPr/>
          </p:nvSpPr>
          <p:spPr bwMode="auto">
            <a:xfrm>
              <a:off x="4416" y="2976"/>
              <a:ext cx="192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693" name="Line 37"/>
            <p:cNvSpPr>
              <a:spLocks noChangeShapeType="1"/>
            </p:cNvSpPr>
            <p:nvPr/>
          </p:nvSpPr>
          <p:spPr bwMode="auto">
            <a:xfrm>
              <a:off x="4608" y="2753"/>
              <a:ext cx="24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694" name="Line 38"/>
            <p:cNvSpPr>
              <a:spLocks noChangeShapeType="1"/>
            </p:cNvSpPr>
            <p:nvPr/>
          </p:nvSpPr>
          <p:spPr bwMode="auto">
            <a:xfrm>
              <a:off x="4848" y="3552"/>
              <a:ext cx="48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695" name="Oval 39"/>
            <p:cNvSpPr>
              <a:spLocks noChangeAspect="1" noChangeArrowheads="1"/>
            </p:cNvSpPr>
            <p:nvPr/>
          </p:nvSpPr>
          <p:spPr bwMode="auto">
            <a:xfrm>
              <a:off x="3305" y="3065"/>
              <a:ext cx="46" cy="46"/>
            </a:xfrm>
            <a:prstGeom prst="ellipse">
              <a:avLst/>
            </a:prstGeom>
            <a:solidFill>
              <a:srgbClr val="FF00FF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696" name="Oval 40"/>
            <p:cNvSpPr>
              <a:spLocks noChangeAspect="1" noChangeArrowheads="1"/>
            </p:cNvSpPr>
            <p:nvPr/>
          </p:nvSpPr>
          <p:spPr bwMode="auto">
            <a:xfrm>
              <a:off x="3575" y="3065"/>
              <a:ext cx="46" cy="4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697" name="Oval 41"/>
            <p:cNvSpPr>
              <a:spLocks noChangeAspect="1" noChangeArrowheads="1"/>
            </p:cNvSpPr>
            <p:nvPr/>
          </p:nvSpPr>
          <p:spPr bwMode="auto">
            <a:xfrm>
              <a:off x="3576" y="3431"/>
              <a:ext cx="46" cy="46"/>
            </a:xfrm>
            <a:prstGeom prst="ellipse">
              <a:avLst/>
            </a:prstGeom>
            <a:solidFill>
              <a:srgbClr val="FF00FF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698" name="Oval 42"/>
            <p:cNvSpPr>
              <a:spLocks noChangeAspect="1" noChangeArrowheads="1"/>
            </p:cNvSpPr>
            <p:nvPr/>
          </p:nvSpPr>
          <p:spPr bwMode="auto">
            <a:xfrm>
              <a:off x="4103" y="3432"/>
              <a:ext cx="46" cy="4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699" name="Oval 43"/>
            <p:cNvSpPr>
              <a:spLocks noChangeAspect="1" noChangeArrowheads="1"/>
            </p:cNvSpPr>
            <p:nvPr/>
          </p:nvSpPr>
          <p:spPr bwMode="auto">
            <a:xfrm>
              <a:off x="4104" y="2825"/>
              <a:ext cx="46" cy="4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00" name="Oval 44"/>
            <p:cNvSpPr>
              <a:spLocks noChangeAspect="1" noChangeArrowheads="1"/>
            </p:cNvSpPr>
            <p:nvPr/>
          </p:nvSpPr>
          <p:spPr bwMode="auto">
            <a:xfrm>
              <a:off x="4391" y="2825"/>
              <a:ext cx="46" cy="46"/>
            </a:xfrm>
            <a:prstGeom prst="ellipse">
              <a:avLst/>
            </a:prstGeom>
            <a:solidFill>
              <a:srgbClr val="FF00FF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01" name="Oval 45"/>
            <p:cNvSpPr>
              <a:spLocks noChangeAspect="1" noChangeArrowheads="1"/>
            </p:cNvSpPr>
            <p:nvPr/>
          </p:nvSpPr>
          <p:spPr bwMode="auto">
            <a:xfrm>
              <a:off x="4392" y="2951"/>
              <a:ext cx="46" cy="4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02" name="Oval 46"/>
            <p:cNvSpPr>
              <a:spLocks noChangeAspect="1" noChangeArrowheads="1"/>
            </p:cNvSpPr>
            <p:nvPr/>
          </p:nvSpPr>
          <p:spPr bwMode="auto">
            <a:xfrm>
              <a:off x="4583" y="2952"/>
              <a:ext cx="46" cy="4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03" name="Oval 47"/>
            <p:cNvSpPr>
              <a:spLocks noChangeAspect="1" noChangeArrowheads="1"/>
            </p:cNvSpPr>
            <p:nvPr/>
          </p:nvSpPr>
          <p:spPr bwMode="auto">
            <a:xfrm>
              <a:off x="4584" y="2729"/>
              <a:ext cx="46" cy="46"/>
            </a:xfrm>
            <a:prstGeom prst="ellipse">
              <a:avLst/>
            </a:prstGeom>
            <a:solidFill>
              <a:srgbClr val="FF00FF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04" name="Oval 48"/>
            <p:cNvSpPr>
              <a:spLocks noChangeAspect="1" noChangeArrowheads="1"/>
            </p:cNvSpPr>
            <p:nvPr/>
          </p:nvSpPr>
          <p:spPr bwMode="auto">
            <a:xfrm>
              <a:off x="4823" y="2729"/>
              <a:ext cx="46" cy="4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05" name="Oval 49"/>
            <p:cNvSpPr>
              <a:spLocks noChangeAspect="1" noChangeArrowheads="1"/>
            </p:cNvSpPr>
            <p:nvPr/>
          </p:nvSpPr>
          <p:spPr bwMode="auto">
            <a:xfrm>
              <a:off x="4824" y="3527"/>
              <a:ext cx="46" cy="4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06" name="Oval 50"/>
            <p:cNvSpPr>
              <a:spLocks noChangeAspect="1" noChangeArrowheads="1"/>
            </p:cNvSpPr>
            <p:nvPr/>
          </p:nvSpPr>
          <p:spPr bwMode="auto">
            <a:xfrm>
              <a:off x="5286" y="3528"/>
              <a:ext cx="46" cy="46"/>
            </a:xfrm>
            <a:prstGeom prst="ellipse">
              <a:avLst/>
            </a:prstGeom>
            <a:solidFill>
              <a:srgbClr val="FF00FF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07" name="Oval 51"/>
            <p:cNvSpPr>
              <a:spLocks noChangeAspect="1" noChangeArrowheads="1"/>
            </p:cNvSpPr>
            <p:nvPr/>
          </p:nvSpPr>
          <p:spPr bwMode="auto">
            <a:xfrm>
              <a:off x="4104" y="2921"/>
              <a:ext cx="46" cy="46"/>
            </a:xfrm>
            <a:prstGeom prst="ellipse">
              <a:avLst/>
            </a:prstGeom>
            <a:solidFill>
              <a:srgbClr val="FF00FF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08" name="Oval 52"/>
            <p:cNvSpPr>
              <a:spLocks noChangeAspect="1" noChangeArrowheads="1"/>
            </p:cNvSpPr>
            <p:nvPr/>
          </p:nvSpPr>
          <p:spPr bwMode="auto">
            <a:xfrm>
              <a:off x="4823" y="3017"/>
              <a:ext cx="46" cy="46"/>
            </a:xfrm>
            <a:prstGeom prst="ellipse">
              <a:avLst/>
            </a:prstGeom>
            <a:solidFill>
              <a:srgbClr val="FF00FF"/>
            </a:solidFill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66709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504"/>
              <a:ext cx="14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66710" name="Oval 54"/>
            <p:cNvSpPr>
              <a:spLocks noChangeAspect="1" noChangeArrowheads="1"/>
            </p:cNvSpPr>
            <p:nvPr/>
          </p:nvSpPr>
          <p:spPr bwMode="auto">
            <a:xfrm>
              <a:off x="3314" y="3073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11" name="Oval 55"/>
            <p:cNvSpPr>
              <a:spLocks noChangeAspect="1" noChangeArrowheads="1"/>
            </p:cNvSpPr>
            <p:nvPr/>
          </p:nvSpPr>
          <p:spPr bwMode="auto">
            <a:xfrm>
              <a:off x="3314" y="2833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12" name="Oval 56"/>
            <p:cNvSpPr>
              <a:spLocks noChangeAspect="1" noChangeArrowheads="1"/>
            </p:cNvSpPr>
            <p:nvPr/>
          </p:nvSpPr>
          <p:spPr bwMode="auto">
            <a:xfrm>
              <a:off x="3314" y="3440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13" name="Oval 57"/>
            <p:cNvSpPr>
              <a:spLocks noChangeAspect="1" noChangeArrowheads="1"/>
            </p:cNvSpPr>
            <p:nvPr/>
          </p:nvSpPr>
          <p:spPr bwMode="auto">
            <a:xfrm>
              <a:off x="3314" y="2959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14" name="Oval 58"/>
            <p:cNvSpPr>
              <a:spLocks noChangeAspect="1" noChangeArrowheads="1"/>
            </p:cNvSpPr>
            <p:nvPr/>
          </p:nvSpPr>
          <p:spPr bwMode="auto">
            <a:xfrm>
              <a:off x="3314" y="2737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6715" name="Oval 59"/>
            <p:cNvSpPr>
              <a:spLocks noChangeAspect="1" noChangeArrowheads="1"/>
            </p:cNvSpPr>
            <p:nvPr/>
          </p:nvSpPr>
          <p:spPr bwMode="auto">
            <a:xfrm>
              <a:off x="3314" y="3536"/>
              <a:ext cx="29" cy="29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6716" name="Group 60"/>
          <p:cNvGrpSpPr>
            <a:grpSpLocks/>
          </p:cNvGrpSpPr>
          <p:nvPr/>
        </p:nvGrpSpPr>
        <p:grpSpPr bwMode="auto">
          <a:xfrm>
            <a:off x="4468813" y="4541838"/>
            <a:ext cx="768350" cy="411162"/>
            <a:chOff x="2815" y="2861"/>
            <a:chExt cx="484" cy="259"/>
          </a:xfrm>
        </p:grpSpPr>
        <p:pic>
          <p:nvPicPr>
            <p:cNvPr id="966717" name="Picture 6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" y="2950"/>
              <a:ext cx="10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66718" name="Line 62"/>
            <p:cNvSpPr>
              <a:spLocks noChangeShapeType="1"/>
            </p:cNvSpPr>
            <p:nvPr/>
          </p:nvSpPr>
          <p:spPr bwMode="auto">
            <a:xfrm flipV="1">
              <a:off x="2913" y="2861"/>
              <a:ext cx="386" cy="16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69288 -0.376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66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6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6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B157-23D4-49E5-82C4-4BAAEDEE4FAD}" type="slidenum">
              <a:rPr lang="en-US"/>
              <a:pPr/>
              <a:t>59</a:t>
            </a:fld>
            <a:endParaRPr lang="en-US"/>
          </a:p>
        </p:txBody>
      </p:sp>
      <p:pic>
        <p:nvPicPr>
          <p:cNvPr id="967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7683" name="Group 3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67684" name="Picture 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7685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676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68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688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768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769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769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769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496050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693" name="Line 13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7694" name="Group 14"/>
          <p:cNvGrpSpPr>
            <a:grpSpLocks/>
          </p:cNvGrpSpPr>
          <p:nvPr/>
        </p:nvGrpSpPr>
        <p:grpSpPr bwMode="auto">
          <a:xfrm>
            <a:off x="5715000" y="4176713"/>
            <a:ext cx="2716213" cy="1690687"/>
            <a:chOff x="3168" y="2631"/>
            <a:chExt cx="1711" cy="1065"/>
          </a:xfrm>
        </p:grpSpPr>
        <p:sp>
          <p:nvSpPr>
            <p:cNvPr id="967695" name="Line 15"/>
            <p:cNvSpPr>
              <a:spLocks noChangeShapeType="1"/>
            </p:cNvSpPr>
            <p:nvPr/>
          </p:nvSpPr>
          <p:spPr bwMode="auto">
            <a:xfrm>
              <a:off x="4879" y="2631"/>
              <a:ext cx="0" cy="1065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696" name="Line 16"/>
            <p:cNvSpPr>
              <a:spLocks noChangeShapeType="1"/>
            </p:cNvSpPr>
            <p:nvPr/>
          </p:nvSpPr>
          <p:spPr bwMode="auto">
            <a:xfrm>
              <a:off x="3168" y="2631"/>
              <a:ext cx="0" cy="1065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697" name="Line 17"/>
            <p:cNvSpPr>
              <a:spLocks noChangeShapeType="1"/>
            </p:cNvSpPr>
            <p:nvPr/>
          </p:nvSpPr>
          <p:spPr bwMode="auto">
            <a:xfrm>
              <a:off x="3696" y="2631"/>
              <a:ext cx="0" cy="1065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698" name="Line 18"/>
            <p:cNvSpPr>
              <a:spLocks noChangeShapeType="1"/>
            </p:cNvSpPr>
            <p:nvPr/>
          </p:nvSpPr>
          <p:spPr bwMode="auto">
            <a:xfrm>
              <a:off x="3984" y="2631"/>
              <a:ext cx="0" cy="1065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699" name="Line 19"/>
            <p:cNvSpPr>
              <a:spLocks noChangeShapeType="1"/>
            </p:cNvSpPr>
            <p:nvPr/>
          </p:nvSpPr>
          <p:spPr bwMode="auto">
            <a:xfrm>
              <a:off x="4176" y="2631"/>
              <a:ext cx="0" cy="1065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700" name="Line 20"/>
            <p:cNvSpPr>
              <a:spLocks noChangeShapeType="1"/>
            </p:cNvSpPr>
            <p:nvPr/>
          </p:nvSpPr>
          <p:spPr bwMode="auto">
            <a:xfrm>
              <a:off x="4416" y="2631"/>
              <a:ext cx="0" cy="1065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7701" name="Line 21"/>
          <p:cNvSpPr>
            <a:spLocks noChangeShapeType="1"/>
          </p:cNvSpPr>
          <p:nvPr/>
        </p:nvSpPr>
        <p:spPr bwMode="auto">
          <a:xfrm>
            <a:off x="8431213" y="4972050"/>
            <a:ext cx="0" cy="1825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02" name="Line 22"/>
          <p:cNvSpPr>
            <a:spLocks noChangeShapeType="1"/>
          </p:cNvSpPr>
          <p:nvPr/>
        </p:nvSpPr>
        <p:spPr bwMode="auto">
          <a:xfrm flipV="1">
            <a:off x="5284788" y="4176713"/>
            <a:ext cx="0" cy="16906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770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105400"/>
            <a:ext cx="109537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704" name="Line 24"/>
          <p:cNvSpPr>
            <a:spLocks noChangeShapeType="1"/>
          </p:cNvSpPr>
          <p:nvPr/>
        </p:nvSpPr>
        <p:spPr bwMode="auto">
          <a:xfrm>
            <a:off x="5105400" y="5064125"/>
            <a:ext cx="381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05" name="Line 25"/>
          <p:cNvSpPr>
            <a:spLocks noChangeShapeType="1"/>
          </p:cNvSpPr>
          <p:nvPr/>
        </p:nvSpPr>
        <p:spPr bwMode="auto">
          <a:xfrm>
            <a:off x="5257800" y="4903788"/>
            <a:ext cx="4572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06" name="Line 26"/>
          <p:cNvSpPr>
            <a:spLocks noChangeShapeType="1"/>
          </p:cNvSpPr>
          <p:nvPr/>
        </p:nvSpPr>
        <p:spPr bwMode="auto">
          <a:xfrm>
            <a:off x="5715000" y="5486400"/>
            <a:ext cx="8382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07" name="Line 27"/>
          <p:cNvSpPr>
            <a:spLocks noChangeShapeType="1"/>
          </p:cNvSpPr>
          <p:nvPr/>
        </p:nvSpPr>
        <p:spPr bwMode="auto">
          <a:xfrm>
            <a:off x="6553200" y="4522788"/>
            <a:ext cx="4572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08" name="Line 28"/>
          <p:cNvSpPr>
            <a:spLocks noChangeShapeType="1"/>
          </p:cNvSpPr>
          <p:nvPr/>
        </p:nvSpPr>
        <p:spPr bwMode="auto">
          <a:xfrm>
            <a:off x="7010400" y="4724400"/>
            <a:ext cx="3048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09" name="Line 29"/>
          <p:cNvSpPr>
            <a:spLocks noChangeShapeType="1"/>
          </p:cNvSpPr>
          <p:nvPr/>
        </p:nvSpPr>
        <p:spPr bwMode="auto">
          <a:xfrm>
            <a:off x="7315200" y="4370388"/>
            <a:ext cx="3810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10" name="Line 30"/>
          <p:cNvSpPr>
            <a:spLocks noChangeShapeType="1"/>
          </p:cNvSpPr>
          <p:nvPr/>
        </p:nvSpPr>
        <p:spPr bwMode="auto">
          <a:xfrm>
            <a:off x="7696200" y="5638800"/>
            <a:ext cx="7620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11" name="Oval 31"/>
          <p:cNvSpPr>
            <a:spLocks noChangeAspect="1" noChangeArrowheads="1"/>
          </p:cNvSpPr>
          <p:nvPr/>
        </p:nvSpPr>
        <p:spPr bwMode="auto">
          <a:xfrm>
            <a:off x="5246688" y="4865688"/>
            <a:ext cx="73025" cy="73025"/>
          </a:xfrm>
          <a:prstGeom prst="ellipse">
            <a:avLst/>
          </a:prstGeom>
          <a:solidFill>
            <a:srgbClr val="FF00FF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2" name="Oval 32"/>
          <p:cNvSpPr>
            <a:spLocks noChangeAspect="1" noChangeArrowheads="1"/>
          </p:cNvSpPr>
          <p:nvPr/>
        </p:nvSpPr>
        <p:spPr bwMode="auto">
          <a:xfrm>
            <a:off x="5675313" y="4865688"/>
            <a:ext cx="73025" cy="730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3" name="Oval 33"/>
          <p:cNvSpPr>
            <a:spLocks noChangeAspect="1" noChangeArrowheads="1"/>
          </p:cNvSpPr>
          <p:nvPr/>
        </p:nvSpPr>
        <p:spPr bwMode="auto">
          <a:xfrm>
            <a:off x="5676900" y="5446713"/>
            <a:ext cx="73025" cy="73025"/>
          </a:xfrm>
          <a:prstGeom prst="ellipse">
            <a:avLst/>
          </a:prstGeom>
          <a:solidFill>
            <a:srgbClr val="FF00FF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4" name="Oval 34"/>
          <p:cNvSpPr>
            <a:spLocks noChangeAspect="1" noChangeArrowheads="1"/>
          </p:cNvSpPr>
          <p:nvPr/>
        </p:nvSpPr>
        <p:spPr bwMode="auto">
          <a:xfrm>
            <a:off x="6513513" y="5448300"/>
            <a:ext cx="73025" cy="730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5" name="Oval 35"/>
          <p:cNvSpPr>
            <a:spLocks noChangeAspect="1" noChangeArrowheads="1"/>
          </p:cNvSpPr>
          <p:nvPr/>
        </p:nvSpPr>
        <p:spPr bwMode="auto">
          <a:xfrm>
            <a:off x="6515100" y="4484688"/>
            <a:ext cx="73025" cy="730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6" name="Oval 36"/>
          <p:cNvSpPr>
            <a:spLocks noChangeAspect="1" noChangeArrowheads="1"/>
          </p:cNvSpPr>
          <p:nvPr/>
        </p:nvSpPr>
        <p:spPr bwMode="auto">
          <a:xfrm>
            <a:off x="6970713" y="4484688"/>
            <a:ext cx="73025" cy="73025"/>
          </a:xfrm>
          <a:prstGeom prst="ellipse">
            <a:avLst/>
          </a:prstGeom>
          <a:solidFill>
            <a:srgbClr val="FF00FF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7" name="Oval 37"/>
          <p:cNvSpPr>
            <a:spLocks noChangeAspect="1" noChangeArrowheads="1"/>
          </p:cNvSpPr>
          <p:nvPr/>
        </p:nvSpPr>
        <p:spPr bwMode="auto">
          <a:xfrm>
            <a:off x="6972300" y="4684713"/>
            <a:ext cx="73025" cy="730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8" name="Oval 38"/>
          <p:cNvSpPr>
            <a:spLocks noChangeAspect="1" noChangeArrowheads="1"/>
          </p:cNvSpPr>
          <p:nvPr/>
        </p:nvSpPr>
        <p:spPr bwMode="auto">
          <a:xfrm>
            <a:off x="7275513" y="4686300"/>
            <a:ext cx="73025" cy="730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19" name="Oval 39"/>
          <p:cNvSpPr>
            <a:spLocks noChangeAspect="1" noChangeArrowheads="1"/>
          </p:cNvSpPr>
          <p:nvPr/>
        </p:nvSpPr>
        <p:spPr bwMode="auto">
          <a:xfrm>
            <a:off x="7277100" y="4332288"/>
            <a:ext cx="73025" cy="73025"/>
          </a:xfrm>
          <a:prstGeom prst="ellipse">
            <a:avLst/>
          </a:prstGeom>
          <a:solidFill>
            <a:srgbClr val="FF00FF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7720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408738"/>
            <a:ext cx="46307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721" name="Oval 41"/>
          <p:cNvSpPr>
            <a:spLocks noChangeAspect="1" noChangeArrowheads="1"/>
          </p:cNvSpPr>
          <p:nvPr/>
        </p:nvSpPr>
        <p:spPr bwMode="auto">
          <a:xfrm>
            <a:off x="7656513" y="4332288"/>
            <a:ext cx="73025" cy="730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22" name="Oval 42"/>
          <p:cNvSpPr>
            <a:spLocks noChangeAspect="1" noChangeArrowheads="1"/>
          </p:cNvSpPr>
          <p:nvPr/>
        </p:nvSpPr>
        <p:spPr bwMode="auto">
          <a:xfrm>
            <a:off x="7658100" y="5599113"/>
            <a:ext cx="73025" cy="73025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23" name="Oval 43"/>
          <p:cNvSpPr>
            <a:spLocks noChangeAspect="1" noChangeArrowheads="1"/>
          </p:cNvSpPr>
          <p:nvPr/>
        </p:nvSpPr>
        <p:spPr bwMode="auto">
          <a:xfrm>
            <a:off x="8391525" y="5600700"/>
            <a:ext cx="73025" cy="73025"/>
          </a:xfrm>
          <a:prstGeom prst="ellipse">
            <a:avLst/>
          </a:prstGeom>
          <a:solidFill>
            <a:srgbClr val="FF00FF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24" name="Oval 44"/>
          <p:cNvSpPr>
            <a:spLocks noChangeAspect="1" noChangeArrowheads="1"/>
          </p:cNvSpPr>
          <p:nvPr/>
        </p:nvSpPr>
        <p:spPr bwMode="auto">
          <a:xfrm>
            <a:off x="6515100" y="4637088"/>
            <a:ext cx="73025" cy="73025"/>
          </a:xfrm>
          <a:prstGeom prst="ellipse">
            <a:avLst/>
          </a:prstGeom>
          <a:solidFill>
            <a:srgbClr val="FF00FF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25" name="Oval 45"/>
          <p:cNvSpPr>
            <a:spLocks noChangeAspect="1" noChangeArrowheads="1"/>
          </p:cNvSpPr>
          <p:nvPr/>
        </p:nvSpPr>
        <p:spPr bwMode="auto">
          <a:xfrm>
            <a:off x="7656513" y="4789488"/>
            <a:ext cx="73025" cy="73025"/>
          </a:xfrm>
          <a:prstGeom prst="ellipse">
            <a:avLst/>
          </a:prstGeom>
          <a:solidFill>
            <a:srgbClr val="FF00FF"/>
          </a:solidFill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7726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562600"/>
            <a:ext cx="228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727" name="Oval 47"/>
          <p:cNvSpPr>
            <a:spLocks noChangeAspect="1" noChangeArrowheads="1"/>
          </p:cNvSpPr>
          <p:nvPr/>
        </p:nvSpPr>
        <p:spPr bwMode="auto">
          <a:xfrm>
            <a:off x="5260975" y="4878388"/>
            <a:ext cx="46038" cy="46037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28" name="Oval 48"/>
          <p:cNvSpPr>
            <a:spLocks noChangeAspect="1" noChangeArrowheads="1"/>
          </p:cNvSpPr>
          <p:nvPr/>
        </p:nvSpPr>
        <p:spPr bwMode="auto">
          <a:xfrm>
            <a:off x="5260975" y="4497388"/>
            <a:ext cx="46038" cy="46037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29" name="Oval 49"/>
          <p:cNvSpPr>
            <a:spLocks noChangeAspect="1" noChangeArrowheads="1"/>
          </p:cNvSpPr>
          <p:nvPr/>
        </p:nvSpPr>
        <p:spPr bwMode="auto">
          <a:xfrm>
            <a:off x="5260975" y="5461000"/>
            <a:ext cx="46038" cy="46038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30" name="Oval 50"/>
          <p:cNvSpPr>
            <a:spLocks noChangeAspect="1" noChangeArrowheads="1"/>
          </p:cNvSpPr>
          <p:nvPr/>
        </p:nvSpPr>
        <p:spPr bwMode="auto">
          <a:xfrm>
            <a:off x="5260975" y="4697413"/>
            <a:ext cx="46038" cy="46037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31" name="Oval 51"/>
          <p:cNvSpPr>
            <a:spLocks noChangeAspect="1" noChangeArrowheads="1"/>
          </p:cNvSpPr>
          <p:nvPr/>
        </p:nvSpPr>
        <p:spPr bwMode="auto">
          <a:xfrm>
            <a:off x="5260975" y="4344988"/>
            <a:ext cx="46038" cy="46037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732" name="Oval 52"/>
          <p:cNvSpPr>
            <a:spLocks noChangeAspect="1" noChangeArrowheads="1"/>
          </p:cNvSpPr>
          <p:nvPr/>
        </p:nvSpPr>
        <p:spPr bwMode="auto">
          <a:xfrm>
            <a:off x="5260975" y="5613400"/>
            <a:ext cx="46038" cy="46038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7733" name="Group 53"/>
          <p:cNvGrpSpPr>
            <a:grpSpLocks/>
          </p:cNvGrpSpPr>
          <p:nvPr/>
        </p:nvGrpSpPr>
        <p:grpSpPr bwMode="auto">
          <a:xfrm>
            <a:off x="6513513" y="5027613"/>
            <a:ext cx="530225" cy="73025"/>
            <a:chOff x="4103" y="3167"/>
            <a:chExt cx="334" cy="46"/>
          </a:xfrm>
        </p:grpSpPr>
        <p:sp>
          <p:nvSpPr>
            <p:cNvPr id="967734" name="Line 54"/>
            <p:cNvSpPr>
              <a:spLocks noChangeShapeType="1"/>
            </p:cNvSpPr>
            <p:nvPr/>
          </p:nvSpPr>
          <p:spPr bwMode="auto">
            <a:xfrm>
              <a:off x="4128" y="3192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735" name="Oval 55"/>
            <p:cNvSpPr>
              <a:spLocks noChangeAspect="1" noChangeArrowheads="1"/>
            </p:cNvSpPr>
            <p:nvPr/>
          </p:nvSpPr>
          <p:spPr bwMode="auto">
            <a:xfrm>
              <a:off x="4391" y="3167"/>
              <a:ext cx="46" cy="46"/>
            </a:xfrm>
            <a:prstGeom prst="ellipse">
              <a:avLst/>
            </a:prstGeom>
            <a:solidFill>
              <a:srgbClr val="0000FF"/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36" name="Oval 56"/>
            <p:cNvSpPr>
              <a:spLocks noChangeAspect="1" noChangeArrowheads="1"/>
            </p:cNvSpPr>
            <p:nvPr/>
          </p:nvSpPr>
          <p:spPr bwMode="auto">
            <a:xfrm>
              <a:off x="4103" y="3167"/>
              <a:ext cx="46" cy="4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67737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7738" name="Picture 5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7739" name="Group 59"/>
          <p:cNvGrpSpPr>
            <a:grpSpLocks/>
          </p:cNvGrpSpPr>
          <p:nvPr/>
        </p:nvGrpSpPr>
        <p:grpSpPr bwMode="auto">
          <a:xfrm>
            <a:off x="4468813" y="4541838"/>
            <a:ext cx="768350" cy="411162"/>
            <a:chOff x="2815" y="2861"/>
            <a:chExt cx="484" cy="259"/>
          </a:xfrm>
        </p:grpSpPr>
        <p:pic>
          <p:nvPicPr>
            <p:cNvPr id="967740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" y="2950"/>
              <a:ext cx="10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67741" name="Line 61"/>
            <p:cNvSpPr>
              <a:spLocks noChangeShapeType="1"/>
            </p:cNvSpPr>
            <p:nvPr/>
          </p:nvSpPr>
          <p:spPr bwMode="auto">
            <a:xfrm flipV="1">
              <a:off x="2913" y="2861"/>
              <a:ext cx="386" cy="16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67742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743" name="Line 63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7744" name="Picture 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745" name="Line 65"/>
          <p:cNvSpPr>
            <a:spLocks noChangeShapeType="1"/>
          </p:cNvSpPr>
          <p:nvPr/>
        </p:nvSpPr>
        <p:spPr bwMode="auto">
          <a:xfrm flipV="1">
            <a:off x="6172200" y="5105400"/>
            <a:ext cx="606425" cy="1295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7746" name="Group 66"/>
          <p:cNvGrpSpPr>
            <a:grpSpLocks/>
          </p:cNvGrpSpPr>
          <p:nvPr/>
        </p:nvGrpSpPr>
        <p:grpSpPr bwMode="auto">
          <a:xfrm>
            <a:off x="146050" y="3657600"/>
            <a:ext cx="4516438" cy="904875"/>
            <a:chOff x="92" y="3000"/>
            <a:chExt cx="2845" cy="570"/>
          </a:xfrm>
        </p:grpSpPr>
        <p:pic>
          <p:nvPicPr>
            <p:cNvPr id="967747" name="Picture 6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" y="3017"/>
              <a:ext cx="248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7748" name="Picture 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" y="3218"/>
              <a:ext cx="216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7749" name="Picture 6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" y="3408"/>
              <a:ext cx="281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67750" name="Rectangle 70"/>
            <p:cNvSpPr>
              <a:spLocks noChangeArrowheads="1"/>
            </p:cNvSpPr>
            <p:nvPr/>
          </p:nvSpPr>
          <p:spPr bwMode="auto">
            <a:xfrm>
              <a:off x="92" y="3000"/>
              <a:ext cx="2845" cy="570"/>
            </a:xfrm>
            <a:prstGeom prst="rect">
              <a:avLst/>
            </a:prstGeom>
            <a:noFill/>
            <a:ln w="317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7751" name="Group 71"/>
          <p:cNvGrpSpPr>
            <a:grpSpLocks/>
          </p:cNvGrpSpPr>
          <p:nvPr/>
        </p:nvGrpSpPr>
        <p:grpSpPr bwMode="auto">
          <a:xfrm>
            <a:off x="1036638" y="5386388"/>
            <a:ext cx="3230562" cy="1098550"/>
            <a:chOff x="653" y="3393"/>
            <a:chExt cx="2035" cy="692"/>
          </a:xfrm>
        </p:grpSpPr>
        <p:sp>
          <p:nvSpPr>
            <p:cNvPr id="967752" name="AutoShape 72"/>
            <p:cNvSpPr>
              <a:spLocks/>
            </p:cNvSpPr>
            <p:nvPr/>
          </p:nvSpPr>
          <p:spPr bwMode="auto">
            <a:xfrm rot="5400000" flipV="1">
              <a:off x="1669" y="3592"/>
              <a:ext cx="144" cy="841"/>
            </a:xfrm>
            <a:prstGeom prst="leftBrace">
              <a:avLst>
                <a:gd name="adj1" fmla="val 48669"/>
                <a:gd name="adj2" fmla="val 50000"/>
              </a:avLst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67753" name="Picture 7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3393"/>
              <a:ext cx="2035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7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7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7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7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2ABA-B55F-42A1-8CBF-43457429BB16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945161" name="Group 9"/>
          <p:cNvGrpSpPr>
            <a:grpSpLocks/>
          </p:cNvGrpSpPr>
          <p:nvPr/>
        </p:nvGrpSpPr>
        <p:grpSpPr bwMode="auto">
          <a:xfrm>
            <a:off x="338138" y="2335213"/>
            <a:ext cx="8501062" cy="1273175"/>
            <a:chOff x="213" y="1471"/>
            <a:chExt cx="5355" cy="802"/>
          </a:xfrm>
        </p:grpSpPr>
        <p:pic>
          <p:nvPicPr>
            <p:cNvPr id="945159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1471"/>
              <a:ext cx="535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60" name="Picture 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1920"/>
              <a:ext cx="38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51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5163" name="Rectangle 1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AEF1-711E-46E1-A3A5-EB3715B58755}" type="slidenum">
              <a:rPr lang="en-US"/>
              <a:pPr/>
              <a:t>60</a:t>
            </a:fld>
            <a:endParaRPr lang="en-US"/>
          </a:p>
        </p:txBody>
      </p:sp>
      <p:pic>
        <p:nvPicPr>
          <p:cNvPr id="9687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8707" name="Group 3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68708" name="Picture 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8709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687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871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871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871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871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8715" name="Line 11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871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871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871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709988"/>
            <a:ext cx="3230562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871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5386388"/>
            <a:ext cx="3230562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872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872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872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8723" name="Line 19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872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872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496050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872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6477000"/>
            <a:ext cx="7889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8727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6599238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8728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8729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8730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6159500"/>
            <a:ext cx="45069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08767 -0.365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68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" y="-1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1007 -0.2370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68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118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12014 -0.370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68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-185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11666 -0.36667 " pathEditMode="relative" ptsTypes="AA">
                                      <p:cBhvr>
                                        <p:cTn id="12" dur="500" fill="hold"/>
                                        <p:tgtEl>
                                          <p:spTgt spid="968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C1C1-0952-4820-9BD9-4207A2D232C5}" type="slidenum">
              <a:rPr lang="en-US"/>
              <a:pPr/>
              <a:t>61</a:t>
            </a:fld>
            <a:endParaRPr lang="en-US"/>
          </a:p>
        </p:txBody>
      </p:sp>
      <p:pic>
        <p:nvPicPr>
          <p:cNvPr id="9697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6159500"/>
            <a:ext cx="45069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9732" name="Group 4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69733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9734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6973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3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973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9738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973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974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974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9742" name="Line 14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974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4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4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709988"/>
            <a:ext cx="3230562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4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9747" name="Line 19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974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4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50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9751" name="Group 23"/>
          <p:cNvGrpSpPr>
            <a:grpSpLocks/>
          </p:cNvGrpSpPr>
          <p:nvPr/>
        </p:nvGrpSpPr>
        <p:grpSpPr bwMode="auto">
          <a:xfrm>
            <a:off x="1160463" y="4572000"/>
            <a:ext cx="5599112" cy="1179513"/>
            <a:chOff x="731" y="2880"/>
            <a:chExt cx="3527" cy="743"/>
          </a:xfrm>
        </p:grpSpPr>
        <p:pic>
          <p:nvPicPr>
            <p:cNvPr id="969752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024"/>
              <a:ext cx="3527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9753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880"/>
              <a:ext cx="6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69754" name="Rectangle 26"/>
          <p:cNvSpPr>
            <a:spLocks noChangeArrowheads="1"/>
          </p:cNvSpPr>
          <p:nvPr/>
        </p:nvSpPr>
        <p:spPr bwMode="auto">
          <a:xfrm>
            <a:off x="6416675" y="5027613"/>
            <a:ext cx="374650" cy="3048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9755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470400"/>
            <a:ext cx="25114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9756" name="Group 28"/>
          <p:cNvGrpSpPr>
            <a:grpSpLocks/>
          </p:cNvGrpSpPr>
          <p:nvPr/>
        </p:nvGrpSpPr>
        <p:grpSpPr bwMode="auto">
          <a:xfrm>
            <a:off x="1160463" y="5764213"/>
            <a:ext cx="5491162" cy="1082675"/>
            <a:chOff x="731" y="3631"/>
            <a:chExt cx="3459" cy="682"/>
          </a:xfrm>
        </p:grpSpPr>
        <p:pic>
          <p:nvPicPr>
            <p:cNvPr id="969757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714"/>
              <a:ext cx="3459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9758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775" y="3680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69759" name="Rectangle 31"/>
          <p:cNvSpPr>
            <a:spLocks noChangeArrowheads="1"/>
          </p:cNvSpPr>
          <p:nvPr/>
        </p:nvSpPr>
        <p:spPr bwMode="auto">
          <a:xfrm>
            <a:off x="6443663" y="6215063"/>
            <a:ext cx="228600" cy="2190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54" grpId="0" animBg="1"/>
      <p:bldP spid="96975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603B-1617-4639-B130-790A26659C0F}" type="slidenum">
              <a:rPr lang="en-US"/>
              <a:pPr/>
              <a:t>62</a:t>
            </a:fld>
            <a:endParaRPr lang="en-US"/>
          </a:p>
        </p:txBody>
      </p:sp>
      <p:pic>
        <p:nvPicPr>
          <p:cNvPr id="9707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709988"/>
            <a:ext cx="54911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0756" name="Group 4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70757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0758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7075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6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0761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62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076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076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076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0766" name="Line 14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076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6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6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0770" name="Line 18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0771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72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7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7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7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5895975"/>
            <a:ext cx="549116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0776" name="Line 24"/>
          <p:cNvSpPr>
            <a:spLocks noChangeShapeType="1"/>
          </p:cNvSpPr>
          <p:nvPr/>
        </p:nvSpPr>
        <p:spPr bwMode="auto">
          <a:xfrm flipH="1">
            <a:off x="3352800" y="4140200"/>
            <a:ext cx="30988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25 2.96296E-6 " pathEditMode="relative" ptsTypes="AA">
                                      <p:cBhvr>
                                        <p:cTn id="6" dur="500" fill="hold"/>
                                        <p:tgtEl>
                                          <p:spTgt spid="970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03704E-6 L 6.66667E-6 -0.31112 " pathEditMode="relative" ptsTypes="AA">
                                      <p:cBhvr>
                                        <p:cTn id="8" dur="500" fill="hold"/>
                                        <p:tgtEl>
                                          <p:spTgt spid="970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7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48A5-8F51-4CF0-BF13-DBFEB289AAFA}" type="slidenum">
              <a:rPr lang="en-US"/>
              <a:pPr/>
              <a:t>63</a:t>
            </a:fld>
            <a:endParaRPr lang="en-US"/>
          </a:p>
        </p:txBody>
      </p:sp>
      <p:pic>
        <p:nvPicPr>
          <p:cNvPr id="9717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1779" name="Group 3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71780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1781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7178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1783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1784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17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178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178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1788" name="Line 1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178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179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179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709988"/>
            <a:ext cx="54911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179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1793" name="Line 17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179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179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179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179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3938588"/>
            <a:ext cx="1328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1798" name="Line 22"/>
          <p:cNvSpPr>
            <a:spLocks noChangeShapeType="1"/>
          </p:cNvSpPr>
          <p:nvPr/>
        </p:nvSpPr>
        <p:spPr bwMode="auto">
          <a:xfrm flipH="1">
            <a:off x="3352800" y="4140200"/>
            <a:ext cx="30988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1799" name="Group 23"/>
          <p:cNvGrpSpPr>
            <a:grpSpLocks/>
          </p:cNvGrpSpPr>
          <p:nvPr/>
        </p:nvGrpSpPr>
        <p:grpSpPr bwMode="auto">
          <a:xfrm>
            <a:off x="1160463" y="4697413"/>
            <a:ext cx="5957887" cy="1054100"/>
            <a:chOff x="731" y="2959"/>
            <a:chExt cx="3753" cy="664"/>
          </a:xfrm>
        </p:grpSpPr>
        <p:pic>
          <p:nvPicPr>
            <p:cNvPr id="971800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024"/>
              <a:ext cx="3753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1801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2959"/>
              <a:ext cx="6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71802" name="Group 26"/>
          <p:cNvGrpSpPr>
            <a:grpSpLocks/>
          </p:cNvGrpSpPr>
          <p:nvPr/>
        </p:nvGrpSpPr>
        <p:grpSpPr bwMode="auto">
          <a:xfrm>
            <a:off x="1160463" y="5764213"/>
            <a:ext cx="6407150" cy="1054100"/>
            <a:chOff x="731" y="3631"/>
            <a:chExt cx="4036" cy="664"/>
          </a:xfrm>
        </p:grpSpPr>
        <p:pic>
          <p:nvPicPr>
            <p:cNvPr id="971803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696"/>
              <a:ext cx="4036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1804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3631"/>
              <a:ext cx="6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9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CE55-E798-4ED3-A679-341D27D7DE21}" type="slidenum">
              <a:rPr lang="en-US"/>
              <a:pPr/>
              <a:t>64</a:t>
            </a:fld>
            <a:endParaRPr lang="en-US"/>
          </a:p>
        </p:txBody>
      </p:sp>
      <p:pic>
        <p:nvPicPr>
          <p:cNvPr id="9728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2803" name="Group 3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72804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2805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7280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0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08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28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1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1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12" name="Line 1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281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1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1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16" name="Line 16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281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1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1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2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719513"/>
            <a:ext cx="6407150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2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2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3938588"/>
            <a:ext cx="1328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2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5867400"/>
            <a:ext cx="64071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72824" name="Group 24"/>
          <p:cNvGrpSpPr>
            <a:grpSpLocks/>
          </p:cNvGrpSpPr>
          <p:nvPr/>
        </p:nvGrpSpPr>
        <p:grpSpPr bwMode="auto">
          <a:xfrm>
            <a:off x="914400" y="4687888"/>
            <a:ext cx="6765925" cy="1071562"/>
            <a:chOff x="576" y="2953"/>
            <a:chExt cx="4262" cy="675"/>
          </a:xfrm>
        </p:grpSpPr>
        <p:pic>
          <p:nvPicPr>
            <p:cNvPr id="972825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040"/>
              <a:ext cx="4262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2826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2953"/>
              <a:ext cx="6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1 2.96296E-6 " pathEditMode="relative" ptsTypes="AA">
                                      <p:cBhvr>
                                        <p:cTn id="6" dur="500" fill="hold"/>
                                        <p:tgtEl>
                                          <p:spTgt spid="972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2.77778E-7 -0.31111 " pathEditMode="relative" ptsTypes="AA">
                                      <p:cBhvr>
                                        <p:cTn id="8" dur="500" fill="hold"/>
                                        <p:tgtEl>
                                          <p:spTgt spid="972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F6D5-5BBB-4A80-85CE-64AC767D42A4}" type="slidenum">
              <a:rPr lang="en-US"/>
              <a:pPr/>
              <a:t>65</a:t>
            </a:fld>
            <a:endParaRPr lang="en-US"/>
          </a:p>
        </p:txBody>
      </p:sp>
      <p:pic>
        <p:nvPicPr>
          <p:cNvPr id="9738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3827" name="Group 3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73828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3829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7383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383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832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383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383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383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3836" name="Line 1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383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383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383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719513"/>
            <a:ext cx="6407150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384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3841" name="Line 17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384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384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384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384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73846" name="Group 22"/>
          <p:cNvGrpSpPr>
            <a:grpSpLocks/>
          </p:cNvGrpSpPr>
          <p:nvPr/>
        </p:nvGrpSpPr>
        <p:grpSpPr bwMode="auto">
          <a:xfrm>
            <a:off x="914400" y="4687888"/>
            <a:ext cx="6765925" cy="1071562"/>
            <a:chOff x="576" y="2953"/>
            <a:chExt cx="4262" cy="675"/>
          </a:xfrm>
        </p:grpSpPr>
        <p:pic>
          <p:nvPicPr>
            <p:cNvPr id="973847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040"/>
              <a:ext cx="4262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3848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2953"/>
              <a:ext cx="6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73849" name="Group 25"/>
          <p:cNvGrpSpPr>
            <a:grpSpLocks/>
          </p:cNvGrpSpPr>
          <p:nvPr/>
        </p:nvGrpSpPr>
        <p:grpSpPr bwMode="auto">
          <a:xfrm>
            <a:off x="922338" y="4999038"/>
            <a:ext cx="6772275" cy="695325"/>
            <a:chOff x="581" y="3149"/>
            <a:chExt cx="4266" cy="438"/>
          </a:xfrm>
        </p:grpSpPr>
        <p:sp>
          <p:nvSpPr>
            <p:cNvPr id="973850" name="Rectangle 26"/>
            <p:cNvSpPr>
              <a:spLocks noChangeArrowheads="1"/>
            </p:cNvSpPr>
            <p:nvPr/>
          </p:nvSpPr>
          <p:spPr bwMode="auto">
            <a:xfrm>
              <a:off x="581" y="3316"/>
              <a:ext cx="1060" cy="271"/>
            </a:xfrm>
            <a:prstGeom prst="rect">
              <a:avLst/>
            </a:prstGeom>
            <a:noFill/>
            <a:ln w="317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51" name="Rectangle 27"/>
            <p:cNvSpPr>
              <a:spLocks noChangeArrowheads="1"/>
            </p:cNvSpPr>
            <p:nvPr/>
          </p:nvSpPr>
          <p:spPr bwMode="auto">
            <a:xfrm>
              <a:off x="2452" y="3149"/>
              <a:ext cx="2395" cy="271"/>
            </a:xfrm>
            <a:prstGeom prst="rect">
              <a:avLst/>
            </a:prstGeom>
            <a:noFill/>
            <a:ln w="317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3852" name="Group 28"/>
          <p:cNvGrpSpPr>
            <a:grpSpLocks/>
          </p:cNvGrpSpPr>
          <p:nvPr/>
        </p:nvGrpSpPr>
        <p:grpSpPr bwMode="auto">
          <a:xfrm>
            <a:off x="2705100" y="5813425"/>
            <a:ext cx="4737100" cy="1036638"/>
            <a:chOff x="1704" y="3662"/>
            <a:chExt cx="2984" cy="653"/>
          </a:xfrm>
        </p:grpSpPr>
        <p:pic>
          <p:nvPicPr>
            <p:cNvPr id="973853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3840"/>
              <a:ext cx="2984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3854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3662"/>
              <a:ext cx="6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73855" name="Rectangle 31"/>
          <p:cNvSpPr>
            <a:spLocks noChangeArrowheads="1"/>
          </p:cNvSpPr>
          <p:nvPr/>
        </p:nvSpPr>
        <p:spPr bwMode="auto">
          <a:xfrm>
            <a:off x="3892550" y="6086475"/>
            <a:ext cx="3573463" cy="430213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5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C71-3F0B-4506-AE52-5BDE78A28654}" type="slidenum">
              <a:rPr lang="en-US"/>
              <a:pPr/>
              <a:t>66</a:t>
            </a:fld>
            <a:endParaRPr lang="en-US"/>
          </a:p>
        </p:txBody>
      </p:sp>
      <p:pic>
        <p:nvPicPr>
          <p:cNvPr id="9748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902075"/>
            <a:ext cx="47371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48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48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4853" name="Group 5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74854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4855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7485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485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858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485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486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486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4862" name="Line 14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486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486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486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4866" name="Line 18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486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486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486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4870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487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6096000"/>
            <a:ext cx="47371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4872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33963"/>
            <a:ext cx="79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4873" name="Line 25"/>
          <p:cNvSpPr>
            <a:spLocks noChangeShapeType="1"/>
          </p:cNvSpPr>
          <p:nvPr/>
        </p:nvSpPr>
        <p:spPr bwMode="auto">
          <a:xfrm flipH="1">
            <a:off x="838200" y="4094163"/>
            <a:ext cx="5791200" cy="108743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3423E-6 L -0.16319 -0.310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7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-155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6531E-6 L -0.18333 -7.46531E-6 " pathEditMode="relative" ptsTypes="AA">
                                      <p:cBhvr>
                                        <p:cTn id="8" dur="500" fill="hold"/>
                                        <p:tgtEl>
                                          <p:spTgt spid="974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7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7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80B4-F659-4B41-B97A-6D34F7A4EFB5}" type="slidenum">
              <a:rPr lang="en-US"/>
              <a:pPr/>
              <a:t>67</a:t>
            </a:fld>
            <a:endParaRPr lang="en-US"/>
          </a:p>
        </p:txBody>
      </p:sp>
      <p:pic>
        <p:nvPicPr>
          <p:cNvPr id="9758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5875" name="Group 3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75876" name="Picture 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5877" name="Picture 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7587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587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588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5881" name="Line 9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588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88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5884" name="Line 12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588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88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902075"/>
            <a:ext cx="47371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88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88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33963"/>
            <a:ext cx="79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88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12747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89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83300"/>
            <a:ext cx="21701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89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589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5893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589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89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896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897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4881563"/>
            <a:ext cx="276383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5898" name="Rectangle 26"/>
          <p:cNvSpPr>
            <a:spLocks noChangeArrowheads="1"/>
          </p:cNvSpPr>
          <p:nvPr/>
        </p:nvSpPr>
        <p:spPr bwMode="auto">
          <a:xfrm>
            <a:off x="4835525" y="5035550"/>
            <a:ext cx="374650" cy="3048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5899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419600"/>
            <a:ext cx="25114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900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81563"/>
            <a:ext cx="2638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5901" name="Line 29"/>
          <p:cNvSpPr>
            <a:spLocks noChangeShapeType="1"/>
          </p:cNvSpPr>
          <p:nvPr/>
        </p:nvSpPr>
        <p:spPr bwMode="auto">
          <a:xfrm flipH="1">
            <a:off x="6400800" y="5237163"/>
            <a:ext cx="13716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5902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43600"/>
            <a:ext cx="3103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5903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6019800"/>
            <a:ext cx="3068637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5904" name="Rectangle 32"/>
          <p:cNvSpPr>
            <a:spLocks noChangeArrowheads="1"/>
          </p:cNvSpPr>
          <p:nvPr/>
        </p:nvSpPr>
        <p:spPr bwMode="auto">
          <a:xfrm>
            <a:off x="7759700" y="5127625"/>
            <a:ext cx="228600" cy="2190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75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75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98" grpId="0" animBg="1"/>
      <p:bldP spid="975898" grpId="1" animBg="1"/>
      <p:bldP spid="975901" grpId="0" animBg="1"/>
      <p:bldP spid="975901" grpId="1" animBg="1"/>
      <p:bldP spid="975904" grpId="0" animBg="1"/>
      <p:bldP spid="975904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48F-E4BA-43CA-93FA-A4822E64BA55}" type="slidenum">
              <a:rPr lang="en-US"/>
              <a:pPr/>
              <a:t>68</a:t>
            </a:fld>
            <a:endParaRPr lang="en-US"/>
          </a:p>
        </p:txBody>
      </p:sp>
      <p:pic>
        <p:nvPicPr>
          <p:cNvPr id="9768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6899" name="Group 3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76900" name="Picture 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6901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7690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6903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6904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69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69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690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6908" name="Line 1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690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1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1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6912" name="Line 16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691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1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902075"/>
            <a:ext cx="47371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1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1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1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1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446713"/>
            <a:ext cx="79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1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5373688"/>
            <a:ext cx="3068637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2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33963"/>
            <a:ext cx="79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21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6019800"/>
            <a:ext cx="3068637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6922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5419725"/>
            <a:ext cx="3284537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3469E-6 L -1.11111E-6 0.05551 " pathEditMode="relative" ptsTypes="AA">
                                      <p:cBhvr>
                                        <p:cTn id="6" dur="500" fill="hold"/>
                                        <p:tgtEl>
                                          <p:spTgt spid="976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2044E-7 L -0.35 -0.08881 " pathEditMode="relative" ptsTypes="AA">
                                      <p:cBhvr>
                                        <p:cTn id="8" dur="500" fill="hold"/>
                                        <p:tgtEl>
                                          <p:spTgt spid="976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C8D6-C6A8-437B-B434-E45970790D6C}" type="slidenum">
              <a:rPr lang="en-US"/>
              <a:pPr/>
              <a:t>69</a:t>
            </a:fld>
            <a:endParaRPr lang="en-US"/>
          </a:p>
        </p:txBody>
      </p:sp>
      <p:pic>
        <p:nvPicPr>
          <p:cNvPr id="9779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40363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7924" name="Group 4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77925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7926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779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7928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7929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793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79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793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7933" name="Line 13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793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3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3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7937" name="Line 17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793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3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902075"/>
            <a:ext cx="47371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4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4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4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4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418138"/>
            <a:ext cx="28543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44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5419725"/>
            <a:ext cx="28543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45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446713"/>
            <a:ext cx="79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46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5572125"/>
            <a:ext cx="323850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7947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47211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80204E-6 L 0.18333 -3.80204E-6 " pathEditMode="relative" ptsTypes="AA">
                                      <p:cBhvr>
                                        <p:cTn id="6" dur="500" fill="hold"/>
                                        <p:tgtEl>
                                          <p:spTgt spid="977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3876E-7 L 0.71666 -1.3876E-7 " pathEditMode="relative" ptsTypes="AA">
                                      <p:cBhvr>
                                        <p:cTn id="8" dur="500" fill="hold"/>
                                        <p:tgtEl>
                                          <p:spTgt spid="977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3284E-6 L -0.2 -4.53284E-6 " pathEditMode="relative" ptsTypes="AA">
                                      <p:cBhvr>
                                        <p:cTn id="10" dur="500" fill="hold"/>
                                        <p:tgtEl>
                                          <p:spTgt spid="977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</p:spPr>
        <p:txBody>
          <a:bodyPr/>
          <a:lstStyle/>
          <a:p>
            <a:fld id="{CE706509-17D2-445E-A785-1253792ACE69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904321" name="Group 129"/>
          <p:cNvGrpSpPr>
            <a:grpSpLocks/>
          </p:cNvGrpSpPr>
          <p:nvPr/>
        </p:nvGrpSpPr>
        <p:grpSpPr bwMode="auto">
          <a:xfrm>
            <a:off x="0" y="0"/>
            <a:ext cx="9144000" cy="2286000"/>
            <a:chOff x="0" y="0"/>
            <a:chExt cx="5760" cy="1440"/>
          </a:xfrm>
        </p:grpSpPr>
        <p:sp>
          <p:nvSpPr>
            <p:cNvPr id="904318" name="Line 126"/>
            <p:cNvSpPr>
              <a:spLocks noChangeShapeType="1"/>
            </p:cNvSpPr>
            <p:nvPr/>
          </p:nvSpPr>
          <p:spPr bwMode="auto">
            <a:xfrm>
              <a:off x="3984" y="541"/>
              <a:ext cx="0" cy="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317" name="Line 125"/>
            <p:cNvSpPr>
              <a:spLocks noChangeShapeType="1"/>
            </p:cNvSpPr>
            <p:nvPr/>
          </p:nvSpPr>
          <p:spPr bwMode="auto">
            <a:xfrm>
              <a:off x="2832" y="533"/>
              <a:ext cx="0" cy="7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99" name="Line 107"/>
            <p:cNvSpPr>
              <a:spLocks noChangeShapeType="1"/>
            </p:cNvSpPr>
            <p:nvPr/>
          </p:nvSpPr>
          <p:spPr bwMode="auto">
            <a:xfrm flipV="1">
              <a:off x="1680" y="96"/>
              <a:ext cx="0" cy="13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300" name="Line 108"/>
            <p:cNvSpPr>
              <a:spLocks noChangeShapeType="1"/>
            </p:cNvSpPr>
            <p:nvPr/>
          </p:nvSpPr>
          <p:spPr bwMode="auto">
            <a:xfrm>
              <a:off x="1488" y="727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301" name="Line 109"/>
            <p:cNvSpPr>
              <a:spLocks noChangeShapeType="1"/>
            </p:cNvSpPr>
            <p:nvPr/>
          </p:nvSpPr>
          <p:spPr bwMode="auto">
            <a:xfrm rot="-5400000">
              <a:off x="1678" y="124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4302" name="Picture 1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" y="769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4303" name="Line 111"/>
            <p:cNvSpPr>
              <a:spLocks noChangeShapeType="1"/>
            </p:cNvSpPr>
            <p:nvPr/>
          </p:nvSpPr>
          <p:spPr bwMode="auto">
            <a:xfrm>
              <a:off x="1690" y="1294"/>
              <a:ext cx="11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304" name="Oval 112"/>
            <p:cNvSpPr>
              <a:spLocks noChangeAspect="1" noChangeArrowheads="1"/>
            </p:cNvSpPr>
            <p:nvPr/>
          </p:nvSpPr>
          <p:spPr bwMode="auto">
            <a:xfrm>
              <a:off x="2802" y="1268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305" name="Oval 113"/>
            <p:cNvSpPr>
              <a:spLocks noChangeAspect="1" noChangeArrowheads="1"/>
            </p:cNvSpPr>
            <p:nvPr/>
          </p:nvSpPr>
          <p:spPr bwMode="auto">
            <a:xfrm>
              <a:off x="1656" y="1273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306" name="Line 114"/>
            <p:cNvSpPr>
              <a:spLocks noChangeShapeType="1"/>
            </p:cNvSpPr>
            <p:nvPr/>
          </p:nvSpPr>
          <p:spPr bwMode="auto">
            <a:xfrm>
              <a:off x="2832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4307" name="Picture 1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769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4308" name="Line 116"/>
            <p:cNvSpPr>
              <a:spLocks noChangeShapeType="1"/>
            </p:cNvSpPr>
            <p:nvPr/>
          </p:nvSpPr>
          <p:spPr bwMode="auto">
            <a:xfrm>
              <a:off x="0" y="1439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309" name="Line 117"/>
            <p:cNvSpPr>
              <a:spLocks noChangeShapeType="1"/>
            </p:cNvSpPr>
            <p:nvPr/>
          </p:nvSpPr>
          <p:spPr bwMode="auto">
            <a:xfrm>
              <a:off x="1200" y="0"/>
              <a:ext cx="0" cy="14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310" name="Line 118"/>
            <p:cNvSpPr>
              <a:spLocks noChangeShapeType="1"/>
            </p:cNvSpPr>
            <p:nvPr/>
          </p:nvSpPr>
          <p:spPr bwMode="auto">
            <a:xfrm>
              <a:off x="3984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4311" name="Picture 1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1233"/>
              <a:ext cx="381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4312" name="Line 120"/>
            <p:cNvSpPr>
              <a:spLocks noChangeShapeType="1"/>
            </p:cNvSpPr>
            <p:nvPr/>
          </p:nvSpPr>
          <p:spPr bwMode="auto">
            <a:xfrm rot="-5400000">
              <a:off x="1678" y="46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313" name="Oval 121"/>
            <p:cNvSpPr>
              <a:spLocks noChangeAspect="1" noChangeArrowheads="1"/>
            </p:cNvSpPr>
            <p:nvPr/>
          </p:nvSpPr>
          <p:spPr bwMode="auto">
            <a:xfrm>
              <a:off x="2813" y="489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314" name="Line 122"/>
            <p:cNvSpPr>
              <a:spLocks noChangeShapeType="1"/>
            </p:cNvSpPr>
            <p:nvPr/>
          </p:nvSpPr>
          <p:spPr bwMode="auto">
            <a:xfrm>
              <a:off x="2862" y="506"/>
              <a:ext cx="109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315" name="Oval 123"/>
            <p:cNvSpPr>
              <a:spLocks noChangeAspect="1" noChangeArrowheads="1"/>
            </p:cNvSpPr>
            <p:nvPr/>
          </p:nvSpPr>
          <p:spPr bwMode="auto">
            <a:xfrm>
              <a:off x="3959" y="489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316" name="Line 124"/>
            <p:cNvSpPr>
              <a:spLocks noChangeShapeType="1"/>
            </p:cNvSpPr>
            <p:nvPr/>
          </p:nvSpPr>
          <p:spPr bwMode="auto">
            <a:xfrm>
              <a:off x="1728" y="506"/>
              <a:ext cx="107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4319" name="Picture 1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" y="449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4320" name="Picture 1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21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04283" name="Rectangle 9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4284" name="Rectangle 9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4298" name="Group 106"/>
          <p:cNvGrpSpPr>
            <a:grpSpLocks/>
          </p:cNvGrpSpPr>
          <p:nvPr/>
        </p:nvGrpSpPr>
        <p:grpSpPr bwMode="auto">
          <a:xfrm>
            <a:off x="0" y="2286000"/>
            <a:ext cx="9144000" cy="2209800"/>
            <a:chOff x="0" y="1440"/>
            <a:chExt cx="5760" cy="1392"/>
          </a:xfrm>
        </p:grpSpPr>
        <p:sp>
          <p:nvSpPr>
            <p:cNvPr id="904210" name="Line 18"/>
            <p:cNvSpPr>
              <a:spLocks noChangeShapeType="1"/>
            </p:cNvSpPr>
            <p:nvPr/>
          </p:nvSpPr>
          <p:spPr bwMode="auto">
            <a:xfrm flipV="1">
              <a:off x="1680" y="1466"/>
              <a:ext cx="0" cy="13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11" name="Line 19"/>
            <p:cNvSpPr>
              <a:spLocks noChangeShapeType="1"/>
            </p:cNvSpPr>
            <p:nvPr/>
          </p:nvSpPr>
          <p:spPr bwMode="auto">
            <a:xfrm>
              <a:off x="1488" y="2098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12" name="Line 20"/>
            <p:cNvSpPr>
              <a:spLocks noChangeShapeType="1"/>
            </p:cNvSpPr>
            <p:nvPr/>
          </p:nvSpPr>
          <p:spPr bwMode="auto">
            <a:xfrm rot="-5400000">
              <a:off x="1678" y="154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13" name="Line 21"/>
            <p:cNvSpPr>
              <a:spLocks noChangeShapeType="1"/>
            </p:cNvSpPr>
            <p:nvPr/>
          </p:nvSpPr>
          <p:spPr bwMode="auto">
            <a:xfrm rot="-5400000">
              <a:off x="1678" y="255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4214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531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4215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2"/>
              <a:ext cx="22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4216" name="Line 24"/>
            <p:cNvSpPr>
              <a:spLocks noChangeShapeType="1"/>
            </p:cNvSpPr>
            <p:nvPr/>
          </p:nvSpPr>
          <p:spPr bwMode="auto">
            <a:xfrm>
              <a:off x="1697" y="2604"/>
              <a:ext cx="9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17" name="Oval 25"/>
            <p:cNvSpPr>
              <a:spLocks noChangeAspect="1" noChangeArrowheads="1"/>
            </p:cNvSpPr>
            <p:nvPr/>
          </p:nvSpPr>
          <p:spPr bwMode="auto">
            <a:xfrm>
              <a:off x="2688" y="2577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18" name="Oval 26"/>
            <p:cNvSpPr>
              <a:spLocks noChangeAspect="1" noChangeArrowheads="1"/>
            </p:cNvSpPr>
            <p:nvPr/>
          </p:nvSpPr>
          <p:spPr bwMode="auto">
            <a:xfrm>
              <a:off x="3965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19" name="Line 27"/>
            <p:cNvSpPr>
              <a:spLocks noChangeShapeType="1"/>
            </p:cNvSpPr>
            <p:nvPr/>
          </p:nvSpPr>
          <p:spPr bwMode="auto">
            <a:xfrm>
              <a:off x="1728" y="1592"/>
              <a:ext cx="979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20" name="Line 28"/>
            <p:cNvSpPr>
              <a:spLocks noChangeShapeType="1"/>
            </p:cNvSpPr>
            <p:nvPr/>
          </p:nvSpPr>
          <p:spPr bwMode="auto">
            <a:xfrm>
              <a:off x="2832" y="1626"/>
              <a:ext cx="0" cy="9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21" name="Line 29"/>
            <p:cNvSpPr>
              <a:spLocks noChangeShapeType="1"/>
            </p:cNvSpPr>
            <p:nvPr/>
          </p:nvSpPr>
          <p:spPr bwMode="auto">
            <a:xfrm>
              <a:off x="3984" y="1622"/>
              <a:ext cx="0" cy="45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22" name="Line 30"/>
            <p:cNvSpPr>
              <a:spLocks noChangeShapeType="1"/>
            </p:cNvSpPr>
            <p:nvPr/>
          </p:nvSpPr>
          <p:spPr bwMode="auto">
            <a:xfrm>
              <a:off x="2739" y="1591"/>
              <a:ext cx="6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23" name="Oval 31"/>
            <p:cNvSpPr>
              <a:spLocks noChangeAspect="1" noChangeArrowheads="1"/>
            </p:cNvSpPr>
            <p:nvPr/>
          </p:nvSpPr>
          <p:spPr bwMode="auto">
            <a:xfrm>
              <a:off x="2802" y="1566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24" name="Line 32"/>
            <p:cNvSpPr>
              <a:spLocks noChangeShapeType="1"/>
            </p:cNvSpPr>
            <p:nvPr/>
          </p:nvSpPr>
          <p:spPr bwMode="auto">
            <a:xfrm>
              <a:off x="2861" y="2608"/>
              <a:ext cx="5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25" name="Oval 33"/>
            <p:cNvSpPr>
              <a:spLocks noChangeAspect="1" noChangeArrowheads="1"/>
            </p:cNvSpPr>
            <p:nvPr/>
          </p:nvSpPr>
          <p:spPr bwMode="auto">
            <a:xfrm>
              <a:off x="3378" y="2577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26" name="Line 34"/>
            <p:cNvSpPr>
              <a:spLocks noChangeShapeType="1"/>
            </p:cNvSpPr>
            <p:nvPr/>
          </p:nvSpPr>
          <p:spPr bwMode="auto">
            <a:xfrm>
              <a:off x="3430" y="1591"/>
              <a:ext cx="5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27" name="Line 35"/>
            <p:cNvSpPr>
              <a:spLocks noChangeShapeType="1"/>
            </p:cNvSpPr>
            <p:nvPr/>
          </p:nvSpPr>
          <p:spPr bwMode="auto">
            <a:xfrm>
              <a:off x="2877" y="1592"/>
              <a:ext cx="495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28" name="Line 36"/>
            <p:cNvSpPr>
              <a:spLocks noChangeShapeType="1"/>
            </p:cNvSpPr>
            <p:nvPr/>
          </p:nvSpPr>
          <p:spPr bwMode="auto">
            <a:xfrm>
              <a:off x="2768" y="2604"/>
              <a:ext cx="4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29" name="Line 37"/>
            <p:cNvSpPr>
              <a:spLocks noChangeShapeType="1"/>
            </p:cNvSpPr>
            <p:nvPr/>
          </p:nvSpPr>
          <p:spPr bwMode="auto">
            <a:xfrm>
              <a:off x="2723" y="1626"/>
              <a:ext cx="0" cy="9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30" name="Line 38"/>
            <p:cNvSpPr>
              <a:spLocks noChangeShapeType="1"/>
            </p:cNvSpPr>
            <p:nvPr/>
          </p:nvSpPr>
          <p:spPr bwMode="auto">
            <a:xfrm>
              <a:off x="3408" y="1626"/>
              <a:ext cx="0" cy="9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4231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140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4232" name="Oval 40"/>
            <p:cNvSpPr>
              <a:spLocks noChangeAspect="1" noChangeArrowheads="1"/>
            </p:cNvSpPr>
            <p:nvPr/>
          </p:nvSpPr>
          <p:spPr bwMode="auto">
            <a:xfrm>
              <a:off x="3384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33" name="Oval 41"/>
            <p:cNvSpPr>
              <a:spLocks noChangeAspect="1" noChangeArrowheads="1"/>
            </p:cNvSpPr>
            <p:nvPr/>
          </p:nvSpPr>
          <p:spPr bwMode="auto">
            <a:xfrm>
              <a:off x="2814" y="2588"/>
              <a:ext cx="40" cy="3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34" name="Oval 42"/>
            <p:cNvSpPr>
              <a:spLocks noChangeAspect="1" noChangeArrowheads="1"/>
            </p:cNvSpPr>
            <p:nvPr/>
          </p:nvSpPr>
          <p:spPr bwMode="auto">
            <a:xfrm>
              <a:off x="2699" y="1571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36" name="Oval 44"/>
            <p:cNvSpPr>
              <a:spLocks noChangeAspect="1" noChangeArrowheads="1"/>
            </p:cNvSpPr>
            <p:nvPr/>
          </p:nvSpPr>
          <p:spPr bwMode="auto">
            <a:xfrm>
              <a:off x="1656" y="2582"/>
              <a:ext cx="40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37" name="Line 45"/>
            <p:cNvSpPr>
              <a:spLocks noChangeShapeType="1"/>
            </p:cNvSpPr>
            <p:nvPr/>
          </p:nvSpPr>
          <p:spPr bwMode="auto">
            <a:xfrm>
              <a:off x="3408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38" name="Line 46"/>
            <p:cNvSpPr>
              <a:spLocks noChangeShapeType="1"/>
            </p:cNvSpPr>
            <p:nvPr/>
          </p:nvSpPr>
          <p:spPr bwMode="auto">
            <a:xfrm>
              <a:off x="2832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39" name="Line 47"/>
            <p:cNvSpPr>
              <a:spLocks noChangeShapeType="1"/>
            </p:cNvSpPr>
            <p:nvPr/>
          </p:nvSpPr>
          <p:spPr bwMode="auto">
            <a:xfrm>
              <a:off x="3984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40" name="Line 48"/>
            <p:cNvSpPr>
              <a:spLocks noChangeShapeType="1"/>
            </p:cNvSpPr>
            <p:nvPr/>
          </p:nvSpPr>
          <p:spPr bwMode="auto">
            <a:xfrm>
              <a:off x="2722" y="205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4243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126"/>
              <a:ext cx="31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4244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2126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4245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2140"/>
              <a:ext cx="31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4268" name="Line 76"/>
            <p:cNvSpPr>
              <a:spLocks noChangeShapeType="1"/>
            </p:cNvSpPr>
            <p:nvPr/>
          </p:nvSpPr>
          <p:spPr bwMode="auto">
            <a:xfrm>
              <a:off x="0" y="2817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4275" name="Picture 8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47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4285" name="Line 93"/>
            <p:cNvSpPr>
              <a:spLocks noChangeShapeType="1"/>
            </p:cNvSpPr>
            <p:nvPr/>
          </p:nvSpPr>
          <p:spPr bwMode="auto">
            <a:xfrm>
              <a:off x="1200" y="1440"/>
              <a:ext cx="0" cy="13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4270" name="Picture 7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51816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4296" name="Picture 10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638800"/>
            <a:ext cx="3368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324" name="Picture 1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724400"/>
            <a:ext cx="23495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87" name="Picture 9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1816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4294" name="Picture 10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5638800"/>
            <a:ext cx="33686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22425" y="6032500"/>
            <a:ext cx="728663" cy="596900"/>
            <a:chOff x="1622425" y="6032500"/>
            <a:chExt cx="728663" cy="596900"/>
          </a:xfrm>
        </p:grpSpPr>
        <p:pic>
          <p:nvPicPr>
            <p:cNvPr id="904272" name="Picture 8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475" y="6032500"/>
              <a:ext cx="1143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4273" name="Picture 8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425" y="6386513"/>
              <a:ext cx="728663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04325" name="Picture 1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724400"/>
            <a:ext cx="20907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13600" y="6032500"/>
            <a:ext cx="177800" cy="596900"/>
            <a:chOff x="7213600" y="6032500"/>
            <a:chExt cx="177800" cy="596900"/>
          </a:xfrm>
        </p:grpSpPr>
        <p:pic>
          <p:nvPicPr>
            <p:cNvPr id="904289" name="Picture 9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25" y="6032500"/>
              <a:ext cx="1143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4295" name="Picture 10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6386513"/>
              <a:ext cx="177800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9A31-1437-456E-9A98-271F2658835F}" type="slidenum">
              <a:rPr lang="en-US"/>
              <a:pPr/>
              <a:t>70</a:t>
            </a:fld>
            <a:endParaRPr lang="en-US"/>
          </a:p>
        </p:txBody>
      </p:sp>
      <p:pic>
        <p:nvPicPr>
          <p:cNvPr id="9789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8947" name="Group 3"/>
          <p:cNvGrpSpPr>
            <a:grpSpLocks/>
          </p:cNvGrpSpPr>
          <p:nvPr/>
        </p:nvGrpSpPr>
        <p:grpSpPr bwMode="auto">
          <a:xfrm>
            <a:off x="1509713" y="914400"/>
            <a:ext cx="5697537" cy="798513"/>
            <a:chOff x="951" y="576"/>
            <a:chExt cx="3589" cy="503"/>
          </a:xfrm>
        </p:grpSpPr>
        <p:pic>
          <p:nvPicPr>
            <p:cNvPr id="978948" name="Picture 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576"/>
              <a:ext cx="25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8949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887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7895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895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8952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89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895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895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8956" name="Line 1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895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17863"/>
            <a:ext cx="16716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895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186113"/>
            <a:ext cx="56896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895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432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8960" name="Line 16"/>
          <p:cNvSpPr>
            <a:spLocks noChangeShapeType="1"/>
          </p:cNvSpPr>
          <p:nvPr/>
        </p:nvSpPr>
        <p:spPr bwMode="auto">
          <a:xfrm flipH="1">
            <a:off x="438150" y="1676400"/>
            <a:ext cx="121920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896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671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896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902075"/>
            <a:ext cx="47371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896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732088"/>
            <a:ext cx="2749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896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43200"/>
            <a:ext cx="4938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896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8588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896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418138"/>
            <a:ext cx="28543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8967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40363"/>
            <a:ext cx="1328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8968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47211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8969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19638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8970" name="Rectangle 26"/>
          <p:cNvSpPr>
            <a:spLocks noChangeArrowheads="1"/>
          </p:cNvSpPr>
          <p:nvPr/>
        </p:nvSpPr>
        <p:spPr bwMode="auto">
          <a:xfrm>
            <a:off x="2347913" y="3902075"/>
            <a:ext cx="3573462" cy="420688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8971" name="Rectangle 27"/>
          <p:cNvSpPr>
            <a:spLocks noChangeArrowheads="1"/>
          </p:cNvSpPr>
          <p:nvPr/>
        </p:nvSpPr>
        <p:spPr bwMode="auto">
          <a:xfrm>
            <a:off x="4157663" y="5419725"/>
            <a:ext cx="1763712" cy="401638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8972" name="Line 28"/>
          <p:cNvSpPr>
            <a:spLocks noChangeShapeType="1"/>
          </p:cNvSpPr>
          <p:nvPr/>
        </p:nvSpPr>
        <p:spPr bwMode="auto">
          <a:xfrm flipH="1" flipV="1">
            <a:off x="4133850" y="4341813"/>
            <a:ext cx="904875" cy="106045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8973" name="Line 29"/>
          <p:cNvSpPr>
            <a:spLocks noChangeShapeType="1"/>
          </p:cNvSpPr>
          <p:nvPr/>
        </p:nvSpPr>
        <p:spPr bwMode="auto">
          <a:xfrm>
            <a:off x="3581400" y="3048000"/>
            <a:ext cx="1447800" cy="16764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8974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06938"/>
            <a:ext cx="9159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70" grpId="0" animBg="1"/>
      <p:bldP spid="978971" grpId="0" animBg="1"/>
      <p:bldP spid="978972" grpId="0" animBg="1"/>
      <p:bldP spid="97897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1D78-8F53-41C9-9323-AC5931A67A4B}" type="slidenum">
              <a:rPr lang="en-US"/>
              <a:pPr/>
              <a:t>71</a:t>
            </a:fld>
            <a:endParaRPr lang="en-US"/>
          </a:p>
        </p:txBody>
      </p:sp>
      <p:pic>
        <p:nvPicPr>
          <p:cNvPr id="979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914400"/>
            <a:ext cx="40560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08113"/>
            <a:ext cx="1201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9973" name="Group 5"/>
          <p:cNvGrpSpPr>
            <a:grpSpLocks/>
          </p:cNvGrpSpPr>
          <p:nvPr/>
        </p:nvGrpSpPr>
        <p:grpSpPr bwMode="auto">
          <a:xfrm>
            <a:off x="1509713" y="2460625"/>
            <a:ext cx="5697537" cy="358775"/>
            <a:chOff x="951" y="1550"/>
            <a:chExt cx="3589" cy="226"/>
          </a:xfrm>
        </p:grpSpPr>
        <p:pic>
          <p:nvPicPr>
            <p:cNvPr id="979974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559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9975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1550"/>
              <a:ext cx="25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7997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997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415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0083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994025"/>
            <a:ext cx="2476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998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541713"/>
            <a:ext cx="3587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8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527425"/>
            <a:ext cx="46466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998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6488"/>
            <a:ext cx="533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9984" name="Group 16"/>
          <p:cNvGrpSpPr>
            <a:grpSpLocks/>
          </p:cNvGrpSpPr>
          <p:nvPr/>
        </p:nvGrpSpPr>
        <p:grpSpPr bwMode="auto">
          <a:xfrm>
            <a:off x="228600" y="4475163"/>
            <a:ext cx="6572250" cy="401637"/>
            <a:chOff x="144" y="2819"/>
            <a:chExt cx="4140" cy="253"/>
          </a:xfrm>
        </p:grpSpPr>
        <p:pic>
          <p:nvPicPr>
            <p:cNvPr id="979985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2847"/>
              <a:ext cx="38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79986" name="Rectangle 18"/>
            <p:cNvSpPr>
              <a:spLocks noChangeArrowheads="1"/>
            </p:cNvSpPr>
            <p:nvPr/>
          </p:nvSpPr>
          <p:spPr bwMode="auto">
            <a:xfrm>
              <a:off x="144" y="2819"/>
              <a:ext cx="4140" cy="25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79987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9988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9989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0000" name="Group 32"/>
          <p:cNvGrpSpPr>
            <a:grpSpLocks/>
          </p:cNvGrpSpPr>
          <p:nvPr/>
        </p:nvGrpSpPr>
        <p:grpSpPr bwMode="auto">
          <a:xfrm>
            <a:off x="685800" y="5243513"/>
            <a:ext cx="7178675" cy="1081087"/>
            <a:chOff x="432" y="3303"/>
            <a:chExt cx="4522" cy="681"/>
          </a:xfrm>
        </p:grpSpPr>
        <p:pic>
          <p:nvPicPr>
            <p:cNvPr id="979992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03"/>
              <a:ext cx="45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9999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547"/>
              <a:ext cx="214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9998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3792"/>
              <a:ext cx="3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5DBF-25D8-46FE-98C4-D622021D1D72}" type="slidenum">
              <a:rPr lang="en-US"/>
              <a:pPr/>
              <a:t>72</a:t>
            </a:fld>
            <a:endParaRPr lang="en-US"/>
          </a:p>
        </p:txBody>
      </p:sp>
      <p:pic>
        <p:nvPicPr>
          <p:cNvPr id="9809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09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93825"/>
            <a:ext cx="4127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09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09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914400"/>
            <a:ext cx="40560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099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08113"/>
            <a:ext cx="1201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0999" name="Group 7"/>
          <p:cNvGrpSpPr>
            <a:grpSpLocks/>
          </p:cNvGrpSpPr>
          <p:nvPr/>
        </p:nvGrpSpPr>
        <p:grpSpPr bwMode="auto">
          <a:xfrm>
            <a:off x="1509713" y="2460625"/>
            <a:ext cx="5697537" cy="358775"/>
            <a:chOff x="951" y="1550"/>
            <a:chExt cx="3589" cy="226"/>
          </a:xfrm>
        </p:grpSpPr>
        <p:pic>
          <p:nvPicPr>
            <p:cNvPr id="981000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559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1001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1550"/>
              <a:ext cx="25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8100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100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6488"/>
            <a:ext cx="533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1004" name="Line 12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1005" name="Line 13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1006" name="Line 14"/>
          <p:cNvSpPr>
            <a:spLocks noChangeShapeType="1"/>
          </p:cNvSpPr>
          <p:nvPr/>
        </p:nvSpPr>
        <p:spPr bwMode="auto">
          <a:xfrm flipV="1">
            <a:off x="533400" y="1654175"/>
            <a:ext cx="962025" cy="631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1007" name="Line 15"/>
          <p:cNvSpPr>
            <a:spLocks noChangeShapeType="1"/>
          </p:cNvSpPr>
          <p:nvPr/>
        </p:nvSpPr>
        <p:spPr bwMode="auto">
          <a:xfrm flipV="1">
            <a:off x="533400" y="2743200"/>
            <a:ext cx="962025" cy="631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1008" name="Group 16"/>
          <p:cNvGrpSpPr>
            <a:grpSpLocks/>
          </p:cNvGrpSpPr>
          <p:nvPr/>
        </p:nvGrpSpPr>
        <p:grpSpPr bwMode="auto">
          <a:xfrm>
            <a:off x="1643063" y="4419600"/>
            <a:ext cx="5778500" cy="793750"/>
            <a:chOff x="1035" y="2784"/>
            <a:chExt cx="3640" cy="500"/>
          </a:xfrm>
        </p:grpSpPr>
        <p:pic>
          <p:nvPicPr>
            <p:cNvPr id="981009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3072"/>
              <a:ext cx="5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1010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3081"/>
              <a:ext cx="269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1011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" y="2784"/>
              <a:ext cx="253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8101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65663"/>
            <a:ext cx="70008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1013" name="Group 21"/>
          <p:cNvGrpSpPr>
            <a:grpSpLocks/>
          </p:cNvGrpSpPr>
          <p:nvPr/>
        </p:nvGrpSpPr>
        <p:grpSpPr bwMode="auto">
          <a:xfrm>
            <a:off x="1643063" y="5638800"/>
            <a:ext cx="5576887" cy="866775"/>
            <a:chOff x="1035" y="3580"/>
            <a:chExt cx="3513" cy="546"/>
          </a:xfrm>
        </p:grpSpPr>
        <p:pic>
          <p:nvPicPr>
            <p:cNvPr id="981014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3868"/>
              <a:ext cx="5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1015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" y="3580"/>
              <a:ext cx="323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1016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3877"/>
              <a:ext cx="179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8101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16613"/>
            <a:ext cx="70008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1018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1020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006" grpId="0" animBg="1"/>
      <p:bldP spid="981006" grpId="1" animBg="1"/>
      <p:bldP spid="98100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0E28-1D84-4465-9A3A-531953A74B6A}" type="slidenum">
              <a:rPr lang="en-US"/>
              <a:pPr/>
              <a:t>73</a:t>
            </a:fld>
            <a:endParaRPr lang="en-US"/>
          </a:p>
        </p:txBody>
      </p:sp>
      <p:pic>
        <p:nvPicPr>
          <p:cNvPr id="9820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012950"/>
            <a:ext cx="5746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20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186113"/>
            <a:ext cx="41846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2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36525"/>
            <a:ext cx="672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2022" name="Group 6"/>
          <p:cNvGrpSpPr>
            <a:grpSpLocks/>
          </p:cNvGrpSpPr>
          <p:nvPr/>
        </p:nvGrpSpPr>
        <p:grpSpPr bwMode="auto">
          <a:xfrm>
            <a:off x="1509713" y="2460625"/>
            <a:ext cx="5697537" cy="358775"/>
            <a:chOff x="951" y="1550"/>
            <a:chExt cx="3589" cy="226"/>
          </a:xfrm>
        </p:grpSpPr>
        <p:pic>
          <p:nvPicPr>
            <p:cNvPr id="982023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1559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2024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1550"/>
              <a:ext cx="25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8202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27225"/>
            <a:ext cx="261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2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6488"/>
            <a:ext cx="533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2027" name="Line 11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202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2004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2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00400"/>
            <a:ext cx="1095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3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913438"/>
            <a:ext cx="8794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2031" name="Line 15"/>
          <p:cNvSpPr>
            <a:spLocks noChangeShapeType="1"/>
          </p:cNvSpPr>
          <p:nvPr/>
        </p:nvSpPr>
        <p:spPr bwMode="auto">
          <a:xfrm>
            <a:off x="0" y="58308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203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5895975"/>
            <a:ext cx="78422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3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795713"/>
            <a:ext cx="41116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60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310313"/>
            <a:ext cx="59039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203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4405313"/>
            <a:ext cx="3698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38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051425"/>
            <a:ext cx="2819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39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86350"/>
            <a:ext cx="9159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2040" name="Line 24"/>
          <p:cNvSpPr>
            <a:spLocks noChangeShapeType="1"/>
          </p:cNvSpPr>
          <p:nvPr/>
        </p:nvSpPr>
        <p:spPr bwMode="auto">
          <a:xfrm>
            <a:off x="5446713" y="4130675"/>
            <a:ext cx="2746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41" name="Line 25"/>
          <p:cNvSpPr>
            <a:spLocks noChangeShapeType="1"/>
          </p:cNvSpPr>
          <p:nvPr/>
        </p:nvSpPr>
        <p:spPr bwMode="auto">
          <a:xfrm>
            <a:off x="6351588" y="3527425"/>
            <a:ext cx="2746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42" name="Line 26"/>
          <p:cNvSpPr>
            <a:spLocks noChangeShapeType="1"/>
          </p:cNvSpPr>
          <p:nvPr/>
        </p:nvSpPr>
        <p:spPr bwMode="auto">
          <a:xfrm flipV="1">
            <a:off x="6049963" y="4213225"/>
            <a:ext cx="11969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43" name="Line 27"/>
          <p:cNvSpPr>
            <a:spLocks noChangeShapeType="1"/>
          </p:cNvSpPr>
          <p:nvPr/>
        </p:nvSpPr>
        <p:spPr bwMode="auto">
          <a:xfrm flipV="1">
            <a:off x="6059488" y="4806950"/>
            <a:ext cx="77628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44" name="Line 28"/>
          <p:cNvSpPr>
            <a:spLocks noChangeShapeType="1"/>
          </p:cNvSpPr>
          <p:nvPr/>
        </p:nvSpPr>
        <p:spPr bwMode="auto">
          <a:xfrm flipV="1">
            <a:off x="4614863" y="5446713"/>
            <a:ext cx="7858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45" name="Rectangle 29"/>
          <p:cNvSpPr>
            <a:spLocks noChangeArrowheads="1"/>
          </p:cNvSpPr>
          <p:nvPr/>
        </p:nvSpPr>
        <p:spPr bwMode="auto">
          <a:xfrm>
            <a:off x="3116263" y="1890713"/>
            <a:ext cx="3427412" cy="438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2046" name="Line 30"/>
          <p:cNvSpPr>
            <a:spLocks noChangeShapeType="1"/>
          </p:cNvSpPr>
          <p:nvPr/>
        </p:nvSpPr>
        <p:spPr bwMode="auto">
          <a:xfrm flipH="1">
            <a:off x="3235325" y="2797175"/>
            <a:ext cx="5334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47" name="Line 31"/>
          <p:cNvSpPr>
            <a:spLocks noChangeShapeType="1"/>
          </p:cNvSpPr>
          <p:nvPr/>
        </p:nvSpPr>
        <p:spPr bwMode="auto">
          <a:xfrm flipV="1">
            <a:off x="5638800" y="2768600"/>
            <a:ext cx="420688" cy="2257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4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2051" name="Line 35"/>
          <p:cNvSpPr>
            <a:spLocks noChangeShapeType="1"/>
          </p:cNvSpPr>
          <p:nvPr/>
        </p:nvSpPr>
        <p:spPr bwMode="auto">
          <a:xfrm flipH="1">
            <a:off x="1066800" y="2743200"/>
            <a:ext cx="457200" cy="457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53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2059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5476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82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8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2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2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8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8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8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8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500"/>
                                        <p:tgtEl>
                                          <p:spTgt spid="98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8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8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31" grpId="0" animBg="1"/>
      <p:bldP spid="982040" grpId="0" animBg="1"/>
      <p:bldP spid="982040" grpId="1" animBg="1"/>
      <p:bldP spid="982041" grpId="0" animBg="1"/>
      <p:bldP spid="982041" grpId="1" animBg="1"/>
      <p:bldP spid="982042" grpId="0" animBg="1"/>
      <p:bldP spid="982042" grpId="1" animBg="1"/>
      <p:bldP spid="982043" grpId="0" animBg="1"/>
      <p:bldP spid="982043" grpId="1" animBg="1"/>
      <p:bldP spid="982043" grpId="2" animBg="1"/>
      <p:bldP spid="982043" grpId="3" animBg="1"/>
      <p:bldP spid="982044" grpId="0" animBg="1"/>
      <p:bldP spid="982044" grpId="1" animBg="1"/>
      <p:bldP spid="982045" grpId="0" animBg="1"/>
      <p:bldP spid="982045" grpId="1" animBg="1"/>
      <p:bldP spid="982046" grpId="0" animBg="1"/>
      <p:bldP spid="982046" grpId="1" animBg="1"/>
      <p:bldP spid="982047" grpId="0" animBg="1"/>
      <p:bldP spid="982047" grpId="1" animBg="1"/>
      <p:bldP spid="98205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47BE-0280-471F-AA44-EA8D6CE4B04C}" type="slidenum">
              <a:rPr lang="en-US"/>
              <a:pPr/>
              <a:t>74</a:t>
            </a:fld>
            <a:endParaRPr lang="en-US"/>
          </a:p>
        </p:txBody>
      </p:sp>
      <p:pic>
        <p:nvPicPr>
          <p:cNvPr id="987180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310313"/>
            <a:ext cx="59039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7179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5476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7172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913438"/>
            <a:ext cx="8794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7173" name="Line 37"/>
          <p:cNvSpPr>
            <a:spLocks noChangeShapeType="1"/>
          </p:cNvSpPr>
          <p:nvPr/>
        </p:nvSpPr>
        <p:spPr bwMode="auto">
          <a:xfrm>
            <a:off x="0" y="58308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7174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5895975"/>
            <a:ext cx="78422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7138" name="Line 2"/>
          <p:cNvSpPr>
            <a:spLocks noChangeShapeType="1"/>
          </p:cNvSpPr>
          <p:nvPr/>
        </p:nvSpPr>
        <p:spPr bwMode="auto">
          <a:xfrm>
            <a:off x="3106738" y="4826000"/>
            <a:ext cx="603726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713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2727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4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006725"/>
            <a:ext cx="31591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7141" name="Line 5"/>
          <p:cNvSpPr>
            <a:spLocks noChangeShapeType="1"/>
          </p:cNvSpPr>
          <p:nvPr/>
        </p:nvSpPr>
        <p:spPr bwMode="auto">
          <a:xfrm>
            <a:off x="0" y="22479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7142" name="Line 6"/>
          <p:cNvSpPr>
            <a:spLocks noChangeShapeType="1"/>
          </p:cNvSpPr>
          <p:nvPr/>
        </p:nvSpPr>
        <p:spPr bwMode="auto">
          <a:xfrm>
            <a:off x="0" y="44021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714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854200"/>
            <a:ext cx="15065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7144" name="Line 8"/>
          <p:cNvSpPr>
            <a:spLocks noChangeShapeType="1"/>
          </p:cNvSpPr>
          <p:nvPr/>
        </p:nvSpPr>
        <p:spPr bwMode="auto">
          <a:xfrm>
            <a:off x="3124200" y="4402138"/>
            <a:ext cx="0" cy="4302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714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33713"/>
            <a:ext cx="8794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714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6125"/>
            <a:ext cx="7350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714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317625"/>
            <a:ext cx="6638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4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15414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83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3025"/>
            <a:ext cx="61023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715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76200"/>
            <a:ext cx="5162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5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0663"/>
            <a:ext cx="17748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5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953000"/>
            <a:ext cx="35480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53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34013"/>
            <a:ext cx="56451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5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4989513"/>
            <a:ext cx="13255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5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89513"/>
            <a:ext cx="1362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56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75163"/>
            <a:ext cx="19002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57" name="Picture 21" descr="txp_fig"/>
          <p:cNvPicPr preferRelativeResize="0"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581400"/>
            <a:ext cx="8262938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7170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46263"/>
            <a:ext cx="2546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7171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030663"/>
            <a:ext cx="2546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7160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4413"/>
            <a:ext cx="830738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7161" name="Line 25"/>
          <p:cNvSpPr>
            <a:spLocks noChangeShapeType="1"/>
          </p:cNvSpPr>
          <p:nvPr/>
        </p:nvSpPr>
        <p:spPr bwMode="auto">
          <a:xfrm flipV="1">
            <a:off x="3886200" y="1562100"/>
            <a:ext cx="530225" cy="2130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7162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7163" name="Picture 2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4532313"/>
            <a:ext cx="7350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7164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7181" name="Picture 4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352800"/>
            <a:ext cx="5476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8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8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8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8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8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8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8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8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8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8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8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38" grpId="0" animBg="1"/>
      <p:bldP spid="987141" grpId="0" animBg="1"/>
      <p:bldP spid="987142" grpId="0" animBg="1"/>
      <p:bldP spid="987144" grpId="0" animBg="1"/>
      <p:bldP spid="987161" grpId="0" animBg="1"/>
      <p:bldP spid="987161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B15C-9F8B-4B03-9986-6DAA14D70B68}" type="slidenum">
              <a:rPr lang="en-US"/>
              <a:pPr/>
              <a:t>75</a:t>
            </a:fld>
            <a:endParaRPr lang="en-US"/>
          </a:p>
        </p:txBody>
      </p:sp>
      <p:pic>
        <p:nvPicPr>
          <p:cNvPr id="988224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3025"/>
            <a:ext cx="61023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8223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352800"/>
            <a:ext cx="5476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8221" name="Picture 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310313"/>
            <a:ext cx="59039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8217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5476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8197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913438"/>
            <a:ext cx="8794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8198" name="Line 38"/>
          <p:cNvSpPr>
            <a:spLocks noChangeShapeType="1"/>
          </p:cNvSpPr>
          <p:nvPr/>
        </p:nvSpPr>
        <p:spPr bwMode="auto">
          <a:xfrm>
            <a:off x="0" y="58308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8199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5895975"/>
            <a:ext cx="78422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8203" name="Line 43"/>
          <p:cNvSpPr>
            <a:spLocks noChangeShapeType="1"/>
          </p:cNvSpPr>
          <p:nvPr/>
        </p:nvSpPr>
        <p:spPr bwMode="auto">
          <a:xfrm>
            <a:off x="3106738" y="4826000"/>
            <a:ext cx="603726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8204" name="Line 44"/>
          <p:cNvSpPr>
            <a:spLocks noChangeShapeType="1"/>
          </p:cNvSpPr>
          <p:nvPr/>
        </p:nvSpPr>
        <p:spPr bwMode="auto">
          <a:xfrm>
            <a:off x="0" y="44021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8205" name="Line 45"/>
          <p:cNvSpPr>
            <a:spLocks noChangeShapeType="1"/>
          </p:cNvSpPr>
          <p:nvPr/>
        </p:nvSpPr>
        <p:spPr bwMode="auto">
          <a:xfrm>
            <a:off x="3124200" y="4402138"/>
            <a:ext cx="0" cy="4302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8206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6125"/>
            <a:ext cx="7350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8207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15414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208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953000"/>
            <a:ext cx="35480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209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34013"/>
            <a:ext cx="56451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210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4989513"/>
            <a:ext cx="13255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211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89513"/>
            <a:ext cx="1362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212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75163"/>
            <a:ext cx="19002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8213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8214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4532313"/>
            <a:ext cx="7350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8215" name="Rectangle 5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8196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030663"/>
            <a:ext cx="2546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8164" name="Picture 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4413"/>
            <a:ext cx="830738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8166" name="Picture 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0663"/>
            <a:ext cx="17748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67" name="Picture 7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581400"/>
            <a:ext cx="8262938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69" name="Picture 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006725"/>
            <a:ext cx="31591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70" name="Picture 1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33713"/>
            <a:ext cx="8794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8183" name="Line 23"/>
          <p:cNvSpPr>
            <a:spLocks noChangeShapeType="1"/>
          </p:cNvSpPr>
          <p:nvPr/>
        </p:nvSpPr>
        <p:spPr bwMode="auto">
          <a:xfrm>
            <a:off x="0" y="22479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8184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371600"/>
            <a:ext cx="26558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85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304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86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1371600"/>
            <a:ext cx="3211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87" name="Picture 2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2138"/>
            <a:ext cx="44148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88" name="Picture 2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76200"/>
            <a:ext cx="5162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8189" name="Line 29"/>
          <p:cNvSpPr>
            <a:spLocks noChangeShapeType="1"/>
          </p:cNvSpPr>
          <p:nvPr/>
        </p:nvSpPr>
        <p:spPr bwMode="auto">
          <a:xfrm>
            <a:off x="1066800" y="9144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8190" name="Line 30"/>
          <p:cNvSpPr>
            <a:spLocks noChangeShapeType="1"/>
          </p:cNvSpPr>
          <p:nvPr/>
        </p:nvSpPr>
        <p:spPr bwMode="auto">
          <a:xfrm flipH="1">
            <a:off x="319088" y="1143000"/>
            <a:ext cx="7588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8191" name="Line 31"/>
          <p:cNvSpPr>
            <a:spLocks noChangeShapeType="1"/>
          </p:cNvSpPr>
          <p:nvPr/>
        </p:nvSpPr>
        <p:spPr bwMode="auto">
          <a:xfrm flipV="1">
            <a:off x="328613" y="838200"/>
            <a:ext cx="0" cy="311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8192" name="Picture 3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615950"/>
            <a:ext cx="37687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8193" name="Rectangle 33"/>
          <p:cNvSpPr>
            <a:spLocks noChangeArrowheads="1"/>
          </p:cNvSpPr>
          <p:nvPr/>
        </p:nvSpPr>
        <p:spPr bwMode="auto">
          <a:xfrm>
            <a:off x="914400" y="593725"/>
            <a:ext cx="32067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8194" name="Rectangle 34"/>
          <p:cNvSpPr>
            <a:spLocks noChangeArrowheads="1"/>
          </p:cNvSpPr>
          <p:nvPr/>
        </p:nvSpPr>
        <p:spPr bwMode="auto">
          <a:xfrm>
            <a:off x="2805113" y="593725"/>
            <a:ext cx="311150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8219" name="Picture 5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008063"/>
            <a:ext cx="37465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8220" name="Line 60"/>
          <p:cNvSpPr>
            <a:spLocks noChangeShapeType="1"/>
          </p:cNvSpPr>
          <p:nvPr/>
        </p:nvSpPr>
        <p:spPr bwMode="auto">
          <a:xfrm>
            <a:off x="2540000" y="849313"/>
            <a:ext cx="1782763" cy="5584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8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98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988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8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8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89" grpId="0" animBg="1"/>
      <p:bldP spid="988189" grpId="1" animBg="1"/>
      <p:bldP spid="988190" grpId="0" animBg="1"/>
      <p:bldP spid="988190" grpId="1" animBg="1"/>
      <p:bldP spid="988191" grpId="0" animBg="1"/>
      <p:bldP spid="988191" grpId="1" animBg="1"/>
      <p:bldP spid="988193" grpId="0" animBg="1"/>
      <p:bldP spid="988193" grpId="1" animBg="1"/>
      <p:bldP spid="988194" grpId="0" animBg="1"/>
      <p:bldP spid="988194" grpId="1" animBg="1"/>
      <p:bldP spid="98822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882E-062C-4CC2-91DF-C90449462688}" type="slidenum">
              <a:rPr lang="en-US"/>
              <a:pPr/>
              <a:t>76</a:t>
            </a:fld>
            <a:endParaRPr lang="en-US"/>
          </a:p>
        </p:txBody>
      </p:sp>
      <p:pic>
        <p:nvPicPr>
          <p:cNvPr id="989250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3025"/>
            <a:ext cx="61023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49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352800"/>
            <a:ext cx="5476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47" name="Picture 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030663"/>
            <a:ext cx="2546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18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4413"/>
            <a:ext cx="830738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18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0663"/>
            <a:ext cx="17748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190" name="Picture 6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581400"/>
            <a:ext cx="8262938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9192" name="Line 8"/>
          <p:cNvSpPr>
            <a:spLocks noChangeShapeType="1"/>
          </p:cNvSpPr>
          <p:nvPr/>
        </p:nvSpPr>
        <p:spPr bwMode="auto">
          <a:xfrm>
            <a:off x="0" y="44021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919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006725"/>
            <a:ext cx="31591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19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33713"/>
            <a:ext cx="8794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19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92138"/>
            <a:ext cx="44148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19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71600"/>
            <a:ext cx="26558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19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304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19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615950"/>
            <a:ext cx="37687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19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1371600"/>
            <a:ext cx="3211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9200" name="Line 16"/>
          <p:cNvSpPr>
            <a:spLocks noChangeShapeType="1"/>
          </p:cNvSpPr>
          <p:nvPr/>
        </p:nvSpPr>
        <p:spPr bwMode="auto">
          <a:xfrm>
            <a:off x="0" y="22479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920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76200"/>
            <a:ext cx="5162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0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89203" name="Group 19"/>
          <p:cNvGrpSpPr>
            <a:grpSpLocks/>
          </p:cNvGrpSpPr>
          <p:nvPr/>
        </p:nvGrpSpPr>
        <p:grpSpPr bwMode="auto">
          <a:xfrm>
            <a:off x="3802063" y="3165475"/>
            <a:ext cx="4165600" cy="450850"/>
            <a:chOff x="2395" y="1994"/>
            <a:chExt cx="2624" cy="284"/>
          </a:xfrm>
        </p:grpSpPr>
        <p:pic>
          <p:nvPicPr>
            <p:cNvPr id="989204" name="Picture 2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40977">
              <a:off x="2395" y="2199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9205" name="Picture 2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994"/>
              <a:ext cx="93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9206" name="Picture 2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" y="2006"/>
              <a:ext cx="20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9207" name="Picture 2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" y="1994"/>
              <a:ext cx="91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89208" name="Group 24"/>
          <p:cNvGrpSpPr>
            <a:grpSpLocks/>
          </p:cNvGrpSpPr>
          <p:nvPr/>
        </p:nvGrpSpPr>
        <p:grpSpPr bwMode="auto">
          <a:xfrm>
            <a:off x="4451350" y="3165475"/>
            <a:ext cx="2747963" cy="455613"/>
            <a:chOff x="2804" y="1994"/>
            <a:chExt cx="1731" cy="287"/>
          </a:xfrm>
        </p:grpSpPr>
        <p:sp>
          <p:nvSpPr>
            <p:cNvPr id="989209" name="Rectangle 25"/>
            <p:cNvSpPr>
              <a:spLocks noChangeArrowheads="1"/>
            </p:cNvSpPr>
            <p:nvPr/>
          </p:nvSpPr>
          <p:spPr bwMode="auto">
            <a:xfrm>
              <a:off x="4339" y="1994"/>
              <a:ext cx="196" cy="207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210" name="Rectangle 26"/>
            <p:cNvSpPr>
              <a:spLocks noChangeArrowheads="1"/>
            </p:cNvSpPr>
            <p:nvPr/>
          </p:nvSpPr>
          <p:spPr bwMode="auto">
            <a:xfrm>
              <a:off x="2923" y="1994"/>
              <a:ext cx="196" cy="207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9211" name="Line 27"/>
            <p:cNvSpPr>
              <a:spLocks noChangeShapeType="1"/>
            </p:cNvSpPr>
            <p:nvPr/>
          </p:nvSpPr>
          <p:spPr bwMode="auto">
            <a:xfrm flipH="1">
              <a:off x="2804" y="2189"/>
              <a:ext cx="127" cy="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212" name="Line 28"/>
            <p:cNvSpPr>
              <a:spLocks noChangeShapeType="1"/>
            </p:cNvSpPr>
            <p:nvPr/>
          </p:nvSpPr>
          <p:spPr bwMode="auto">
            <a:xfrm flipH="1">
              <a:off x="4209" y="2189"/>
              <a:ext cx="132" cy="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89213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51163"/>
            <a:ext cx="102076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14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2943225"/>
            <a:ext cx="14001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15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943225"/>
            <a:ext cx="15970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89216" name="Group 32"/>
          <p:cNvGrpSpPr>
            <a:grpSpLocks/>
          </p:cNvGrpSpPr>
          <p:nvPr/>
        </p:nvGrpSpPr>
        <p:grpSpPr bwMode="auto">
          <a:xfrm>
            <a:off x="8001000" y="3170238"/>
            <a:ext cx="1112838" cy="912812"/>
            <a:chOff x="5040" y="1997"/>
            <a:chExt cx="701" cy="575"/>
          </a:xfrm>
        </p:grpSpPr>
        <p:pic>
          <p:nvPicPr>
            <p:cNvPr id="989217" name="Picture 3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997"/>
              <a:ext cx="70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18" name="Picture 3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" y="2141"/>
              <a:ext cx="355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19" name="Picture 3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" y="2304"/>
              <a:ext cx="27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9220" name="Picture 3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2448"/>
              <a:ext cx="363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89221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19613"/>
            <a:ext cx="1882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22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62785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23" name="Picture 3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5318125"/>
            <a:ext cx="20272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24" name="Picture 4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6142038"/>
            <a:ext cx="7143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25" name="Picture 4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143625"/>
            <a:ext cx="88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26" name="Picture 4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6132513"/>
            <a:ext cx="13271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27" name="Picture 4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142038"/>
            <a:ext cx="1973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28" name="Picture 4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5684838"/>
            <a:ext cx="74644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29" name="Picture 4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6149975"/>
            <a:ext cx="1238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30" name="Picture 4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18125"/>
            <a:ext cx="19732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31" name="Picture 4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5318125"/>
            <a:ext cx="26384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32" name="Picture 4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9069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33" name="Picture 4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7197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34" name="Picture 5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69025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9235" name="Picture 5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4505325"/>
            <a:ext cx="480536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9236" name="Line 52"/>
          <p:cNvSpPr>
            <a:spLocks noChangeShapeType="1"/>
          </p:cNvSpPr>
          <p:nvPr/>
        </p:nvSpPr>
        <p:spPr bwMode="auto">
          <a:xfrm>
            <a:off x="1323975" y="6086475"/>
            <a:ext cx="29622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9237" name="Line 53"/>
          <p:cNvSpPr>
            <a:spLocks noChangeShapeType="1"/>
          </p:cNvSpPr>
          <p:nvPr/>
        </p:nvSpPr>
        <p:spPr bwMode="auto">
          <a:xfrm>
            <a:off x="6351588" y="6086475"/>
            <a:ext cx="23225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9238" name="Picture 54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870450"/>
            <a:ext cx="23145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39" name="Picture 55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2038"/>
            <a:ext cx="23145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9240" name="Line 56"/>
          <p:cNvSpPr>
            <a:spLocks noChangeShapeType="1"/>
          </p:cNvSpPr>
          <p:nvPr/>
        </p:nvSpPr>
        <p:spPr bwMode="auto">
          <a:xfrm flipH="1">
            <a:off x="2667000" y="3505200"/>
            <a:ext cx="2362200" cy="1371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9241" name="Line 57"/>
          <p:cNvSpPr>
            <a:spLocks noChangeShapeType="1"/>
          </p:cNvSpPr>
          <p:nvPr/>
        </p:nvSpPr>
        <p:spPr bwMode="auto">
          <a:xfrm flipH="1">
            <a:off x="4876800" y="3886200"/>
            <a:ext cx="228600" cy="990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9242" name="Rectangle 5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9243" name="Line 59"/>
          <p:cNvSpPr>
            <a:spLocks noChangeShapeType="1"/>
          </p:cNvSpPr>
          <p:nvPr/>
        </p:nvSpPr>
        <p:spPr bwMode="auto">
          <a:xfrm>
            <a:off x="2641600" y="5257800"/>
            <a:ext cx="246063" cy="4381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9244" name="Line 60"/>
          <p:cNvSpPr>
            <a:spLocks noChangeShapeType="1"/>
          </p:cNvSpPr>
          <p:nvPr/>
        </p:nvSpPr>
        <p:spPr bwMode="auto">
          <a:xfrm>
            <a:off x="3848100" y="5137150"/>
            <a:ext cx="1225550" cy="6588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9245" name="Line 61"/>
          <p:cNvSpPr>
            <a:spLocks noChangeShapeType="1"/>
          </p:cNvSpPr>
          <p:nvPr/>
        </p:nvSpPr>
        <p:spPr bwMode="auto">
          <a:xfrm>
            <a:off x="5502275" y="5181600"/>
            <a:ext cx="858838" cy="609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9246" name="Rectangle 6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9248" name="Line 64"/>
          <p:cNvSpPr>
            <a:spLocks noChangeShapeType="1"/>
          </p:cNvSpPr>
          <p:nvPr/>
        </p:nvSpPr>
        <p:spPr bwMode="auto">
          <a:xfrm flipH="1">
            <a:off x="304800" y="3352800"/>
            <a:ext cx="1524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8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8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98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98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98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98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98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8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8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8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8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8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8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8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8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8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8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36" grpId="0" animBg="1"/>
      <p:bldP spid="989237" grpId="0" animBg="1"/>
      <p:bldP spid="989240" grpId="0" animBg="1"/>
      <p:bldP spid="989240" grpId="1" animBg="1"/>
      <p:bldP spid="989241" grpId="0" animBg="1"/>
      <p:bldP spid="989241" grpId="1" animBg="1"/>
      <p:bldP spid="989243" grpId="0" animBg="1"/>
      <p:bldP spid="989243" grpId="1" animBg="1"/>
      <p:bldP spid="989244" grpId="0" animBg="1"/>
      <p:bldP spid="989244" grpId="1" animBg="1"/>
      <p:bldP spid="989245" grpId="0" animBg="1"/>
      <p:bldP spid="989245" grpId="1" animBg="1"/>
      <p:bldP spid="98924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51FA-77AE-4DC5-8B50-AF9304E605E6}" type="slidenum">
              <a:rPr lang="en-US"/>
              <a:pPr/>
              <a:t>77</a:t>
            </a:fld>
            <a:endParaRPr lang="en-US"/>
          </a:p>
        </p:txBody>
      </p:sp>
      <p:pic>
        <p:nvPicPr>
          <p:cNvPr id="990263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030663"/>
            <a:ext cx="2546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0210" name="Group 2"/>
          <p:cNvGrpSpPr>
            <a:grpSpLocks/>
          </p:cNvGrpSpPr>
          <p:nvPr/>
        </p:nvGrpSpPr>
        <p:grpSpPr bwMode="auto">
          <a:xfrm>
            <a:off x="381000" y="2284413"/>
            <a:ext cx="8307388" cy="733425"/>
            <a:chOff x="240" y="1439"/>
            <a:chExt cx="5233" cy="462"/>
          </a:xfrm>
        </p:grpSpPr>
        <p:pic>
          <p:nvPicPr>
            <p:cNvPr id="990211" name="Picture 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664"/>
              <a:ext cx="441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0212" name="Picture 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39"/>
              <a:ext cx="523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021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4505325"/>
            <a:ext cx="480536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02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0663"/>
            <a:ext cx="17748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5" name="Picture 7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581400"/>
            <a:ext cx="8262938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006725"/>
            <a:ext cx="31591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33713"/>
            <a:ext cx="8794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02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6278563"/>
            <a:ext cx="32226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5318125"/>
            <a:ext cx="20272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6142038"/>
            <a:ext cx="7143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143625"/>
            <a:ext cx="88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6132513"/>
            <a:ext cx="13271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142038"/>
            <a:ext cx="19732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5684838"/>
            <a:ext cx="74644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6149975"/>
            <a:ext cx="1238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19613"/>
            <a:ext cx="1882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022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18125"/>
            <a:ext cx="19732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022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5318125"/>
            <a:ext cx="26384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0229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4667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0230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9069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0231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719763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0232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69025"/>
            <a:ext cx="10953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0233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870450"/>
            <a:ext cx="23145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34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2038"/>
            <a:ext cx="23145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0235" name="Line 27"/>
          <p:cNvSpPr>
            <a:spLocks noChangeShapeType="1"/>
          </p:cNvSpPr>
          <p:nvPr/>
        </p:nvSpPr>
        <p:spPr bwMode="auto">
          <a:xfrm>
            <a:off x="0" y="44021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0236" name="Picture 2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74763"/>
            <a:ext cx="24225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37" name="Picture 2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857250"/>
            <a:ext cx="197326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38" name="Picture 3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57250"/>
            <a:ext cx="251301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0239" name="Line 31"/>
          <p:cNvSpPr>
            <a:spLocks noChangeShapeType="1"/>
          </p:cNvSpPr>
          <p:nvPr/>
        </p:nvSpPr>
        <p:spPr bwMode="auto">
          <a:xfrm>
            <a:off x="0" y="22479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0240" name="Rectangle 32"/>
          <p:cNvSpPr>
            <a:spLocks noChangeArrowheads="1"/>
          </p:cNvSpPr>
          <p:nvPr/>
        </p:nvSpPr>
        <p:spPr bwMode="auto">
          <a:xfrm>
            <a:off x="2028825" y="868363"/>
            <a:ext cx="320675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41" name="Rectangle 33"/>
          <p:cNvSpPr>
            <a:spLocks noChangeArrowheads="1"/>
          </p:cNvSpPr>
          <p:nvPr/>
        </p:nvSpPr>
        <p:spPr bwMode="auto">
          <a:xfrm>
            <a:off x="4670425" y="949325"/>
            <a:ext cx="374650" cy="3016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42" name="Rectangle 34"/>
          <p:cNvSpPr>
            <a:spLocks noChangeArrowheads="1"/>
          </p:cNvSpPr>
          <p:nvPr/>
        </p:nvSpPr>
        <p:spPr bwMode="auto">
          <a:xfrm>
            <a:off x="4094163" y="1370013"/>
            <a:ext cx="374650" cy="3016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43" name="Line 35"/>
          <p:cNvSpPr>
            <a:spLocks noChangeShapeType="1"/>
          </p:cNvSpPr>
          <p:nvPr/>
        </p:nvSpPr>
        <p:spPr bwMode="auto">
          <a:xfrm flipH="1" flipV="1">
            <a:off x="2887663" y="1250950"/>
            <a:ext cx="7937" cy="48815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0244" name="Picture 3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76200"/>
            <a:ext cx="5162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0245" name="Line 37"/>
          <p:cNvSpPr>
            <a:spLocks noChangeShapeType="1"/>
          </p:cNvSpPr>
          <p:nvPr/>
        </p:nvSpPr>
        <p:spPr bwMode="auto">
          <a:xfrm>
            <a:off x="3509963" y="4826000"/>
            <a:ext cx="41592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0246" name="Picture 3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28625"/>
            <a:ext cx="2081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0247" name="Line 39"/>
          <p:cNvSpPr>
            <a:spLocks noChangeShapeType="1"/>
          </p:cNvSpPr>
          <p:nvPr/>
        </p:nvSpPr>
        <p:spPr bwMode="auto">
          <a:xfrm flipH="1">
            <a:off x="4295775" y="1087438"/>
            <a:ext cx="365125" cy="265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0248" name="Group 40"/>
          <p:cNvGrpSpPr>
            <a:grpSpLocks/>
          </p:cNvGrpSpPr>
          <p:nvPr/>
        </p:nvGrpSpPr>
        <p:grpSpPr bwMode="auto">
          <a:xfrm>
            <a:off x="5064125" y="4913313"/>
            <a:ext cx="3168650" cy="460375"/>
            <a:chOff x="3216" y="3095"/>
            <a:chExt cx="1996" cy="290"/>
          </a:xfrm>
        </p:grpSpPr>
        <p:pic>
          <p:nvPicPr>
            <p:cNvPr id="990249" name="Picture 4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" y="3095"/>
              <a:ext cx="160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0250" name="Line 42"/>
            <p:cNvSpPr>
              <a:spLocks noChangeShapeType="1"/>
            </p:cNvSpPr>
            <p:nvPr/>
          </p:nvSpPr>
          <p:spPr bwMode="auto">
            <a:xfrm flipH="1">
              <a:off x="3216" y="3195"/>
              <a:ext cx="679" cy="19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0251" name="Rectangle 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52" name="Line 44"/>
          <p:cNvSpPr>
            <a:spLocks noChangeShapeType="1"/>
          </p:cNvSpPr>
          <p:nvPr/>
        </p:nvSpPr>
        <p:spPr bwMode="auto">
          <a:xfrm flipH="1" flipV="1">
            <a:off x="3124200" y="609600"/>
            <a:ext cx="3784600" cy="47990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53" name="Line 45"/>
          <p:cNvSpPr>
            <a:spLocks noChangeShapeType="1"/>
          </p:cNvSpPr>
          <p:nvPr/>
        </p:nvSpPr>
        <p:spPr bwMode="auto">
          <a:xfrm flipH="1">
            <a:off x="2438400" y="609600"/>
            <a:ext cx="6953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0254" name="Picture 4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337343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55" name="Picture 4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781175"/>
            <a:ext cx="9159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0256" name="Rectangle 48"/>
          <p:cNvSpPr>
            <a:spLocks noChangeArrowheads="1"/>
          </p:cNvSpPr>
          <p:nvPr/>
        </p:nvSpPr>
        <p:spPr bwMode="auto">
          <a:xfrm>
            <a:off x="4113213" y="1736725"/>
            <a:ext cx="1279525" cy="4302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57" name="Line 49"/>
          <p:cNvSpPr>
            <a:spLocks noChangeShapeType="1"/>
          </p:cNvSpPr>
          <p:nvPr/>
        </p:nvSpPr>
        <p:spPr bwMode="auto">
          <a:xfrm>
            <a:off x="5419725" y="2111375"/>
            <a:ext cx="752475" cy="40227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0258" name="Group 50"/>
          <p:cNvGrpSpPr>
            <a:grpSpLocks/>
          </p:cNvGrpSpPr>
          <p:nvPr/>
        </p:nvGrpSpPr>
        <p:grpSpPr bwMode="auto">
          <a:xfrm>
            <a:off x="5438775" y="492125"/>
            <a:ext cx="3567113" cy="358775"/>
            <a:chOff x="3426" y="311"/>
            <a:chExt cx="2247" cy="226"/>
          </a:xfrm>
        </p:grpSpPr>
        <p:pic>
          <p:nvPicPr>
            <p:cNvPr id="990259" name="Picture 5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322"/>
              <a:ext cx="91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0260" name="Picture 5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" y="311"/>
              <a:ext cx="1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90261" name="Line 53"/>
          <p:cNvSpPr>
            <a:spLocks noChangeShapeType="1"/>
          </p:cNvSpPr>
          <p:nvPr/>
        </p:nvSpPr>
        <p:spPr bwMode="auto">
          <a:xfrm>
            <a:off x="511175" y="812800"/>
            <a:ext cx="20843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0262" name="Rectangle 5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0264" name="Group 56"/>
          <p:cNvGrpSpPr>
            <a:grpSpLocks/>
          </p:cNvGrpSpPr>
          <p:nvPr/>
        </p:nvGrpSpPr>
        <p:grpSpPr bwMode="auto">
          <a:xfrm>
            <a:off x="8153400" y="1143000"/>
            <a:ext cx="914400" cy="914400"/>
            <a:chOff x="4853" y="1680"/>
            <a:chExt cx="576" cy="576"/>
          </a:xfrm>
        </p:grpSpPr>
        <p:sp>
          <p:nvSpPr>
            <p:cNvPr id="990265" name="AutoShape 5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266" name="Text Box 5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9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99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99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9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9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9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9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99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9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9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9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9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40" grpId="0" animBg="1"/>
      <p:bldP spid="990240" grpId="1" animBg="1"/>
      <p:bldP spid="990241" grpId="0" animBg="1"/>
      <p:bldP spid="990241" grpId="1" animBg="1"/>
      <p:bldP spid="990242" grpId="0" animBg="1"/>
      <p:bldP spid="990242" grpId="1" animBg="1"/>
      <p:bldP spid="990243" grpId="0" animBg="1"/>
      <p:bldP spid="990245" grpId="0" animBg="1"/>
      <p:bldP spid="990245" grpId="1" animBg="1"/>
      <p:bldP spid="990247" grpId="0" animBg="1"/>
      <p:bldP spid="990247" grpId="1" animBg="1"/>
      <p:bldP spid="990252" grpId="0" animBg="1"/>
      <p:bldP spid="990252" grpId="1" animBg="1"/>
      <p:bldP spid="990253" grpId="0" animBg="1"/>
      <p:bldP spid="990253" grpId="1" animBg="1"/>
      <p:bldP spid="990256" grpId="0" animBg="1"/>
      <p:bldP spid="990256" grpId="1" animBg="1"/>
      <p:bldP spid="990257" grpId="0" animBg="1"/>
      <p:bldP spid="990261" grpId="0" animBg="1"/>
      <p:bldP spid="990261" grpId="1" animBg="1"/>
      <p:bldP spid="990261" grpId="2" animBg="1"/>
      <p:bldP spid="990261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29"/>
          <p:cNvGrpSpPr>
            <a:grpSpLocks/>
          </p:cNvGrpSpPr>
          <p:nvPr/>
        </p:nvGrpSpPr>
        <p:grpSpPr bwMode="auto">
          <a:xfrm>
            <a:off x="0" y="0"/>
            <a:ext cx="9144000" cy="2286000"/>
            <a:chOff x="0" y="0"/>
            <a:chExt cx="5760" cy="1440"/>
          </a:xfrm>
        </p:grpSpPr>
        <p:sp>
          <p:nvSpPr>
            <p:cNvPr id="107" name="Line 126"/>
            <p:cNvSpPr>
              <a:spLocks noChangeShapeType="1"/>
            </p:cNvSpPr>
            <p:nvPr/>
          </p:nvSpPr>
          <p:spPr bwMode="auto">
            <a:xfrm>
              <a:off x="3984" y="541"/>
              <a:ext cx="0" cy="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25"/>
            <p:cNvSpPr>
              <a:spLocks noChangeShapeType="1"/>
            </p:cNvSpPr>
            <p:nvPr/>
          </p:nvSpPr>
          <p:spPr bwMode="auto">
            <a:xfrm>
              <a:off x="2832" y="533"/>
              <a:ext cx="0" cy="7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auto">
            <a:xfrm flipV="1">
              <a:off x="1680" y="96"/>
              <a:ext cx="0" cy="13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auto">
            <a:xfrm>
              <a:off x="1488" y="727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 rot="-5400000">
              <a:off x="1678" y="124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" name="Picture 1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" y="769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1690" y="1294"/>
              <a:ext cx="11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112"/>
            <p:cNvSpPr>
              <a:spLocks noChangeAspect="1" noChangeArrowheads="1"/>
            </p:cNvSpPr>
            <p:nvPr/>
          </p:nvSpPr>
          <p:spPr bwMode="auto">
            <a:xfrm>
              <a:off x="2802" y="1268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113"/>
            <p:cNvSpPr>
              <a:spLocks noChangeAspect="1" noChangeArrowheads="1"/>
            </p:cNvSpPr>
            <p:nvPr/>
          </p:nvSpPr>
          <p:spPr bwMode="auto">
            <a:xfrm>
              <a:off x="1656" y="1273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auto">
            <a:xfrm>
              <a:off x="2832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" name="Picture 1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769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" name="Line 116"/>
            <p:cNvSpPr>
              <a:spLocks noChangeShapeType="1"/>
            </p:cNvSpPr>
            <p:nvPr/>
          </p:nvSpPr>
          <p:spPr bwMode="auto">
            <a:xfrm>
              <a:off x="0" y="1439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auto">
            <a:xfrm>
              <a:off x="1200" y="0"/>
              <a:ext cx="0" cy="14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auto">
            <a:xfrm>
              <a:off x="3984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" name="Picture 1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1233"/>
              <a:ext cx="381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" name="Line 120"/>
            <p:cNvSpPr>
              <a:spLocks noChangeShapeType="1"/>
            </p:cNvSpPr>
            <p:nvPr/>
          </p:nvSpPr>
          <p:spPr bwMode="auto">
            <a:xfrm rot="-5400000">
              <a:off x="1678" y="46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Oval 121"/>
            <p:cNvSpPr>
              <a:spLocks noChangeAspect="1" noChangeArrowheads="1"/>
            </p:cNvSpPr>
            <p:nvPr/>
          </p:nvSpPr>
          <p:spPr bwMode="auto">
            <a:xfrm>
              <a:off x="2813" y="489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auto">
            <a:xfrm>
              <a:off x="2862" y="506"/>
              <a:ext cx="109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123"/>
            <p:cNvSpPr>
              <a:spLocks noChangeAspect="1" noChangeArrowheads="1"/>
            </p:cNvSpPr>
            <p:nvPr/>
          </p:nvSpPr>
          <p:spPr bwMode="auto">
            <a:xfrm>
              <a:off x="3959" y="489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auto">
            <a:xfrm>
              <a:off x="1728" y="506"/>
              <a:ext cx="107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" name="Picture 1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" y="449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1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21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BFB7-F312-4516-8D18-68A6D890F4D8}" type="slidenum">
              <a:rPr lang="en-US"/>
              <a:pPr/>
              <a:t>8</a:t>
            </a:fld>
            <a:endParaRPr lang="en-US"/>
          </a:p>
        </p:txBody>
      </p:sp>
      <p:pic>
        <p:nvPicPr>
          <p:cNvPr id="948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60325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82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6386513"/>
            <a:ext cx="72866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32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34" name="Line 10"/>
          <p:cNvSpPr>
            <a:spLocks noChangeShapeType="1"/>
          </p:cNvSpPr>
          <p:nvPr/>
        </p:nvSpPr>
        <p:spPr bwMode="auto">
          <a:xfrm flipV="1">
            <a:off x="2667000" y="2327275"/>
            <a:ext cx="0" cy="2074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35" name="Line 11"/>
          <p:cNvSpPr>
            <a:spLocks noChangeShapeType="1"/>
          </p:cNvSpPr>
          <p:nvPr/>
        </p:nvSpPr>
        <p:spPr bwMode="auto">
          <a:xfrm>
            <a:off x="2362200" y="3330575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36" name="Line 12"/>
          <p:cNvSpPr>
            <a:spLocks noChangeShapeType="1"/>
          </p:cNvSpPr>
          <p:nvPr/>
        </p:nvSpPr>
        <p:spPr bwMode="auto">
          <a:xfrm rot="-5400000">
            <a:off x="2663825" y="24542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37" name="Line 13"/>
          <p:cNvSpPr>
            <a:spLocks noChangeShapeType="1"/>
          </p:cNvSpPr>
          <p:nvPr/>
        </p:nvSpPr>
        <p:spPr bwMode="auto">
          <a:xfrm rot="-5400000">
            <a:off x="2663825" y="40608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8238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046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8239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5425"/>
            <a:ext cx="3492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8240" name="Line 16"/>
          <p:cNvSpPr>
            <a:spLocks noChangeShapeType="1"/>
          </p:cNvSpPr>
          <p:nvPr/>
        </p:nvSpPr>
        <p:spPr bwMode="auto">
          <a:xfrm>
            <a:off x="2693988" y="4133850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41" name="Oval 17"/>
          <p:cNvSpPr>
            <a:spLocks noChangeAspect="1" noChangeArrowheads="1"/>
          </p:cNvSpPr>
          <p:nvPr/>
        </p:nvSpPr>
        <p:spPr bwMode="auto">
          <a:xfrm>
            <a:off x="4267200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42" name="Oval 18"/>
          <p:cNvSpPr>
            <a:spLocks noChangeAspect="1" noChangeArrowheads="1"/>
          </p:cNvSpPr>
          <p:nvPr/>
        </p:nvSpPr>
        <p:spPr bwMode="auto">
          <a:xfrm>
            <a:off x="6294438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43" name="Line 19"/>
          <p:cNvSpPr>
            <a:spLocks noChangeShapeType="1"/>
          </p:cNvSpPr>
          <p:nvPr/>
        </p:nvSpPr>
        <p:spPr bwMode="auto">
          <a:xfrm>
            <a:off x="2743200" y="2527300"/>
            <a:ext cx="1554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44" name="Line 20"/>
          <p:cNvSpPr>
            <a:spLocks noChangeShapeType="1"/>
          </p:cNvSpPr>
          <p:nvPr/>
        </p:nvSpPr>
        <p:spPr bwMode="auto">
          <a:xfrm>
            <a:off x="4495800" y="2581275"/>
            <a:ext cx="0" cy="1517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45" name="Line 21"/>
          <p:cNvSpPr>
            <a:spLocks noChangeShapeType="1"/>
          </p:cNvSpPr>
          <p:nvPr/>
        </p:nvSpPr>
        <p:spPr bwMode="auto">
          <a:xfrm>
            <a:off x="6324600" y="2574925"/>
            <a:ext cx="0" cy="7223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46" name="Line 22"/>
          <p:cNvSpPr>
            <a:spLocks noChangeShapeType="1"/>
          </p:cNvSpPr>
          <p:nvPr/>
        </p:nvSpPr>
        <p:spPr bwMode="auto">
          <a:xfrm>
            <a:off x="4348163" y="2525713"/>
            <a:ext cx="10001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47" name="Oval 23"/>
          <p:cNvSpPr>
            <a:spLocks noChangeAspect="1" noChangeArrowheads="1"/>
          </p:cNvSpPr>
          <p:nvPr/>
        </p:nvSpPr>
        <p:spPr bwMode="auto">
          <a:xfrm>
            <a:off x="4448175" y="2486025"/>
            <a:ext cx="92075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48" name="Line 24"/>
          <p:cNvSpPr>
            <a:spLocks noChangeShapeType="1"/>
          </p:cNvSpPr>
          <p:nvPr/>
        </p:nvSpPr>
        <p:spPr bwMode="auto">
          <a:xfrm>
            <a:off x="4541838" y="4140200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49" name="Oval 25"/>
          <p:cNvSpPr>
            <a:spLocks noChangeAspect="1" noChangeArrowheads="1"/>
          </p:cNvSpPr>
          <p:nvPr/>
        </p:nvSpPr>
        <p:spPr bwMode="auto">
          <a:xfrm>
            <a:off x="5362575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50" name="Line 26"/>
          <p:cNvSpPr>
            <a:spLocks noChangeShapeType="1"/>
          </p:cNvSpPr>
          <p:nvPr/>
        </p:nvSpPr>
        <p:spPr bwMode="auto">
          <a:xfrm>
            <a:off x="5445125" y="25257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51" name="Line 27"/>
          <p:cNvSpPr>
            <a:spLocks noChangeShapeType="1"/>
          </p:cNvSpPr>
          <p:nvPr/>
        </p:nvSpPr>
        <p:spPr bwMode="auto">
          <a:xfrm>
            <a:off x="4567238" y="2527300"/>
            <a:ext cx="785812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52" name="Line 28"/>
          <p:cNvSpPr>
            <a:spLocks noChangeShapeType="1"/>
          </p:cNvSpPr>
          <p:nvPr/>
        </p:nvSpPr>
        <p:spPr bwMode="auto">
          <a:xfrm>
            <a:off x="4394200" y="4133850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53" name="Line 29"/>
          <p:cNvSpPr>
            <a:spLocks noChangeShapeType="1"/>
          </p:cNvSpPr>
          <p:nvPr/>
        </p:nvSpPr>
        <p:spPr bwMode="auto">
          <a:xfrm>
            <a:off x="4322763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54" name="Line 30"/>
          <p:cNvSpPr>
            <a:spLocks noChangeShapeType="1"/>
          </p:cNvSpPr>
          <p:nvPr/>
        </p:nvSpPr>
        <p:spPr bwMode="auto">
          <a:xfrm>
            <a:off x="5410200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8255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9725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8256" name="Oval 32"/>
          <p:cNvSpPr>
            <a:spLocks noChangeAspect="1" noChangeArrowheads="1"/>
          </p:cNvSpPr>
          <p:nvPr/>
        </p:nvSpPr>
        <p:spPr bwMode="auto">
          <a:xfrm>
            <a:off x="5372100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57" name="Oval 33"/>
          <p:cNvSpPr>
            <a:spLocks noChangeAspect="1" noChangeArrowheads="1"/>
          </p:cNvSpPr>
          <p:nvPr/>
        </p:nvSpPr>
        <p:spPr bwMode="auto">
          <a:xfrm>
            <a:off x="4467225" y="4108450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58" name="Oval 34"/>
          <p:cNvSpPr>
            <a:spLocks noChangeAspect="1" noChangeArrowheads="1"/>
          </p:cNvSpPr>
          <p:nvPr/>
        </p:nvSpPr>
        <p:spPr bwMode="auto">
          <a:xfrm>
            <a:off x="4284663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59" name="Oval 35"/>
          <p:cNvSpPr>
            <a:spLocks noChangeAspect="1" noChangeArrowheads="1"/>
          </p:cNvSpPr>
          <p:nvPr/>
        </p:nvSpPr>
        <p:spPr bwMode="auto">
          <a:xfrm>
            <a:off x="2628900" y="409892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60" name="Line 36"/>
          <p:cNvSpPr>
            <a:spLocks noChangeShapeType="1"/>
          </p:cNvSpPr>
          <p:nvPr/>
        </p:nvSpPr>
        <p:spPr bwMode="auto">
          <a:xfrm>
            <a:off x="54102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61" name="Line 37"/>
          <p:cNvSpPr>
            <a:spLocks noChangeShapeType="1"/>
          </p:cNvSpPr>
          <p:nvPr/>
        </p:nvSpPr>
        <p:spPr bwMode="auto">
          <a:xfrm>
            <a:off x="44958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62" name="Line 38"/>
          <p:cNvSpPr>
            <a:spLocks noChangeShapeType="1"/>
          </p:cNvSpPr>
          <p:nvPr/>
        </p:nvSpPr>
        <p:spPr bwMode="auto">
          <a:xfrm>
            <a:off x="63246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63" name="Line 39"/>
          <p:cNvSpPr>
            <a:spLocks noChangeShapeType="1"/>
          </p:cNvSpPr>
          <p:nvPr/>
        </p:nvSpPr>
        <p:spPr bwMode="auto">
          <a:xfrm>
            <a:off x="4321175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8264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375025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8344" name="Picture 1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724400"/>
            <a:ext cx="23495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98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52578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8299" name="Picture 7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700713"/>
            <a:ext cx="1778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8300" name="Picture 7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52578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8301" name="Picture 7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5700713"/>
            <a:ext cx="7286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8345" name="Picture 1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24400"/>
            <a:ext cx="23495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65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750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8266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397250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8267" name="Line 43"/>
          <p:cNvSpPr>
            <a:spLocks noChangeShapeType="1"/>
          </p:cNvSpPr>
          <p:nvPr/>
        </p:nvSpPr>
        <p:spPr bwMode="auto">
          <a:xfrm>
            <a:off x="0" y="44719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8268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9613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8269" name="Line 45"/>
          <p:cNvSpPr>
            <a:spLocks noChangeShapeType="1"/>
          </p:cNvSpPr>
          <p:nvPr/>
        </p:nvSpPr>
        <p:spPr bwMode="auto">
          <a:xfrm>
            <a:off x="1905000" y="2286000"/>
            <a:ext cx="0" cy="2209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8295" name="Picture 7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0325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8296" name="Picture 7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6386513"/>
            <a:ext cx="1778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348" name="Picture 1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724400"/>
            <a:ext cx="20907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343" name="Picture 1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572000"/>
            <a:ext cx="10858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8306" name="Line 82"/>
          <p:cNvSpPr>
            <a:spLocks noChangeShapeType="1"/>
          </p:cNvSpPr>
          <p:nvPr/>
        </p:nvSpPr>
        <p:spPr bwMode="auto">
          <a:xfrm>
            <a:off x="6727825" y="4495800"/>
            <a:ext cx="0" cy="2362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307" name="Line 83"/>
          <p:cNvSpPr>
            <a:spLocks noChangeShapeType="1"/>
          </p:cNvSpPr>
          <p:nvPr/>
        </p:nvSpPr>
        <p:spPr bwMode="auto">
          <a:xfrm>
            <a:off x="1905000" y="5105400"/>
            <a:ext cx="0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308" name="Line 84"/>
          <p:cNvSpPr>
            <a:spLocks noChangeShapeType="1"/>
          </p:cNvSpPr>
          <p:nvPr/>
        </p:nvSpPr>
        <p:spPr bwMode="auto">
          <a:xfrm flipV="1">
            <a:off x="1905000" y="46482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309" name="Line 85"/>
          <p:cNvSpPr>
            <a:spLocks noChangeShapeType="1"/>
          </p:cNvSpPr>
          <p:nvPr/>
        </p:nvSpPr>
        <p:spPr bwMode="auto">
          <a:xfrm>
            <a:off x="2438400" y="4679950"/>
            <a:ext cx="0" cy="4206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310" name="Line 86"/>
          <p:cNvSpPr>
            <a:spLocks noChangeShapeType="1"/>
          </p:cNvSpPr>
          <p:nvPr/>
        </p:nvSpPr>
        <p:spPr bwMode="auto">
          <a:xfrm flipH="1">
            <a:off x="1905000" y="51054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311" name="Line 87"/>
          <p:cNvSpPr>
            <a:spLocks noChangeShapeType="1"/>
          </p:cNvSpPr>
          <p:nvPr/>
        </p:nvSpPr>
        <p:spPr bwMode="auto">
          <a:xfrm>
            <a:off x="1905000" y="44196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8349" name="Picture 1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24400"/>
            <a:ext cx="20907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09167 1.11111E-6 " pathEditMode="relative" ptsTypes="AA">
                                      <p:cBhvr>
                                        <p:cTn id="6" dur="500" fill="hold"/>
                                        <p:tgtEl>
                                          <p:spTgt spid="948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09167 1.11111E-6 " pathEditMode="relative" ptsTypes="AA">
                                      <p:cBhvr>
                                        <p:cTn id="8" dur="500" fill="hold"/>
                                        <p:tgtEl>
                                          <p:spTgt spid="948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0833 -0.11111 " pathEditMode="relative" ptsTypes="AA">
                                      <p:cBhvr>
                                        <p:cTn id="10" dur="500" fill="hold"/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8333 -0.11111 " pathEditMode="relative" ptsTypes="AA">
                                      <p:cBhvr>
                                        <p:cTn id="12" dur="500" fill="hold"/>
                                        <p:tgtEl>
                                          <p:spTgt spid="948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10886 -0.0932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-4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7639 -0.0932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8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306" grpId="0" animBg="1"/>
      <p:bldP spid="948307" grpId="0" animBg="1"/>
      <p:bldP spid="948308" grpId="0" animBg="1"/>
      <p:bldP spid="948309" grpId="0" animBg="1"/>
      <p:bldP spid="948310" grpId="0" animBg="1"/>
      <p:bldP spid="9483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338" name="Rectangle 9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339" name="Rectangle 9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8" name="Group 129"/>
          <p:cNvGrpSpPr>
            <a:grpSpLocks/>
          </p:cNvGrpSpPr>
          <p:nvPr/>
        </p:nvGrpSpPr>
        <p:grpSpPr bwMode="auto">
          <a:xfrm>
            <a:off x="0" y="0"/>
            <a:ext cx="9144000" cy="2286000"/>
            <a:chOff x="0" y="0"/>
            <a:chExt cx="5760" cy="1440"/>
          </a:xfrm>
        </p:grpSpPr>
        <p:sp>
          <p:nvSpPr>
            <p:cNvPr id="159" name="Line 126"/>
            <p:cNvSpPr>
              <a:spLocks noChangeShapeType="1"/>
            </p:cNvSpPr>
            <p:nvPr/>
          </p:nvSpPr>
          <p:spPr bwMode="auto">
            <a:xfrm>
              <a:off x="3984" y="541"/>
              <a:ext cx="0" cy="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25"/>
            <p:cNvSpPr>
              <a:spLocks noChangeShapeType="1"/>
            </p:cNvSpPr>
            <p:nvPr/>
          </p:nvSpPr>
          <p:spPr bwMode="auto">
            <a:xfrm>
              <a:off x="2832" y="533"/>
              <a:ext cx="0" cy="7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07"/>
            <p:cNvSpPr>
              <a:spLocks noChangeShapeType="1"/>
            </p:cNvSpPr>
            <p:nvPr/>
          </p:nvSpPr>
          <p:spPr bwMode="auto">
            <a:xfrm flipV="1">
              <a:off x="1680" y="96"/>
              <a:ext cx="0" cy="130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08"/>
            <p:cNvSpPr>
              <a:spLocks noChangeShapeType="1"/>
            </p:cNvSpPr>
            <p:nvPr/>
          </p:nvSpPr>
          <p:spPr bwMode="auto">
            <a:xfrm>
              <a:off x="1488" y="727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09"/>
            <p:cNvSpPr>
              <a:spLocks noChangeShapeType="1"/>
            </p:cNvSpPr>
            <p:nvPr/>
          </p:nvSpPr>
          <p:spPr bwMode="auto">
            <a:xfrm rot="-5400000">
              <a:off x="1678" y="124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4" name="Picture 1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" y="769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" name="Line 111"/>
            <p:cNvSpPr>
              <a:spLocks noChangeShapeType="1"/>
            </p:cNvSpPr>
            <p:nvPr/>
          </p:nvSpPr>
          <p:spPr bwMode="auto">
            <a:xfrm>
              <a:off x="1690" y="1294"/>
              <a:ext cx="11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Oval 112"/>
            <p:cNvSpPr>
              <a:spLocks noChangeAspect="1" noChangeArrowheads="1"/>
            </p:cNvSpPr>
            <p:nvPr/>
          </p:nvSpPr>
          <p:spPr bwMode="auto">
            <a:xfrm>
              <a:off x="2802" y="1268"/>
              <a:ext cx="58" cy="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113"/>
            <p:cNvSpPr>
              <a:spLocks noChangeAspect="1" noChangeArrowheads="1"/>
            </p:cNvSpPr>
            <p:nvPr/>
          </p:nvSpPr>
          <p:spPr bwMode="auto">
            <a:xfrm>
              <a:off x="1656" y="1273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Line 114"/>
            <p:cNvSpPr>
              <a:spLocks noChangeShapeType="1"/>
            </p:cNvSpPr>
            <p:nvPr/>
          </p:nvSpPr>
          <p:spPr bwMode="auto">
            <a:xfrm>
              <a:off x="2832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9" name="Picture 1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769"/>
              <a:ext cx="21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0" name="Line 116"/>
            <p:cNvSpPr>
              <a:spLocks noChangeShapeType="1"/>
            </p:cNvSpPr>
            <p:nvPr/>
          </p:nvSpPr>
          <p:spPr bwMode="auto">
            <a:xfrm>
              <a:off x="0" y="1439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17"/>
            <p:cNvSpPr>
              <a:spLocks noChangeShapeType="1"/>
            </p:cNvSpPr>
            <p:nvPr/>
          </p:nvSpPr>
          <p:spPr bwMode="auto">
            <a:xfrm>
              <a:off x="1200" y="0"/>
              <a:ext cx="0" cy="14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18"/>
            <p:cNvSpPr>
              <a:spLocks noChangeShapeType="1"/>
            </p:cNvSpPr>
            <p:nvPr/>
          </p:nvSpPr>
          <p:spPr bwMode="auto">
            <a:xfrm>
              <a:off x="3984" y="686"/>
              <a:ext cx="0" cy="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3" name="Picture 1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1233"/>
              <a:ext cx="381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" name="Line 120"/>
            <p:cNvSpPr>
              <a:spLocks noChangeShapeType="1"/>
            </p:cNvSpPr>
            <p:nvPr/>
          </p:nvSpPr>
          <p:spPr bwMode="auto">
            <a:xfrm rot="-5400000">
              <a:off x="1678" y="46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121"/>
            <p:cNvSpPr>
              <a:spLocks noChangeAspect="1" noChangeArrowheads="1"/>
            </p:cNvSpPr>
            <p:nvPr/>
          </p:nvSpPr>
          <p:spPr bwMode="auto">
            <a:xfrm>
              <a:off x="2813" y="489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122"/>
            <p:cNvSpPr>
              <a:spLocks noChangeShapeType="1"/>
            </p:cNvSpPr>
            <p:nvPr/>
          </p:nvSpPr>
          <p:spPr bwMode="auto">
            <a:xfrm>
              <a:off x="2862" y="506"/>
              <a:ext cx="109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Oval 123"/>
            <p:cNvSpPr>
              <a:spLocks noChangeAspect="1" noChangeArrowheads="1"/>
            </p:cNvSpPr>
            <p:nvPr/>
          </p:nvSpPr>
          <p:spPr bwMode="auto">
            <a:xfrm>
              <a:off x="3959" y="489"/>
              <a:ext cx="40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124"/>
            <p:cNvSpPr>
              <a:spLocks noChangeShapeType="1"/>
            </p:cNvSpPr>
            <p:nvPr/>
          </p:nvSpPr>
          <p:spPr bwMode="auto">
            <a:xfrm>
              <a:off x="1728" y="506"/>
              <a:ext cx="107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9" name="Picture 1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" y="449"/>
              <a:ext cx="25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0" name="Picture 1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21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1643-A2DA-44CB-BB20-59838EE94E50}" type="slidenum">
              <a:rPr lang="en-US"/>
              <a:pPr/>
              <a:t>9</a:t>
            </a:fld>
            <a:endParaRPr lang="en-US"/>
          </a:p>
        </p:txBody>
      </p:sp>
      <p:pic>
        <p:nvPicPr>
          <p:cNvPr id="906398" name="Picture 1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779963"/>
            <a:ext cx="490537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397" name="Picture 1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79963"/>
            <a:ext cx="327025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380" name="Picture 1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52578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381" name="Picture 1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700713"/>
            <a:ext cx="1778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382" name="Picture 1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5257800"/>
            <a:ext cx="114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383" name="Picture 1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5700713"/>
            <a:ext cx="7286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384" name="Picture 1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24400"/>
            <a:ext cx="23495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385" name="Picture 1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24400"/>
            <a:ext cx="20907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6258" name="Line 18"/>
          <p:cNvSpPr>
            <a:spLocks noChangeShapeType="1"/>
          </p:cNvSpPr>
          <p:nvPr/>
        </p:nvSpPr>
        <p:spPr bwMode="auto">
          <a:xfrm flipV="1">
            <a:off x="2667000" y="2327275"/>
            <a:ext cx="0" cy="2074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59" name="Line 19"/>
          <p:cNvSpPr>
            <a:spLocks noChangeShapeType="1"/>
          </p:cNvSpPr>
          <p:nvPr/>
        </p:nvSpPr>
        <p:spPr bwMode="auto">
          <a:xfrm>
            <a:off x="2362200" y="3330575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60" name="Line 20"/>
          <p:cNvSpPr>
            <a:spLocks noChangeShapeType="1"/>
          </p:cNvSpPr>
          <p:nvPr/>
        </p:nvSpPr>
        <p:spPr bwMode="auto">
          <a:xfrm rot="-5400000">
            <a:off x="2663825" y="24542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61" name="Line 21"/>
          <p:cNvSpPr>
            <a:spLocks noChangeShapeType="1"/>
          </p:cNvSpPr>
          <p:nvPr/>
        </p:nvSpPr>
        <p:spPr bwMode="auto">
          <a:xfrm rot="-5400000">
            <a:off x="2663825" y="40608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626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046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6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5425"/>
            <a:ext cx="3492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264" name="Line 24"/>
          <p:cNvSpPr>
            <a:spLocks noChangeShapeType="1"/>
          </p:cNvSpPr>
          <p:nvPr/>
        </p:nvSpPr>
        <p:spPr bwMode="auto">
          <a:xfrm>
            <a:off x="2693988" y="4133850"/>
            <a:ext cx="15811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65" name="Oval 25"/>
          <p:cNvSpPr>
            <a:spLocks noChangeAspect="1" noChangeArrowheads="1"/>
          </p:cNvSpPr>
          <p:nvPr/>
        </p:nvSpPr>
        <p:spPr bwMode="auto">
          <a:xfrm>
            <a:off x="4267200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266" name="Oval 26"/>
          <p:cNvSpPr>
            <a:spLocks noChangeAspect="1" noChangeArrowheads="1"/>
          </p:cNvSpPr>
          <p:nvPr/>
        </p:nvSpPr>
        <p:spPr bwMode="auto">
          <a:xfrm>
            <a:off x="6294438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267" name="Line 27"/>
          <p:cNvSpPr>
            <a:spLocks noChangeShapeType="1"/>
          </p:cNvSpPr>
          <p:nvPr/>
        </p:nvSpPr>
        <p:spPr bwMode="auto">
          <a:xfrm>
            <a:off x="2743200" y="2527300"/>
            <a:ext cx="155416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68" name="Line 28"/>
          <p:cNvSpPr>
            <a:spLocks noChangeShapeType="1"/>
          </p:cNvSpPr>
          <p:nvPr/>
        </p:nvSpPr>
        <p:spPr bwMode="auto">
          <a:xfrm>
            <a:off x="4495800" y="2581275"/>
            <a:ext cx="0" cy="1517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69" name="Line 29"/>
          <p:cNvSpPr>
            <a:spLocks noChangeShapeType="1"/>
          </p:cNvSpPr>
          <p:nvPr/>
        </p:nvSpPr>
        <p:spPr bwMode="auto">
          <a:xfrm>
            <a:off x="6324600" y="2574925"/>
            <a:ext cx="0" cy="7223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70" name="Line 30"/>
          <p:cNvSpPr>
            <a:spLocks noChangeShapeType="1"/>
          </p:cNvSpPr>
          <p:nvPr/>
        </p:nvSpPr>
        <p:spPr bwMode="auto">
          <a:xfrm>
            <a:off x="4348163" y="2525713"/>
            <a:ext cx="100012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71" name="Oval 31"/>
          <p:cNvSpPr>
            <a:spLocks noChangeAspect="1" noChangeArrowheads="1"/>
          </p:cNvSpPr>
          <p:nvPr/>
        </p:nvSpPr>
        <p:spPr bwMode="auto">
          <a:xfrm>
            <a:off x="4448175" y="2486025"/>
            <a:ext cx="92075" cy="8096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272" name="Line 32"/>
          <p:cNvSpPr>
            <a:spLocks noChangeShapeType="1"/>
          </p:cNvSpPr>
          <p:nvPr/>
        </p:nvSpPr>
        <p:spPr bwMode="auto">
          <a:xfrm>
            <a:off x="4541838" y="4140200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73" name="Oval 33"/>
          <p:cNvSpPr>
            <a:spLocks noChangeAspect="1" noChangeArrowheads="1"/>
          </p:cNvSpPr>
          <p:nvPr/>
        </p:nvSpPr>
        <p:spPr bwMode="auto">
          <a:xfrm>
            <a:off x="5362575" y="409098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274" name="Line 34"/>
          <p:cNvSpPr>
            <a:spLocks noChangeShapeType="1"/>
          </p:cNvSpPr>
          <p:nvPr/>
        </p:nvSpPr>
        <p:spPr bwMode="auto">
          <a:xfrm>
            <a:off x="5445125" y="252571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75" name="Line 35"/>
          <p:cNvSpPr>
            <a:spLocks noChangeShapeType="1"/>
          </p:cNvSpPr>
          <p:nvPr/>
        </p:nvSpPr>
        <p:spPr bwMode="auto">
          <a:xfrm>
            <a:off x="4567238" y="2527300"/>
            <a:ext cx="785812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76" name="Line 36"/>
          <p:cNvSpPr>
            <a:spLocks noChangeShapeType="1"/>
          </p:cNvSpPr>
          <p:nvPr/>
        </p:nvSpPr>
        <p:spPr bwMode="auto">
          <a:xfrm>
            <a:off x="4394200" y="4133850"/>
            <a:ext cx="635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77" name="Line 37"/>
          <p:cNvSpPr>
            <a:spLocks noChangeShapeType="1"/>
          </p:cNvSpPr>
          <p:nvPr/>
        </p:nvSpPr>
        <p:spPr bwMode="auto">
          <a:xfrm>
            <a:off x="4322763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78" name="Line 38"/>
          <p:cNvSpPr>
            <a:spLocks noChangeShapeType="1"/>
          </p:cNvSpPr>
          <p:nvPr/>
        </p:nvSpPr>
        <p:spPr bwMode="auto">
          <a:xfrm>
            <a:off x="5410200" y="2581275"/>
            <a:ext cx="0" cy="15017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6279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97250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280" name="Oval 40"/>
          <p:cNvSpPr>
            <a:spLocks noChangeAspect="1" noChangeArrowheads="1"/>
          </p:cNvSpPr>
          <p:nvPr/>
        </p:nvSpPr>
        <p:spPr bwMode="auto">
          <a:xfrm>
            <a:off x="5372100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281" name="Oval 41"/>
          <p:cNvSpPr>
            <a:spLocks noChangeAspect="1" noChangeArrowheads="1"/>
          </p:cNvSpPr>
          <p:nvPr/>
        </p:nvSpPr>
        <p:spPr bwMode="auto">
          <a:xfrm>
            <a:off x="4467225" y="4108450"/>
            <a:ext cx="63500" cy="539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282" name="Oval 42"/>
          <p:cNvSpPr>
            <a:spLocks noChangeAspect="1" noChangeArrowheads="1"/>
          </p:cNvSpPr>
          <p:nvPr/>
        </p:nvSpPr>
        <p:spPr bwMode="auto">
          <a:xfrm>
            <a:off x="4284663" y="249396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284" name="Oval 44"/>
          <p:cNvSpPr>
            <a:spLocks noChangeAspect="1" noChangeArrowheads="1"/>
          </p:cNvSpPr>
          <p:nvPr/>
        </p:nvSpPr>
        <p:spPr bwMode="auto">
          <a:xfrm>
            <a:off x="2628900" y="409892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285" name="Line 45"/>
          <p:cNvSpPr>
            <a:spLocks noChangeShapeType="1"/>
          </p:cNvSpPr>
          <p:nvPr/>
        </p:nvSpPr>
        <p:spPr bwMode="auto">
          <a:xfrm>
            <a:off x="54102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86" name="Line 46"/>
          <p:cNvSpPr>
            <a:spLocks noChangeShapeType="1"/>
          </p:cNvSpPr>
          <p:nvPr/>
        </p:nvSpPr>
        <p:spPr bwMode="auto">
          <a:xfrm>
            <a:off x="44958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87" name="Line 47"/>
          <p:cNvSpPr>
            <a:spLocks noChangeShapeType="1"/>
          </p:cNvSpPr>
          <p:nvPr/>
        </p:nvSpPr>
        <p:spPr bwMode="auto">
          <a:xfrm>
            <a:off x="6324600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288" name="Line 48"/>
          <p:cNvSpPr>
            <a:spLocks noChangeShapeType="1"/>
          </p:cNvSpPr>
          <p:nvPr/>
        </p:nvSpPr>
        <p:spPr bwMode="auto">
          <a:xfrm>
            <a:off x="4321175" y="326390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6291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375025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92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75025"/>
            <a:ext cx="34290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93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397250"/>
            <a:ext cx="496888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295" name="Line 55"/>
          <p:cNvSpPr>
            <a:spLocks noChangeShapeType="1"/>
          </p:cNvSpPr>
          <p:nvPr/>
        </p:nvSpPr>
        <p:spPr bwMode="auto">
          <a:xfrm>
            <a:off x="0" y="44719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04" name="Line 64"/>
          <p:cNvSpPr>
            <a:spLocks noChangeShapeType="1"/>
          </p:cNvSpPr>
          <p:nvPr/>
        </p:nvSpPr>
        <p:spPr bwMode="auto">
          <a:xfrm flipV="1">
            <a:off x="2667000" y="4708525"/>
            <a:ext cx="0" cy="2073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05" name="Line 65"/>
          <p:cNvSpPr>
            <a:spLocks noChangeShapeType="1"/>
          </p:cNvSpPr>
          <p:nvPr/>
        </p:nvSpPr>
        <p:spPr bwMode="auto">
          <a:xfrm>
            <a:off x="2362200" y="5710238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06" name="Line 66"/>
          <p:cNvSpPr>
            <a:spLocks noChangeShapeType="1"/>
          </p:cNvSpPr>
          <p:nvPr/>
        </p:nvSpPr>
        <p:spPr bwMode="auto">
          <a:xfrm>
            <a:off x="63246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07" name="Line 67"/>
          <p:cNvSpPr>
            <a:spLocks noChangeShapeType="1"/>
          </p:cNvSpPr>
          <p:nvPr/>
        </p:nvSpPr>
        <p:spPr bwMode="auto">
          <a:xfrm rot="-5400000">
            <a:off x="2663825" y="62785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6308" name="Picture 6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776913"/>
            <a:ext cx="120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309" name="Line 69"/>
          <p:cNvSpPr>
            <a:spLocks noChangeShapeType="1"/>
          </p:cNvSpPr>
          <p:nvPr/>
        </p:nvSpPr>
        <p:spPr bwMode="auto">
          <a:xfrm>
            <a:off x="2682875" y="6351588"/>
            <a:ext cx="177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10" name="Oval 70"/>
          <p:cNvSpPr>
            <a:spLocks noChangeAspect="1" noChangeArrowheads="1"/>
          </p:cNvSpPr>
          <p:nvPr/>
        </p:nvSpPr>
        <p:spPr bwMode="auto">
          <a:xfrm>
            <a:off x="4448175" y="6307138"/>
            <a:ext cx="92075" cy="8096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311" name="Line 71"/>
          <p:cNvSpPr>
            <a:spLocks noChangeShapeType="1"/>
          </p:cNvSpPr>
          <p:nvPr/>
        </p:nvSpPr>
        <p:spPr bwMode="auto">
          <a:xfrm>
            <a:off x="4495800" y="5730875"/>
            <a:ext cx="0" cy="5667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12" name="Oval 72"/>
          <p:cNvSpPr>
            <a:spLocks noChangeAspect="1" noChangeArrowheads="1"/>
          </p:cNvSpPr>
          <p:nvPr/>
        </p:nvSpPr>
        <p:spPr bwMode="auto">
          <a:xfrm>
            <a:off x="2628900" y="6315075"/>
            <a:ext cx="63500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313" name="Line 73"/>
          <p:cNvSpPr>
            <a:spLocks noChangeShapeType="1"/>
          </p:cNvSpPr>
          <p:nvPr/>
        </p:nvSpPr>
        <p:spPr bwMode="auto">
          <a:xfrm>
            <a:off x="4495800" y="5645150"/>
            <a:ext cx="0" cy="12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6314" name="Picture 7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776913"/>
            <a:ext cx="3429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315" name="Picture 7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48400"/>
            <a:ext cx="60483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316" name="Oval 76"/>
          <p:cNvSpPr>
            <a:spLocks noChangeAspect="1" noChangeArrowheads="1"/>
          </p:cNvSpPr>
          <p:nvPr/>
        </p:nvSpPr>
        <p:spPr bwMode="auto">
          <a:xfrm>
            <a:off x="4465638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317" name="Line 77"/>
          <p:cNvSpPr>
            <a:spLocks noChangeShapeType="1"/>
          </p:cNvSpPr>
          <p:nvPr/>
        </p:nvSpPr>
        <p:spPr bwMode="auto">
          <a:xfrm>
            <a:off x="4507991" y="5707063"/>
            <a:ext cx="177393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18" name="Oval 78"/>
          <p:cNvSpPr>
            <a:spLocks noChangeAspect="1" noChangeArrowheads="1"/>
          </p:cNvSpPr>
          <p:nvPr/>
        </p:nvSpPr>
        <p:spPr bwMode="auto">
          <a:xfrm>
            <a:off x="6284913" y="5675313"/>
            <a:ext cx="63500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319" name="Line 79"/>
          <p:cNvSpPr>
            <a:spLocks noChangeShapeType="1"/>
          </p:cNvSpPr>
          <p:nvPr/>
        </p:nvSpPr>
        <p:spPr bwMode="auto">
          <a:xfrm>
            <a:off x="6727825" y="4495800"/>
            <a:ext cx="0" cy="2362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6320" name="Picture 8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9613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322" name="Line 82"/>
          <p:cNvSpPr>
            <a:spLocks noChangeShapeType="1"/>
          </p:cNvSpPr>
          <p:nvPr/>
        </p:nvSpPr>
        <p:spPr bwMode="auto">
          <a:xfrm>
            <a:off x="1905000" y="5105400"/>
            <a:ext cx="0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23" name="Line 83"/>
          <p:cNvSpPr>
            <a:spLocks noChangeShapeType="1"/>
          </p:cNvSpPr>
          <p:nvPr/>
        </p:nvSpPr>
        <p:spPr bwMode="auto">
          <a:xfrm flipV="1">
            <a:off x="1905000" y="46482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24" name="Line 84"/>
          <p:cNvSpPr>
            <a:spLocks noChangeShapeType="1"/>
          </p:cNvSpPr>
          <p:nvPr/>
        </p:nvSpPr>
        <p:spPr bwMode="auto">
          <a:xfrm>
            <a:off x="2438400" y="4679950"/>
            <a:ext cx="0" cy="4206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25" name="Line 85"/>
          <p:cNvSpPr>
            <a:spLocks noChangeShapeType="1"/>
          </p:cNvSpPr>
          <p:nvPr/>
        </p:nvSpPr>
        <p:spPr bwMode="auto">
          <a:xfrm flipH="1">
            <a:off x="1905000" y="5105400"/>
            <a:ext cx="533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6378" name="Picture 1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572000"/>
            <a:ext cx="10858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379" name="Picture 1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960938"/>
            <a:ext cx="3224212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6331" name="Oval 91"/>
          <p:cNvSpPr>
            <a:spLocks noChangeArrowheads="1"/>
          </p:cNvSpPr>
          <p:nvPr/>
        </p:nvSpPr>
        <p:spPr bwMode="auto">
          <a:xfrm>
            <a:off x="2590800" y="5638800"/>
            <a:ext cx="2057400" cy="152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333" name="Oval 93"/>
          <p:cNvSpPr>
            <a:spLocks noChangeArrowheads="1"/>
          </p:cNvSpPr>
          <p:nvPr/>
        </p:nvSpPr>
        <p:spPr bwMode="auto">
          <a:xfrm>
            <a:off x="2590800" y="1077913"/>
            <a:ext cx="2057400" cy="152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335" name="Oval 95"/>
          <p:cNvSpPr>
            <a:spLocks noChangeArrowheads="1"/>
          </p:cNvSpPr>
          <p:nvPr/>
        </p:nvSpPr>
        <p:spPr bwMode="auto">
          <a:xfrm>
            <a:off x="4343400" y="5638800"/>
            <a:ext cx="2057400" cy="152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337" name="Line 97"/>
          <p:cNvSpPr>
            <a:spLocks noChangeShapeType="1"/>
          </p:cNvSpPr>
          <p:nvPr/>
        </p:nvSpPr>
        <p:spPr bwMode="auto">
          <a:xfrm>
            <a:off x="1905000" y="44196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40" name="Line 100"/>
          <p:cNvSpPr>
            <a:spLocks noChangeShapeType="1"/>
          </p:cNvSpPr>
          <p:nvPr/>
        </p:nvSpPr>
        <p:spPr bwMode="auto">
          <a:xfrm>
            <a:off x="1905000" y="2286000"/>
            <a:ext cx="0" cy="2209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42" name="Oval 102"/>
          <p:cNvSpPr>
            <a:spLocks noChangeArrowheads="1"/>
          </p:cNvSpPr>
          <p:nvPr/>
        </p:nvSpPr>
        <p:spPr bwMode="auto">
          <a:xfrm>
            <a:off x="4343400" y="1077913"/>
            <a:ext cx="2057400" cy="152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343" name="Line 103"/>
          <p:cNvSpPr>
            <a:spLocks noChangeShapeType="1"/>
          </p:cNvSpPr>
          <p:nvPr/>
        </p:nvSpPr>
        <p:spPr bwMode="auto">
          <a:xfrm>
            <a:off x="1371600" y="5867400"/>
            <a:ext cx="76200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6347" name="Group 107"/>
          <p:cNvGrpSpPr>
            <a:grpSpLocks/>
          </p:cNvGrpSpPr>
          <p:nvPr/>
        </p:nvGrpSpPr>
        <p:grpSpPr bwMode="auto">
          <a:xfrm>
            <a:off x="5486400" y="5748338"/>
            <a:ext cx="2438400" cy="739775"/>
            <a:chOff x="3456" y="3621"/>
            <a:chExt cx="1536" cy="466"/>
          </a:xfrm>
        </p:grpSpPr>
        <p:sp>
          <p:nvSpPr>
            <p:cNvPr id="906344" name="Line 104"/>
            <p:cNvSpPr>
              <a:spLocks noChangeShapeType="1"/>
            </p:cNvSpPr>
            <p:nvPr/>
          </p:nvSpPr>
          <p:spPr bwMode="auto">
            <a:xfrm flipH="1">
              <a:off x="3504" y="3696"/>
              <a:ext cx="1488" cy="3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346" name="Line 106"/>
            <p:cNvSpPr>
              <a:spLocks noChangeShapeType="1"/>
            </p:cNvSpPr>
            <p:nvPr/>
          </p:nvSpPr>
          <p:spPr bwMode="auto">
            <a:xfrm flipH="1" flipV="1">
              <a:off x="3456" y="3621"/>
              <a:ext cx="48" cy="46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6389" name="Line 149"/>
          <p:cNvSpPr>
            <a:spLocks noChangeShapeType="1"/>
          </p:cNvSpPr>
          <p:nvPr/>
        </p:nvSpPr>
        <p:spPr bwMode="auto">
          <a:xfrm>
            <a:off x="2590800" y="2147888"/>
            <a:ext cx="3124200" cy="26050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90" name="Line 150"/>
          <p:cNvSpPr>
            <a:spLocks noChangeShapeType="1"/>
          </p:cNvSpPr>
          <p:nvPr/>
        </p:nvSpPr>
        <p:spPr bwMode="auto">
          <a:xfrm>
            <a:off x="3581400" y="1243013"/>
            <a:ext cx="0" cy="812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91" name="Line 151"/>
          <p:cNvSpPr>
            <a:spLocks noChangeShapeType="1"/>
          </p:cNvSpPr>
          <p:nvPr/>
        </p:nvSpPr>
        <p:spPr bwMode="auto">
          <a:xfrm flipH="1">
            <a:off x="2559050" y="2057400"/>
            <a:ext cx="10239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92" name="Line 152"/>
          <p:cNvSpPr>
            <a:spLocks noChangeShapeType="1"/>
          </p:cNvSpPr>
          <p:nvPr/>
        </p:nvSpPr>
        <p:spPr bwMode="auto">
          <a:xfrm flipH="1">
            <a:off x="2303463" y="4852988"/>
            <a:ext cx="34099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93" name="Line 153"/>
          <p:cNvSpPr>
            <a:spLocks noChangeShapeType="1"/>
          </p:cNvSpPr>
          <p:nvPr/>
        </p:nvSpPr>
        <p:spPr bwMode="auto">
          <a:xfrm flipV="1">
            <a:off x="5486400" y="803275"/>
            <a:ext cx="0" cy="265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94" name="Line 154"/>
          <p:cNvSpPr>
            <a:spLocks noChangeShapeType="1"/>
          </p:cNvSpPr>
          <p:nvPr/>
        </p:nvSpPr>
        <p:spPr bwMode="auto">
          <a:xfrm flipH="1">
            <a:off x="2514600" y="803275"/>
            <a:ext cx="2971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95" name="Line 155"/>
          <p:cNvSpPr>
            <a:spLocks noChangeShapeType="1"/>
          </p:cNvSpPr>
          <p:nvPr/>
        </p:nvSpPr>
        <p:spPr bwMode="auto">
          <a:xfrm>
            <a:off x="2514600" y="914400"/>
            <a:ext cx="3200400" cy="3867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399" name="Line 159"/>
          <p:cNvSpPr>
            <a:spLocks noChangeShapeType="1"/>
          </p:cNvSpPr>
          <p:nvPr/>
        </p:nvSpPr>
        <p:spPr bwMode="auto">
          <a:xfrm flipV="1">
            <a:off x="6042025" y="4267200"/>
            <a:ext cx="2349500" cy="5857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6400" name="Line 160"/>
          <p:cNvSpPr>
            <a:spLocks noChangeShapeType="1"/>
          </p:cNvSpPr>
          <p:nvPr/>
        </p:nvSpPr>
        <p:spPr bwMode="auto">
          <a:xfrm>
            <a:off x="8382000" y="4267200"/>
            <a:ext cx="3048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0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0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90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0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0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90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0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0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90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0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0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90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304" grpId="0" animBg="1"/>
      <p:bldP spid="906305" grpId="0" animBg="1"/>
      <p:bldP spid="906306" grpId="0" animBg="1"/>
      <p:bldP spid="906307" grpId="0" animBg="1"/>
      <p:bldP spid="906309" grpId="0" animBg="1"/>
      <p:bldP spid="906310" grpId="0" animBg="1"/>
      <p:bldP spid="906311" grpId="0" animBg="1"/>
      <p:bldP spid="906312" grpId="0" animBg="1"/>
      <p:bldP spid="906313" grpId="0" animBg="1"/>
      <p:bldP spid="906316" grpId="0" animBg="1"/>
      <p:bldP spid="906317" grpId="0" animBg="1"/>
      <p:bldP spid="906318" grpId="0" animBg="1"/>
      <p:bldP spid="906331" grpId="0" animBg="1"/>
      <p:bldP spid="906331" grpId="1" animBg="1"/>
      <p:bldP spid="906333" grpId="0" animBg="1"/>
      <p:bldP spid="906333" grpId="1" animBg="1"/>
      <p:bldP spid="906335" grpId="0" animBg="1"/>
      <p:bldP spid="906342" grpId="0" animBg="1"/>
      <p:bldP spid="906343" grpId="0" animBg="1"/>
      <p:bldP spid="906343" grpId="1" animBg="1"/>
      <p:bldP spid="906389" grpId="0" animBg="1"/>
      <p:bldP spid="906389" grpId="1" animBg="1"/>
      <p:bldP spid="906390" grpId="0" animBg="1"/>
      <p:bldP spid="906390" grpId="1" animBg="1"/>
      <p:bldP spid="906391" grpId="0" animBg="1"/>
      <p:bldP spid="906391" grpId="1" animBg="1"/>
      <p:bldP spid="906392" grpId="0" animBg="1"/>
      <p:bldP spid="906392" grpId="1" animBg="1"/>
      <p:bldP spid="906393" grpId="0" animBg="1"/>
      <p:bldP spid="906394" grpId="0" animBg="1"/>
      <p:bldP spid="906395" grpId="0" animBg="1"/>
      <p:bldP spid="906399" grpId="0" animBg="1"/>
      <p:bldP spid="9064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4039&quot;&gt;&lt;property id=&quot;20148&quot; value=&quot;5&quot;/&gt;&lt;property id=&quot;20300&quot; value=&quot;Slide 2&quot;/&gt;&lt;property id=&quot;20307&quot; value=&quot;644&quot;/&gt;&lt;/object&gt;&lt;object type=&quot;3&quot; unique_id=&quot;14040&quot;&gt;&lt;property id=&quot;20148&quot; value=&quot;5&quot;/&gt;&lt;property id=&quot;20300&quot; value=&quot;Slide 3&quot;/&gt;&lt;property id=&quot;20307&quot; value=&quot;645&quot;/&gt;&lt;/object&gt;&lt;object type=&quot;3&quot; unique_id=&quot;14041&quot;&gt;&lt;property id=&quot;20148&quot; value=&quot;5&quot;/&gt;&lt;property id=&quot;20300&quot; value=&quot;Slide 4&quot;/&gt;&lt;property id=&quot;20307&quot; value=&quot;646&quot;/&gt;&lt;/object&gt;&lt;object type=&quot;3&quot; unique_id=&quot;14350&quot;&gt;&lt;property id=&quot;20148&quot; value=&quot;5&quot;/&gt;&lt;property id=&quot;20300&quot; value=&quot;Slide 6&quot;/&gt;&lt;property id=&quot;20307&quot; value=&quot;689&quot;/&gt;&lt;/object&gt;&lt;object type=&quot;3&quot; unique_id=&quot;14353&quot;&gt;&lt;property id=&quot;20148&quot; value=&quot;5&quot;/&gt;&lt;property id=&quot;20300&quot; value=&quot;Slide 7&quot;/&gt;&lt;property id=&quot;20307&quot; value=&quot;649&quot;/&gt;&lt;/object&gt;&lt;object type=&quot;3&quot; unique_id=&quot;14355&quot;&gt;&lt;property id=&quot;20148&quot; value=&quot;5&quot;/&gt;&lt;property id=&quot;20300&quot; value=&quot;Slide 9&quot;/&gt;&lt;property id=&quot;20307&quot; value=&quot;651&quot;/&gt;&lt;/object&gt;&lt;object type=&quot;3&quot; unique_id=&quot;14358&quot;&gt;&lt;property id=&quot;20148&quot; value=&quot;5&quot;/&gt;&lt;property id=&quot;20300&quot; value=&quot;Slide 16&quot;/&gt;&lt;property id=&quot;20307&quot; value=&quot;654&quot;/&gt;&lt;/object&gt;&lt;object type=&quot;3&quot; unique_id=&quot;14359&quot;&gt;&lt;property id=&quot;20148&quot; value=&quot;5&quot;/&gt;&lt;property id=&quot;20300&quot; value=&quot;Slide 17&quot;/&gt;&lt;property id=&quot;20307&quot; value=&quot;655&quot;/&gt;&lt;/object&gt;&lt;object type=&quot;3&quot; unique_id=&quot;14360&quot;&gt;&lt;property id=&quot;20148&quot; value=&quot;5&quot;/&gt;&lt;property id=&quot;20300&quot; value=&quot;Slide 19&quot;/&gt;&lt;property id=&quot;20307&quot; value=&quot;656&quot;/&gt;&lt;/object&gt;&lt;object type=&quot;3&quot; unique_id=&quot;14361&quot;&gt;&lt;property id=&quot;20148&quot; value=&quot;5&quot;/&gt;&lt;property id=&quot;20300&quot; value=&quot;Slide 20&quot;/&gt;&lt;property id=&quot;20307&quot; value=&quot;657&quot;/&gt;&lt;/object&gt;&lt;object type=&quot;3&quot; unique_id=&quot;14362&quot;&gt;&lt;property id=&quot;20148&quot; value=&quot;5&quot;/&gt;&lt;property id=&quot;20300&quot; value=&quot;Slide 21&quot;/&gt;&lt;property id=&quot;20307&quot; value=&quot;658&quot;/&gt;&lt;/object&gt;&lt;object type=&quot;3&quot; unique_id=&quot;14364&quot;&gt;&lt;property id=&quot;20148&quot; value=&quot;5&quot;/&gt;&lt;property id=&quot;20300&quot; value=&quot;Slide 24&quot;/&gt;&lt;property id=&quot;20307&quot; value=&quot;660&quot;/&gt;&lt;/object&gt;&lt;object type=&quot;3&quot; unique_id=&quot;14365&quot;&gt;&lt;property id=&quot;20148&quot; value=&quot;5&quot;/&gt;&lt;property id=&quot;20300&quot; value=&quot;Slide 25&quot;/&gt;&lt;property id=&quot;20307&quot; value=&quot;661&quot;/&gt;&lt;/object&gt;&lt;object type=&quot;3&quot; unique_id=&quot;14366&quot;&gt;&lt;property id=&quot;20148&quot; value=&quot;5&quot;/&gt;&lt;property id=&quot;20300&quot; value=&quot;Slide 26&quot;/&gt;&lt;property id=&quot;20307&quot; value=&quot;662&quot;/&gt;&lt;/object&gt;&lt;object type=&quot;3&quot; unique_id=&quot;14367&quot;&gt;&lt;property id=&quot;20148&quot; value=&quot;5&quot;/&gt;&lt;property id=&quot;20300&quot; value=&quot;Slide 29&quot;/&gt;&lt;property id=&quot;20307&quot; value=&quot;663&quot;/&gt;&lt;/object&gt;&lt;object type=&quot;3&quot; unique_id=&quot;14368&quot;&gt;&lt;property id=&quot;20148&quot; value=&quot;5&quot;/&gt;&lt;property id=&quot;20300&quot; value=&quot;Slide 30&quot;/&gt;&lt;property id=&quot;20307&quot; value=&quot;664&quot;/&gt;&lt;/object&gt;&lt;object type=&quot;3&quot; unique_id=&quot;14369&quot;&gt;&lt;property id=&quot;20148&quot; value=&quot;5&quot;/&gt;&lt;property id=&quot;20300&quot; value=&quot;Slide 31&quot;/&gt;&lt;property id=&quot;20307&quot; value=&quot;665&quot;/&gt;&lt;/object&gt;&lt;object type=&quot;3&quot; unique_id=&quot;14371&quot;&gt;&lt;property id=&quot;20148&quot; value=&quot;5&quot;/&gt;&lt;property id=&quot;20300&quot; value=&quot;Slide 33&quot;/&gt;&lt;property id=&quot;20307&quot; value=&quot;667&quot;/&gt;&lt;/object&gt;&lt;object type=&quot;3&quot; unique_id=&quot;14372&quot;&gt;&lt;property id=&quot;20148&quot; value=&quot;5&quot;/&gt;&lt;property id=&quot;20300&quot; value=&quot;Slide 34&quot;/&gt;&lt;property id=&quot;20307&quot; value=&quot;668&quot;/&gt;&lt;/object&gt;&lt;object type=&quot;3&quot; unique_id=&quot;14373&quot;&gt;&lt;property id=&quot;20148&quot; value=&quot;5&quot;/&gt;&lt;property id=&quot;20300&quot; value=&quot;Slide 35&quot;/&gt;&lt;property id=&quot;20307&quot; value=&quot;669&quot;/&gt;&lt;/object&gt;&lt;object type=&quot;3&quot; unique_id=&quot;14374&quot;&gt;&lt;property id=&quot;20148&quot; value=&quot;5&quot;/&gt;&lt;property id=&quot;20300&quot; value=&quot;Slide 36&quot;/&gt;&lt;property id=&quot;20307&quot; value=&quot;670&quot;/&gt;&lt;/object&gt;&lt;object type=&quot;3&quot; unique_id=&quot;14375&quot;&gt;&lt;property id=&quot;20148&quot; value=&quot;5&quot;/&gt;&lt;property id=&quot;20300&quot; value=&quot;Slide 37&quot;/&gt;&lt;property id=&quot;20307&quot; value=&quot;671&quot;/&gt;&lt;/object&gt;&lt;object type=&quot;3&quot; unique_id=&quot;14376&quot;&gt;&lt;property id=&quot;20148&quot; value=&quot;5&quot;/&gt;&lt;property id=&quot;20300&quot; value=&quot;Slide 38&quot;/&gt;&lt;property id=&quot;20307&quot; value=&quot;672&quot;/&gt;&lt;/object&gt;&lt;object type=&quot;3&quot; unique_id=&quot;14377&quot;&gt;&lt;property id=&quot;20148&quot; value=&quot;5&quot;/&gt;&lt;property id=&quot;20300&quot; value=&quot;Slide 39&quot;/&gt;&lt;property id=&quot;20307&quot; value=&quot;673&quot;/&gt;&lt;/object&gt;&lt;object type=&quot;3&quot; unique_id=&quot;14378&quot;&gt;&lt;property id=&quot;20148&quot; value=&quot;5&quot;/&gt;&lt;property id=&quot;20300&quot; value=&quot;Slide 40&quot;/&gt;&lt;property id=&quot;20307&quot; value=&quot;674&quot;/&gt;&lt;/object&gt;&lt;object type=&quot;3&quot; unique_id=&quot;14379&quot;&gt;&lt;property id=&quot;20148&quot; value=&quot;5&quot;/&gt;&lt;property id=&quot;20300&quot; value=&quot;Slide 41&quot;/&gt;&lt;property id=&quot;20307&quot; value=&quot;675&quot;/&gt;&lt;/object&gt;&lt;object type=&quot;3&quot; unique_id=&quot;14380&quot;&gt;&lt;property id=&quot;20148&quot; value=&quot;5&quot;/&gt;&lt;property id=&quot;20300&quot; value=&quot;Slide 42&quot;/&gt;&lt;property id=&quot;20307&quot; value=&quot;676&quot;/&gt;&lt;/object&gt;&lt;object type=&quot;3&quot; unique_id=&quot;14381&quot;&gt;&lt;property id=&quot;20148&quot; value=&quot;5&quot;/&gt;&lt;property id=&quot;20300&quot; value=&quot;Slide 43&quot;/&gt;&lt;property id=&quot;20307&quot; value=&quot;677&quot;/&gt;&lt;/object&gt;&lt;object type=&quot;3&quot; unique_id=&quot;14382&quot;&gt;&lt;property id=&quot;20148&quot; value=&quot;5&quot;/&gt;&lt;property id=&quot;20300&quot; value=&quot;Slide 44&quot;/&gt;&lt;property id=&quot;20307&quot; value=&quot;678&quot;/&gt;&lt;/object&gt;&lt;object type=&quot;3&quot; unique_id=&quot;14383&quot;&gt;&lt;property id=&quot;20148&quot; value=&quot;5&quot;/&gt;&lt;property id=&quot;20300&quot; value=&quot;Slide 45&quot;/&gt;&lt;property id=&quot;20307&quot; value=&quot;679&quot;/&gt;&lt;/object&gt;&lt;object type=&quot;3&quot; unique_id=&quot;14384&quot;&gt;&lt;property id=&quot;20148&quot; value=&quot;5&quot;/&gt;&lt;property id=&quot;20300&quot; value=&quot;Slide 46&quot;/&gt;&lt;property id=&quot;20307&quot; value=&quot;680&quot;/&gt;&lt;/object&gt;&lt;object type=&quot;3&quot; unique_id=&quot;14385&quot;&gt;&lt;property id=&quot;20148&quot; value=&quot;5&quot;/&gt;&lt;property id=&quot;20300&quot; value=&quot;Slide 47&quot;/&gt;&lt;property id=&quot;20307&quot; value=&quot;681&quot;/&gt;&lt;/object&gt;&lt;object type=&quot;3&quot; unique_id=&quot;14386&quot;&gt;&lt;property id=&quot;20148&quot; value=&quot;5&quot;/&gt;&lt;property id=&quot;20300&quot; value=&quot;Slide 48&quot;/&gt;&lt;property id=&quot;20307&quot; value=&quot;682&quot;/&gt;&lt;/object&gt;&lt;object type=&quot;3&quot; unique_id=&quot;14388&quot;&gt;&lt;property id=&quot;20148&quot; value=&quot;5&quot;/&gt;&lt;property id=&quot;20300&quot; value=&quot;Slide 49&quot;/&gt;&lt;property id=&quot;20307&quot; value=&quot;684&quot;/&gt;&lt;/object&gt;&lt;object type=&quot;3&quot; unique_id=&quot;14389&quot;&gt;&lt;property id=&quot;20148&quot; value=&quot;5&quot;/&gt;&lt;property id=&quot;20300&quot; value=&quot;Slide 50&quot;/&gt;&lt;property id=&quot;20307&quot; value=&quot;685&quot;/&gt;&lt;/object&gt;&lt;object type=&quot;3&quot; unique_id=&quot;14390&quot;&gt;&lt;property id=&quot;20148&quot; value=&quot;5&quot;/&gt;&lt;property id=&quot;20300&quot; value=&quot;Slide 51&quot;/&gt;&lt;property id=&quot;20307&quot; value=&quot;686&quot;/&gt;&lt;/object&gt;&lt;object type=&quot;3&quot; unique_id=&quot;14391&quot;&gt;&lt;property id=&quot;20148&quot; value=&quot;5&quot;/&gt;&lt;property id=&quot;20300&quot; value=&quot;Slide 52&quot;/&gt;&lt;property id=&quot;20307&quot; value=&quot;687&quot;/&gt;&lt;/object&gt;&lt;object type=&quot;3&quot; unique_id=&quot;14392&quot;&gt;&lt;property id=&quot;20148&quot; value=&quot;5&quot;/&gt;&lt;property id=&quot;20300&quot; value=&quot;Slide 53&quot;/&gt;&lt;property id=&quot;20307&quot; value=&quot;688&quot;/&gt;&lt;/object&gt;&lt;object type=&quot;3&quot; unique_id=&quot;14445&quot;&gt;&lt;property id=&quot;20148&quot; value=&quot;5&quot;/&gt;&lt;property id=&quot;20300&quot; value=&quot;Slide 5&quot;/&gt;&lt;property id=&quot;20307&quot; value=&quot;691&quot;/&gt;&lt;/object&gt;&lt;object type=&quot;3&quot; unique_id=&quot;14654&quot;&gt;&lt;property id=&quot;20148&quot; value=&quot;5&quot;/&gt;&lt;property id=&quot;20300&quot; value=&quot;Slide 8&quot;/&gt;&lt;property id=&quot;20307&quot; value=&quot;692&quot;/&gt;&lt;/object&gt;&lt;object type=&quot;3&quot; unique_id=&quot;15135&quot;&gt;&lt;property id=&quot;20148&quot; value=&quot;5&quot;/&gt;&lt;property id=&quot;20300&quot; value=&quot;Slide 10&quot;/&gt;&lt;property id=&quot;20307&quot; value=&quot;693&quot;/&gt;&lt;/object&gt;&lt;object type=&quot;3&quot; unique_id=&quot;15136&quot;&gt;&lt;property id=&quot;20148&quot; value=&quot;5&quot;/&gt;&lt;property id=&quot;20300&quot; value=&quot;Slide 11&quot;/&gt;&lt;property id=&quot;20307&quot; value=&quot;694&quot;/&gt;&lt;/object&gt;&lt;object type=&quot;3&quot; unique_id=&quot;15137&quot;&gt;&lt;property id=&quot;20148&quot; value=&quot;5&quot;/&gt;&lt;property id=&quot;20300&quot; value=&quot;Slide 12&quot;/&gt;&lt;property id=&quot;20307&quot; value=&quot;695&quot;/&gt;&lt;/object&gt;&lt;object type=&quot;3&quot; unique_id=&quot;15139&quot;&gt;&lt;property id=&quot;20148&quot; value=&quot;5&quot;/&gt;&lt;property id=&quot;20300&quot; value=&quot;Slide 14&quot;/&gt;&lt;property id=&quot;20307&quot; value=&quot;697&quot;/&gt;&lt;/object&gt;&lt;object type=&quot;3&quot; unique_id=&quot;15564&quot;&gt;&lt;property id=&quot;20148&quot; value=&quot;5&quot;/&gt;&lt;property id=&quot;20300&quot; value=&quot;Slide 15&quot;/&gt;&lt;property id=&quot;20307&quot; value=&quot;698&quot;/&gt;&lt;/object&gt;&lt;object type=&quot;3&quot; unique_id=&quot;15565&quot;&gt;&lt;property id=&quot;20148&quot; value=&quot;5&quot;/&gt;&lt;property id=&quot;20300&quot; value=&quot;Slide 32&quot;/&gt;&lt;property id=&quot;20307&quot; value=&quot;699&quot;/&gt;&lt;/object&gt;&lt;object type=&quot;3&quot; unique_id=&quot;15674&quot;&gt;&lt;property id=&quot;20148&quot; value=&quot;5&quot;/&gt;&lt;property id=&quot;20300&quot; value=&quot;Slide 27&quot;/&gt;&lt;property id=&quot;20307&quot; value=&quot;700&quot;/&gt;&lt;/object&gt;&lt;object type=&quot;3&quot; unique_id=&quot;15675&quot;&gt;&lt;property id=&quot;20148&quot; value=&quot;5&quot;/&gt;&lt;property id=&quot;20300&quot; value=&quot;Slide 28&quot;/&gt;&lt;property id=&quot;20307&quot; value=&quot;701&quot;/&gt;&lt;/object&gt;&lt;object type=&quot;3&quot; unique_id=&quot;16000&quot;&gt;&lt;property id=&quot;20148&quot; value=&quot;5&quot;/&gt;&lt;property id=&quot;20300&quot; value=&quot;Slide 13&quot;/&gt;&lt;property id=&quot;20307&quot; value=&quot;702&quot;/&gt;&lt;/object&gt;&lt;object type=&quot;3&quot; unique_id=&quot;16379&quot;&gt;&lt;property id=&quot;20148&quot; value=&quot;5&quot;/&gt;&lt;property id=&quot;20300&quot; value=&quot;Slide 22&quot;/&gt;&lt;property id=&quot;20307&quot; value=&quot;703&quot;/&gt;&lt;/object&gt;&lt;object type=&quot;3&quot; unique_id=&quot;16542&quot;&gt;&lt;property id=&quot;20148&quot; value=&quot;5&quot;/&gt;&lt;property id=&quot;20300&quot; value=&quot;Slide 23&quot;/&gt;&lt;property id=&quot;20307&quot; value=&quot;704&quot;/&gt;&lt;/object&gt;&lt;object type=&quot;3&quot; unique_id=&quot;16928&quot;&gt;&lt;property id=&quot;20148&quot; value=&quot;5&quot;/&gt;&lt;property id=&quot;20300&quot; value=&quot;Slide 18&quot;/&gt;&lt;property id=&quot;20307&quot; value=&quot;705&quot;/&gt;&lt;/object&gt;&lt;object type=&quot;3&quot; unique_id=&quot;18249&quot;&gt;&lt;property id=&quot;20148&quot; value=&quot;5&quot;/&gt;&lt;property id=&quot;20300&quot; value=&quot;Slide 54&quot;/&gt;&lt;property id=&quot;20307&quot; value=&quot;706&quot;/&gt;&lt;/object&gt;&lt;object type=&quot;3&quot; unique_id=&quot;18250&quot;&gt;&lt;property id=&quot;20148&quot; value=&quot;5&quot;/&gt;&lt;property id=&quot;20300&quot; value=&quot;Slide 55&quot;/&gt;&lt;property id=&quot;20307&quot; value=&quot;707&quot;/&gt;&lt;/object&gt;&lt;object type=&quot;3&quot; unique_id=&quot;18251&quot;&gt;&lt;property id=&quot;20148&quot; value=&quot;5&quot;/&gt;&lt;property id=&quot;20300&quot; value=&quot;Slide 56&quot;/&gt;&lt;property id=&quot;20307&quot; value=&quot;708&quot;/&gt;&lt;/object&gt;&lt;object type=&quot;3&quot; unique_id=&quot;18252&quot;&gt;&lt;property id=&quot;20148&quot; value=&quot;5&quot;/&gt;&lt;property id=&quot;20300&quot; value=&quot;Slide 57&quot;/&gt;&lt;property id=&quot;20307&quot; value=&quot;709&quot;/&gt;&lt;/object&gt;&lt;object type=&quot;3&quot; unique_id=&quot;18253&quot;&gt;&lt;property id=&quot;20148&quot; value=&quot;5&quot;/&gt;&lt;property id=&quot;20300&quot; value=&quot;Slide 58&quot;/&gt;&lt;property id=&quot;20307&quot; value=&quot;710&quot;/&gt;&lt;/object&gt;&lt;object type=&quot;3&quot; unique_id=&quot;18254&quot;&gt;&lt;property id=&quot;20148&quot; value=&quot;5&quot;/&gt;&lt;property id=&quot;20300&quot; value=&quot;Slide 59&quot;/&gt;&lt;property id=&quot;20307&quot; value=&quot;711&quot;/&gt;&lt;/object&gt;&lt;object type=&quot;3&quot; unique_id=&quot;18255&quot;&gt;&lt;property id=&quot;20148&quot; value=&quot;5&quot;/&gt;&lt;property id=&quot;20300&quot; value=&quot;Slide 60&quot;/&gt;&lt;property id=&quot;20307&quot; value=&quot;712&quot;/&gt;&lt;/object&gt;&lt;object type=&quot;3&quot; unique_id=&quot;18256&quot;&gt;&lt;property id=&quot;20148&quot; value=&quot;5&quot;/&gt;&lt;property id=&quot;20300&quot; value=&quot;Slide 61&quot;/&gt;&lt;property id=&quot;20307&quot; value=&quot;713&quot;/&gt;&lt;/object&gt;&lt;object type=&quot;3&quot; unique_id=&quot;18257&quot;&gt;&lt;property id=&quot;20148&quot; value=&quot;5&quot;/&gt;&lt;property id=&quot;20300&quot; value=&quot;Slide 62&quot;/&gt;&lt;property id=&quot;20307&quot; value=&quot;714&quot;/&gt;&lt;/object&gt;&lt;object type=&quot;3&quot; unique_id=&quot;18258&quot;&gt;&lt;property id=&quot;20148&quot; value=&quot;5&quot;/&gt;&lt;property id=&quot;20300&quot; value=&quot;Slide 63&quot;/&gt;&lt;property id=&quot;20307&quot; value=&quot;715&quot;/&gt;&lt;/object&gt;&lt;object type=&quot;3&quot; unique_id=&quot;18259&quot;&gt;&lt;property id=&quot;20148&quot; value=&quot;5&quot;/&gt;&lt;property id=&quot;20300&quot; value=&quot;Slide 64&quot;/&gt;&lt;property id=&quot;20307&quot; value=&quot;716&quot;/&gt;&lt;/object&gt;&lt;object type=&quot;3&quot; unique_id=&quot;18260&quot;&gt;&lt;property id=&quot;20148&quot; value=&quot;5&quot;/&gt;&lt;property id=&quot;20300&quot; value=&quot;Slide 65&quot;/&gt;&lt;property id=&quot;20307&quot; value=&quot;717&quot;/&gt;&lt;/object&gt;&lt;object type=&quot;3&quot; unique_id=&quot;18261&quot;&gt;&lt;property id=&quot;20148&quot; value=&quot;5&quot;/&gt;&lt;property id=&quot;20300&quot; value=&quot;Slide 66&quot;/&gt;&lt;property id=&quot;20307&quot; value=&quot;718&quot;/&gt;&lt;/object&gt;&lt;object type=&quot;3&quot; unique_id=&quot;18262&quot;&gt;&lt;property id=&quot;20148&quot; value=&quot;5&quot;/&gt;&lt;property id=&quot;20300&quot; value=&quot;Slide 67&quot;/&gt;&lt;property id=&quot;20307&quot; value=&quot;719&quot;/&gt;&lt;/object&gt;&lt;object type=&quot;3&quot; unique_id=&quot;18263&quot;&gt;&lt;property id=&quot;20148&quot; value=&quot;5&quot;/&gt;&lt;property id=&quot;20300&quot; value=&quot;Slide 68&quot;/&gt;&lt;property id=&quot;20307&quot; value=&quot;720&quot;/&gt;&lt;/object&gt;&lt;object type=&quot;3&quot; unique_id=&quot;18264&quot;&gt;&lt;property id=&quot;20148&quot; value=&quot;5&quot;/&gt;&lt;property id=&quot;20300&quot; value=&quot;Slide 69&quot;/&gt;&lt;property id=&quot;20307&quot; value=&quot;721&quot;/&gt;&lt;/object&gt;&lt;object type=&quot;3&quot; unique_id=&quot;18265&quot;&gt;&lt;property id=&quot;20148&quot; value=&quot;5&quot;/&gt;&lt;property id=&quot;20300&quot; value=&quot;Slide 70&quot;/&gt;&lt;property id=&quot;20307&quot; value=&quot;722&quot;/&gt;&lt;/object&gt;&lt;object type=&quot;3&quot; unique_id=&quot;18266&quot;&gt;&lt;property id=&quot;20148&quot; value=&quot;5&quot;/&gt;&lt;property id=&quot;20300&quot; value=&quot;Slide 71&quot;/&gt;&lt;property id=&quot;20307&quot; value=&quot;723&quot;/&gt;&lt;/object&gt;&lt;object type=&quot;3&quot; unique_id=&quot;18267&quot;&gt;&lt;property id=&quot;20148&quot; value=&quot;5&quot;/&gt;&lt;property id=&quot;20300&quot; value=&quot;Slide 72&quot;/&gt;&lt;property id=&quot;20307&quot; value=&quot;724&quot;/&gt;&lt;/object&gt;&lt;object type=&quot;3&quot; unique_id=&quot;18268&quot;&gt;&lt;property id=&quot;20148&quot; value=&quot;5&quot;/&gt;&lt;property id=&quot;20300&quot; value=&quot;Slide 73&quot;/&gt;&lt;property id=&quot;20307&quot; value=&quot;725&quot;/&gt;&lt;/object&gt;&lt;object type=&quot;3&quot; unique_id=&quot;77501&quot;&gt;&lt;property id=&quot;20148&quot; value=&quot;5&quot;/&gt;&lt;property id=&quot;20300&quot; value=&quot;Slide 74&quot;/&gt;&lt;property id=&quot;20307&quot; value=&quot;730&quot;/&gt;&lt;/object&gt;&lt;object type=&quot;3&quot; unique_id=&quot;77502&quot;&gt;&lt;property id=&quot;20148&quot; value=&quot;5&quot;/&gt;&lt;property id=&quot;20300&quot; value=&quot;Slide 75&quot;/&gt;&lt;property id=&quot;20307&quot; value=&quot;731&quot;/&gt;&lt;/object&gt;&lt;object type=&quot;3&quot; unique_id=&quot;77503&quot;&gt;&lt;property id=&quot;20148&quot; value=&quot;5&quot;/&gt;&lt;property id=&quot;20300&quot; value=&quot;Slide 76&quot;/&gt;&lt;property id=&quot;20307&quot; value=&quot;732&quot;/&gt;&lt;/object&gt;&lt;object type=&quot;3&quot; unique_id=&quot;77504&quot;&gt;&lt;property id=&quot;20148&quot; value=&quot;5&quot;/&gt;&lt;property id=&quot;20300&quot; value=&quot;Slide 77&quot;/&gt;&lt;property id=&quot;20307&quot; value=&quot;733&quot;/&gt;&lt;/object&gt;&lt;object type=&quot;3&quot; unique_id=&quot;144654&quot;&gt;&lt;property id=&quot;20148&quot; value=&quot;5&quot;/&gt;&lt;property id=&quot;20300&quot; value=&quot;Slide 1&quot;/&gt;&lt;property id=&quot;20307&quot; value=&quot;73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\% of that tim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46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W}:=\{\omega\in\Omega\,|\,&#10;{\color{blue}Y}(\omega)=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6880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 $V$ be a PCRV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144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cing ${\cal P}$-measurability is weak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7173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n forcing ${\cal Q}$-measurability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23927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and ${\cal Q}$&#10;be partitions of $[0,1]$ by fUof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4285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,\,\hbox{E}[V|{\cal Q}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584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\quad&#10;$\hbox{E}[\quad&#10;\hbox{E}[V|{\cal P}]\quad&#10;|\quad{\cal Q}\qua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1833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o} doing both is redunda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1857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Tower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167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\color[rgb]{0,.8,0}W}\,&#10;{\color{red}X}\,d\lambd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9149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Tower Law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889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sume}&#10;that ${\cal P}$ is finer than ${\cal Q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3310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P}$ is finer&#10;than ${\cal Q}$ \quad {\color[rgb]{0,.8,0}impl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9420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${\cal Q}$-measurable PCRV is&#10;${\cal P}$-measur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3082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16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&#10;$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6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205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16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205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645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strib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941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are {\color{red}not} equ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77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mega:=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747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748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C_1$} and {\color{red}$C_2$}&#10;are {\color[rgb]{0,.8,0}identically distributed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2"/>
  <p:tag name="PICTUREFILESIZE" val="30718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expectation}} of ${\color{red}X}$&#10;given ${\color[rgb]{0,.8,0}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871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7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7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748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645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strib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941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onditional exp.~of a PCRV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180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C_1$}, {\color{red}$C_2$},&#10;{\color[rgb]{0,.8,0}$C_3$}&#10;are {\color{blue}i.i.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40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&#10;independe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04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iven another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871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identic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939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233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52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233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,C_2,C_3,C_4,C_5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251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tinuing, we can form an i.i.d.~sequ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0721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PCRV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285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C_1$}, {\color{red}$C_2$},&#10;{\color[rgb]{0,.8,0}$C_3$}&#10;are {\color{blue}i.i.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40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&#10;independe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048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identic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939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52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C_1$}, {\color{red}$C_2$},&#10;{\color[rgb]{0,.8,0}$C_3$}&#10;are {\color{blue}i.i.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40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&#10;independe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048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identic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93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0.45+0.05)/(0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361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52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,C_2,C_3,C_4,C_5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2518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tinuing, we can form an i.i.d.~sequ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0721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yche picks $\omega\in\Omega:=[0,1]$&#10;at rando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9"/>
  <p:tag name="PICTUREFILESIZE" val="27957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he reveals $C_1(\omega)$, and invites 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6068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o guess at $C_2(\omeg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178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she reveals that $C_1(\omega)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716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an you make an educated gues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8"/>
  <p:tag name="PICTUREFILESIZE" val="25750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PCRV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28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=-1.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419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about $C_2(\omega)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2318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odeling a sequence of coin-flip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1"/>
  <p:tag name="PICTUREFILESIZE" val="25334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C_1$}, {\color{red}$C_2$},&#10;{\color[rgb]{0,.8,0}$C_3$}&#10;are {\color{blue}i.i.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40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&#10;independe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048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identic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939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52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win 1/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95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645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strib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941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0.25+0.25)/(0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012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7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748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748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Pr}[{\color{red}C_2}=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9268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 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{\color{red}C_2}=-1&#10;|{\color{blue}C_1}=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29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=0.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121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C_1$}, {\color{red}$C_2$},&#10;{\color[rgb]{0,.8,0}$C_3$}&#10;are {\color{blue}i.i.d.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4484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&#10;independen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048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&#10;identically distribut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8184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ut are distinc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318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,C_2,C_3,C_4,C_5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2518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tinuing, we can form an i.i.d.~sequ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0721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PCRVs, modeling a sequence of coin-flip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8"/>
  <p:tag name="PICTUREFILESIZE" val="33400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yche picks $\omega\in\Omega:=[0,1]$&#10;at rando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9"/>
  <p:tag name="PICTUREFILESIZE" val="27957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Knowledge of any finite numb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507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coin fli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580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lls us nothing about any othe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4558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Knowledge of any finite numb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5079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C_1(\omega),C_2(\omega)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4715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lls us nothing about any othe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4558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converg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1171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equence&#10;$\hbox{E}[f(X^{(1)})],\hbox{E}[f(X^{(2)})]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33137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CRV approximation}}&#10;is a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799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=C_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6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2)}=&#10;[C_1+C_2]/\sqrt{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969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3)}=&#10;[C_1+C_2+C_3]/\sqrt{3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20853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est fun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856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184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continuous, bounded&#10;$f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3676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continuous bounded&#10;$f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3278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\infty}^{\infty}[f(x)][e^{-x^2/2}]\,dx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9923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im_{n\to\infty}\hbox{E}[f(X^{(n)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802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,X^{(2)},\ldots$ of PCRVs&#10;{\color[rgb]{0,.8,0}such that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6756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,X^{(2)},X^{(3)},\ldots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3983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 {\bf{\color{blue}random variable}} and&#10;{\bf{\color{blue}expecta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818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hbox{E}[f(Y)].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854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f(X^{(1)})],\hbox{E}[f(X^{(2)})],&#10;\hbox{E}[f(X^{(3)})]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33033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goal of probability theo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703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CRV approximation}}&#10;is a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799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converg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1171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equence&#10;$\hbox{E}[f(X^{(1)})],\hbox{E}[f(X^{(2)})]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3313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continuous, bounded&#10;$f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3676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,X^{(2)},\ldots$ of PCRVs&#10;{\color[rgb]{0,.8,0}such that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6756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PCRV approxima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988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such a way tha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472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a random&#10;variable $Y$&#10;{\color[rgb]{0,.8,0}such tha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22976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continuous, bounded&#10;$f:{\mathbb R}\to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9"/>
  <p:tag name="PICTUREFILESIZE" val="23677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 {\bf{\color{blue}random variable}} and&#10;{\bf{\color{blue}expecta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818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PCRV approxima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988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such a way tha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472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hbox{E}[f(Y)].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85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f(X^{(1)})],\hbox{E}[f(X^{(2)})],&#10;\hbox{E}[f(X^{(3)})]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33033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,X^{(2)},X^{(3)},\ldots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3983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hbox{E}[f(Y)].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854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f(X^{(1)})],\hbox{E}[f(X^{(2)})],&#10;\hbox{E}[f(X^{(3)})]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33033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goal of probability theo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703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a random&#10;variable $Y$&#10;{\color[rgb]{0,.8,0}such tha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22976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continuous, bounded&#10;$f:{\mathbb R}\to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9"/>
  <p:tag name="PICTUREFILESIZE" val="23677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X^{(1)},X^{(2)},\ldots\to Y$&#10;{\bf{\color{blue}in distribu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211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${\color[rgb]{0,.8,0}\forall}$continuous, bounded&#10;$f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4656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 {\bf{\color{blue}random variable}} and&#10;{\bf{\color{blue}expecta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818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PCRV approximat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988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such a way tha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472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X^{(1)},X^{(2)},\ldots\to Y$&#10;{\bf{\color{blue}in distribu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211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${\color[rgb]{0,.8,0}\forall}$continuous, bounded&#10;$f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4656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goal of probability theo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703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,X^{(2)},X^{(3)},\ldots\to Y$ in distribu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28652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hbox{E}[f(Y)].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854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f(X^{(1)})],\hbox{E}[f(X^{(2)})],&#10;\hbox{E}[f(X^{(3)})]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3303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,X^{(2)},X^{(3)},\ldots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3983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a random&#10;variable $Y$&#10;{\color[rgb]{0,.8,0}such tha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22976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[f(Z)]=&#10;\frac{1}{\sqrt{2\pi}}&#10;\int_{-\infty}^{\infty}[f(x)][e^{-x^2/2}]\,dx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0"/>
  <p:tag name="PICTUREFILESIZE" val="37443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Random variables'' and ``expectation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9"/>
  <p:tag name="PICTUREFILESIZE" val="29339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sophisticated def'ns, give rise to a 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1"/>
  <p:tag name="PICTUREFILESIZE" val="33481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=C_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621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2)}=&#10;[C_1+C_2]/\sqrt{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969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3)}=&#10;[C_1+C_2+C_3]/\sqrt{3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20853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win 1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3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est fun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856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184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continuous bounded&#10;$f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3278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\infty}^{\infty}[f(x)][e^{-x^2/2}]\,dx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9923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im_{n\to\infty}\hbox{E}[f(X^{(n)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8023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$ {\color[rgb]{0,.8,0}s.t.},&#10;${\color[rgb]{0,.8,0}\forall}$continuous, exp-bdd&#10;$f:{\mathbb R}\to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26885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random vari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931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tand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8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rmal 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[f(Z)]=&#10;\frac{1}{\sqrt{2\pi}}&#10;\int_{-\infty}^{\infty}[f(x)][e^{-x^2/2}]\,dx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0"/>
  <p:tag name="PICTUREFILESIZE" val="37443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=C_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621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2)}=&#10;[C_1+C_2]/\sqrt{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969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3)}=&#10;[C_1+C_2+C_3]/\sqrt{3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20853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est fun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856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184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continuous bounded&#10;$f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3278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1}{\sqrt{2\pi}}&#10;\int_{-\infty}^{\infty}[f(x)][e^{-x^2/2}]\,dx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299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im_{n\to\infty}\hbox{E}[f(X^{(n)}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8023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{(1)},X^{(2)},X^{(3)}\ldots\to Z$ in distribu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7"/>
  <p:tag name="PICTUREFILESIZE" val="28132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hbox{E}[f(Z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452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f(X^{(1)})],\hbox{E}[f(X^{(2)})],&#10;\hbox{E}[f(X^{(3)})]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33033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arrow}$ is obvi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700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 of ${\color[rgb]{0,.8,0}\Rightarrow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291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5708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wer Tower La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677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\quad=\quad\hbox{E}[\,\,\,\hbox{E}[X|Y]\,\,\,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794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=\hbox{E}[X]$ on ${\color{blue}\Omega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146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Omega_0:=\bigcup_{b\in T}\,Y^{-1}(b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7168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39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.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285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Omega_0:=\bigcup_{b\in T}\,Y^{-1}(b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7168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Omega_0:=\bigcup_{b\in T}\,Y^{-1}(b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7168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=\hbox{E}[X]$ on ${\color{blue}\Omega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146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=\hbox{E}[X]$ on ${\color{blue}\Omega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146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39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Omega_0:=\bigcup_{b\in T}\,Y^{-1}(b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7168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=\hbox{E}[X]$ on ${\color{blue}\Omega_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14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=\hbox{E}[X]$ on ${\color{blue}Y^{-1}(b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976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=\hbox{E}[X]$ on ${\color{blue}Y^{-1}(b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976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39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=\hbox{E}[X]$ on ${\color{blue}Y^{-1}(b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976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39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int_{Y^{-1}(b)}\,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383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or $\hbox{E}[X|Y]$,&#10;avg $X$ o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91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nnull level sets of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1155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make choices on the r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6994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int_{Y^{-1}(b)}\,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383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int_{Y^{-1}(b)}\,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383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25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Y^{-1}(b)=\coprod_{a\in S}&#10;[X^{-1}(a)]\cap[Y^{-1}(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2036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Y^{-1}(b)=\coprod_{a\in S}&#10;[X^{-1}(a)]\cap[Y^{-1}(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2036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=-1.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419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int_{Y^{-1}(b)}\,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383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a$ on $X^{-1}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2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sum_{a\in S}\int_{[X^{-1}(a)]\cap[Y^{-1}(b)]}\,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33790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sum_{a\in S}\int_{[X^{-1}(a)]\cap[Y^{-1}(b)]}\,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4222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sum_{a\in S}\int_{[X^{-1}(a)]\cap[Y^{-1}(b)]}\,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33790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sum_{a\in S}\int_{[X^{-1}(a)]\cap[Y^{-1}(b)]}\,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33790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sum_{a\in S}\int_{[X^{-1}(a)]\cap[Y^{-1}(b)]}\,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33790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sum_{a\in S}\,a\cdot|[X^{-1}(a)]\cap[Y^{-1}(b)]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7860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sum_{a\in S}a\cdot\int_{[X^{-1}(a)]\cap[Y^{-1}(b)]}\,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5247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0\% of that tim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48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=-1.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419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sum_{a\in S}\,a\cdot|[X^{-1}(a)]\cap[Y^{-1}(b)]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7860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sum_{a\in S}\,a\cdot|[X^{-1}(a)]\cap[Y^{-1}(b)]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7860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\hbox{Pr}[Y=b]}\sum_{a\in S}\,a\cdot\hbox{Pr}[(X=a)\&amp;(Y=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36561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Y^{-1}(b)|}\sum_{a\in S}\,a\cdot|[X^{-1}(a)]\cap[Y^{-1}(b)]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7860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a\in S}\,a\cdot\hbox{Pr}[(X=a)|(Y=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483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\hbox{Pr}[Y=b]}\sum_{a\in S}\,a\cdot\hbox{Pr}[(X=a)\&amp;(Y=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36561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a\in S}\,a\cdot\hbox{Pr}[(X=a)|(Y=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483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a\in S}\,a\cdot\hbox{Pr}[(X=a)|(Y=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483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250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=0.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121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a\in S}\,a\cdot\hbox{Pr}[(X=a)|(Y=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483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250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\Omega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735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Omega=\coprod_{a\in S}X^{-1}(a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16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8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a\in S}\int_{X^{-1}(a)}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7047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a$ on $X^{-1}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22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a\in S}\int_{X^{-1}(a)}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485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a\in S}a\cdot\int_{X^{-1}(a)}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7980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a\in S}a\cdot|X^{-1}(a)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7333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=0.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121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a\in S}\,a\cdot\hbox{Pr}[(X=a)|(Y=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483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250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a\in S}a\cdot|X^{-1}(a)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7333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250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a\in S}a\cdot|X^{-1}(a)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7333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a\in S}a\cdot\hbox{Pr}[X=a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774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.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285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a\in S}\,a\cdot\hbox{Pr}[(X=a)|(Y=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483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a\in S}a\cdot\hbox{Pr}[X=a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198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a\in S}a\cdot\hbox{Pr}[X=a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198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250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62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39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b\in{\color{red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96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T:=\{b\in{\mathbb R}\,|\,\hbox{Pr}[Y=b]&gt;0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57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a\in S}\,a\cdot\hbox{Pr}[(X=a)|(Y=b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483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(\Omeg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04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X$ is independent 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51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a\in S}a\cdot\hbox{Pr}[X=a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198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628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32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75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X,Y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1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922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and $Y$ are uncorrel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8977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terministic conditional expectatio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917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gically ``betwee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584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pendent and uncorrelat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2752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Cov}[X,Y]=&#10;(\hbox{E}[XY])-&#10;(\hbox{E}[X])&#10;(\hbox{E}[Y])&#10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9336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Y]=&#10;(\hbox{E}[X])(\hbox{E}[Y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895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|Y]$ 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603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N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892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N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892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04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Does}&#10;$\hbox{E}[XY]=&#10;(\hbox{E}[X])(\hbox{E}[Y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6"/>
  <p:tag name="PICTUREFILESIZE" val="23315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{\color{red}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3124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041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s independent of $Y${\color{red}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8074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Does} $\hbox{E}[X|Y]$ consta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9422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Y]=&#10;(\hbox{E}[X])(\hbox{E}[Y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8950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875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quad\hbox{E}[\quad\hbox{E}[(XY)|Y]\qua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5076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terministic conditional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826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Y]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783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f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536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30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Fac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882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$A$ is measurable&#10;w.r.t.~the partition of $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7"/>
  <p:tag name="PICTUREFILESIZE" val="31217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quad\hbox{E}[\quad&#10;Y\cdot\hbox{E}[X|Y]\qua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3404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hbox{E}[(AB)|C]=A\cdot\hbox{E}[B|C]$ 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19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quad\hbox{E}[\quad&#10;Y\cdot\hbox{E}[X]\quad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0803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quad\hbox{E}[X]\cdot&#10;\hbox{E}[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075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Y]=&#10;(\hbox{E}[X])(\hbox{E}[Y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8950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hbox{E}[(AB)|C]=A\cdot\hbox{E}[B|C]$ 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19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Fac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882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$A$ is measurable&#10;w.r.t.~the partition of $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7"/>
  <p:tag name="PICTUREFILESIZE" val="31217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\bullet]$ is ${\mathbb R}$-linea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3165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\bullet|{\cal P}]$ is ${\cal F}$-linea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49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=-1.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419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s,t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707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$\hbox{E}[sX+tY]=&#10;s(\hbox{E}[X])+t(\hbox{E}[Y]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7614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\{\Omega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601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al F}:=\{{\cal P}\hbox{-measurable PCRVs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462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aking out what you kn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1224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F,G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982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hbox{E}[X|{\cal P}])(\omega)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7823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=&#10;\{\hbox{constant functions on }\Omega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264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=0.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121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omega\in\Omeg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221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RV $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813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=Y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6133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$\hbox{E}[(FX+GY)|{\cal P}]=&#10;F(\hbox{E}[X|{\cal P}])+G(\hbox{E}[Y|{\cal P}]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8813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CRVs $X,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448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CRVs $X,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448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be a finite part'n of $\Omega$ by&#10;pos msr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2509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{\it e.g.}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12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al F}:=\{{\cal P}\hbox{-measurable PCRVs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46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hbox{E}[(AB)|C]=A\cdot\hbox{E}[B|C]$ 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19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Fac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882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$A$ is measurable&#10;w.r.t.~the partition of $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7"/>
  <p:tag name="PICTUREFILESIZE" val="31217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P}=\{\Omega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601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hbox{E}[X|{\cal P}])(\omega)=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7823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=&#10;\{\hbox{constant functions on }\Omega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2649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omega\in\Omeg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2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RV $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813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G=Y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6133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{\it e.g.}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12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CRVs $X,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448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be a finite part'n of $\Omega$ by&#10;pos msr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2509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F,G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982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$\hbox{E}[(FX+GY)|{\cal P}]=&#10;F(\hbox{E}[X|{\cal P}])+G(\hbox{E}[Y|{\cal P}]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8813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\bullet|{\cal P}]$ is ${\cal F}$-linea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4993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you know ${\cal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193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you can&#10;{\color{blue}``take out what you know''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7"/>
  <p:tag name="PICTUREFILESIZE" val="30240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you know $F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13859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(FX)|{\cal P}]=&#10;F(\hbox{E}[X|{\cal P}]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2000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aking out what you kn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1224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F$ is ${\cal P}$-measur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5965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:\to A$, $X:\to B$, ${\cal P}:\to{\cal P}_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3355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al F}:=\{{\cal P}\hbox{-measurable PCRVs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462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CRVs $X,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448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be a finite part'n of $\Omega$ by&#10;pos msr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250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F,G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982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$\hbox{E}[(FX+GY)|{\cal P}]=&#10;F(\hbox{E}[X|{\cal P}])+G(\hbox{E}[Y|{\cal P}]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8813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\bullet|{\cal P}]$ is ${\cal F}$-linea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4993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(FX)|{\cal P}]=&#10;F(\hbox{E}[X|{\cal P}]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2000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you know ${\cal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1934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you can&#10;{\color{blue}``take out what you know''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7"/>
  <p:tag name="PICTUREFILESIZE" val="30240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F$ is ${\cal P}$-measur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5965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you know $F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13859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aking out what you kn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122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'll do th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02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You do th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519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6620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\omega_0\in P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297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P_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98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(FX)|P_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1343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hbox{E}[(FX)|{\cal P}])(\omega_0)=&#10;[F(\omega_0)]&#10;[(\hbox{E}[X|{\cal P}])(\omega_0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38328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\omega_0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355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\omega_0\in\Omeg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040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P_0\in{\cal 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54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F$ is const on sets in ${\cal P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682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F(\hbox{E}[X|{\cal P}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236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(FX)|{\cal P}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668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ant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266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a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523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044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hbox{E}[FX|{\cal P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8339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hbox{E}[GY|{\cal P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394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CRVs $X,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44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F$ is const on sets in ${\cal P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682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F,G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982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$\hbox{E}[(FX+GY)|{\cal P}]=&#10;F(\hbox{E}[X|{\cal P}])+G(\hbox{E}[Y|{\cal P}]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8813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\bullet|{\cal P}]$ is ${\cal F}$-linea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4993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\omega_0\in P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297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|P_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9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(FX)|P_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1343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hbox{E}[(FX)|{\cal P}])(\omega_0)=&#10;[F(\omega_0)]&#10;[(\hbox{E}[X|{\cal P}])(\omega_0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38328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\omega_0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355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6620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\omega_0\in\Omeg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040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P_0\in{\cal 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54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F(\hbox{E}[X|{\cal P}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2364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(FX)|{\cal P}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668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s_0[\hbox{E}[X|P_0]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2345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(FX)|P_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1343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E}[(s_0X)|P_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621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aking out what you kn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1224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_0:=F(\omega_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109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F(\omega_0)][\hbox{E}[X|P_0]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8005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\omega\in P_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88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8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\omega)=s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860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 this,&#10;$F$ is con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7134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al F}:=\{\hbox{RVs constant on sets in }{\cal P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7237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be a finite part'n of $\Omega$ by&#10;pos msr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250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mega\mapsto\hbox{E}[&#10;{\color{red}Y}|{\color{blue}X}=&#10;{\color{blue}X(\omega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56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.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28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3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5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=-1.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41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=0.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12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52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${\color{red}Y}$ o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14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evel sets of ${\color{blue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98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t's start with an examp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9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0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.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28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3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0.45+0.05)/(0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36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=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872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'}=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19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0.25+0.25)/(0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01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7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=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872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Y}|{\color{blue}X'}=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19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63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=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872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=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1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ditional exp.~of a PCRV,&#10;given an ev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42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63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mega\mapsto\hbox{E}[&#10;{\color{red}Y}|{\color{blue}X'}=&#10;{\color{blue}X(\omega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15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=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872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=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19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7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7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7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=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872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=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19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X'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63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${\color{red}Y}$ o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14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evel sets of ${\color{blue}X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84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onditional exp.~of a PCRV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3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3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iven a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29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The {\bf{\color{blue}partition} of $V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89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^{-1}(-1.2)=[0,0.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526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^{-1}(0.4)=[0.5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499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partition of&#10;{\color{blue}$X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29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X}(\Omega)=\{-1.2,0.4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427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V^{-1}(y)\,|\,y\in V(\Omega)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735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P}_{{\color{blue}X}}=&#10;\{\quad[0,0.5)\quad,\quad[0.5,1]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006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{\color{red}win} {\color[rgb]{0,.8,0}if}&#10;${\color{blue}Y}(\omega)$&#10;turns out to be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597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{\cal P}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13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P}_V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8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.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28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3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P}_{{\color{blue}X}}=&#10;\{\quad[0,0.5)\quad,\quad[0.5,1]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006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partition of&#10;{\color{blue}$X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29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{\cal P}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13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V^{-1}(y)\,|\,y\in V(\Omega)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735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The {\bf{\color{blue}partition} of $V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89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77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'}(\Omega)=\{-1,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8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(X')}^{-1}(-1)=[0,0.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49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(X')}^{-1}(1)=[0.5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587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&#10;{\color{blue}$X'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34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[0,0.5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89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0.5,1]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2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art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42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{\color{blue}$X$} \quad 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592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{\color{blue}$X'$} \quad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632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P}_V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8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P}_{{\color{blue}X}}=&#10;\{\quad[0,0.5)\quad,\quad[0.5,1]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00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partition of&#10;{\color{blue}$X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29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{\cal P}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13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V^{-1}(y)\,|\,y\in V(\Omega)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735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The {\bf{\color{blue}partition} of $V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89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'}(\Omega)=\{-1,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87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(X')}^{-1}(-1)=[0,0.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49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(X')}^{-1}(1)=[0.5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587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&#10;{\color{blue}$X'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3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{\cal P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31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[0,0.5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89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0.5,1]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2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[0,0.5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8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0.5,1]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2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art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42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{\color{blue}$X$} \quad 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592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{\color{blue}$X'$} \quad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632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P}_V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8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5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[0,0.5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89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0.5,1]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52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[0,0.5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1074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[0.5,1]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1023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{\cal P}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4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art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042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{\color{blue}$X$} \quad 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592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{\color{blue}$X'$} \quad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632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{\cal P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31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{[0,0.5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89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0.5,1]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0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7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Y}|{\color{blue}{\cal P}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28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{\cal P}}:=&#10;\{\quad[0,0.5)\quad,\quad[0.5,1]\quad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1913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[V|I]:=&#10;\frac{1}{|I|}\int_IV(\omega)\,d\omega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2424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ubinterval $I$ of $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66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\omega\in Q_\omeg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4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omega\in\Omega$,&#10;{\color[rgb]{1,0,1}let} $Q_\omega$ be the&#10;unique set in ${\cal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3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Q}$ be a partition of&#10;$\Omega:=[0,1]$ by&#10;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15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E}[V|{\cal Q}]$ is the fn&#10;$\omega\mapsto\hbox{E}[V|Q_\omega]:&#10;\Omega\to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357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\%)(1/2)+(80\%)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244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I|{\color{red}\ne}0\,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18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[V|I]:=&#10;\frac{1}{|I|}\int_IV(\omega)\,d\omega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2424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I|{\color{red}\ne}0\,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18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E}[V|{\cal Q}]$ is the fn&#10;$\omega\mapsto\hbox{E}[V|Q_\omega]:&#10;\Omega\to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357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V|{\cal Q}]$ is a PCRV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647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Q}$ be a partition of&#10;$\Omega:=[0,1]$ by&#10;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15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\omega\in Q_\omeg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4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ubinterval $I$ of $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66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omega\in\Omega$,&#10;{\color[rgb]{1,0,1}let} $Q_\omega$ be the&#10;unique set in ${\cal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3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mega:=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74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,W$ be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3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be the partition of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2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E}[V|W]:=\hbox{E}[V|{\cal P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014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ifficul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43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ts in ${\cal P}$ might {\color{red}not} be 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564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y might be {\color{blue}fUofI}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77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\% of that tim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46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finite union{\color{black}s} of intervals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2067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[V|I]:=&#10;\frac{1}{|I|}\int_IV(\omega)\,d\omega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2424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I|{\color{red}\ne}0\,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18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ifficul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43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ts in ${\cal P}$ might {\color{red}not} be 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564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y might be {\color{blue}fUofI}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775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finite union{\color{black}s} of intervals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2067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we win,&#10;{\color[rgb]{0,.8,0}then}&#10;the amount we win is&#10;${\color{red}X}(\omeg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228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,W$ be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3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ch that $\omega\in Q_\omega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349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omega\in\Omega$,&#10;{\color[rgb]{1,0,1}let} $Q_\omega$ be the&#10;unique set in ${\cal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3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E}[V|{\cal Q}]$ is the fn&#10;$\omega\mapsto\hbox{E}[V|Q_\omega]:&#10;\Omega\to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357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V|{\cal Q}]$ is a PCRV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647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be the partition of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2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E}[V|W]:=\hbox{E}[V|{\cal P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014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ofl $I\subseteq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6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uring the 10\% of the time that we wi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3176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Q}$ be a partition of&#10;$\Omega:=[0,1]$ by&#10;fUof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32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[V|I]:=&#10;\frac{1}{|I|}\int_IV(\omega)\,d\omega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2424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I|{\color{red}\ne}0\,\,\,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18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,W$ be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31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ch that $\omega\in Q_\omega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349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win 1/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95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omega\in\Omega$,&#10;{\color[rgb]{1,0,1}let} $Q_\omega$ be the&#10;unique set in ${\cal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3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E}[V|{\cal Q}]$ is the fn&#10;$\omega\mapsto\hbox{E}[V|Q_\omega]:&#10;\Omega\to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357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V|{\cal Q}]$ is a PCRV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647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be the partition of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32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E}[V|W]:=\hbox{E}[V|{\cal P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014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fUofl $I\subseteq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68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w difficul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59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me sets in ${\cal P}$ might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81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Q}$ be a partition of&#10;$\Omega:=[0,1]$ by&#10;fUof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32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 on this lat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8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win 1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3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ze $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17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Assume} all sets in ${\cal 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76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ve size $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75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size 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09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Q}$ be a partition of $[0,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24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V$ is&#10;{\bf${\cal Q}$-{\color{blue}measurabl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635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V$ is a.e.~constant on each set in ${\cal Q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594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tells me which set in ${\cal Q}$ contains&#10;$\omeg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29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ink of a partition as being lik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513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question we might pose to Tych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4"/>
  <p:tag name="PICTUREFILESIZE" val="2750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s answer reveals information about $\omeg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2876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yche picks $\omega\in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54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typically doesn't tell us $\omega$ exact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44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that determine $V(\omega)$ a.s.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35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a.e.~constant}} :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156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ny p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96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st.~except at finite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822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0\% of that tim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48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.s.~gives enough info to answer&#10;{\color{red}&#10;``What is $V(\omega)$?''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1"/>
  <p:tag name="PICTUREFILESIZE" val="3759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he answer to&#10;{\color{red}``Which set in ${\cal Q}$ contains&#10;$\omega$?''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336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we say that $V$ is ${\cal Q}$-measur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848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.s.~gives enough info to answer&#10;{\color{red}&#10;``What is $V(\omega)$?''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1"/>
  <p:tag name="PICTUREFILESIZE" val="3759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he answer to&#10;{\color{red}``Which set in ${\cal Q}$ contains&#10;$\omega$?''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336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we say that $V$ is ${\cal Q}$-measur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848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{\color{red}not},&#10;we can try to find the ``closest''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7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$V$ that {\color{red}{\it is}}&#10;${\cal Q}$-measur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99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pected winning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24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ditional exp.~of a PCRV,&#10;given an ev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4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{\it given}} that we wi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567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\%)(1/2)+(80\%)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244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{\cal P}}:={\cal P}_{{\color{blue}X}}=&#10;\{\quad[0,0.5)\quad,\quad[0.5,1]\quad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248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we try to make {\color{red}$Y$} into a&#10;{\color{blue}${\cal P}$}-measur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046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ut {\color{red}$Y$} is no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23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{\color{blue}$X$} is&#10;{\color{blue}${\cal P}$}-measur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05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get&#10;$\hbox{E}[{\color{red}Y}|{\color{blue}{\cal P}}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383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out changing its 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605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RV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06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any set in {\color{blue}${\cal P}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6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pected winning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24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24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pret $\hbox{E}[V|W]$ as a minimiz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41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1,2)},{\color{red}(6,5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565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1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6}-{\color{blue}1})^2+({\color{red}5}-{\color{blue}2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3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6}-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296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5}-{\color{blue}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17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{\it given}} that we wi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567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28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24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pret $\hbox{E}[V|W]$ as a minimiz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41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(1,2)},{\color{red}(6,5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565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e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1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{\color{red}6}-{\color{blue}1})^2+({\color{red}5}-{\color{blue}2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3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two PCRVs, ${\color{blue}A}$ and ${\color{red}B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90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{\color{blue}A},{\color{red}B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937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W}:=\{\omega\in\Omega\,|\,&#10;{\color{blue}Y}(\omega)=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688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:=\sqrt{\int_0^1\quad&#10;([{\color{blue}A}(\omega)]-[{\color{red}B}(\omega)])^2\quad d\omeg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3263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\hbox{E}&#10;[\quad({\color{blue}A}-{\color{red}B})^2\quad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47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{\color[rgb]{1,0,1}X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19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|{\color[rgb]{1,0,1}X}\|_{L^2}:=\sqrt{\hbox{E}[\quad{\color[rgb]{1,0,1}X}^2\quad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64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|{\color{blue}A}-{\color{red}B}\|_{L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18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t's 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75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amp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85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{\color[rgb]{.6,.2,.4}U}-&#10;{\color{red}V}\|_{L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3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ditional exp.~of a PCRV,&#10;given an ev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42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g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4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76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4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6,.2,.4}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7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24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pret $\hbox{E}[V|W]$ as a minimiz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41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al P}_{\color{blue}W}$-msb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3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verage} ${\color{red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65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ver each of the level sets of ${\color{blue}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267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t's 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75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amp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85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{\color[rgb]{.6,.2,.4}U}-&#10;{\color{red}V}\|_{L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3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g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4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76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mega:=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74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7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6,.2,.4}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7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V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89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on $[0,0.4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16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01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, on $[0.5,0.7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319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, on $[0.75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557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on $[0,0.4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87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, on $[0.45,0.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318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, on $[0.45,0.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308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, on $[0.5,0.7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36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on $[0.75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31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al P}_{\color{blue}W}$-msb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3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54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6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{\color[rgb]{.6,.2,.4}U}-&#10;{\color{red}V}\|_{L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3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g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4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762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on $[0,0.4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16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524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6,.2,.4}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7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V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89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3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E}[(X-{\color{red}V})^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114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01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68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-{\color{red}V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473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-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41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[0,0.4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19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-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64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-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53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-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89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$[0.45,0.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5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$[0.5,0.7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42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[0.75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66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, on $[0.5,0.7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319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, on $[0.75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557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on $[0,0.4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878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, on $[0.45,0.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318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, on $[0.45,0.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308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, on $[0.5,0.7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36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on $[0.75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31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al P}_{\color{blue}W}$-msb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0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{\color[rgb]{.6,.2,.4}U}-&#10;{\color{red}V}\|_{L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3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g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4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76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28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7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6,.2,.4}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7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6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-2)^2$, on $[0.45,0.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785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.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44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y-1)^2$, on $[0.5,0.7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783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-{\color{red}V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473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3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0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04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3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-1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30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0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042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-2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6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y-1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48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y-2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78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-1)^2$, on $[0,0.4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422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y-2)^2$, on $[0.75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368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E}[(X-{\color{red}V})^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114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-{\color{red}V})^2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80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{\color{red}win} {\color[rgb]{0,.8,0}if}&#10;${\color{blue}Y}(\omega)$&#10;turns out to be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597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-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41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[0,0.4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19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-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64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-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536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-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89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$[0.45,0.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58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$[0.5,0.7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142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[0.75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6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al P}_{\color{blue}W}$-msb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3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{\color[rgb]{.6,.2,.4}U}-&#10;{\color{red}V}\|_{L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3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g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4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762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68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-1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30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0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0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\color[rgb]{0,.8,0}W}\,&#10;{\color{red}X}\,d\lambd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914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-2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6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y-1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48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y-2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78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E}[(X-{\color{red}V})^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3"/>
  <p:tag name="PICTUREFILESIZE" val="11140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\color[rgb]{0,.8,0}W}\,&#10;{\color{red}X}\,d\lambd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914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{\color[rgb]{0,.8,0}W}|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458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6,.2,.4}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70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(0.08)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854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&#10;$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24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.02)(1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082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246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X}|{\color[rgb]{0,.8,0}W}]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472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-1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300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0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042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-2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67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y-1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488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y-2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7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mega:=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747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y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216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we win,&#10;{\color[rgb]{0,.8,0}then}&#10;the amount we win is&#10;${\color{red}X}(\omeg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4"/>
  <p:tag name="PICTUREFILESIZE" val="3228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|{\color[rgb]{0,.8,0}W}|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458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y-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47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17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-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2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246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al P}_{\color{blue}W}$-msb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3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{\color[rgb]{.6,.2,.4}U}-&#10;{\color{red}V}\|_{L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3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red}X}|{\color[rgb]{0,.8,0}W}]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47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g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4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76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ditional exp.~of a PCRV,&#10;given an ev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42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47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7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6,.2,.4}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70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248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\%)(1/2)+(80\%)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2447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pret $\hbox{E}[V|W]$ as a minimiz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415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om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06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358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have length $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045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level sets ma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3335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verage} ${\color{red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659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ver each of the level sets of ${\color{blue}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2675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al P}_{\color{blue}W}$-msb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30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pected winning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24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{\color[rgb]{.6,.2,.4}U}-&#10;{\color{red}V}\|_{L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36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g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41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762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248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pret $\hbox{E}[V|W]$ as a minimiz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415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{\it given}} that we wi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567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47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288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6,.2,.4}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70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verage} ${\color{red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659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ver each of the level sets of ${\color{blue}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2675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it&#10;that have positive lengt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522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Som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063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358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have length $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0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level sets ma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3335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al P}_{\color{blue}W}$-msb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30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{\color[rgb]{.6,.2,.4}U}-&#10;{\color{red}V}\|_{L^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3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g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4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|X-{\color{red}V}\|_{L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762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verage} ${\color{red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659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248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pret $\hbox{E}[V|W]$ as a minimiz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415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47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7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6,.2,.4}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70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ver each of the level sets of ${\color{blue}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2675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it&#10;that have positive lengt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522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 any choice you want on the re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7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uring the 10\% of the time that we wi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317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al P}_{\color{blue}W}$-msb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30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6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verage} ${\color{red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659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ver each of the level sets of ${\color{blue}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2675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it&#10;that have positive lengt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522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 any choice you want on the re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778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248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pret $\hbox{E}[V|W]$ as a minimiz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415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54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47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7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6,.2,.4}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70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Warning: In th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3730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ituation, there'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3469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 specific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119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 choice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30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524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hbox{E}[V|W]$; we ha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5426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.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843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V}|{\color{blue}W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689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verage} ${\color{red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659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ver each of the level sets of ${\color{blue}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2675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it&#10;that have positive lengt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522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 any choice you want on the re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778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248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39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pret $\hbox{E}[V|W]$ as a minimiz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415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7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62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7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885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6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077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47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7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.6,.2,.4}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70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.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843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{\color{red}V}|{\color{blue}W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689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03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Warning: In th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3730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situation, there'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3469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 specific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119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 choice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308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hbox{E}[V|W]$; we ha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5426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Tower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1674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and ${\cal Q}$ be partitions of&#10;$[0,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75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fo to answer&#10;{\color{red}``Which set in ${\cal Q}$ contains&#10;$\omega$?''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0"/>
  <p:tag name="PICTUREFILESIZE" val="3258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288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{\color{red}``Which set in ${\cal P}$&#10;contains $\omega$?''} gives enoug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3069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{\cal P}$ is {\bf{\color{blue}finer} than ${\cal Q}$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528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say that&#10;${\cal P}$ is finer that ${\cal Q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2"/>
  <p:tag name="PICTUREFILESIZE" val="26159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P}$ is finer&#10;than ${\cal Q}$ \quad {\color[rgb]{0,.8,0}impl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9420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knowing ${\cal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222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lls us ${\cal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7944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 if} knowing ${\cal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552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lls us the PCRV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4739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knowing ${\cal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334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P\in{\cal P}$,&#10;${\color[rgb]{0,.8,0}\exists}Q\in{\cal Q}$&#10;{\color[rgb]{0,.8,0}s.t.}~$P\subseteq Q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183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ells us the PCRV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4317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y}&#10;${\cal Q}$-measurable PCRV is&#10;${\cal P}$-measur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7"/>
  <p:tag name="PICTUREFILESIZE" val="33083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{\cal P}$ is {\bf{\color{blue}finer} than ${\cal Q}$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528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Tower La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1674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and ${\cal Q}$ be partitions of&#10;$[0,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751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\in{\cal P}$, ${\color[rgb]{0,.8,0}\exists}Q\in{\cal Q}$&#10;{\color[rgb]{0,.8,0}s.t.}~$P\subseteq 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8368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Tower Law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889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 $V$ be a PCRV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144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and ${\cal Q}$&#10;be partitions of $[0,1]$ by fUof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428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sume}&#10;that ${\cal P}$ is finer than ${\cal Q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3310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P}$ is finer&#10;than ${\cal Q}$ \quad {\color[rgb]{0,.8,0}impl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9420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${\cal Q}$-measurable PCRV is&#10;${\cal P}$-measur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3082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P}$ is finer&#10;than ${\cal Q}$ \quad {\color[rgb]{0,.8,0}impl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9420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${\cal Q}$-measurable PCRV is&#10;${\cal P}$-measur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3082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{\cal P}$ is {\bf{\color{blue}finer} than ${\cal Q}$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528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P}$ and ${\cal Q}$ be partitions of&#10;$[0,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75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\in{\cal P}$, ${\color[rgb]{0,.8,0}\exists}Q\in{\cal Q}$&#10;{\color[rgb]{0,.8,0}s.t.}~$P\subseteq 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836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82</Words>
  <Application>Microsoft Office PowerPoint</Application>
  <PresentationFormat>On-screen Show (4:3)</PresentationFormat>
  <Paragraphs>80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236</cp:revision>
  <dcterms:created xsi:type="dcterms:W3CDTF">2008-09-20T13:53:10Z</dcterms:created>
  <dcterms:modified xsi:type="dcterms:W3CDTF">2012-03-28T18:25:51Z</dcterms:modified>
</cp:coreProperties>
</file>