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571" r:id="rId3"/>
    <p:sldId id="312" r:id="rId4"/>
    <p:sldId id="584" r:id="rId5"/>
    <p:sldId id="313" r:id="rId6"/>
    <p:sldId id="583" r:id="rId7"/>
    <p:sldId id="585" r:id="rId8"/>
    <p:sldId id="557" r:id="rId9"/>
    <p:sldId id="314" r:id="rId10"/>
    <p:sldId id="558" r:id="rId11"/>
    <p:sldId id="315" r:id="rId12"/>
    <p:sldId id="316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90" r:id="rId21"/>
    <p:sldId id="391" r:id="rId22"/>
    <p:sldId id="392" r:id="rId23"/>
    <p:sldId id="393" r:id="rId24"/>
    <p:sldId id="55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 autoAdjust="0"/>
    <p:restoredTop sz="91532" autoAdjust="0"/>
  </p:normalViewPr>
  <p:slideViewPr>
    <p:cSldViewPr>
      <p:cViewPr varScale="1">
        <p:scale>
          <a:sx n="76" d="100"/>
          <a:sy n="76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B34E05-9045-4A52-8FE0-4F94BACDF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A2A3-A673-4080-ADE9-574D98FD37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6215-23C2-4904-838A-84AF552EB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B4EE2-FD7C-44B2-82CE-E87F2EBB5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F6FF7-1E76-4AA0-A677-F1AD4324CB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35B1A-9E6B-46D4-A26E-E684732830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4F30F-5DCA-4105-B4FB-BA53D426C6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FDA32-A1BE-426E-A8FF-52A9ED6241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2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3E13-7350-4230-B31D-EB83187E09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5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5C335-2408-4D39-8AFA-E41756C69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5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193C-FFD9-4EC3-9B0A-ED154BDB9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5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88E33-E196-4221-A212-C38D85C63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7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47647A-8FF7-4AEC-829A-5EE4DE1E7E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image" Target="../media/image67.png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34" Type="http://schemas.openxmlformats.org/officeDocument/2006/relationships/image" Target="../media/image75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image" Target="../media/image70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image" Target="../media/image72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image" Target="../media/image70.png"/><Relationship Id="rId21" Type="http://schemas.openxmlformats.org/officeDocument/2006/relationships/tags" Target="../tags/tag157.xml"/><Relationship Id="rId34" Type="http://schemas.openxmlformats.org/officeDocument/2006/relationships/image" Target="../media/image65.png"/><Relationship Id="rId42" Type="http://schemas.openxmlformats.org/officeDocument/2006/relationships/image" Target="../media/image81.png"/><Relationship Id="rId47" Type="http://schemas.openxmlformats.org/officeDocument/2006/relationships/image" Target="../media/image85.png"/><Relationship Id="rId50" Type="http://schemas.openxmlformats.org/officeDocument/2006/relationships/image" Target="../media/image87.png"/><Relationship Id="rId55" Type="http://schemas.openxmlformats.org/officeDocument/2006/relationships/image" Target="../media/image91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84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tags" Target="../tags/tag165.xml"/><Relationship Id="rId41" Type="http://schemas.openxmlformats.org/officeDocument/2006/relationships/image" Target="../media/image72.png"/><Relationship Id="rId54" Type="http://schemas.openxmlformats.org/officeDocument/2006/relationships/image" Target="../media/image90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image" Target="../media/image80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83.png"/><Relationship Id="rId53" Type="http://schemas.openxmlformats.org/officeDocument/2006/relationships/image" Target="../media/image41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image" Target="../media/image67.png"/><Relationship Id="rId49" Type="http://schemas.openxmlformats.org/officeDocument/2006/relationships/image" Target="../media/image42.png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slideLayout" Target="../slideLayouts/slideLayout7.xml"/><Relationship Id="rId44" Type="http://schemas.openxmlformats.org/officeDocument/2006/relationships/image" Target="../media/image82.png"/><Relationship Id="rId52" Type="http://schemas.openxmlformats.org/officeDocument/2006/relationships/image" Target="../media/image89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image" Target="../media/image66.png"/><Relationship Id="rId43" Type="http://schemas.openxmlformats.org/officeDocument/2006/relationships/image" Target="../media/image73.png"/><Relationship Id="rId48" Type="http://schemas.openxmlformats.org/officeDocument/2006/relationships/image" Target="../media/image86.png"/><Relationship Id="rId56" Type="http://schemas.openxmlformats.org/officeDocument/2006/relationships/image" Target="../media/image92.png"/><Relationship Id="rId8" Type="http://schemas.openxmlformats.org/officeDocument/2006/relationships/tags" Target="../tags/tag144.xml"/><Relationship Id="rId51" Type="http://schemas.openxmlformats.org/officeDocument/2006/relationships/image" Target="../media/image88.png"/><Relationship Id="rId3" Type="http://schemas.openxmlformats.org/officeDocument/2006/relationships/tags" Target="../tags/tag139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39" Type="http://schemas.openxmlformats.org/officeDocument/2006/relationships/image" Target="../media/image72.png"/><Relationship Id="rId3" Type="http://schemas.openxmlformats.org/officeDocument/2006/relationships/tags" Target="../tags/tag169.xml"/><Relationship Id="rId21" Type="http://schemas.openxmlformats.org/officeDocument/2006/relationships/tags" Target="../tags/tag187.xml"/><Relationship Id="rId34" Type="http://schemas.openxmlformats.org/officeDocument/2006/relationships/image" Target="../media/image66.png"/><Relationship Id="rId42" Type="http://schemas.openxmlformats.org/officeDocument/2006/relationships/image" Target="../media/image73.png"/><Relationship Id="rId47" Type="http://schemas.openxmlformats.org/officeDocument/2006/relationships/image" Target="../media/image28.png"/><Relationship Id="rId50" Type="http://schemas.openxmlformats.org/officeDocument/2006/relationships/image" Target="../media/image95.png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33" Type="http://schemas.openxmlformats.org/officeDocument/2006/relationships/image" Target="../media/image65.png"/><Relationship Id="rId38" Type="http://schemas.openxmlformats.org/officeDocument/2006/relationships/image" Target="../media/image71.png"/><Relationship Id="rId46" Type="http://schemas.openxmlformats.org/officeDocument/2006/relationships/image" Target="../media/image92.png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29" Type="http://schemas.openxmlformats.org/officeDocument/2006/relationships/tags" Target="../tags/tag195.xml"/><Relationship Id="rId41" Type="http://schemas.openxmlformats.org/officeDocument/2006/relationships/image" Target="../media/image80.png"/><Relationship Id="rId54" Type="http://schemas.openxmlformats.org/officeDocument/2006/relationships/image" Target="../media/image90.pn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image" Target="../media/image64.png"/><Relationship Id="rId37" Type="http://schemas.openxmlformats.org/officeDocument/2006/relationships/image" Target="../media/image70.png"/><Relationship Id="rId40" Type="http://schemas.openxmlformats.org/officeDocument/2006/relationships/image" Target="../media/image81.png"/><Relationship Id="rId45" Type="http://schemas.openxmlformats.org/officeDocument/2006/relationships/image" Target="../media/image91.png"/><Relationship Id="rId53" Type="http://schemas.openxmlformats.org/officeDocument/2006/relationships/image" Target="../media/image82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tags" Target="../tags/tag194.xml"/><Relationship Id="rId36" Type="http://schemas.openxmlformats.org/officeDocument/2006/relationships/image" Target="../media/image69.png"/><Relationship Id="rId49" Type="http://schemas.openxmlformats.org/officeDocument/2006/relationships/image" Target="../media/image40.png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31" Type="http://schemas.openxmlformats.org/officeDocument/2006/relationships/image" Target="../media/image67.png"/><Relationship Id="rId44" Type="http://schemas.openxmlformats.org/officeDocument/2006/relationships/image" Target="../media/image94.png"/><Relationship Id="rId52" Type="http://schemas.openxmlformats.org/officeDocument/2006/relationships/image" Target="../media/image42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tags" Target="../tags/tag193.xml"/><Relationship Id="rId30" Type="http://schemas.openxmlformats.org/officeDocument/2006/relationships/slideLayout" Target="../slideLayouts/slideLayout7.xml"/><Relationship Id="rId35" Type="http://schemas.openxmlformats.org/officeDocument/2006/relationships/image" Target="../media/image68.png"/><Relationship Id="rId43" Type="http://schemas.openxmlformats.org/officeDocument/2006/relationships/image" Target="../media/image93.png"/><Relationship Id="rId48" Type="http://schemas.openxmlformats.org/officeDocument/2006/relationships/image" Target="../media/image39.png"/><Relationship Id="rId8" Type="http://schemas.openxmlformats.org/officeDocument/2006/relationships/tags" Target="../tags/tag174.xml"/><Relationship Id="rId51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image" Target="../media/image93.png"/><Relationship Id="rId39" Type="http://schemas.openxmlformats.org/officeDocument/2006/relationships/image" Target="../media/image40.png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34" Type="http://schemas.openxmlformats.org/officeDocument/2006/relationships/image" Target="../media/image29.png"/><Relationship Id="rId42" Type="http://schemas.openxmlformats.org/officeDocument/2006/relationships/image" Target="../media/image42.png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98.png"/><Relationship Id="rId38" Type="http://schemas.openxmlformats.org/officeDocument/2006/relationships/image" Target="../media/image39.png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29" Type="http://schemas.openxmlformats.org/officeDocument/2006/relationships/image" Target="../media/image30.png"/><Relationship Id="rId41" Type="http://schemas.openxmlformats.org/officeDocument/2006/relationships/image" Target="../media/image96.png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tags" Target="../tags/tag219.xml"/><Relationship Id="rId32" Type="http://schemas.openxmlformats.org/officeDocument/2006/relationships/image" Target="../media/image32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tags" Target="../tags/tag218.xml"/><Relationship Id="rId28" Type="http://schemas.openxmlformats.org/officeDocument/2006/relationships/image" Target="../media/image28.png"/><Relationship Id="rId36" Type="http://schemas.openxmlformats.org/officeDocument/2006/relationships/image" Target="../media/image91.png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31" Type="http://schemas.openxmlformats.org/officeDocument/2006/relationships/image" Target="../media/image31.png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27.png"/><Relationship Id="rId43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tags" Target="../tags/tag245.xml"/><Relationship Id="rId39" Type="http://schemas.openxmlformats.org/officeDocument/2006/relationships/image" Target="../media/image103.png"/><Relationship Id="rId21" Type="http://schemas.openxmlformats.org/officeDocument/2006/relationships/tags" Target="../tags/tag240.xml"/><Relationship Id="rId34" Type="http://schemas.openxmlformats.org/officeDocument/2006/relationships/image" Target="../media/image36.png"/><Relationship Id="rId42" Type="http://schemas.openxmlformats.org/officeDocument/2006/relationships/image" Target="../media/image39.png"/><Relationship Id="rId47" Type="http://schemas.openxmlformats.org/officeDocument/2006/relationships/image" Target="../media/image94.png"/><Relationship Id="rId50" Type="http://schemas.openxmlformats.org/officeDocument/2006/relationships/image" Target="../media/image42.png"/><Relationship Id="rId55" Type="http://schemas.openxmlformats.org/officeDocument/2006/relationships/image" Target="../media/image108.png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33" Type="http://schemas.openxmlformats.org/officeDocument/2006/relationships/image" Target="../media/image100.png"/><Relationship Id="rId38" Type="http://schemas.openxmlformats.org/officeDocument/2006/relationships/image" Target="../media/image102.png"/><Relationship Id="rId46" Type="http://schemas.openxmlformats.org/officeDocument/2006/relationships/image" Target="../media/image93.png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29" Type="http://schemas.openxmlformats.org/officeDocument/2006/relationships/tags" Target="../tags/tag248.xml"/><Relationship Id="rId41" Type="http://schemas.openxmlformats.org/officeDocument/2006/relationships/image" Target="../media/image28.png"/><Relationship Id="rId54" Type="http://schemas.openxmlformats.org/officeDocument/2006/relationships/image" Target="../media/image107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image" Target="../media/image98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45" Type="http://schemas.openxmlformats.org/officeDocument/2006/relationships/image" Target="../media/image96.png"/><Relationship Id="rId53" Type="http://schemas.openxmlformats.org/officeDocument/2006/relationships/image" Target="../media/image99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tags" Target="../tags/tag247.xml"/><Relationship Id="rId36" Type="http://schemas.openxmlformats.org/officeDocument/2006/relationships/image" Target="../media/image92.png"/><Relationship Id="rId49" Type="http://schemas.openxmlformats.org/officeDocument/2006/relationships/image" Target="../media/image105.png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31" Type="http://schemas.openxmlformats.org/officeDocument/2006/relationships/slideLayout" Target="../slideLayouts/slideLayout7.xml"/><Relationship Id="rId44" Type="http://schemas.openxmlformats.org/officeDocument/2006/relationships/image" Target="../media/image95.png"/><Relationship Id="rId52" Type="http://schemas.openxmlformats.org/officeDocument/2006/relationships/image" Target="../media/image106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tags" Target="../tags/tag246.xml"/><Relationship Id="rId30" Type="http://schemas.openxmlformats.org/officeDocument/2006/relationships/tags" Target="../tags/tag249.xml"/><Relationship Id="rId35" Type="http://schemas.openxmlformats.org/officeDocument/2006/relationships/image" Target="../media/image91.png"/><Relationship Id="rId43" Type="http://schemas.openxmlformats.org/officeDocument/2006/relationships/image" Target="../media/image40.png"/><Relationship Id="rId48" Type="http://schemas.openxmlformats.org/officeDocument/2006/relationships/image" Target="../media/image30.png"/><Relationship Id="rId8" Type="http://schemas.openxmlformats.org/officeDocument/2006/relationships/tags" Target="../tags/tag227.xml"/><Relationship Id="rId51" Type="http://schemas.openxmlformats.org/officeDocument/2006/relationships/image" Target="../media/image29.png"/><Relationship Id="rId3" Type="http://schemas.openxmlformats.org/officeDocument/2006/relationships/tags" Target="../tags/tag2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image" Target="../media/image109.png"/><Relationship Id="rId3" Type="http://schemas.openxmlformats.org/officeDocument/2006/relationships/tags" Target="../tags/tag252.xml"/><Relationship Id="rId21" Type="http://schemas.openxmlformats.org/officeDocument/2006/relationships/image" Target="../media/image28.png"/><Relationship Id="rId34" Type="http://schemas.openxmlformats.org/officeDocument/2006/relationships/image" Target="../media/image93.png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image" Target="../media/image96.png"/><Relationship Id="rId33" Type="http://schemas.openxmlformats.org/officeDocument/2006/relationships/image" Target="../media/image36.png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12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image" Target="../media/image95.png"/><Relationship Id="rId32" Type="http://schemas.openxmlformats.org/officeDocument/2006/relationships/image" Target="../media/image107.png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image" Target="../media/image40.png"/><Relationship Id="rId28" Type="http://schemas.openxmlformats.org/officeDocument/2006/relationships/image" Target="../media/image111.png"/><Relationship Id="rId36" Type="http://schemas.openxmlformats.org/officeDocument/2006/relationships/image" Target="../media/image106.png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image" Target="../media/image114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image" Target="../media/image39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image" Target="../media/image109.png"/><Relationship Id="rId39" Type="http://schemas.openxmlformats.org/officeDocument/2006/relationships/image" Target="../media/image124.png"/><Relationship Id="rId3" Type="http://schemas.openxmlformats.org/officeDocument/2006/relationships/tags" Target="../tags/tag271.xml"/><Relationship Id="rId21" Type="http://schemas.openxmlformats.org/officeDocument/2006/relationships/tags" Target="../tags/tag289.xml"/><Relationship Id="rId34" Type="http://schemas.openxmlformats.org/officeDocument/2006/relationships/image" Target="../media/image111.png"/><Relationship Id="rId42" Type="http://schemas.openxmlformats.org/officeDocument/2006/relationships/image" Target="../media/image125.png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image" Target="../media/image115.png"/><Relationship Id="rId33" Type="http://schemas.openxmlformats.org/officeDocument/2006/relationships/image" Target="../media/image121.png"/><Relationship Id="rId38" Type="http://schemas.openxmlformats.org/officeDocument/2006/relationships/image" Target="../media/image123.png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29" Type="http://schemas.openxmlformats.org/officeDocument/2006/relationships/image" Target="../media/image117.png"/><Relationship Id="rId41" Type="http://schemas.openxmlformats.org/officeDocument/2006/relationships/image" Target="../media/image106.png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slideLayout" Target="../slideLayouts/slideLayout7.xml"/><Relationship Id="rId32" Type="http://schemas.openxmlformats.org/officeDocument/2006/relationships/image" Target="../media/image120.png"/><Relationship Id="rId37" Type="http://schemas.openxmlformats.org/officeDocument/2006/relationships/image" Target="../media/image122.png"/><Relationship Id="rId40" Type="http://schemas.openxmlformats.org/officeDocument/2006/relationships/image" Target="../media/image36.png"/><Relationship Id="rId45" Type="http://schemas.openxmlformats.org/officeDocument/2006/relationships/image" Target="../media/image128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image" Target="../media/image110.png"/><Relationship Id="rId36" Type="http://schemas.openxmlformats.org/officeDocument/2006/relationships/image" Target="../media/image113.png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image" Target="../media/image119.png"/><Relationship Id="rId44" Type="http://schemas.openxmlformats.org/officeDocument/2006/relationships/image" Target="../media/image127.png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image" Target="../media/image116.png"/><Relationship Id="rId30" Type="http://schemas.openxmlformats.org/officeDocument/2006/relationships/image" Target="../media/image118.png"/><Relationship Id="rId35" Type="http://schemas.openxmlformats.org/officeDocument/2006/relationships/image" Target="../media/image112.png"/><Relationship Id="rId43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image" Target="../media/image130.png"/><Relationship Id="rId26" Type="http://schemas.openxmlformats.org/officeDocument/2006/relationships/image" Target="../media/image136.png"/><Relationship Id="rId3" Type="http://schemas.openxmlformats.org/officeDocument/2006/relationships/tags" Target="../tags/tag294.xml"/><Relationship Id="rId21" Type="http://schemas.openxmlformats.org/officeDocument/2006/relationships/image" Target="../media/image96.png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image" Target="../media/image129.png"/><Relationship Id="rId25" Type="http://schemas.openxmlformats.org/officeDocument/2006/relationships/image" Target="../media/image135.png"/><Relationship Id="rId2" Type="http://schemas.openxmlformats.org/officeDocument/2006/relationships/tags" Target="../tags/tag293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95.png"/><Relationship Id="rId29" Type="http://schemas.openxmlformats.org/officeDocument/2006/relationships/image" Target="../media/image139.pn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134.pn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10" Type="http://schemas.openxmlformats.org/officeDocument/2006/relationships/tags" Target="../tags/tag301.xml"/><Relationship Id="rId19" Type="http://schemas.openxmlformats.org/officeDocument/2006/relationships/image" Target="../media/image131.png"/><Relationship Id="rId31" Type="http://schemas.openxmlformats.org/officeDocument/2006/relationships/image" Target="../media/image141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Relationship Id="rId30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26" Type="http://schemas.openxmlformats.org/officeDocument/2006/relationships/image" Target="../media/image95.png"/><Relationship Id="rId39" Type="http://schemas.openxmlformats.org/officeDocument/2006/relationships/image" Target="../media/image152.png"/><Relationship Id="rId3" Type="http://schemas.openxmlformats.org/officeDocument/2006/relationships/tags" Target="../tags/tag309.xml"/><Relationship Id="rId21" Type="http://schemas.openxmlformats.org/officeDocument/2006/relationships/tags" Target="../tags/tag327.xml"/><Relationship Id="rId34" Type="http://schemas.openxmlformats.org/officeDocument/2006/relationships/image" Target="../media/image31.png"/><Relationship Id="rId42" Type="http://schemas.openxmlformats.org/officeDocument/2006/relationships/image" Target="../media/image155.png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image" Target="../media/image32.png"/><Relationship Id="rId33" Type="http://schemas.openxmlformats.org/officeDocument/2006/relationships/image" Target="../media/image148.png"/><Relationship Id="rId38" Type="http://schemas.openxmlformats.org/officeDocument/2006/relationships/image" Target="../media/image151.png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0" Type="http://schemas.openxmlformats.org/officeDocument/2006/relationships/tags" Target="../tags/tag326.xml"/><Relationship Id="rId29" Type="http://schemas.openxmlformats.org/officeDocument/2006/relationships/image" Target="../media/image144.png"/><Relationship Id="rId41" Type="http://schemas.openxmlformats.org/officeDocument/2006/relationships/image" Target="../media/image154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image" Target="../media/image96.png"/><Relationship Id="rId32" Type="http://schemas.openxmlformats.org/officeDocument/2006/relationships/image" Target="../media/image147.png"/><Relationship Id="rId37" Type="http://schemas.openxmlformats.org/officeDocument/2006/relationships/image" Target="../media/image150.png"/><Relationship Id="rId40" Type="http://schemas.openxmlformats.org/officeDocument/2006/relationships/image" Target="../media/image153.png"/><Relationship Id="rId45" Type="http://schemas.openxmlformats.org/officeDocument/2006/relationships/image" Target="../media/image158.pn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143.png"/><Relationship Id="rId36" Type="http://schemas.openxmlformats.org/officeDocument/2006/relationships/image" Target="../media/image149.png"/><Relationship Id="rId10" Type="http://schemas.openxmlformats.org/officeDocument/2006/relationships/tags" Target="../tags/tag316.xml"/><Relationship Id="rId19" Type="http://schemas.openxmlformats.org/officeDocument/2006/relationships/tags" Target="../tags/tag325.xml"/><Relationship Id="rId31" Type="http://schemas.openxmlformats.org/officeDocument/2006/relationships/image" Target="../media/image146.png"/><Relationship Id="rId44" Type="http://schemas.openxmlformats.org/officeDocument/2006/relationships/image" Target="../media/image157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tags" Target="../tags/tag328.xml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Relationship Id="rId35" Type="http://schemas.openxmlformats.org/officeDocument/2006/relationships/image" Target="../media/image136.png"/><Relationship Id="rId43" Type="http://schemas.openxmlformats.org/officeDocument/2006/relationships/image" Target="../media/image1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tags" Target="../tags/tag331.xml"/><Relationship Id="rId7" Type="http://schemas.openxmlformats.org/officeDocument/2006/relationships/image" Target="../media/image159.png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63.png"/><Relationship Id="rId5" Type="http://schemas.openxmlformats.org/officeDocument/2006/relationships/tags" Target="../tags/tag333.xml"/><Relationship Id="rId10" Type="http://schemas.openxmlformats.org/officeDocument/2006/relationships/image" Target="../media/image162.png"/><Relationship Id="rId4" Type="http://schemas.openxmlformats.org/officeDocument/2006/relationships/tags" Target="../tags/tag332.xml"/><Relationship Id="rId9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openxmlformats.org/officeDocument/2006/relationships/tags" Target="../tags/tag4.xml"/><Relationship Id="rId21" Type="http://schemas.openxmlformats.org/officeDocument/2006/relationships/image" Target="../media/image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31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26" Type="http://schemas.openxmlformats.org/officeDocument/2006/relationships/image" Target="../media/image164.png"/><Relationship Id="rId39" Type="http://schemas.openxmlformats.org/officeDocument/2006/relationships/image" Target="../media/image177.png"/><Relationship Id="rId3" Type="http://schemas.openxmlformats.org/officeDocument/2006/relationships/tags" Target="../tags/tag336.xml"/><Relationship Id="rId21" Type="http://schemas.openxmlformats.org/officeDocument/2006/relationships/tags" Target="../tags/tag354.xml"/><Relationship Id="rId34" Type="http://schemas.openxmlformats.org/officeDocument/2006/relationships/image" Target="../media/image172.png"/><Relationship Id="rId42" Type="http://schemas.openxmlformats.org/officeDocument/2006/relationships/image" Target="../media/image180.png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171.png"/><Relationship Id="rId38" Type="http://schemas.openxmlformats.org/officeDocument/2006/relationships/image" Target="../media/image176.png"/><Relationship Id="rId46" Type="http://schemas.openxmlformats.org/officeDocument/2006/relationships/image" Target="../media/image184.png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29" Type="http://schemas.openxmlformats.org/officeDocument/2006/relationships/image" Target="../media/image167.png"/><Relationship Id="rId41" Type="http://schemas.openxmlformats.org/officeDocument/2006/relationships/image" Target="../media/image179.png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24" Type="http://schemas.openxmlformats.org/officeDocument/2006/relationships/tags" Target="../tags/tag357.xml"/><Relationship Id="rId32" Type="http://schemas.openxmlformats.org/officeDocument/2006/relationships/image" Target="../media/image170.png"/><Relationship Id="rId37" Type="http://schemas.openxmlformats.org/officeDocument/2006/relationships/image" Target="../media/image175.png"/><Relationship Id="rId40" Type="http://schemas.openxmlformats.org/officeDocument/2006/relationships/image" Target="../media/image178.png"/><Relationship Id="rId45" Type="http://schemas.openxmlformats.org/officeDocument/2006/relationships/image" Target="../media/image183.png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tags" Target="../tags/tag356.xml"/><Relationship Id="rId28" Type="http://schemas.openxmlformats.org/officeDocument/2006/relationships/image" Target="../media/image166.png"/><Relationship Id="rId36" Type="http://schemas.openxmlformats.org/officeDocument/2006/relationships/image" Target="../media/image174.png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31" Type="http://schemas.openxmlformats.org/officeDocument/2006/relationships/image" Target="../media/image169.png"/><Relationship Id="rId44" Type="http://schemas.openxmlformats.org/officeDocument/2006/relationships/image" Target="../media/image182.png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tags" Target="../tags/tag355.xml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Relationship Id="rId35" Type="http://schemas.openxmlformats.org/officeDocument/2006/relationships/image" Target="../media/image173.png"/><Relationship Id="rId43" Type="http://schemas.openxmlformats.org/officeDocument/2006/relationships/image" Target="../media/image18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tags" Target="../tags/tag383.xml"/><Relationship Id="rId39" Type="http://schemas.openxmlformats.org/officeDocument/2006/relationships/image" Target="../media/image174.png"/><Relationship Id="rId21" Type="http://schemas.openxmlformats.org/officeDocument/2006/relationships/tags" Target="../tags/tag378.xml"/><Relationship Id="rId34" Type="http://schemas.openxmlformats.org/officeDocument/2006/relationships/image" Target="../media/image167.png"/><Relationship Id="rId42" Type="http://schemas.openxmlformats.org/officeDocument/2006/relationships/image" Target="../media/image183.png"/><Relationship Id="rId47" Type="http://schemas.openxmlformats.org/officeDocument/2006/relationships/image" Target="../media/image177.png"/><Relationship Id="rId50" Type="http://schemas.openxmlformats.org/officeDocument/2006/relationships/image" Target="../media/image180.png"/><Relationship Id="rId55" Type="http://schemas.openxmlformats.org/officeDocument/2006/relationships/image" Target="../media/image173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tags" Target="../tags/tag382.xml"/><Relationship Id="rId33" Type="http://schemas.openxmlformats.org/officeDocument/2006/relationships/image" Target="../media/image166.png"/><Relationship Id="rId38" Type="http://schemas.openxmlformats.org/officeDocument/2006/relationships/image" Target="../media/image172.png"/><Relationship Id="rId46" Type="http://schemas.openxmlformats.org/officeDocument/2006/relationships/image" Target="../media/image187.png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tags" Target="../tags/tag377.xml"/><Relationship Id="rId29" Type="http://schemas.openxmlformats.org/officeDocument/2006/relationships/tags" Target="../tags/tag386.xml"/><Relationship Id="rId41" Type="http://schemas.openxmlformats.org/officeDocument/2006/relationships/image" Target="../media/image176.png"/><Relationship Id="rId54" Type="http://schemas.openxmlformats.org/officeDocument/2006/relationships/image" Target="../media/image165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tags" Target="../tags/tag381.xml"/><Relationship Id="rId32" Type="http://schemas.openxmlformats.org/officeDocument/2006/relationships/slideLayout" Target="../slideLayouts/slideLayout7.xml"/><Relationship Id="rId37" Type="http://schemas.openxmlformats.org/officeDocument/2006/relationships/image" Target="../media/image170.png"/><Relationship Id="rId40" Type="http://schemas.openxmlformats.org/officeDocument/2006/relationships/image" Target="../media/image175.png"/><Relationship Id="rId45" Type="http://schemas.openxmlformats.org/officeDocument/2006/relationships/image" Target="../media/image184.png"/><Relationship Id="rId53" Type="http://schemas.openxmlformats.org/officeDocument/2006/relationships/image" Target="../media/image164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tags" Target="../tags/tag380.xml"/><Relationship Id="rId28" Type="http://schemas.openxmlformats.org/officeDocument/2006/relationships/tags" Target="../tags/tag385.xml"/><Relationship Id="rId36" Type="http://schemas.openxmlformats.org/officeDocument/2006/relationships/image" Target="../media/image169.png"/><Relationship Id="rId49" Type="http://schemas.openxmlformats.org/officeDocument/2006/relationships/image" Target="../media/image179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tags" Target="../tags/tag388.xml"/><Relationship Id="rId44" Type="http://schemas.openxmlformats.org/officeDocument/2006/relationships/image" Target="../media/image186.png"/><Relationship Id="rId52" Type="http://schemas.openxmlformats.org/officeDocument/2006/relationships/image" Target="../media/image182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tags" Target="../tags/tag384.xml"/><Relationship Id="rId30" Type="http://schemas.openxmlformats.org/officeDocument/2006/relationships/tags" Target="../tags/tag387.xml"/><Relationship Id="rId35" Type="http://schemas.openxmlformats.org/officeDocument/2006/relationships/image" Target="../media/image168.png"/><Relationship Id="rId43" Type="http://schemas.openxmlformats.org/officeDocument/2006/relationships/image" Target="../media/image185.png"/><Relationship Id="rId48" Type="http://schemas.openxmlformats.org/officeDocument/2006/relationships/image" Target="../media/image178.png"/><Relationship Id="rId56" Type="http://schemas.openxmlformats.org/officeDocument/2006/relationships/image" Target="../media/image171.png"/><Relationship Id="rId8" Type="http://schemas.openxmlformats.org/officeDocument/2006/relationships/tags" Target="../tags/tag365.xml"/><Relationship Id="rId51" Type="http://schemas.openxmlformats.org/officeDocument/2006/relationships/image" Target="../media/image181.png"/><Relationship Id="rId3" Type="http://schemas.openxmlformats.org/officeDocument/2006/relationships/tags" Target="../tags/tag360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tags" Target="../tags/tag414.xml"/><Relationship Id="rId39" Type="http://schemas.openxmlformats.org/officeDocument/2006/relationships/image" Target="../media/image172.png"/><Relationship Id="rId21" Type="http://schemas.openxmlformats.org/officeDocument/2006/relationships/tags" Target="../tags/tag409.xml"/><Relationship Id="rId34" Type="http://schemas.openxmlformats.org/officeDocument/2006/relationships/image" Target="../media/image166.png"/><Relationship Id="rId42" Type="http://schemas.openxmlformats.org/officeDocument/2006/relationships/image" Target="../media/image183.png"/><Relationship Id="rId47" Type="http://schemas.openxmlformats.org/officeDocument/2006/relationships/image" Target="../media/image187.png"/><Relationship Id="rId50" Type="http://schemas.openxmlformats.org/officeDocument/2006/relationships/image" Target="../media/image180.png"/><Relationship Id="rId55" Type="http://schemas.openxmlformats.org/officeDocument/2006/relationships/image" Target="../media/image173.png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image" Target="../media/image179.png"/><Relationship Id="rId38" Type="http://schemas.openxmlformats.org/officeDocument/2006/relationships/image" Target="../media/image170.png"/><Relationship Id="rId46" Type="http://schemas.openxmlformats.org/officeDocument/2006/relationships/image" Target="../media/image188.png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tags" Target="../tags/tag408.xml"/><Relationship Id="rId29" Type="http://schemas.openxmlformats.org/officeDocument/2006/relationships/tags" Target="../tags/tag417.xml"/><Relationship Id="rId41" Type="http://schemas.openxmlformats.org/officeDocument/2006/relationships/image" Target="../media/image176.png"/><Relationship Id="rId54" Type="http://schemas.openxmlformats.org/officeDocument/2006/relationships/image" Target="../media/image165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slideLayout" Target="../slideLayouts/slideLayout7.xml"/><Relationship Id="rId37" Type="http://schemas.openxmlformats.org/officeDocument/2006/relationships/image" Target="../media/image169.png"/><Relationship Id="rId40" Type="http://schemas.openxmlformats.org/officeDocument/2006/relationships/image" Target="../media/image174.png"/><Relationship Id="rId45" Type="http://schemas.openxmlformats.org/officeDocument/2006/relationships/image" Target="../media/image184.png"/><Relationship Id="rId53" Type="http://schemas.openxmlformats.org/officeDocument/2006/relationships/image" Target="../media/image164.png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tags" Target="../tags/tag416.xml"/><Relationship Id="rId36" Type="http://schemas.openxmlformats.org/officeDocument/2006/relationships/image" Target="../media/image168.png"/><Relationship Id="rId49" Type="http://schemas.openxmlformats.org/officeDocument/2006/relationships/image" Target="../media/image178.png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tags" Target="../tags/tag419.xml"/><Relationship Id="rId44" Type="http://schemas.openxmlformats.org/officeDocument/2006/relationships/image" Target="../media/image186.png"/><Relationship Id="rId52" Type="http://schemas.openxmlformats.org/officeDocument/2006/relationships/image" Target="../media/image182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tags" Target="../tags/tag415.xml"/><Relationship Id="rId30" Type="http://schemas.openxmlformats.org/officeDocument/2006/relationships/tags" Target="../tags/tag418.xml"/><Relationship Id="rId35" Type="http://schemas.openxmlformats.org/officeDocument/2006/relationships/image" Target="../media/image167.png"/><Relationship Id="rId43" Type="http://schemas.openxmlformats.org/officeDocument/2006/relationships/image" Target="../media/image185.png"/><Relationship Id="rId48" Type="http://schemas.openxmlformats.org/officeDocument/2006/relationships/image" Target="../media/image177.png"/><Relationship Id="rId56" Type="http://schemas.openxmlformats.org/officeDocument/2006/relationships/image" Target="../media/image171.png"/><Relationship Id="rId8" Type="http://schemas.openxmlformats.org/officeDocument/2006/relationships/tags" Target="../tags/tag396.xml"/><Relationship Id="rId51" Type="http://schemas.openxmlformats.org/officeDocument/2006/relationships/image" Target="../media/image181.png"/><Relationship Id="rId3" Type="http://schemas.openxmlformats.org/officeDocument/2006/relationships/tags" Target="../tags/tag39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26" Type="http://schemas.openxmlformats.org/officeDocument/2006/relationships/tags" Target="../tags/tag445.xml"/><Relationship Id="rId39" Type="http://schemas.openxmlformats.org/officeDocument/2006/relationships/image" Target="../media/image166.png"/><Relationship Id="rId21" Type="http://schemas.openxmlformats.org/officeDocument/2006/relationships/tags" Target="../tags/tag440.xml"/><Relationship Id="rId34" Type="http://schemas.openxmlformats.org/officeDocument/2006/relationships/tags" Target="../tags/tag453.xml"/><Relationship Id="rId42" Type="http://schemas.openxmlformats.org/officeDocument/2006/relationships/image" Target="../media/image169.png"/><Relationship Id="rId47" Type="http://schemas.openxmlformats.org/officeDocument/2006/relationships/image" Target="../media/image183.png"/><Relationship Id="rId50" Type="http://schemas.openxmlformats.org/officeDocument/2006/relationships/image" Target="../media/image184.png"/><Relationship Id="rId55" Type="http://schemas.openxmlformats.org/officeDocument/2006/relationships/image" Target="../media/image177.png"/><Relationship Id="rId63" Type="http://schemas.openxmlformats.org/officeDocument/2006/relationships/image" Target="../media/image171.png"/><Relationship Id="rId7" Type="http://schemas.openxmlformats.org/officeDocument/2006/relationships/tags" Target="../tags/tag426.xml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20" Type="http://schemas.openxmlformats.org/officeDocument/2006/relationships/tags" Target="../tags/tag439.xml"/><Relationship Id="rId29" Type="http://schemas.openxmlformats.org/officeDocument/2006/relationships/tags" Target="../tags/tag448.xml"/><Relationship Id="rId41" Type="http://schemas.openxmlformats.org/officeDocument/2006/relationships/image" Target="../media/image168.png"/><Relationship Id="rId54" Type="http://schemas.openxmlformats.org/officeDocument/2006/relationships/image" Target="../media/image192.png"/><Relationship Id="rId62" Type="http://schemas.openxmlformats.org/officeDocument/2006/relationships/image" Target="../media/image173.png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24" Type="http://schemas.openxmlformats.org/officeDocument/2006/relationships/tags" Target="../tags/tag443.xml"/><Relationship Id="rId32" Type="http://schemas.openxmlformats.org/officeDocument/2006/relationships/tags" Target="../tags/tag451.xml"/><Relationship Id="rId37" Type="http://schemas.openxmlformats.org/officeDocument/2006/relationships/image" Target="../media/image179.png"/><Relationship Id="rId40" Type="http://schemas.openxmlformats.org/officeDocument/2006/relationships/image" Target="../media/image167.png"/><Relationship Id="rId45" Type="http://schemas.openxmlformats.org/officeDocument/2006/relationships/image" Target="../media/image174.png"/><Relationship Id="rId53" Type="http://schemas.openxmlformats.org/officeDocument/2006/relationships/image" Target="../media/image191.png"/><Relationship Id="rId58" Type="http://schemas.openxmlformats.org/officeDocument/2006/relationships/image" Target="../media/image181.png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23" Type="http://schemas.openxmlformats.org/officeDocument/2006/relationships/tags" Target="../tags/tag442.xml"/><Relationship Id="rId28" Type="http://schemas.openxmlformats.org/officeDocument/2006/relationships/tags" Target="../tags/tag447.xml"/><Relationship Id="rId36" Type="http://schemas.openxmlformats.org/officeDocument/2006/relationships/slideLayout" Target="../slideLayouts/slideLayout7.xml"/><Relationship Id="rId49" Type="http://schemas.openxmlformats.org/officeDocument/2006/relationships/image" Target="../media/image186.png"/><Relationship Id="rId57" Type="http://schemas.openxmlformats.org/officeDocument/2006/relationships/image" Target="../media/image180.png"/><Relationship Id="rId61" Type="http://schemas.openxmlformats.org/officeDocument/2006/relationships/image" Target="../media/image165.png"/><Relationship Id="rId10" Type="http://schemas.openxmlformats.org/officeDocument/2006/relationships/tags" Target="../tags/tag429.xml"/><Relationship Id="rId19" Type="http://schemas.openxmlformats.org/officeDocument/2006/relationships/tags" Target="../tags/tag438.xml"/><Relationship Id="rId31" Type="http://schemas.openxmlformats.org/officeDocument/2006/relationships/tags" Target="../tags/tag450.xml"/><Relationship Id="rId44" Type="http://schemas.openxmlformats.org/officeDocument/2006/relationships/image" Target="../media/image172.png"/><Relationship Id="rId52" Type="http://schemas.openxmlformats.org/officeDocument/2006/relationships/image" Target="../media/image190.png"/><Relationship Id="rId60" Type="http://schemas.openxmlformats.org/officeDocument/2006/relationships/image" Target="../media/image164.png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Relationship Id="rId22" Type="http://schemas.openxmlformats.org/officeDocument/2006/relationships/tags" Target="../tags/tag441.xml"/><Relationship Id="rId27" Type="http://schemas.openxmlformats.org/officeDocument/2006/relationships/tags" Target="../tags/tag446.xml"/><Relationship Id="rId30" Type="http://schemas.openxmlformats.org/officeDocument/2006/relationships/tags" Target="../tags/tag449.xml"/><Relationship Id="rId35" Type="http://schemas.openxmlformats.org/officeDocument/2006/relationships/tags" Target="../tags/tag454.xml"/><Relationship Id="rId43" Type="http://schemas.openxmlformats.org/officeDocument/2006/relationships/image" Target="../media/image170.png"/><Relationship Id="rId48" Type="http://schemas.openxmlformats.org/officeDocument/2006/relationships/image" Target="../media/image185.png"/><Relationship Id="rId56" Type="http://schemas.openxmlformats.org/officeDocument/2006/relationships/image" Target="../media/image178.png"/><Relationship Id="rId64" Type="http://schemas.openxmlformats.org/officeDocument/2006/relationships/image" Target="../media/image193.png"/><Relationship Id="rId8" Type="http://schemas.openxmlformats.org/officeDocument/2006/relationships/tags" Target="../tags/tag427.xml"/><Relationship Id="rId51" Type="http://schemas.openxmlformats.org/officeDocument/2006/relationships/image" Target="../media/image187.png"/><Relationship Id="rId3" Type="http://schemas.openxmlformats.org/officeDocument/2006/relationships/tags" Target="../tags/tag422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5" Type="http://schemas.openxmlformats.org/officeDocument/2006/relationships/tags" Target="../tags/tag444.xml"/><Relationship Id="rId33" Type="http://schemas.openxmlformats.org/officeDocument/2006/relationships/tags" Target="../tags/tag452.xml"/><Relationship Id="rId38" Type="http://schemas.openxmlformats.org/officeDocument/2006/relationships/image" Target="../media/image189.png"/><Relationship Id="rId46" Type="http://schemas.openxmlformats.org/officeDocument/2006/relationships/image" Target="../media/image176.png"/><Relationship Id="rId59" Type="http://schemas.openxmlformats.org/officeDocument/2006/relationships/image" Target="../media/image1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20.xml"/><Relationship Id="rId21" Type="http://schemas.openxmlformats.org/officeDocument/2006/relationships/image" Target="../media/image26.png"/><Relationship Id="rId7" Type="http://schemas.openxmlformats.org/officeDocument/2006/relationships/tags" Target="../tags/tag24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19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15" Type="http://schemas.openxmlformats.org/officeDocument/2006/relationships/image" Target="../media/image20.png"/><Relationship Id="rId10" Type="http://schemas.openxmlformats.org/officeDocument/2006/relationships/tags" Target="../tags/tag27.xml"/><Relationship Id="rId19" Type="http://schemas.openxmlformats.org/officeDocument/2006/relationships/image" Target="../media/image2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21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17.png"/><Relationship Id="rId2" Type="http://schemas.openxmlformats.org/officeDocument/2006/relationships/tags" Target="../tags/tag29.xml"/><Relationship Id="rId16" Type="http://schemas.openxmlformats.org/officeDocument/2006/relationships/image" Target="../media/image29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2.png"/><Relationship Id="rId5" Type="http://schemas.openxmlformats.org/officeDocument/2006/relationships/tags" Target="../tags/tag32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image" Target="../media/image30.png"/><Relationship Id="rId26" Type="http://schemas.openxmlformats.org/officeDocument/2006/relationships/image" Target="../media/image21.png"/><Relationship Id="rId3" Type="http://schemas.openxmlformats.org/officeDocument/2006/relationships/tags" Target="../tags/tag39.xml"/><Relationship Id="rId21" Type="http://schemas.openxmlformats.org/officeDocument/2006/relationships/image" Target="../media/image27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image" Target="../media/image28.png"/><Relationship Id="rId25" Type="http://schemas.openxmlformats.org/officeDocument/2006/relationships/image" Target="../media/image17.png"/><Relationship Id="rId2" Type="http://schemas.openxmlformats.org/officeDocument/2006/relationships/tags" Target="../tags/tag38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32.png"/><Relationship Id="rId29" Type="http://schemas.openxmlformats.org/officeDocument/2006/relationships/image" Target="../media/image36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34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9.png"/><Relationship Id="rId28" Type="http://schemas.openxmlformats.org/officeDocument/2006/relationships/image" Target="../media/image35.png"/><Relationship Id="rId10" Type="http://schemas.openxmlformats.org/officeDocument/2006/relationships/tags" Target="../tags/tag46.xml"/><Relationship Id="rId19" Type="http://schemas.openxmlformats.org/officeDocument/2006/relationships/image" Target="../media/image31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33.png"/><Relationship Id="rId27" Type="http://schemas.openxmlformats.org/officeDocument/2006/relationships/image" Target="../media/image22.png"/><Relationship Id="rId30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32.png"/><Relationship Id="rId3" Type="http://schemas.openxmlformats.org/officeDocument/2006/relationships/tags" Target="../tags/tag54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39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31.png"/><Relationship Id="rId33" Type="http://schemas.openxmlformats.org/officeDocument/2006/relationships/image" Target="../media/image37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image" Target="../media/image33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30.png"/><Relationship Id="rId32" Type="http://schemas.openxmlformats.org/officeDocument/2006/relationships/image" Target="../media/image34.png"/><Relationship Id="rId37" Type="http://schemas.openxmlformats.org/officeDocument/2006/relationships/image" Target="../media/image42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28.png"/><Relationship Id="rId28" Type="http://schemas.openxmlformats.org/officeDocument/2006/relationships/image" Target="../media/image35.png"/><Relationship Id="rId36" Type="http://schemas.openxmlformats.org/officeDocument/2006/relationships/image" Target="../media/image41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36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38.png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30.png"/><Relationship Id="rId39" Type="http://schemas.openxmlformats.org/officeDocument/2006/relationships/image" Target="../media/image41.png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28.png"/><Relationship Id="rId33" Type="http://schemas.openxmlformats.org/officeDocument/2006/relationships/image" Target="../media/image34.png"/><Relationship Id="rId38" Type="http://schemas.openxmlformats.org/officeDocument/2006/relationships/image" Target="../media/image43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image" Target="../media/image35.png"/><Relationship Id="rId41" Type="http://schemas.openxmlformats.org/officeDocument/2006/relationships/image" Target="../media/image44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slideLayout" Target="../slideLayouts/slideLayout7.xml"/><Relationship Id="rId32" Type="http://schemas.openxmlformats.org/officeDocument/2006/relationships/image" Target="../media/image36.png"/><Relationship Id="rId37" Type="http://schemas.openxmlformats.org/officeDocument/2006/relationships/image" Target="../media/image40.png"/><Relationship Id="rId40" Type="http://schemas.openxmlformats.org/officeDocument/2006/relationships/image" Target="../media/image42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image" Target="../media/image32.png"/><Relationship Id="rId36" Type="http://schemas.openxmlformats.org/officeDocument/2006/relationships/image" Target="../media/image39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29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image" Target="../media/image31.png"/><Relationship Id="rId30" Type="http://schemas.openxmlformats.org/officeDocument/2006/relationships/image" Target="../media/image33.png"/><Relationship Id="rId35" Type="http://schemas.openxmlformats.org/officeDocument/2006/relationships/image" Target="../media/image27.png"/><Relationship Id="rId43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50.pn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tags" Target="../tags/tag96.xml"/><Relationship Id="rId16" Type="http://schemas.openxmlformats.org/officeDocument/2006/relationships/image" Target="../media/image53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48.png"/><Relationship Id="rId5" Type="http://schemas.openxmlformats.org/officeDocument/2006/relationships/tags" Target="../tags/tag99.xml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image" Target="../media/image58.png"/><Relationship Id="rId26" Type="http://schemas.openxmlformats.org/officeDocument/2006/relationships/image" Target="../media/image62.png"/><Relationship Id="rId3" Type="http://schemas.openxmlformats.org/officeDocument/2006/relationships/tags" Target="../tags/tag105.xml"/><Relationship Id="rId21" Type="http://schemas.openxmlformats.org/officeDocument/2006/relationships/image" Target="../media/image48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2" Type="http://schemas.openxmlformats.org/officeDocument/2006/relationships/tags" Target="../tags/tag104.xml"/><Relationship Id="rId16" Type="http://schemas.openxmlformats.org/officeDocument/2006/relationships/image" Target="../media/image56.png"/><Relationship Id="rId20" Type="http://schemas.openxmlformats.org/officeDocument/2006/relationships/image" Target="../media/image53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60.png"/><Relationship Id="rId5" Type="http://schemas.openxmlformats.org/officeDocument/2006/relationships/tags" Target="../tags/tag107.xml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10" Type="http://schemas.openxmlformats.org/officeDocument/2006/relationships/tags" Target="../tags/tag112.xml"/><Relationship Id="rId19" Type="http://schemas.openxmlformats.org/officeDocument/2006/relationships/image" Target="../media/image47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54.png"/><Relationship Id="rId27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B751-0E6A-4A0D-A60D-E2210FFB5554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/>
              <a:t>Financial Mathematics</a:t>
            </a:r>
          </a:p>
          <a:p>
            <a:pPr algn="ctr"/>
            <a:r>
              <a:rPr lang="en-US" sz="2400" dirty="0"/>
              <a:t>Risk-neutrality </a:t>
            </a:r>
            <a:r>
              <a:rPr lang="en-US" sz="2400"/>
              <a:t>and </a:t>
            </a:r>
            <a:r>
              <a:rPr lang="en-US" sz="2400" smtClean="0"/>
              <a:t>Delta-hedging</a:t>
            </a:r>
            <a:endParaRPr lang="en-US" sz="24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0C71-80E1-4F1C-B7C5-30799B748AF6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473161" name="Group 73"/>
          <p:cNvGrpSpPr>
            <a:grpSpLocks/>
          </p:cNvGrpSpPr>
          <p:nvPr/>
        </p:nvGrpSpPr>
        <p:grpSpPr bwMode="auto">
          <a:xfrm>
            <a:off x="1317625" y="969963"/>
            <a:ext cx="5867400" cy="460375"/>
            <a:chOff x="830" y="611"/>
            <a:chExt cx="3696" cy="290"/>
          </a:xfrm>
        </p:grpSpPr>
        <p:sp>
          <p:nvSpPr>
            <p:cNvPr id="473093" name="Line 5"/>
            <p:cNvSpPr>
              <a:spLocks noChangeShapeType="1"/>
            </p:cNvSpPr>
            <p:nvPr/>
          </p:nvSpPr>
          <p:spPr bwMode="auto">
            <a:xfrm>
              <a:off x="830" y="853"/>
              <a:ext cx="36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94" name="Line 6"/>
            <p:cNvSpPr>
              <a:spLocks noChangeShapeType="1"/>
            </p:cNvSpPr>
            <p:nvPr/>
          </p:nvSpPr>
          <p:spPr bwMode="auto">
            <a:xfrm>
              <a:off x="1189" y="805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95" name="Line 7"/>
            <p:cNvSpPr>
              <a:spLocks noChangeShapeType="1"/>
            </p:cNvSpPr>
            <p:nvPr/>
          </p:nvSpPr>
          <p:spPr bwMode="auto">
            <a:xfrm>
              <a:off x="2935" y="805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96" name="Line 8"/>
            <p:cNvSpPr>
              <a:spLocks noChangeShapeType="1"/>
            </p:cNvSpPr>
            <p:nvPr/>
          </p:nvSpPr>
          <p:spPr bwMode="auto">
            <a:xfrm>
              <a:off x="4096" y="805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73097" name="Picture 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611"/>
              <a:ext cx="41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3098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611"/>
              <a:ext cx="3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3099" name="Picture 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" y="611"/>
              <a:ext cx="40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3100" name="Group 12"/>
          <p:cNvGrpSpPr>
            <a:grpSpLocks/>
          </p:cNvGrpSpPr>
          <p:nvPr/>
        </p:nvGrpSpPr>
        <p:grpSpPr bwMode="auto">
          <a:xfrm>
            <a:off x="1854200" y="1546225"/>
            <a:ext cx="2803525" cy="692150"/>
            <a:chOff x="1168" y="974"/>
            <a:chExt cx="1766" cy="436"/>
          </a:xfrm>
        </p:grpSpPr>
        <p:pic>
          <p:nvPicPr>
            <p:cNvPr id="473101" name="Picture 1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74"/>
              <a:ext cx="176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3102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" y="1209"/>
              <a:ext cx="51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3103" name="Group 15"/>
          <p:cNvGrpSpPr>
            <a:grpSpLocks/>
          </p:cNvGrpSpPr>
          <p:nvPr/>
        </p:nvGrpSpPr>
        <p:grpSpPr bwMode="auto">
          <a:xfrm>
            <a:off x="4659313" y="1546225"/>
            <a:ext cx="1881187" cy="663575"/>
            <a:chOff x="2935" y="974"/>
            <a:chExt cx="1185" cy="418"/>
          </a:xfrm>
        </p:grpSpPr>
        <p:pic>
          <p:nvPicPr>
            <p:cNvPr id="473104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" y="974"/>
              <a:ext cx="118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3105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92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73106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65100"/>
            <a:ext cx="1131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310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496888"/>
            <a:ext cx="1112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3108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509588"/>
            <a:ext cx="1112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310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0813"/>
            <a:ext cx="16779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3129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50813"/>
            <a:ext cx="1489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3130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515938"/>
            <a:ext cx="1111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3145" name="Line 57"/>
          <p:cNvSpPr>
            <a:spLocks noChangeShapeType="1"/>
          </p:cNvSpPr>
          <p:nvPr/>
        </p:nvSpPr>
        <p:spPr bwMode="auto">
          <a:xfrm>
            <a:off x="1738313" y="29051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3146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508375"/>
            <a:ext cx="2460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3147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127375"/>
            <a:ext cx="12493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3148" name="Picture 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3965575"/>
            <a:ext cx="12684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3149" name="Line 61"/>
          <p:cNvSpPr>
            <a:spLocks noChangeShapeType="1"/>
          </p:cNvSpPr>
          <p:nvPr/>
        </p:nvSpPr>
        <p:spPr bwMode="auto">
          <a:xfrm>
            <a:off x="920750" y="36607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50" name="Line 62"/>
          <p:cNvSpPr>
            <a:spLocks noChangeShapeType="1"/>
          </p:cNvSpPr>
          <p:nvPr/>
        </p:nvSpPr>
        <p:spPr bwMode="auto">
          <a:xfrm flipV="1">
            <a:off x="920750" y="32797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3151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584575"/>
            <a:ext cx="1460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3152" name="Line 64"/>
          <p:cNvSpPr>
            <a:spLocks noChangeShapeType="1"/>
          </p:cNvSpPr>
          <p:nvPr/>
        </p:nvSpPr>
        <p:spPr bwMode="auto">
          <a:xfrm>
            <a:off x="1738313" y="444182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3153" name="Group 65"/>
          <p:cNvGrpSpPr>
            <a:grpSpLocks/>
          </p:cNvGrpSpPr>
          <p:nvPr/>
        </p:nvGrpSpPr>
        <p:grpSpPr bwMode="auto">
          <a:xfrm>
            <a:off x="4911725" y="3121025"/>
            <a:ext cx="2809875" cy="1122363"/>
            <a:chOff x="577" y="3276"/>
            <a:chExt cx="1770" cy="707"/>
          </a:xfrm>
        </p:grpSpPr>
        <p:sp>
          <p:nvSpPr>
            <p:cNvPr id="473154" name="Line 66"/>
            <p:cNvSpPr>
              <a:spLocks noChangeShapeType="1"/>
            </p:cNvSpPr>
            <p:nvPr/>
          </p:nvSpPr>
          <p:spPr bwMode="auto">
            <a:xfrm>
              <a:off x="768" y="3613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55" name="Line 67"/>
            <p:cNvSpPr>
              <a:spLocks noChangeShapeType="1"/>
            </p:cNvSpPr>
            <p:nvPr/>
          </p:nvSpPr>
          <p:spPr bwMode="auto">
            <a:xfrm flipV="1">
              <a:off x="768" y="3373"/>
              <a:ext cx="76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73156" name="Picture 6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565"/>
              <a:ext cx="92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3157" name="Picture 6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" y="3514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3158" name="Picture 7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" y="3276"/>
              <a:ext cx="7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3159" name="Picture 7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804"/>
              <a:ext cx="7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3160" name="Line 72"/>
          <p:cNvSpPr>
            <a:spLocks noChangeShapeType="1"/>
          </p:cNvSpPr>
          <p:nvPr/>
        </p:nvSpPr>
        <p:spPr bwMode="auto">
          <a:xfrm>
            <a:off x="4264025" y="2905125"/>
            <a:ext cx="0" cy="153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62" name="Line 74"/>
          <p:cNvSpPr>
            <a:spLocks noChangeShapeType="1"/>
          </p:cNvSpPr>
          <p:nvPr/>
        </p:nvSpPr>
        <p:spPr bwMode="auto">
          <a:xfrm flipV="1">
            <a:off x="2971800" y="762000"/>
            <a:ext cx="3200400" cy="2362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63" name="Line 75"/>
          <p:cNvSpPr>
            <a:spLocks noChangeShapeType="1"/>
          </p:cNvSpPr>
          <p:nvPr/>
        </p:nvSpPr>
        <p:spPr bwMode="auto">
          <a:xfrm flipH="1" flipV="1">
            <a:off x="1752600" y="838200"/>
            <a:ext cx="762000" cy="3124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64" name="Line 76"/>
          <p:cNvSpPr>
            <a:spLocks noChangeShapeType="1"/>
          </p:cNvSpPr>
          <p:nvPr/>
        </p:nvSpPr>
        <p:spPr bwMode="auto">
          <a:xfrm flipH="1" flipV="1">
            <a:off x="5334000" y="838200"/>
            <a:ext cx="1143000" cy="2286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65" name="Line 77"/>
          <p:cNvSpPr>
            <a:spLocks noChangeShapeType="1"/>
          </p:cNvSpPr>
          <p:nvPr/>
        </p:nvSpPr>
        <p:spPr bwMode="auto">
          <a:xfrm flipH="1" flipV="1">
            <a:off x="5181600" y="914400"/>
            <a:ext cx="1295400" cy="3048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166" name="Rectangle 7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69" name="Rectangle 8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47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7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47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47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62" grpId="0" animBg="1"/>
      <p:bldP spid="473162" grpId="1" animBg="1"/>
      <p:bldP spid="473163" grpId="0" animBg="1"/>
      <p:bldP spid="473163" grpId="1" animBg="1"/>
      <p:bldP spid="473164" grpId="0" animBg="1"/>
      <p:bldP spid="473164" grpId="1" animBg="1"/>
      <p:bldP spid="473165" grpId="0" animBg="1"/>
      <p:bldP spid="4731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C1DD-C392-454A-82EE-98D546306F69}" type="slidenum">
              <a:rPr lang="en-US"/>
              <a:pPr/>
              <a:t>11</a:t>
            </a:fld>
            <a:endParaRPr lang="en-US"/>
          </a:p>
        </p:txBody>
      </p:sp>
      <p:pic>
        <p:nvPicPr>
          <p:cNvPr id="222247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852738"/>
            <a:ext cx="53800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269875" y="5949950"/>
            <a:ext cx="7175500" cy="5365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13" name="Group 5"/>
          <p:cNvGrpSpPr>
            <a:grpSpLocks/>
          </p:cNvGrpSpPr>
          <p:nvPr/>
        </p:nvGrpSpPr>
        <p:grpSpPr bwMode="auto">
          <a:xfrm>
            <a:off x="1317625" y="1270000"/>
            <a:ext cx="5867400" cy="152400"/>
            <a:chOff x="461" y="491"/>
            <a:chExt cx="3696" cy="96"/>
          </a:xfrm>
        </p:grpSpPr>
        <p:sp>
          <p:nvSpPr>
            <p:cNvPr id="222214" name="Line 6"/>
            <p:cNvSpPr>
              <a:spLocks noChangeShapeType="1"/>
            </p:cNvSpPr>
            <p:nvPr/>
          </p:nvSpPr>
          <p:spPr bwMode="auto">
            <a:xfrm>
              <a:off x="461" y="539"/>
              <a:ext cx="36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15" name="Line 7"/>
            <p:cNvSpPr>
              <a:spLocks noChangeShapeType="1"/>
            </p:cNvSpPr>
            <p:nvPr/>
          </p:nvSpPr>
          <p:spPr bwMode="auto">
            <a:xfrm>
              <a:off x="820" y="491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16" name="Line 8"/>
            <p:cNvSpPr>
              <a:spLocks noChangeShapeType="1"/>
            </p:cNvSpPr>
            <p:nvPr/>
          </p:nvSpPr>
          <p:spPr bwMode="auto">
            <a:xfrm>
              <a:off x="2566" y="491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17" name="Line 9"/>
            <p:cNvSpPr>
              <a:spLocks noChangeShapeType="1"/>
            </p:cNvSpPr>
            <p:nvPr/>
          </p:nvSpPr>
          <p:spPr bwMode="auto">
            <a:xfrm>
              <a:off x="3727" y="491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2220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58850"/>
            <a:ext cx="65246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2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58850"/>
            <a:ext cx="6223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2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9588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2262" name="Group 54"/>
          <p:cNvGrpSpPr>
            <a:grpSpLocks/>
          </p:cNvGrpSpPr>
          <p:nvPr/>
        </p:nvGrpSpPr>
        <p:grpSpPr bwMode="auto">
          <a:xfrm>
            <a:off x="1854200" y="1546225"/>
            <a:ext cx="2803525" cy="692150"/>
            <a:chOff x="1168" y="974"/>
            <a:chExt cx="1766" cy="436"/>
          </a:xfrm>
        </p:grpSpPr>
        <p:pic>
          <p:nvPicPr>
            <p:cNvPr id="222218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74"/>
              <a:ext cx="176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223" name="Picture 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" y="1209"/>
              <a:ext cx="51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2263" name="Group 55"/>
          <p:cNvGrpSpPr>
            <a:grpSpLocks/>
          </p:cNvGrpSpPr>
          <p:nvPr/>
        </p:nvGrpSpPr>
        <p:grpSpPr bwMode="auto">
          <a:xfrm>
            <a:off x="4659313" y="1546225"/>
            <a:ext cx="1881187" cy="663575"/>
            <a:chOff x="2935" y="974"/>
            <a:chExt cx="1185" cy="418"/>
          </a:xfrm>
        </p:grpSpPr>
        <p:pic>
          <p:nvPicPr>
            <p:cNvPr id="222219" name="Picture 1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" y="974"/>
              <a:ext cx="118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224" name="Picture 1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92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222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65100"/>
            <a:ext cx="1131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2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496888"/>
            <a:ext cx="1112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2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509588"/>
            <a:ext cx="1112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2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0813"/>
            <a:ext cx="16779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29" name="Line 21"/>
          <p:cNvSpPr>
            <a:spLocks noChangeShapeType="1"/>
          </p:cNvSpPr>
          <p:nvPr/>
        </p:nvSpPr>
        <p:spPr bwMode="auto">
          <a:xfrm>
            <a:off x="1241425" y="2660650"/>
            <a:ext cx="5865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0" name="Line 22"/>
          <p:cNvSpPr>
            <a:spLocks noChangeShapeType="1"/>
          </p:cNvSpPr>
          <p:nvPr/>
        </p:nvSpPr>
        <p:spPr bwMode="auto">
          <a:xfrm>
            <a:off x="1423988" y="2084388"/>
            <a:ext cx="1536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1" name="Line 23"/>
          <p:cNvSpPr>
            <a:spLocks noChangeShapeType="1"/>
          </p:cNvSpPr>
          <p:nvPr/>
        </p:nvSpPr>
        <p:spPr bwMode="auto">
          <a:xfrm>
            <a:off x="39688" y="1085850"/>
            <a:ext cx="14620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2" name="Line 24"/>
          <p:cNvSpPr>
            <a:spLocks noChangeShapeType="1"/>
          </p:cNvSpPr>
          <p:nvPr/>
        </p:nvSpPr>
        <p:spPr bwMode="auto">
          <a:xfrm rot="10800000">
            <a:off x="6186488" y="2046288"/>
            <a:ext cx="14620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3" name="Line 25"/>
          <p:cNvSpPr>
            <a:spLocks noChangeShapeType="1"/>
          </p:cNvSpPr>
          <p:nvPr/>
        </p:nvSpPr>
        <p:spPr bwMode="auto">
          <a:xfrm rot="10800000">
            <a:off x="6878638" y="1085850"/>
            <a:ext cx="1536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4" name="Rectangle 26"/>
          <p:cNvSpPr>
            <a:spLocks noChangeArrowheads="1"/>
          </p:cNvSpPr>
          <p:nvPr/>
        </p:nvSpPr>
        <p:spPr bwMode="auto">
          <a:xfrm>
            <a:off x="4343400" y="922338"/>
            <a:ext cx="690563" cy="307975"/>
          </a:xfrm>
          <a:prstGeom prst="rect">
            <a:avLst/>
          </a:prstGeom>
          <a:solidFill>
            <a:srgbClr val="00FFFF">
              <a:alpha val="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35" name="Line 27"/>
          <p:cNvSpPr>
            <a:spLocks noChangeShapeType="1"/>
          </p:cNvSpPr>
          <p:nvPr/>
        </p:nvSpPr>
        <p:spPr bwMode="auto">
          <a:xfrm>
            <a:off x="1270000" y="33909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9" name="Line 31"/>
          <p:cNvSpPr>
            <a:spLocks noChangeShapeType="1"/>
          </p:cNvSpPr>
          <p:nvPr/>
        </p:nvSpPr>
        <p:spPr bwMode="auto">
          <a:xfrm>
            <a:off x="1768475" y="3792538"/>
            <a:ext cx="1228725" cy="3460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44" name="Line 36"/>
          <p:cNvSpPr>
            <a:spLocks noChangeShapeType="1"/>
          </p:cNvSpPr>
          <p:nvPr/>
        </p:nvSpPr>
        <p:spPr bwMode="auto">
          <a:xfrm>
            <a:off x="685800" y="5548313"/>
            <a:ext cx="84138" cy="5175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2246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871788"/>
            <a:ext cx="12684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48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50813"/>
            <a:ext cx="1489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49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515938"/>
            <a:ext cx="1111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57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92525"/>
            <a:ext cx="660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2295" name="Group 87"/>
          <p:cNvGrpSpPr>
            <a:grpSpLocks/>
          </p:cNvGrpSpPr>
          <p:nvPr/>
        </p:nvGrpSpPr>
        <p:grpSpPr bwMode="auto">
          <a:xfrm>
            <a:off x="155575" y="3683000"/>
            <a:ext cx="7161213" cy="2763838"/>
            <a:chOff x="98" y="2320"/>
            <a:chExt cx="4511" cy="1741"/>
          </a:xfrm>
        </p:grpSpPr>
        <p:sp>
          <p:nvSpPr>
            <p:cNvPr id="222236" name="Line 28"/>
            <p:cNvSpPr>
              <a:spLocks noChangeShapeType="1"/>
            </p:cNvSpPr>
            <p:nvPr/>
          </p:nvSpPr>
          <p:spPr bwMode="auto">
            <a:xfrm>
              <a:off x="1404" y="3023"/>
              <a:ext cx="1621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37" name="Line 29"/>
            <p:cNvSpPr>
              <a:spLocks noChangeShapeType="1"/>
            </p:cNvSpPr>
            <p:nvPr/>
          </p:nvSpPr>
          <p:spPr bwMode="auto">
            <a:xfrm flipV="1">
              <a:off x="1404" y="2563"/>
              <a:ext cx="1621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2267" name="Picture 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2456"/>
              <a:ext cx="65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2268" name="Picture 6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3376"/>
              <a:ext cx="65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2272" name="Picture 6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2918"/>
              <a:ext cx="27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2279" name="Picture 7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819"/>
              <a:ext cx="338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2271" name="Picture 6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2939"/>
              <a:ext cx="61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2269" name="Picture 6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6448">
              <a:off x="1814" y="2563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2270" name="Picture 6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466">
              <a:off x="1829" y="3289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2280" name="Picture 7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3831"/>
              <a:ext cx="81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2293" name="Picture 8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2320"/>
              <a:ext cx="3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2258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273675"/>
            <a:ext cx="660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2260" name="Picture 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86400"/>
            <a:ext cx="660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2261" name="Picture 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5594350"/>
            <a:ext cx="660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2255" name="Line 47"/>
          <p:cNvSpPr>
            <a:spLocks noChangeShapeType="1"/>
          </p:cNvSpPr>
          <p:nvPr/>
        </p:nvSpPr>
        <p:spPr bwMode="auto">
          <a:xfrm rot="19740000">
            <a:off x="1931988" y="5273675"/>
            <a:ext cx="977900" cy="4270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45" name="Line 37"/>
          <p:cNvSpPr>
            <a:spLocks noChangeShapeType="1"/>
          </p:cNvSpPr>
          <p:nvPr/>
        </p:nvSpPr>
        <p:spPr bwMode="auto">
          <a:xfrm>
            <a:off x="2987675" y="5776913"/>
            <a:ext cx="793750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2278" name="Group 70"/>
          <p:cNvGrpSpPr>
            <a:grpSpLocks/>
          </p:cNvGrpSpPr>
          <p:nvPr/>
        </p:nvGrpSpPr>
        <p:grpSpPr bwMode="auto">
          <a:xfrm>
            <a:off x="6675438" y="4422775"/>
            <a:ext cx="2239962" cy="593725"/>
            <a:chOff x="4003" y="2582"/>
            <a:chExt cx="1411" cy="374"/>
          </a:xfrm>
        </p:grpSpPr>
        <p:pic>
          <p:nvPicPr>
            <p:cNvPr id="222275" name="Picture 6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582"/>
              <a:ext cx="7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2277" name="Picture 6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2792"/>
              <a:ext cx="141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2282" name="Line 74"/>
          <p:cNvSpPr>
            <a:spLocks noChangeShapeType="1"/>
          </p:cNvSpPr>
          <p:nvPr/>
        </p:nvSpPr>
        <p:spPr bwMode="auto">
          <a:xfrm>
            <a:off x="685800" y="2438400"/>
            <a:ext cx="1524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83" name="Line 75"/>
          <p:cNvSpPr>
            <a:spLocks noChangeShapeType="1"/>
          </p:cNvSpPr>
          <p:nvPr/>
        </p:nvSpPr>
        <p:spPr bwMode="auto">
          <a:xfrm>
            <a:off x="1900238" y="2439988"/>
            <a:ext cx="155575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84" name="Line 76"/>
          <p:cNvSpPr>
            <a:spLocks noChangeShapeType="1"/>
          </p:cNvSpPr>
          <p:nvPr/>
        </p:nvSpPr>
        <p:spPr bwMode="auto">
          <a:xfrm>
            <a:off x="3657600" y="2438400"/>
            <a:ext cx="1524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85" name="Line 77"/>
          <p:cNvSpPr>
            <a:spLocks noChangeShapeType="1"/>
          </p:cNvSpPr>
          <p:nvPr/>
        </p:nvSpPr>
        <p:spPr bwMode="auto">
          <a:xfrm>
            <a:off x="4953000" y="2438400"/>
            <a:ext cx="1524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86" name="Rectangle 78"/>
          <p:cNvSpPr>
            <a:spLocks noChangeArrowheads="1"/>
          </p:cNvSpPr>
          <p:nvPr/>
        </p:nvSpPr>
        <p:spPr bwMode="auto">
          <a:xfrm>
            <a:off x="6450013" y="2819400"/>
            <a:ext cx="941387" cy="384175"/>
          </a:xfrm>
          <a:prstGeom prst="rect">
            <a:avLst/>
          </a:prstGeom>
          <a:solidFill>
            <a:srgbClr val="00FFFF">
              <a:alpha val="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309563" y="2738438"/>
            <a:ext cx="7175500" cy="5365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87" name="Line 79"/>
          <p:cNvSpPr>
            <a:spLocks noChangeShapeType="1"/>
          </p:cNvSpPr>
          <p:nvPr/>
        </p:nvSpPr>
        <p:spPr bwMode="auto">
          <a:xfrm>
            <a:off x="4038600" y="3276600"/>
            <a:ext cx="0" cy="26511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88" name="Rectangle 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92" name="Rectangle 8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54" name="Rectangle 46"/>
          <p:cNvSpPr>
            <a:spLocks noChangeArrowheads="1"/>
          </p:cNvSpPr>
          <p:nvPr/>
        </p:nvSpPr>
        <p:spPr bwMode="auto">
          <a:xfrm>
            <a:off x="6453188" y="6022975"/>
            <a:ext cx="941387" cy="384175"/>
          </a:xfrm>
          <a:prstGeom prst="rect">
            <a:avLst/>
          </a:prstGeom>
          <a:solidFill>
            <a:srgbClr val="00FFFF">
              <a:alpha val="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2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2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2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2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2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22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animBg="1"/>
      <p:bldP spid="222230" grpId="0" animBg="1"/>
      <p:bldP spid="222230" grpId="1" animBg="1"/>
      <p:bldP spid="222231" grpId="0" animBg="1"/>
      <p:bldP spid="222231" grpId="1" animBg="1"/>
      <p:bldP spid="222232" grpId="0" animBg="1"/>
      <p:bldP spid="222232" grpId="1" animBg="1"/>
      <p:bldP spid="222233" grpId="0" animBg="1"/>
      <p:bldP spid="222233" grpId="1" animBg="1"/>
      <p:bldP spid="222234" grpId="0" animBg="1"/>
      <p:bldP spid="222234" grpId="1" animBg="1"/>
      <p:bldP spid="222235" grpId="0" animBg="1"/>
      <p:bldP spid="222239" grpId="0" animBg="1"/>
      <p:bldP spid="222244" grpId="0" animBg="1"/>
      <p:bldP spid="222255" grpId="0" animBg="1"/>
      <p:bldP spid="222245" grpId="0" animBg="1"/>
      <p:bldP spid="222282" grpId="0" animBg="1"/>
      <p:bldP spid="222282" grpId="1" animBg="1"/>
      <p:bldP spid="222283" grpId="0" animBg="1"/>
      <p:bldP spid="222283" grpId="1" animBg="1"/>
      <p:bldP spid="222284" grpId="0" animBg="1"/>
      <p:bldP spid="222284" grpId="1" animBg="1"/>
      <p:bldP spid="222285" grpId="0" animBg="1"/>
      <p:bldP spid="222285" grpId="1" animBg="1"/>
      <p:bldP spid="222286" grpId="0" animBg="1"/>
      <p:bldP spid="222286" grpId="1" animBg="1"/>
      <p:bldP spid="222212" grpId="0" animBg="1"/>
      <p:bldP spid="222287" grpId="0" animBg="1"/>
      <p:bldP spid="2222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7A69-4468-42D0-BC1C-EEA62FAB4CDD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23243" name="Group 11"/>
          <p:cNvGrpSpPr>
            <a:grpSpLocks/>
          </p:cNvGrpSpPr>
          <p:nvPr/>
        </p:nvGrpSpPr>
        <p:grpSpPr bwMode="auto">
          <a:xfrm>
            <a:off x="1317625" y="1277938"/>
            <a:ext cx="5867400" cy="152400"/>
            <a:chOff x="461" y="491"/>
            <a:chExt cx="3696" cy="96"/>
          </a:xfrm>
        </p:grpSpPr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>
              <a:off x="461" y="539"/>
              <a:ext cx="36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>
              <a:off x="820" y="491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>
              <a:off x="2566" y="491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>
              <a:off x="3727" y="491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3248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546225"/>
            <a:ext cx="28035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1546225"/>
            <a:ext cx="18811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0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69963"/>
            <a:ext cx="65246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69963"/>
            <a:ext cx="6223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969963"/>
            <a:ext cx="63658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919288"/>
            <a:ext cx="8223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4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92300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5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65100"/>
            <a:ext cx="1131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6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496888"/>
            <a:ext cx="1112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7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509588"/>
            <a:ext cx="1112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58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0813"/>
            <a:ext cx="16779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59" name="Line 27"/>
          <p:cNvSpPr>
            <a:spLocks noChangeShapeType="1"/>
          </p:cNvSpPr>
          <p:nvPr/>
        </p:nvSpPr>
        <p:spPr bwMode="auto">
          <a:xfrm>
            <a:off x="1241425" y="266065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60" name="Line 28"/>
          <p:cNvSpPr>
            <a:spLocks noChangeShapeType="1"/>
          </p:cNvSpPr>
          <p:nvPr/>
        </p:nvSpPr>
        <p:spPr bwMode="auto">
          <a:xfrm>
            <a:off x="1270000" y="33909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3261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871788"/>
            <a:ext cx="12684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62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852738"/>
            <a:ext cx="53800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63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515938"/>
            <a:ext cx="1111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64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50813"/>
            <a:ext cx="1489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76" name="Rectangle 44"/>
          <p:cNvSpPr>
            <a:spLocks noChangeArrowheads="1"/>
          </p:cNvSpPr>
          <p:nvPr/>
        </p:nvSpPr>
        <p:spPr bwMode="auto">
          <a:xfrm>
            <a:off x="309563" y="2738438"/>
            <a:ext cx="7175500" cy="5365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301" name="Group 69"/>
          <p:cNvGrpSpPr>
            <a:grpSpLocks/>
          </p:cNvGrpSpPr>
          <p:nvPr/>
        </p:nvGrpSpPr>
        <p:grpSpPr bwMode="auto">
          <a:xfrm>
            <a:off x="269875" y="5949950"/>
            <a:ext cx="7175500" cy="536575"/>
            <a:chOff x="170" y="3805"/>
            <a:chExt cx="4520" cy="338"/>
          </a:xfrm>
        </p:grpSpPr>
        <p:pic>
          <p:nvPicPr>
            <p:cNvPr id="223281" name="Picture 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878"/>
              <a:ext cx="338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3282" name="Picture 5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3890"/>
              <a:ext cx="79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3275" name="Rectangle 43"/>
            <p:cNvSpPr>
              <a:spLocks noChangeArrowheads="1"/>
            </p:cNvSpPr>
            <p:nvPr/>
          </p:nvSpPr>
          <p:spPr bwMode="auto">
            <a:xfrm>
              <a:off x="170" y="3805"/>
              <a:ext cx="4520" cy="33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77" name="Rectangle 45"/>
            <p:cNvSpPr>
              <a:spLocks noChangeArrowheads="1"/>
            </p:cNvSpPr>
            <p:nvPr/>
          </p:nvSpPr>
          <p:spPr bwMode="auto">
            <a:xfrm>
              <a:off x="4065" y="3853"/>
              <a:ext cx="593" cy="242"/>
            </a:xfrm>
            <a:prstGeom prst="rect">
              <a:avLst/>
            </a:prstGeom>
            <a:solidFill>
              <a:srgbClr val="00FFFF">
                <a:alpha val="0"/>
              </a:srgbClr>
            </a:solidFill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3278" name="Group 46"/>
          <p:cNvGrpSpPr>
            <a:grpSpLocks/>
          </p:cNvGrpSpPr>
          <p:nvPr/>
        </p:nvGrpSpPr>
        <p:grpSpPr bwMode="auto">
          <a:xfrm>
            <a:off x="6675438" y="4422775"/>
            <a:ext cx="2239962" cy="593725"/>
            <a:chOff x="4003" y="2582"/>
            <a:chExt cx="1411" cy="374"/>
          </a:xfrm>
        </p:grpSpPr>
        <p:pic>
          <p:nvPicPr>
            <p:cNvPr id="223279" name="Picture 4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582"/>
              <a:ext cx="7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3280" name="Picture 4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2792"/>
              <a:ext cx="141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3234" name="Line 2"/>
          <p:cNvSpPr>
            <a:spLocks noChangeShapeType="1"/>
          </p:cNvSpPr>
          <p:nvPr/>
        </p:nvSpPr>
        <p:spPr bwMode="auto">
          <a:xfrm>
            <a:off x="2227263" y="4799013"/>
            <a:ext cx="2573337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35" name="Line 3"/>
          <p:cNvSpPr>
            <a:spLocks noChangeShapeType="1"/>
          </p:cNvSpPr>
          <p:nvPr/>
        </p:nvSpPr>
        <p:spPr bwMode="auto">
          <a:xfrm flipV="1">
            <a:off x="2227263" y="4068763"/>
            <a:ext cx="2573337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3236" name="Picture 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632325"/>
            <a:ext cx="433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7" name="Picture 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98900"/>
            <a:ext cx="1039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8" name="Picture 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5359400"/>
            <a:ext cx="1039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9" name="Picture 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2879725" y="4068763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0" name="Picture 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2903538" y="5221288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65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65663"/>
            <a:ext cx="979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96" name="Rectangle 6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99" name="Rectangle 6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302" name="Line 70"/>
          <p:cNvSpPr>
            <a:spLocks noChangeShapeType="1"/>
          </p:cNvSpPr>
          <p:nvPr/>
        </p:nvSpPr>
        <p:spPr bwMode="auto">
          <a:xfrm>
            <a:off x="1768475" y="3792538"/>
            <a:ext cx="1228725" cy="3460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303" name="Line 71"/>
          <p:cNvSpPr>
            <a:spLocks noChangeShapeType="1"/>
          </p:cNvSpPr>
          <p:nvPr/>
        </p:nvSpPr>
        <p:spPr bwMode="auto">
          <a:xfrm>
            <a:off x="685800" y="5548313"/>
            <a:ext cx="84138" cy="5175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3304" name="Picture 7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692525"/>
            <a:ext cx="660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3305" name="Picture 7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273675"/>
            <a:ext cx="660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3306" name="Picture 7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86400"/>
            <a:ext cx="660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3307" name="Picture 7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5594350"/>
            <a:ext cx="6604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3308" name="Line 76"/>
          <p:cNvSpPr>
            <a:spLocks noChangeShapeType="1"/>
          </p:cNvSpPr>
          <p:nvPr/>
        </p:nvSpPr>
        <p:spPr bwMode="auto">
          <a:xfrm rot="19740000">
            <a:off x="1931988" y="5273675"/>
            <a:ext cx="977900" cy="4270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309" name="Line 77"/>
          <p:cNvSpPr>
            <a:spLocks noChangeShapeType="1"/>
          </p:cNvSpPr>
          <p:nvPr/>
        </p:nvSpPr>
        <p:spPr bwMode="auto">
          <a:xfrm>
            <a:off x="2987675" y="5776913"/>
            <a:ext cx="793750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310" name="Line 78"/>
          <p:cNvSpPr>
            <a:spLocks noChangeShapeType="1"/>
          </p:cNvSpPr>
          <p:nvPr/>
        </p:nvSpPr>
        <p:spPr bwMode="auto">
          <a:xfrm>
            <a:off x="4038600" y="3276600"/>
            <a:ext cx="0" cy="26511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2A80-0D2E-4A82-A7DB-657F131E000F}" type="slidenum">
              <a:rPr lang="en-US"/>
              <a:pPr/>
              <a:t>13</a:t>
            </a:fld>
            <a:endParaRPr lang="en-US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>
            <a:off x="1268413" y="3352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35" name="Group 55"/>
          <p:cNvGrpSpPr>
            <a:grpSpLocks/>
          </p:cNvGrpSpPr>
          <p:nvPr/>
        </p:nvGrpSpPr>
        <p:grpSpPr bwMode="auto">
          <a:xfrm>
            <a:off x="385763" y="6059488"/>
            <a:ext cx="6911975" cy="384175"/>
            <a:chOff x="243" y="3878"/>
            <a:chExt cx="4354" cy="242"/>
          </a:xfrm>
        </p:grpSpPr>
        <p:pic>
          <p:nvPicPr>
            <p:cNvPr id="225318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878"/>
              <a:ext cx="338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320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3890"/>
              <a:ext cx="79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5304" name="Line 24"/>
          <p:cNvSpPr>
            <a:spLocks noChangeShapeType="1"/>
          </p:cNvSpPr>
          <p:nvPr/>
        </p:nvSpPr>
        <p:spPr bwMode="auto">
          <a:xfrm>
            <a:off x="1730375" y="395288"/>
            <a:ext cx="1228725" cy="3460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5" name="Line 25"/>
          <p:cNvSpPr>
            <a:spLocks noChangeShapeType="1"/>
          </p:cNvSpPr>
          <p:nvPr/>
        </p:nvSpPr>
        <p:spPr bwMode="auto">
          <a:xfrm rot="19740000">
            <a:off x="1768475" y="2046288"/>
            <a:ext cx="1228725" cy="3460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6" name="Line 26"/>
          <p:cNvSpPr>
            <a:spLocks noChangeShapeType="1"/>
          </p:cNvSpPr>
          <p:nvPr/>
        </p:nvSpPr>
        <p:spPr bwMode="auto">
          <a:xfrm>
            <a:off x="0" y="2430463"/>
            <a:ext cx="768350" cy="1920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38" name="Group 58"/>
          <p:cNvGrpSpPr>
            <a:grpSpLocks/>
          </p:cNvGrpSpPr>
          <p:nvPr/>
        </p:nvGrpSpPr>
        <p:grpSpPr bwMode="auto">
          <a:xfrm>
            <a:off x="155575" y="279400"/>
            <a:ext cx="7104063" cy="2763838"/>
            <a:chOff x="98" y="176"/>
            <a:chExt cx="4475" cy="1741"/>
          </a:xfrm>
        </p:grpSpPr>
        <p:sp>
          <p:nvSpPr>
            <p:cNvPr id="225290" name="Line 10"/>
            <p:cNvSpPr>
              <a:spLocks noChangeShapeType="1"/>
            </p:cNvSpPr>
            <p:nvPr/>
          </p:nvSpPr>
          <p:spPr bwMode="auto">
            <a:xfrm>
              <a:off x="1404" y="879"/>
              <a:ext cx="1621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291" name="Line 11"/>
            <p:cNvSpPr>
              <a:spLocks noChangeShapeType="1"/>
            </p:cNvSpPr>
            <p:nvPr/>
          </p:nvSpPr>
          <p:spPr bwMode="auto">
            <a:xfrm flipV="1">
              <a:off x="1404" y="419"/>
              <a:ext cx="1621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5292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774"/>
              <a:ext cx="27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293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312"/>
              <a:ext cx="64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294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1232"/>
              <a:ext cx="64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17" name="Picture 3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1675"/>
              <a:ext cx="338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295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6448">
              <a:off x="1815" y="419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296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466">
              <a:off x="1830" y="1145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19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" y="1687"/>
              <a:ext cx="79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301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781"/>
              <a:ext cx="6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36" name="Picture 5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176"/>
              <a:ext cx="3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5307" name="Line 27"/>
          <p:cNvSpPr>
            <a:spLocks noChangeShapeType="1"/>
          </p:cNvSpPr>
          <p:nvPr/>
        </p:nvSpPr>
        <p:spPr bwMode="auto">
          <a:xfrm>
            <a:off x="3276600" y="2286000"/>
            <a:ext cx="533400" cy="381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08" name="Group 28"/>
          <p:cNvGrpSpPr>
            <a:grpSpLocks/>
          </p:cNvGrpSpPr>
          <p:nvPr/>
        </p:nvGrpSpPr>
        <p:grpSpPr bwMode="auto">
          <a:xfrm>
            <a:off x="6675438" y="4422775"/>
            <a:ext cx="2239962" cy="593725"/>
            <a:chOff x="4003" y="2582"/>
            <a:chExt cx="1411" cy="374"/>
          </a:xfrm>
        </p:grpSpPr>
        <p:pic>
          <p:nvPicPr>
            <p:cNvPr id="225309" name="Picture 2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582"/>
              <a:ext cx="7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310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2792"/>
              <a:ext cx="141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5314" name="Group 34"/>
          <p:cNvGrpSpPr>
            <a:grpSpLocks/>
          </p:cNvGrpSpPr>
          <p:nvPr/>
        </p:nvGrpSpPr>
        <p:grpSpPr bwMode="auto">
          <a:xfrm>
            <a:off x="6675438" y="914400"/>
            <a:ext cx="2239962" cy="593725"/>
            <a:chOff x="4003" y="2582"/>
            <a:chExt cx="1411" cy="374"/>
          </a:xfrm>
        </p:grpSpPr>
        <p:pic>
          <p:nvPicPr>
            <p:cNvPr id="225315" name="Picture 3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582"/>
              <a:ext cx="7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316" name="Picture 3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2792"/>
              <a:ext cx="141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5311" name="Group 31"/>
          <p:cNvGrpSpPr>
            <a:grpSpLocks/>
          </p:cNvGrpSpPr>
          <p:nvPr/>
        </p:nvGrpSpPr>
        <p:grpSpPr bwMode="auto">
          <a:xfrm>
            <a:off x="6675438" y="4422775"/>
            <a:ext cx="2239962" cy="593725"/>
            <a:chOff x="4003" y="2582"/>
            <a:chExt cx="1411" cy="374"/>
          </a:xfrm>
        </p:grpSpPr>
        <p:pic>
          <p:nvPicPr>
            <p:cNvPr id="225312" name="Picture 3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582"/>
              <a:ext cx="7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5313" name="Picture 3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2792"/>
              <a:ext cx="141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5283" name="Line 3"/>
          <p:cNvSpPr>
            <a:spLocks noChangeShapeType="1"/>
          </p:cNvSpPr>
          <p:nvPr/>
        </p:nvSpPr>
        <p:spPr bwMode="auto">
          <a:xfrm>
            <a:off x="2227263" y="4799013"/>
            <a:ext cx="2573337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 flipV="1">
            <a:off x="2227263" y="4068763"/>
            <a:ext cx="2573337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28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4632325"/>
            <a:ext cx="433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98900"/>
            <a:ext cx="1039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5359400"/>
            <a:ext cx="1039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2879725" y="4068763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2903538" y="5221288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65663"/>
            <a:ext cx="979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329" name="Group 49"/>
          <p:cNvGrpSpPr>
            <a:grpSpLocks/>
          </p:cNvGrpSpPr>
          <p:nvPr/>
        </p:nvGrpSpPr>
        <p:grpSpPr bwMode="auto">
          <a:xfrm>
            <a:off x="6288088" y="1955800"/>
            <a:ext cx="2787650" cy="711200"/>
            <a:chOff x="3961" y="1232"/>
            <a:chExt cx="1756" cy="448"/>
          </a:xfrm>
        </p:grpSpPr>
        <p:pic>
          <p:nvPicPr>
            <p:cNvPr id="225326" name="Picture 4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48"/>
              <a:ext cx="169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327" name="Rectangle 47"/>
            <p:cNvSpPr>
              <a:spLocks noChangeArrowheads="1"/>
            </p:cNvSpPr>
            <p:nvPr/>
          </p:nvSpPr>
          <p:spPr bwMode="auto">
            <a:xfrm>
              <a:off x="3961" y="1232"/>
              <a:ext cx="1756" cy="207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8" name="Line 48"/>
            <p:cNvSpPr>
              <a:spLocks noChangeShapeType="1"/>
            </p:cNvSpPr>
            <p:nvPr/>
          </p:nvSpPr>
          <p:spPr bwMode="auto">
            <a:xfrm flipH="1">
              <a:off x="4560" y="1440"/>
              <a:ext cx="288" cy="2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30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3" name="Rectangle 5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66667E-6 L 5.55556E-7 -0.5111 " pathEditMode="relative" ptsTypes="AA">
                                      <p:cBhvr>
                                        <p:cTn id="13" dur="500" fill="hold"/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4" grpId="0" animBg="1"/>
      <p:bldP spid="225305" grpId="0" animBg="1"/>
      <p:bldP spid="225306" grpId="0" animBg="1"/>
      <p:bldP spid="2253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AC03-CFD5-4B51-8B1A-093D1485E824}" type="slidenum">
              <a:rPr lang="en-US"/>
              <a:pPr/>
              <a:t>14</a:t>
            </a:fld>
            <a:endParaRPr lang="en-US"/>
          </a:p>
        </p:txBody>
      </p:sp>
      <p:pic>
        <p:nvPicPr>
          <p:cNvPr id="226354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678113"/>
            <a:ext cx="12684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52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659063"/>
            <a:ext cx="53800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53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044825"/>
            <a:ext cx="3960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6349" name="Group 45"/>
          <p:cNvGrpSpPr>
            <a:grpSpLocks/>
          </p:cNvGrpSpPr>
          <p:nvPr/>
        </p:nvGrpSpPr>
        <p:grpSpPr bwMode="auto">
          <a:xfrm>
            <a:off x="6675438" y="4422775"/>
            <a:ext cx="2239962" cy="593725"/>
            <a:chOff x="4003" y="2582"/>
            <a:chExt cx="1411" cy="374"/>
          </a:xfrm>
        </p:grpSpPr>
        <p:pic>
          <p:nvPicPr>
            <p:cNvPr id="226350" name="Picture 4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582"/>
              <a:ext cx="7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6351" name="Picture 4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2792"/>
              <a:ext cx="141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6375" name="Group 71"/>
          <p:cNvGrpSpPr>
            <a:grpSpLocks/>
          </p:cNvGrpSpPr>
          <p:nvPr/>
        </p:nvGrpSpPr>
        <p:grpSpPr bwMode="auto">
          <a:xfrm>
            <a:off x="7467600" y="2743200"/>
            <a:ext cx="1590675" cy="1198563"/>
            <a:chOff x="4704" y="1728"/>
            <a:chExt cx="1002" cy="755"/>
          </a:xfrm>
        </p:grpSpPr>
        <p:pic>
          <p:nvPicPr>
            <p:cNvPr id="226368" name="Picture 6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" y="1728"/>
              <a:ext cx="90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6370" name="Picture 6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" y="1911"/>
              <a:ext cx="85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6372" name="Picture 6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" y="2107"/>
              <a:ext cx="41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6374" name="Picture 7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309"/>
              <a:ext cx="100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6386" name="Group 82"/>
          <p:cNvGrpSpPr>
            <a:grpSpLocks/>
          </p:cNvGrpSpPr>
          <p:nvPr/>
        </p:nvGrpSpPr>
        <p:grpSpPr bwMode="auto">
          <a:xfrm>
            <a:off x="1574800" y="3902075"/>
            <a:ext cx="4343400" cy="1781175"/>
            <a:chOff x="992" y="2515"/>
            <a:chExt cx="2736" cy="1122"/>
          </a:xfrm>
        </p:grpSpPr>
        <p:sp>
          <p:nvSpPr>
            <p:cNvPr id="226309" name="Line 5"/>
            <p:cNvSpPr>
              <a:spLocks noChangeShapeType="1"/>
            </p:cNvSpPr>
            <p:nvPr/>
          </p:nvSpPr>
          <p:spPr bwMode="auto">
            <a:xfrm>
              <a:off x="1403" y="3082"/>
              <a:ext cx="1621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0" name="Line 6"/>
            <p:cNvSpPr>
              <a:spLocks noChangeShapeType="1"/>
            </p:cNvSpPr>
            <p:nvPr/>
          </p:nvSpPr>
          <p:spPr bwMode="auto">
            <a:xfrm flipV="1">
              <a:off x="1403" y="2622"/>
              <a:ext cx="1621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6311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" y="2977"/>
              <a:ext cx="27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6312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515"/>
              <a:ext cx="65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6313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" y="3435"/>
              <a:ext cx="65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6314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6448">
              <a:off x="1814" y="2622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6315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466">
              <a:off x="1829" y="3348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6316" name="Line 12"/>
          <p:cNvSpPr>
            <a:spLocks noChangeShapeType="1"/>
          </p:cNvSpPr>
          <p:nvPr/>
        </p:nvSpPr>
        <p:spPr bwMode="auto">
          <a:xfrm>
            <a:off x="2228850" y="1395413"/>
            <a:ext cx="2573338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 flipV="1">
            <a:off x="2228850" y="665163"/>
            <a:ext cx="2573338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631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228725"/>
            <a:ext cx="4333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6387" name="Group 83"/>
          <p:cNvGrpSpPr>
            <a:grpSpLocks/>
          </p:cNvGrpSpPr>
          <p:nvPr/>
        </p:nvGrpSpPr>
        <p:grpSpPr bwMode="auto">
          <a:xfrm>
            <a:off x="385763" y="6059488"/>
            <a:ext cx="6911975" cy="384175"/>
            <a:chOff x="243" y="3878"/>
            <a:chExt cx="4354" cy="242"/>
          </a:xfrm>
        </p:grpSpPr>
        <p:pic>
          <p:nvPicPr>
            <p:cNvPr id="226355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878"/>
              <a:ext cx="338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6357" name="Picture 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3890"/>
              <a:ext cx="79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631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95300"/>
            <a:ext cx="1020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2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955800"/>
            <a:ext cx="1020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21" name="Line 17"/>
          <p:cNvSpPr>
            <a:spLocks noChangeShapeType="1"/>
          </p:cNvSpPr>
          <p:nvPr/>
        </p:nvSpPr>
        <p:spPr bwMode="auto">
          <a:xfrm>
            <a:off x="1268413" y="3352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632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2881313" y="665163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2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2905125" y="1817688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89" name="Picture 8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03200"/>
            <a:ext cx="21542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38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60900"/>
            <a:ext cx="979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39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39838"/>
            <a:ext cx="1036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56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6407150"/>
            <a:ext cx="39576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6346" name="Group 42"/>
          <p:cNvGrpSpPr>
            <a:grpSpLocks/>
          </p:cNvGrpSpPr>
          <p:nvPr/>
        </p:nvGrpSpPr>
        <p:grpSpPr bwMode="auto">
          <a:xfrm>
            <a:off x="6675438" y="914400"/>
            <a:ext cx="2239962" cy="593725"/>
            <a:chOff x="4003" y="2582"/>
            <a:chExt cx="1411" cy="374"/>
          </a:xfrm>
        </p:grpSpPr>
        <p:pic>
          <p:nvPicPr>
            <p:cNvPr id="226347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582"/>
              <a:ext cx="7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6348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" y="2792"/>
              <a:ext cx="1411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6360" name="Group 56"/>
          <p:cNvGrpSpPr>
            <a:grpSpLocks/>
          </p:cNvGrpSpPr>
          <p:nvPr/>
        </p:nvGrpSpPr>
        <p:grpSpPr bwMode="auto">
          <a:xfrm>
            <a:off x="6288088" y="1955800"/>
            <a:ext cx="2787650" cy="711200"/>
            <a:chOff x="3961" y="1232"/>
            <a:chExt cx="1756" cy="448"/>
          </a:xfrm>
        </p:grpSpPr>
        <p:pic>
          <p:nvPicPr>
            <p:cNvPr id="226361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48"/>
              <a:ext cx="169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6362" name="Rectangle 58"/>
            <p:cNvSpPr>
              <a:spLocks noChangeArrowheads="1"/>
            </p:cNvSpPr>
            <p:nvPr/>
          </p:nvSpPr>
          <p:spPr bwMode="auto">
            <a:xfrm>
              <a:off x="3961" y="1232"/>
              <a:ext cx="1756" cy="207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63" name="Line 59"/>
            <p:cNvSpPr>
              <a:spLocks noChangeShapeType="1"/>
            </p:cNvSpPr>
            <p:nvPr/>
          </p:nvSpPr>
          <p:spPr bwMode="auto">
            <a:xfrm flipH="1">
              <a:off x="4560" y="1440"/>
              <a:ext cx="288" cy="2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76" name="Rectangle 7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6390" name="Picture 8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543300"/>
            <a:ext cx="23463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45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6925"/>
            <a:ext cx="5000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6379" name="Line 75"/>
          <p:cNvSpPr>
            <a:spLocks noChangeShapeType="1"/>
          </p:cNvSpPr>
          <p:nvPr/>
        </p:nvSpPr>
        <p:spPr bwMode="auto">
          <a:xfrm>
            <a:off x="1981200" y="4806950"/>
            <a:ext cx="4524375" cy="13525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80" name="Line 76"/>
          <p:cNvSpPr>
            <a:spLocks noChangeShapeType="1"/>
          </p:cNvSpPr>
          <p:nvPr/>
        </p:nvSpPr>
        <p:spPr bwMode="auto">
          <a:xfrm>
            <a:off x="2028825" y="1406525"/>
            <a:ext cx="4479925" cy="13525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81" name="Line 77"/>
          <p:cNvSpPr>
            <a:spLocks noChangeShapeType="1"/>
          </p:cNvSpPr>
          <p:nvPr/>
        </p:nvSpPr>
        <p:spPr bwMode="auto">
          <a:xfrm>
            <a:off x="1730375" y="395288"/>
            <a:ext cx="1228725" cy="3460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82" name="Line 78"/>
          <p:cNvSpPr>
            <a:spLocks noChangeShapeType="1"/>
          </p:cNvSpPr>
          <p:nvPr/>
        </p:nvSpPr>
        <p:spPr bwMode="auto">
          <a:xfrm rot="19740000">
            <a:off x="1768475" y="2046288"/>
            <a:ext cx="1228725" cy="3460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83" name="Line 79"/>
          <p:cNvSpPr>
            <a:spLocks noChangeShapeType="1"/>
          </p:cNvSpPr>
          <p:nvPr/>
        </p:nvSpPr>
        <p:spPr bwMode="auto">
          <a:xfrm>
            <a:off x="0" y="2430463"/>
            <a:ext cx="768350" cy="1920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85" name="Rectangle 8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88" name="Line 84"/>
          <p:cNvSpPr>
            <a:spLocks noChangeShapeType="1"/>
          </p:cNvSpPr>
          <p:nvPr/>
        </p:nvSpPr>
        <p:spPr bwMode="auto">
          <a:xfrm>
            <a:off x="3276600" y="2286000"/>
            <a:ext cx="533400" cy="381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6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79" grpId="0" animBg="1"/>
      <p:bldP spid="226379" grpId="1" animBg="1"/>
      <p:bldP spid="226380" grpId="0" animBg="1"/>
      <p:bldP spid="226380" grpId="1" animBg="1"/>
      <p:bldP spid="226381" grpId="0" animBg="1"/>
      <p:bldP spid="226382" grpId="0" animBg="1"/>
      <p:bldP spid="226383" grpId="0" animBg="1"/>
      <p:bldP spid="2263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42D0-D00F-43E8-9AAA-8D909FC98A30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27371" name="Group 43"/>
          <p:cNvGrpSpPr>
            <a:grpSpLocks/>
          </p:cNvGrpSpPr>
          <p:nvPr/>
        </p:nvGrpSpPr>
        <p:grpSpPr bwMode="auto">
          <a:xfrm>
            <a:off x="1574800" y="3902075"/>
            <a:ext cx="4343400" cy="1781175"/>
            <a:chOff x="992" y="2515"/>
            <a:chExt cx="2736" cy="1122"/>
          </a:xfrm>
        </p:grpSpPr>
        <p:sp>
          <p:nvSpPr>
            <p:cNvPr id="227330" name="Line 2"/>
            <p:cNvSpPr>
              <a:spLocks noChangeShapeType="1"/>
            </p:cNvSpPr>
            <p:nvPr/>
          </p:nvSpPr>
          <p:spPr bwMode="auto">
            <a:xfrm>
              <a:off x="1403" y="3082"/>
              <a:ext cx="1621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1" name="Line 3"/>
            <p:cNvSpPr>
              <a:spLocks noChangeShapeType="1"/>
            </p:cNvSpPr>
            <p:nvPr/>
          </p:nvSpPr>
          <p:spPr bwMode="auto">
            <a:xfrm flipV="1">
              <a:off x="1403" y="2622"/>
              <a:ext cx="1621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7332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" y="2977"/>
              <a:ext cx="27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7333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515"/>
              <a:ext cx="65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7334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" y="3435"/>
              <a:ext cx="65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7335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6448">
              <a:off x="1814" y="2622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7336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466">
              <a:off x="1829" y="3348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2228850" y="1395413"/>
            <a:ext cx="2573338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 flipV="1">
            <a:off x="2228850" y="665163"/>
            <a:ext cx="2573338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>
            <a:off x="1268413" y="3352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7340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2881313" y="665163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1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2905125" y="1817688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228725"/>
            <a:ext cx="4524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3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95300"/>
            <a:ext cx="10398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4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955800"/>
            <a:ext cx="10398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5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659063"/>
            <a:ext cx="5380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678113"/>
            <a:ext cx="12874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3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03200"/>
            <a:ext cx="21542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56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119563"/>
            <a:ext cx="5000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4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543300"/>
            <a:ext cx="23463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1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044825"/>
            <a:ext cx="3960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7372" name="Group 44"/>
          <p:cNvGrpSpPr>
            <a:grpSpLocks/>
          </p:cNvGrpSpPr>
          <p:nvPr/>
        </p:nvGrpSpPr>
        <p:grpSpPr bwMode="auto">
          <a:xfrm>
            <a:off x="385763" y="6059488"/>
            <a:ext cx="6913562" cy="628650"/>
            <a:chOff x="243" y="3878"/>
            <a:chExt cx="4355" cy="396"/>
          </a:xfrm>
        </p:grpSpPr>
        <p:pic>
          <p:nvPicPr>
            <p:cNvPr id="227363" name="Picture 3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878"/>
              <a:ext cx="338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7364" name="Picture 3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3890"/>
              <a:ext cx="799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7365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4095"/>
              <a:ext cx="249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7357" name="Line 29"/>
          <p:cNvSpPr>
            <a:spLocks noChangeShapeType="1"/>
          </p:cNvSpPr>
          <p:nvPr/>
        </p:nvSpPr>
        <p:spPr bwMode="auto">
          <a:xfrm rot="10800000">
            <a:off x="7259638" y="3179763"/>
            <a:ext cx="1462087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66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69" name="Line 41"/>
          <p:cNvSpPr>
            <a:spLocks noChangeShapeType="1"/>
          </p:cNvSpPr>
          <p:nvPr/>
        </p:nvSpPr>
        <p:spPr bwMode="auto">
          <a:xfrm>
            <a:off x="2028825" y="1406525"/>
            <a:ext cx="4441825" cy="13525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70" name="Rectangle 4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57" grpId="0" animBg="1"/>
      <p:bldP spid="227357" grpId="1" animBg="1"/>
      <p:bldP spid="227369" grpId="0" animBg="1"/>
      <p:bldP spid="22736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BFF9-2D10-4D9A-91B5-EDF7F3E4A24E}" type="slidenum">
              <a:rPr lang="en-US"/>
              <a:pPr/>
              <a:t>16</a:t>
            </a:fld>
            <a:endParaRPr lang="en-US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2228850" y="1395413"/>
            <a:ext cx="2573338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 flipV="1">
            <a:off x="2228850" y="665163"/>
            <a:ext cx="2573338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>
            <a:off x="1268413" y="3352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8380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217863"/>
            <a:ext cx="3460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06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228725"/>
            <a:ext cx="4524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07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2881313" y="665163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08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95300"/>
            <a:ext cx="10398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09" name="Picture 5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955800"/>
            <a:ext cx="10398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10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2905125" y="1817688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8430" name="Group 78"/>
          <p:cNvGrpSpPr>
            <a:grpSpLocks/>
          </p:cNvGrpSpPr>
          <p:nvPr/>
        </p:nvGrpSpPr>
        <p:grpSpPr bwMode="auto">
          <a:xfrm>
            <a:off x="1574800" y="3902075"/>
            <a:ext cx="4343400" cy="1781175"/>
            <a:chOff x="992" y="2515"/>
            <a:chExt cx="2736" cy="1122"/>
          </a:xfrm>
        </p:grpSpPr>
        <p:sp>
          <p:nvSpPr>
            <p:cNvPr id="228355" name="Line 3"/>
            <p:cNvSpPr>
              <a:spLocks noChangeShapeType="1"/>
            </p:cNvSpPr>
            <p:nvPr/>
          </p:nvSpPr>
          <p:spPr bwMode="auto">
            <a:xfrm>
              <a:off x="1403" y="3082"/>
              <a:ext cx="1621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6" name="Line 4"/>
            <p:cNvSpPr>
              <a:spLocks noChangeShapeType="1"/>
            </p:cNvSpPr>
            <p:nvPr/>
          </p:nvSpPr>
          <p:spPr bwMode="auto">
            <a:xfrm flipV="1">
              <a:off x="1403" y="2622"/>
              <a:ext cx="1621" cy="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8414" name="Picture 6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6448">
              <a:off x="1814" y="2622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415" name="Picture 6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" y="2977"/>
              <a:ext cx="27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416" name="Picture 6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466">
              <a:off x="1829" y="3348"/>
              <a:ext cx="51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417" name="Picture 6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515"/>
              <a:ext cx="65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418" name="Picture 6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" y="3435"/>
              <a:ext cx="65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8411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659063"/>
            <a:ext cx="5380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384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678113"/>
            <a:ext cx="12874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31" name="Picture 7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03200"/>
            <a:ext cx="21542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32" name="Picture 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543300"/>
            <a:ext cx="23463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20" name="Picture 6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059488"/>
            <a:ext cx="53800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388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6086475"/>
            <a:ext cx="1287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12" name="Picture 6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044825"/>
            <a:ext cx="3960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21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6407150"/>
            <a:ext cx="39576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8381" name="Line 29"/>
          <p:cNvSpPr>
            <a:spLocks noChangeShapeType="1"/>
          </p:cNvSpPr>
          <p:nvPr/>
        </p:nvSpPr>
        <p:spPr bwMode="auto">
          <a:xfrm rot="10800000">
            <a:off x="7315200" y="6526213"/>
            <a:ext cx="82232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8424" name="Picture 7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2728913"/>
            <a:ext cx="433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19" name="Picture 6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178300"/>
            <a:ext cx="8064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8394" name="Line 42"/>
          <p:cNvSpPr>
            <a:spLocks noChangeShapeType="1"/>
          </p:cNvSpPr>
          <p:nvPr/>
        </p:nvSpPr>
        <p:spPr bwMode="auto">
          <a:xfrm flipV="1">
            <a:off x="1905000" y="3048000"/>
            <a:ext cx="152400" cy="1581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5" name="Line 43"/>
          <p:cNvSpPr>
            <a:spLocks noChangeShapeType="1"/>
          </p:cNvSpPr>
          <p:nvPr/>
        </p:nvSpPr>
        <p:spPr bwMode="auto">
          <a:xfrm>
            <a:off x="1905000" y="1552575"/>
            <a:ext cx="1524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6" name="Line 44"/>
          <p:cNvSpPr>
            <a:spLocks noChangeShapeType="1"/>
          </p:cNvSpPr>
          <p:nvPr/>
        </p:nvSpPr>
        <p:spPr bwMode="auto">
          <a:xfrm>
            <a:off x="6781800" y="2971800"/>
            <a:ext cx="2286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7" name="Line 45"/>
          <p:cNvSpPr>
            <a:spLocks noChangeShapeType="1"/>
          </p:cNvSpPr>
          <p:nvPr/>
        </p:nvSpPr>
        <p:spPr bwMode="auto">
          <a:xfrm flipV="1">
            <a:off x="6781800" y="4497388"/>
            <a:ext cx="228600" cy="1581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8423" name="Picture 7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678113"/>
            <a:ext cx="8064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22" name="Picture 7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6086475"/>
            <a:ext cx="8064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8425" name="Rectangle 7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428" name="Line 76"/>
          <p:cNvSpPr>
            <a:spLocks noChangeShapeType="1"/>
          </p:cNvSpPr>
          <p:nvPr/>
        </p:nvSpPr>
        <p:spPr bwMode="auto">
          <a:xfrm>
            <a:off x="2009775" y="4806950"/>
            <a:ext cx="4497388" cy="13525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429" name="Rectangle 7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2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22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1" grpId="0" animBg="1"/>
      <p:bldP spid="228381" grpId="0" animBg="1"/>
      <p:bldP spid="228381" grpId="1" animBg="1"/>
      <p:bldP spid="228394" grpId="0" animBg="1"/>
      <p:bldP spid="228395" grpId="0" animBg="1"/>
      <p:bldP spid="228396" grpId="0" animBg="1"/>
      <p:bldP spid="228397" grpId="0" animBg="1"/>
      <p:bldP spid="228428" grpId="0" animBg="1"/>
      <p:bldP spid="2284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1DE5-E658-4A24-8159-23A975A731D3}" type="slidenum">
              <a:rPr lang="en-US"/>
              <a:pPr/>
              <a:t>17</a:t>
            </a:fld>
            <a:endParaRPr lang="en-US"/>
          </a:p>
        </p:txBody>
      </p:sp>
      <p:pic>
        <p:nvPicPr>
          <p:cNvPr id="229411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49825"/>
            <a:ext cx="28813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9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4178300"/>
            <a:ext cx="1287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30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49263"/>
            <a:ext cx="2347912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2420938" y="2895600"/>
            <a:ext cx="2573337" cy="712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V="1">
            <a:off x="2420938" y="2165350"/>
            <a:ext cx="2573337" cy="712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938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3073400" y="2165350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3097213" y="3317875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2728913"/>
            <a:ext cx="433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995488"/>
            <a:ext cx="1039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455988"/>
            <a:ext cx="10398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4159250"/>
            <a:ext cx="53800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9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57713"/>
            <a:ext cx="4708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9403" name="Group 27"/>
          <p:cNvGrpSpPr>
            <a:grpSpLocks/>
          </p:cNvGrpSpPr>
          <p:nvPr/>
        </p:nvGrpSpPr>
        <p:grpSpPr bwMode="auto">
          <a:xfrm>
            <a:off x="2862263" y="839788"/>
            <a:ext cx="3767137" cy="531812"/>
            <a:chOff x="2184" y="384"/>
            <a:chExt cx="2373" cy="335"/>
          </a:xfrm>
        </p:grpSpPr>
        <p:pic>
          <p:nvPicPr>
            <p:cNvPr id="229402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384"/>
              <a:ext cx="2373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9401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550"/>
              <a:ext cx="156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9412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25" name="Line 49"/>
          <p:cNvSpPr>
            <a:spLocks noChangeShapeType="1"/>
          </p:cNvSpPr>
          <p:nvPr/>
        </p:nvSpPr>
        <p:spPr bwMode="auto">
          <a:xfrm>
            <a:off x="2209800" y="2895600"/>
            <a:ext cx="4495800" cy="1371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9426" name="Group 50"/>
          <p:cNvGrpSpPr>
            <a:grpSpLocks/>
          </p:cNvGrpSpPr>
          <p:nvPr/>
        </p:nvGrpSpPr>
        <p:grpSpPr bwMode="auto">
          <a:xfrm>
            <a:off x="155575" y="5486400"/>
            <a:ext cx="8858250" cy="1295400"/>
            <a:chOff x="98" y="3456"/>
            <a:chExt cx="5580" cy="816"/>
          </a:xfrm>
        </p:grpSpPr>
        <p:sp>
          <p:nvSpPr>
            <p:cNvPr id="229391" name="Line 15"/>
            <p:cNvSpPr>
              <a:spLocks noChangeShapeType="1"/>
            </p:cNvSpPr>
            <p:nvPr/>
          </p:nvSpPr>
          <p:spPr bwMode="auto">
            <a:xfrm>
              <a:off x="799" y="3456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9419" name="Picture 4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3562"/>
              <a:ext cx="558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9424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3802"/>
              <a:ext cx="331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9423" name="Picture 4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" y="4042"/>
              <a:ext cx="210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9427" name="Line 51"/>
          <p:cNvSpPr>
            <a:spLocks noChangeShapeType="1"/>
          </p:cNvSpPr>
          <p:nvPr/>
        </p:nvSpPr>
        <p:spPr bwMode="auto">
          <a:xfrm>
            <a:off x="2209800" y="2997200"/>
            <a:ext cx="2632075" cy="1984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28" name="Line 52"/>
          <p:cNvSpPr>
            <a:spLocks noChangeShapeType="1"/>
          </p:cNvSpPr>
          <p:nvPr/>
        </p:nvSpPr>
        <p:spPr bwMode="auto">
          <a:xfrm flipH="1">
            <a:off x="6224588" y="4441825"/>
            <a:ext cx="5334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29" name="Rectangle 5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193675" y="317500"/>
            <a:ext cx="2574925" cy="166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2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25" grpId="0" animBg="1"/>
      <p:bldP spid="229425" grpId="1" animBg="1"/>
      <p:bldP spid="229427" grpId="0" animBg="1"/>
      <p:bldP spid="229427" grpId="1" animBg="1"/>
      <p:bldP spid="229428" grpId="0" animBg="1"/>
      <p:bldP spid="229428" grpId="1" animBg="1"/>
      <p:bldP spid="2293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4730B-4EB4-4193-8D9F-8FFFCBF7621F}" type="slidenum">
              <a:rPr lang="en-US"/>
              <a:pPr/>
              <a:t>18</a:t>
            </a:fld>
            <a:endParaRPr lang="en-US"/>
          </a:p>
        </p:txBody>
      </p:sp>
      <p:pic>
        <p:nvPicPr>
          <p:cNvPr id="23040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3097213" y="3317875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3116263" y="3313113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3073400" y="2165350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2420938" y="2895600"/>
            <a:ext cx="2573337" cy="712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0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995488"/>
            <a:ext cx="4349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455988"/>
            <a:ext cx="4349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78" name="Picture 7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216400"/>
            <a:ext cx="2111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80" name="Picture 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2728913"/>
            <a:ext cx="433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84" name="Picture 8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5192713"/>
            <a:ext cx="2286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89" name="Picture 8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5845175"/>
            <a:ext cx="20558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77" name="Picture 7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159250"/>
            <a:ext cx="46878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2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3059113" y="2162175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22" name="Rectangle 22"/>
          <p:cNvSpPr>
            <a:spLocks noChangeArrowheads="1"/>
          </p:cNvSpPr>
          <p:nvPr/>
        </p:nvSpPr>
        <p:spPr bwMode="auto">
          <a:xfrm>
            <a:off x="1992313" y="2686050"/>
            <a:ext cx="228600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9" name="Line 29"/>
          <p:cNvSpPr>
            <a:spLocks noChangeShapeType="1"/>
          </p:cNvSpPr>
          <p:nvPr/>
        </p:nvSpPr>
        <p:spPr bwMode="auto">
          <a:xfrm flipV="1">
            <a:off x="2420938" y="2165350"/>
            <a:ext cx="2573337" cy="712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38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4633913"/>
            <a:ext cx="4708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0483" name="Group 83"/>
          <p:cNvGrpSpPr>
            <a:grpSpLocks/>
          </p:cNvGrpSpPr>
          <p:nvPr/>
        </p:nvGrpSpPr>
        <p:grpSpPr bwMode="auto">
          <a:xfrm>
            <a:off x="246063" y="3098800"/>
            <a:ext cx="1735137" cy="614363"/>
            <a:chOff x="155" y="1952"/>
            <a:chExt cx="1093" cy="387"/>
          </a:xfrm>
        </p:grpSpPr>
        <p:pic>
          <p:nvPicPr>
            <p:cNvPr id="230481" name="Picture 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2188"/>
              <a:ext cx="59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0441" name="Line 41"/>
            <p:cNvSpPr>
              <a:spLocks noChangeShapeType="1"/>
            </p:cNvSpPr>
            <p:nvPr/>
          </p:nvSpPr>
          <p:spPr bwMode="auto">
            <a:xfrm flipV="1">
              <a:off x="720" y="1952"/>
              <a:ext cx="5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457" name="Group 57"/>
          <p:cNvGrpSpPr>
            <a:grpSpLocks/>
          </p:cNvGrpSpPr>
          <p:nvPr/>
        </p:nvGrpSpPr>
        <p:grpSpPr bwMode="auto">
          <a:xfrm>
            <a:off x="4294188" y="152400"/>
            <a:ext cx="3170237" cy="295275"/>
            <a:chOff x="3454" y="96"/>
            <a:chExt cx="1997" cy="186"/>
          </a:xfrm>
        </p:grpSpPr>
        <p:pic>
          <p:nvPicPr>
            <p:cNvPr id="230448" name="Picture 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96"/>
              <a:ext cx="19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0456" name="Line 56"/>
            <p:cNvSpPr>
              <a:spLocks noChangeShapeType="1"/>
            </p:cNvSpPr>
            <p:nvPr/>
          </p:nvSpPr>
          <p:spPr bwMode="auto">
            <a:xfrm>
              <a:off x="3456" y="282"/>
              <a:ext cx="19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0500" name="Picture 10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49263"/>
            <a:ext cx="2616200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76" name="Rectangle 76"/>
          <p:cNvSpPr>
            <a:spLocks noChangeArrowheads="1"/>
          </p:cNvSpPr>
          <p:nvPr/>
        </p:nvSpPr>
        <p:spPr bwMode="auto">
          <a:xfrm>
            <a:off x="4038600" y="76200"/>
            <a:ext cx="5027613" cy="16764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0472" name="Group 72"/>
          <p:cNvGrpSpPr>
            <a:grpSpLocks/>
          </p:cNvGrpSpPr>
          <p:nvPr/>
        </p:nvGrpSpPr>
        <p:grpSpPr bwMode="auto">
          <a:xfrm>
            <a:off x="4114800" y="558800"/>
            <a:ext cx="3529013" cy="558800"/>
            <a:chOff x="2592" y="352"/>
            <a:chExt cx="2223" cy="352"/>
          </a:xfrm>
        </p:grpSpPr>
        <p:pic>
          <p:nvPicPr>
            <p:cNvPr id="230470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52"/>
              <a:ext cx="222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51" name="Picture 5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" y="544"/>
              <a:ext cx="180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0475" name="Group 75"/>
          <p:cNvGrpSpPr>
            <a:grpSpLocks/>
          </p:cNvGrpSpPr>
          <p:nvPr/>
        </p:nvGrpSpPr>
        <p:grpSpPr bwMode="auto">
          <a:xfrm>
            <a:off x="4346575" y="1152525"/>
            <a:ext cx="3065463" cy="506413"/>
            <a:chOff x="2738" y="726"/>
            <a:chExt cx="1931" cy="319"/>
          </a:xfrm>
        </p:grpSpPr>
        <p:pic>
          <p:nvPicPr>
            <p:cNvPr id="230473" name="Picture 7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" y="726"/>
              <a:ext cx="1931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55" name="Picture 5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" y="904"/>
              <a:ext cx="556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0467" name="Picture 6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88975"/>
            <a:ext cx="11668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69" name="Picture 6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55713"/>
            <a:ext cx="11668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90" name="Picture 9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5865813"/>
            <a:ext cx="12874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91" name="Rectangle 9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94" name="Line 94"/>
          <p:cNvSpPr>
            <a:spLocks noChangeShapeType="1"/>
          </p:cNvSpPr>
          <p:nvPr/>
        </p:nvSpPr>
        <p:spPr bwMode="auto">
          <a:xfrm>
            <a:off x="2286000" y="2895600"/>
            <a:ext cx="3429000" cy="1371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>
            <a:off x="1922463" y="1892300"/>
            <a:ext cx="1228725" cy="3460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12" name="Line 12"/>
          <p:cNvSpPr>
            <a:spLocks noChangeShapeType="1"/>
          </p:cNvSpPr>
          <p:nvPr/>
        </p:nvSpPr>
        <p:spPr bwMode="auto">
          <a:xfrm rot="19740000">
            <a:off x="1884363" y="3505200"/>
            <a:ext cx="1228725" cy="3460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 flipH="1">
            <a:off x="5511800" y="2147888"/>
            <a:ext cx="15446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14" name="Line 14"/>
          <p:cNvSpPr>
            <a:spLocks noChangeShapeType="1"/>
          </p:cNvSpPr>
          <p:nvPr/>
        </p:nvSpPr>
        <p:spPr bwMode="auto">
          <a:xfrm flipH="1">
            <a:off x="5511800" y="3609975"/>
            <a:ext cx="15446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95" name="Line 95"/>
          <p:cNvSpPr>
            <a:spLocks noChangeShapeType="1"/>
          </p:cNvSpPr>
          <p:nvPr/>
        </p:nvSpPr>
        <p:spPr bwMode="auto">
          <a:xfrm>
            <a:off x="2286000" y="3048000"/>
            <a:ext cx="2651125" cy="216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96" name="Line 96"/>
          <p:cNvSpPr>
            <a:spLocks noChangeShapeType="1"/>
          </p:cNvSpPr>
          <p:nvPr/>
        </p:nvSpPr>
        <p:spPr bwMode="auto">
          <a:xfrm>
            <a:off x="5849938" y="4497388"/>
            <a:ext cx="0" cy="7223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97" name="Rectangle 9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98" name="Rectangle 98"/>
          <p:cNvSpPr>
            <a:spLocks noChangeArrowheads="1"/>
          </p:cNvSpPr>
          <p:nvPr/>
        </p:nvSpPr>
        <p:spPr bwMode="auto">
          <a:xfrm>
            <a:off x="8518525" y="58864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23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23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7" grpId="0" animBg="1"/>
      <p:bldP spid="230422" grpId="0" animBg="1"/>
      <p:bldP spid="230429" grpId="0" animBg="1"/>
      <p:bldP spid="230476" grpId="0" animBg="1"/>
      <p:bldP spid="230494" grpId="0" animBg="1"/>
      <p:bldP spid="230494" grpId="1" animBg="1"/>
      <p:bldP spid="230411" grpId="0" animBg="1"/>
      <p:bldP spid="230411" grpId="1" animBg="1"/>
      <p:bldP spid="230412" grpId="0" animBg="1"/>
      <p:bldP spid="230412" grpId="1" animBg="1"/>
      <p:bldP spid="230413" grpId="0" animBg="1"/>
      <p:bldP spid="230413" grpId="1" animBg="1"/>
      <p:bldP spid="230414" grpId="0" animBg="1"/>
      <p:bldP spid="230414" grpId="1" animBg="1"/>
      <p:bldP spid="230495" grpId="0" animBg="1"/>
      <p:bldP spid="230495" grpId="1" animBg="1"/>
      <p:bldP spid="230496" grpId="0" animBg="1"/>
      <p:bldP spid="230496" grpId="1" animBg="1"/>
      <p:bldP spid="2304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7D5-82EB-4F5F-A805-8AD8EC85E12F}" type="slidenum">
              <a:rPr lang="en-US"/>
              <a:pPr/>
              <a:t>19</a:t>
            </a:fld>
            <a:endParaRPr lang="en-US"/>
          </a:p>
        </p:txBody>
      </p:sp>
      <p:pic>
        <p:nvPicPr>
          <p:cNvPr id="2314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944813"/>
            <a:ext cx="67595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1446" name="Group 22"/>
          <p:cNvGrpSpPr>
            <a:grpSpLocks/>
          </p:cNvGrpSpPr>
          <p:nvPr/>
        </p:nvGrpSpPr>
        <p:grpSpPr bwMode="auto">
          <a:xfrm>
            <a:off x="2873375" y="3789363"/>
            <a:ext cx="4441825" cy="1544637"/>
            <a:chOff x="1810" y="2387"/>
            <a:chExt cx="2798" cy="973"/>
          </a:xfrm>
        </p:grpSpPr>
        <p:pic>
          <p:nvPicPr>
            <p:cNvPr id="231441" name="Picture 1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" y="2387"/>
              <a:ext cx="27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1434" name="Picture 1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" y="2651"/>
              <a:ext cx="256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1439" name="Picture 1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" y="2903"/>
              <a:ext cx="1845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1444" name="Picture 2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" y="3143"/>
              <a:ext cx="2798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1447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9" name="AutoShape 25"/>
          <p:cNvSpPr>
            <a:spLocks noChangeAspect="1" noChangeArrowheads="1"/>
          </p:cNvSpPr>
          <p:nvPr/>
        </p:nvSpPr>
        <p:spPr bwMode="auto">
          <a:xfrm>
            <a:off x="8229600" y="28956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AB81C-F7D2-418D-9780-E14E45CC7BD9}" type="slidenum">
              <a:rPr lang="en-US"/>
              <a:pPr/>
              <a:t>2</a:t>
            </a:fld>
            <a:endParaRPr lang="en-US"/>
          </a:p>
        </p:txBody>
      </p:sp>
      <p:sp>
        <p:nvSpPr>
          <p:cNvPr id="569347" name="Line 3"/>
          <p:cNvSpPr>
            <a:spLocks noChangeShapeType="1"/>
          </p:cNvSpPr>
          <p:nvPr/>
        </p:nvSpPr>
        <p:spPr bwMode="auto">
          <a:xfrm>
            <a:off x="1752600" y="31242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9366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828800"/>
            <a:ext cx="1906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9348" name="Line 4"/>
          <p:cNvSpPr>
            <a:spLocks noChangeShapeType="1"/>
          </p:cNvSpPr>
          <p:nvPr/>
        </p:nvSpPr>
        <p:spPr bwMode="auto">
          <a:xfrm>
            <a:off x="1768475" y="4572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934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298825"/>
            <a:ext cx="45672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5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698875"/>
            <a:ext cx="7115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9374" name="Group 30"/>
          <p:cNvGrpSpPr>
            <a:grpSpLocks/>
          </p:cNvGrpSpPr>
          <p:nvPr/>
        </p:nvGrpSpPr>
        <p:grpSpPr bwMode="auto">
          <a:xfrm>
            <a:off x="2268538" y="165100"/>
            <a:ext cx="3916362" cy="1343025"/>
            <a:chOff x="1429" y="104"/>
            <a:chExt cx="2467" cy="846"/>
          </a:xfrm>
        </p:grpSpPr>
        <p:pic>
          <p:nvPicPr>
            <p:cNvPr id="569351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418"/>
              <a:ext cx="246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9352" name="Picture 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" y="708"/>
              <a:ext cx="116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9353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" y="104"/>
              <a:ext cx="243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9354" name="Line 10"/>
          <p:cNvSpPr>
            <a:spLocks noChangeShapeType="1"/>
          </p:cNvSpPr>
          <p:nvPr/>
        </p:nvSpPr>
        <p:spPr bwMode="auto">
          <a:xfrm>
            <a:off x="1768475" y="17002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93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286000"/>
            <a:ext cx="6321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69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5622925"/>
            <a:ext cx="78120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5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181600"/>
            <a:ext cx="27749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5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5195888"/>
            <a:ext cx="4737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9373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724400"/>
            <a:ext cx="6435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6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724400"/>
            <a:ext cx="736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6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689225"/>
            <a:ext cx="7359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6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079875"/>
            <a:ext cx="4794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936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9368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6019800"/>
            <a:ext cx="5170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9371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477000"/>
            <a:ext cx="44672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9372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9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9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9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9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9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9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9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animBg="1"/>
      <p:bldP spid="569348" grpId="0" animBg="1"/>
      <p:bldP spid="5693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AD5F-A6BE-40AF-A67E-6A6046D0DD5F}" type="slidenum">
              <a:rPr lang="en-US"/>
              <a:pPr/>
              <a:t>20</a:t>
            </a:fld>
            <a:endParaRPr lang="en-US"/>
          </a:p>
        </p:txBody>
      </p:sp>
      <p:sp>
        <p:nvSpPr>
          <p:cNvPr id="299010" name="Line 2"/>
          <p:cNvSpPr>
            <a:spLocks noChangeAspect="1" noChangeShapeType="1"/>
          </p:cNvSpPr>
          <p:nvPr/>
        </p:nvSpPr>
        <p:spPr bwMode="auto">
          <a:xfrm>
            <a:off x="4233863" y="3413125"/>
            <a:ext cx="97631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1" name="Line 3"/>
          <p:cNvSpPr>
            <a:spLocks noChangeAspect="1" noChangeShapeType="1"/>
          </p:cNvSpPr>
          <p:nvPr/>
        </p:nvSpPr>
        <p:spPr bwMode="auto">
          <a:xfrm flipV="1">
            <a:off x="4233863" y="3108325"/>
            <a:ext cx="97631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968625"/>
            <a:ext cx="3492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640138"/>
            <a:ext cx="349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5" name="Line 7"/>
          <p:cNvSpPr>
            <a:spLocks noChangeAspect="1" noChangeShapeType="1"/>
          </p:cNvSpPr>
          <p:nvPr/>
        </p:nvSpPr>
        <p:spPr bwMode="auto">
          <a:xfrm>
            <a:off x="4238625" y="868363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6" name="Line 8"/>
          <p:cNvSpPr>
            <a:spLocks noChangeAspect="1" noChangeShapeType="1"/>
          </p:cNvSpPr>
          <p:nvPr/>
        </p:nvSpPr>
        <p:spPr bwMode="auto">
          <a:xfrm flipV="1">
            <a:off x="4238625" y="563563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1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810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3810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12750"/>
            <a:ext cx="9540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2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050925"/>
            <a:ext cx="954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2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727075"/>
            <a:ext cx="4714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22" name="Line 14"/>
          <p:cNvSpPr>
            <a:spLocks noChangeAspect="1" noChangeShapeType="1"/>
          </p:cNvSpPr>
          <p:nvPr/>
        </p:nvSpPr>
        <p:spPr bwMode="auto">
          <a:xfrm>
            <a:off x="4235450" y="2108200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23" name="Line 15"/>
          <p:cNvSpPr>
            <a:spLocks noChangeAspect="1" noChangeShapeType="1"/>
          </p:cNvSpPr>
          <p:nvPr/>
        </p:nvSpPr>
        <p:spPr bwMode="auto">
          <a:xfrm flipV="1">
            <a:off x="4235450" y="1803400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2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620838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25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20838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2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354388"/>
            <a:ext cx="271462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2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958975"/>
            <a:ext cx="4699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44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268663"/>
            <a:ext cx="468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8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646238"/>
            <a:ext cx="9525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2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270125"/>
            <a:ext cx="954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30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795338"/>
            <a:ext cx="8937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31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012950"/>
            <a:ext cx="11049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32" name="Line 24"/>
          <p:cNvSpPr>
            <a:spLocks noChangeShapeType="1"/>
          </p:cNvSpPr>
          <p:nvPr/>
        </p:nvSpPr>
        <p:spPr bwMode="auto">
          <a:xfrm>
            <a:off x="1752600" y="4191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45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441825"/>
            <a:ext cx="1720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34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468813"/>
            <a:ext cx="1266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55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45088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36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5221288"/>
            <a:ext cx="2270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37" name="Rectangle 29"/>
          <p:cNvSpPr>
            <a:spLocks noChangeArrowheads="1"/>
          </p:cNvSpPr>
          <p:nvPr/>
        </p:nvSpPr>
        <p:spPr bwMode="auto">
          <a:xfrm>
            <a:off x="1992313" y="785813"/>
            <a:ext cx="265112" cy="2286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38" name="Rectangle 30"/>
          <p:cNvSpPr>
            <a:spLocks noChangeArrowheads="1"/>
          </p:cNvSpPr>
          <p:nvPr/>
        </p:nvSpPr>
        <p:spPr bwMode="auto">
          <a:xfrm>
            <a:off x="1589088" y="1992313"/>
            <a:ext cx="474662" cy="27463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39" name="Rectangle 31"/>
          <p:cNvSpPr>
            <a:spLocks noChangeArrowheads="1"/>
          </p:cNvSpPr>
          <p:nvPr/>
        </p:nvSpPr>
        <p:spPr bwMode="auto">
          <a:xfrm>
            <a:off x="3975100" y="712788"/>
            <a:ext cx="228600" cy="2921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40" name="Rectangle 32"/>
          <p:cNvSpPr>
            <a:spLocks noChangeArrowheads="1"/>
          </p:cNvSpPr>
          <p:nvPr/>
        </p:nvSpPr>
        <p:spPr bwMode="auto">
          <a:xfrm>
            <a:off x="3967163" y="1946275"/>
            <a:ext cx="228600" cy="2921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41" name="Rectangle 33"/>
          <p:cNvSpPr>
            <a:spLocks noChangeArrowheads="1"/>
          </p:cNvSpPr>
          <p:nvPr/>
        </p:nvSpPr>
        <p:spPr bwMode="auto">
          <a:xfrm>
            <a:off x="3941763" y="3244850"/>
            <a:ext cx="228600" cy="2921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9042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451350"/>
            <a:ext cx="25717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43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57788"/>
            <a:ext cx="45497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9048" name="Group 40"/>
          <p:cNvGrpSpPr>
            <a:grpSpLocks/>
          </p:cNvGrpSpPr>
          <p:nvPr/>
        </p:nvGrpSpPr>
        <p:grpSpPr bwMode="auto">
          <a:xfrm>
            <a:off x="6248400" y="2971800"/>
            <a:ext cx="1928813" cy="949325"/>
            <a:chOff x="3936" y="1872"/>
            <a:chExt cx="1215" cy="598"/>
          </a:xfrm>
        </p:grpSpPr>
        <p:pic>
          <p:nvPicPr>
            <p:cNvPr id="299049" name="Picture 4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872"/>
              <a:ext cx="81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50" name="Picture 4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086"/>
              <a:ext cx="1119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9051" name="Rectangle 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54" name="Rectangle 4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nimBg="1"/>
      <p:bldP spid="299011" grpId="0" animBg="1"/>
      <p:bldP spid="299022" grpId="0" animBg="1"/>
      <p:bldP spid="299023" grpId="0" animBg="1"/>
      <p:bldP spid="299032" grpId="0" animBg="1"/>
      <p:bldP spid="299037" grpId="0" animBg="1"/>
      <p:bldP spid="299037" grpId="1" animBg="1"/>
      <p:bldP spid="299038" grpId="0" animBg="1"/>
      <p:bldP spid="299038" grpId="1" animBg="1"/>
      <p:bldP spid="299039" grpId="0" animBg="1"/>
      <p:bldP spid="299039" grpId="1" animBg="1"/>
      <p:bldP spid="299040" grpId="0" animBg="1"/>
      <p:bldP spid="299040" grpId="1" animBg="1"/>
      <p:bldP spid="299041" grpId="0" animBg="1"/>
      <p:bldP spid="29904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252B-CF42-4840-9D4D-C8A829AD0D20}" type="slidenum">
              <a:rPr lang="en-US"/>
              <a:pPr/>
              <a:t>21</a:t>
            </a:fld>
            <a:endParaRPr lang="en-US"/>
          </a:p>
        </p:txBody>
      </p:sp>
      <p:sp>
        <p:nvSpPr>
          <p:cNvPr id="300034" name="Line 2"/>
          <p:cNvSpPr>
            <a:spLocks noChangeAspect="1" noChangeShapeType="1"/>
          </p:cNvSpPr>
          <p:nvPr/>
        </p:nvSpPr>
        <p:spPr bwMode="auto">
          <a:xfrm>
            <a:off x="4238625" y="868363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35" name="Line 3"/>
          <p:cNvSpPr>
            <a:spLocks noChangeAspect="1" noChangeShapeType="1"/>
          </p:cNvSpPr>
          <p:nvPr/>
        </p:nvSpPr>
        <p:spPr bwMode="auto">
          <a:xfrm flipV="1">
            <a:off x="4238625" y="563563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3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810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3810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12750"/>
            <a:ext cx="9540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050925"/>
            <a:ext cx="954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727075"/>
            <a:ext cx="4714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41" name="Line 9"/>
          <p:cNvSpPr>
            <a:spLocks noChangeAspect="1" noChangeShapeType="1"/>
          </p:cNvSpPr>
          <p:nvPr/>
        </p:nvSpPr>
        <p:spPr bwMode="auto">
          <a:xfrm>
            <a:off x="4235450" y="2108200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2" name="Line 10"/>
          <p:cNvSpPr>
            <a:spLocks noChangeAspect="1" noChangeShapeType="1"/>
          </p:cNvSpPr>
          <p:nvPr/>
        </p:nvSpPr>
        <p:spPr bwMode="auto">
          <a:xfrm flipV="1">
            <a:off x="4235450" y="1803400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4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620838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1620838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958975"/>
            <a:ext cx="4699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646238"/>
            <a:ext cx="9525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270125"/>
            <a:ext cx="954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795338"/>
            <a:ext cx="8937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012950"/>
            <a:ext cx="11049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53" name="Line 21"/>
          <p:cNvSpPr>
            <a:spLocks noChangeShapeType="1"/>
          </p:cNvSpPr>
          <p:nvPr/>
        </p:nvSpPr>
        <p:spPr bwMode="auto">
          <a:xfrm>
            <a:off x="1752600" y="4191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0076" name="Group 44"/>
          <p:cNvGrpSpPr>
            <a:grpSpLocks/>
          </p:cNvGrpSpPr>
          <p:nvPr/>
        </p:nvGrpSpPr>
        <p:grpSpPr bwMode="auto">
          <a:xfrm>
            <a:off x="6248400" y="422275"/>
            <a:ext cx="2197100" cy="949325"/>
            <a:chOff x="3936" y="266"/>
            <a:chExt cx="1384" cy="598"/>
          </a:xfrm>
        </p:grpSpPr>
        <p:pic>
          <p:nvPicPr>
            <p:cNvPr id="300050" name="Picture 1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66"/>
              <a:ext cx="81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054" name="Picture 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480"/>
              <a:ext cx="128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0077" name="Group 45"/>
          <p:cNvGrpSpPr>
            <a:grpSpLocks/>
          </p:cNvGrpSpPr>
          <p:nvPr/>
        </p:nvGrpSpPr>
        <p:grpSpPr bwMode="auto">
          <a:xfrm>
            <a:off x="6249988" y="1641475"/>
            <a:ext cx="1928812" cy="949325"/>
            <a:chOff x="3937" y="1034"/>
            <a:chExt cx="1215" cy="598"/>
          </a:xfrm>
        </p:grpSpPr>
        <p:pic>
          <p:nvPicPr>
            <p:cNvPr id="300051" name="Picture 1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" y="1034"/>
              <a:ext cx="81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055" name="Picture 2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" y="1248"/>
              <a:ext cx="1119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0078" name="Group 46"/>
          <p:cNvGrpSpPr>
            <a:grpSpLocks/>
          </p:cNvGrpSpPr>
          <p:nvPr/>
        </p:nvGrpSpPr>
        <p:grpSpPr bwMode="auto">
          <a:xfrm>
            <a:off x="6248400" y="2971800"/>
            <a:ext cx="1928813" cy="949325"/>
            <a:chOff x="3936" y="1872"/>
            <a:chExt cx="1215" cy="598"/>
          </a:xfrm>
        </p:grpSpPr>
        <p:pic>
          <p:nvPicPr>
            <p:cNvPr id="300052" name="Picture 2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872"/>
              <a:ext cx="81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056" name="Picture 2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086"/>
              <a:ext cx="1119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005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4663"/>
            <a:ext cx="1978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8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27200"/>
            <a:ext cx="19780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60700"/>
            <a:ext cx="19780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73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441825"/>
            <a:ext cx="1720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61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468813"/>
            <a:ext cx="1266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84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45088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63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221288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4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451350"/>
            <a:ext cx="25717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5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57788"/>
            <a:ext cx="45497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66" name="Line 34"/>
          <p:cNvSpPr>
            <a:spLocks noChangeAspect="1" noChangeShapeType="1"/>
          </p:cNvSpPr>
          <p:nvPr/>
        </p:nvSpPr>
        <p:spPr bwMode="auto">
          <a:xfrm>
            <a:off x="4233863" y="3413125"/>
            <a:ext cx="97631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67" name="Line 35"/>
          <p:cNvSpPr>
            <a:spLocks noChangeAspect="1" noChangeShapeType="1"/>
          </p:cNvSpPr>
          <p:nvPr/>
        </p:nvSpPr>
        <p:spPr bwMode="auto">
          <a:xfrm flipV="1">
            <a:off x="4233863" y="3108325"/>
            <a:ext cx="97631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68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968625"/>
            <a:ext cx="3492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9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640138"/>
            <a:ext cx="349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72" name="Picture 4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268663"/>
            <a:ext cx="468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71" name="Picture 3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354388"/>
            <a:ext cx="271462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75" name="Rectangle 43"/>
          <p:cNvSpPr>
            <a:spLocks noChangeArrowheads="1"/>
          </p:cNvSpPr>
          <p:nvPr/>
        </p:nvSpPr>
        <p:spPr bwMode="auto">
          <a:xfrm>
            <a:off x="1800225" y="720725"/>
            <a:ext cx="457200" cy="2921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79" name="Rectangle 47"/>
          <p:cNvSpPr>
            <a:spLocks noChangeArrowheads="1"/>
          </p:cNvSpPr>
          <p:nvPr/>
        </p:nvSpPr>
        <p:spPr bwMode="auto">
          <a:xfrm>
            <a:off x="7970838" y="1946275"/>
            <a:ext cx="255587" cy="28416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80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83" name="Rectangle 5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0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0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0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0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75" grpId="0" animBg="1"/>
      <p:bldP spid="300079" grpId="0" animBg="1"/>
      <p:bldP spid="300079" grpId="1" animBg="1"/>
      <p:bldP spid="300079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DE84-925D-4CB7-B67B-54D77E65BCD7}" type="slidenum">
              <a:rPr lang="en-US"/>
              <a:pPr/>
              <a:t>22</a:t>
            </a:fld>
            <a:endParaRPr lang="en-US"/>
          </a:p>
        </p:txBody>
      </p:sp>
      <p:pic>
        <p:nvPicPr>
          <p:cNvPr id="301109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45088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1058" name="Line 2"/>
          <p:cNvSpPr>
            <a:spLocks noChangeAspect="1" noChangeShapeType="1"/>
          </p:cNvSpPr>
          <p:nvPr/>
        </p:nvSpPr>
        <p:spPr bwMode="auto">
          <a:xfrm>
            <a:off x="4238625" y="868363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59" name="Line 3"/>
          <p:cNvSpPr>
            <a:spLocks noChangeAspect="1" noChangeShapeType="1"/>
          </p:cNvSpPr>
          <p:nvPr/>
        </p:nvSpPr>
        <p:spPr bwMode="auto">
          <a:xfrm flipV="1">
            <a:off x="4238625" y="563563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6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810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3810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12750"/>
            <a:ext cx="9540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050925"/>
            <a:ext cx="954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727075"/>
            <a:ext cx="4714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65" name="Line 9"/>
          <p:cNvSpPr>
            <a:spLocks noChangeAspect="1" noChangeShapeType="1"/>
          </p:cNvSpPr>
          <p:nvPr/>
        </p:nvSpPr>
        <p:spPr bwMode="auto">
          <a:xfrm>
            <a:off x="4235450" y="2108200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6" name="Line 10"/>
          <p:cNvSpPr>
            <a:spLocks noChangeAspect="1" noChangeShapeType="1"/>
          </p:cNvSpPr>
          <p:nvPr/>
        </p:nvSpPr>
        <p:spPr bwMode="auto">
          <a:xfrm flipV="1">
            <a:off x="4235450" y="1803400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6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620838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1620838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958975"/>
            <a:ext cx="4699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646238"/>
            <a:ext cx="9525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270125"/>
            <a:ext cx="954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012950"/>
            <a:ext cx="11049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2275"/>
            <a:ext cx="1285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641475"/>
            <a:ext cx="1285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1285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76" name="Line 20"/>
          <p:cNvSpPr>
            <a:spLocks noChangeShapeType="1"/>
          </p:cNvSpPr>
          <p:nvPr/>
        </p:nvSpPr>
        <p:spPr bwMode="auto">
          <a:xfrm>
            <a:off x="1752600" y="4191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77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0447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8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1981200"/>
            <a:ext cx="17764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9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11525"/>
            <a:ext cx="1776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80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757238"/>
            <a:ext cx="10763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81" name="Rectangle 25"/>
          <p:cNvSpPr>
            <a:spLocks noChangeArrowheads="1"/>
          </p:cNvSpPr>
          <p:nvPr/>
        </p:nvSpPr>
        <p:spPr bwMode="auto">
          <a:xfrm>
            <a:off x="1800225" y="720725"/>
            <a:ext cx="457200" cy="2921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82" name="Rectangle 26"/>
          <p:cNvSpPr>
            <a:spLocks noChangeArrowheads="1"/>
          </p:cNvSpPr>
          <p:nvPr/>
        </p:nvSpPr>
        <p:spPr bwMode="auto">
          <a:xfrm>
            <a:off x="1600200" y="1982788"/>
            <a:ext cx="457200" cy="30162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83" name="Rectangle 27"/>
          <p:cNvSpPr>
            <a:spLocks noChangeArrowheads="1"/>
          </p:cNvSpPr>
          <p:nvPr/>
        </p:nvSpPr>
        <p:spPr bwMode="auto">
          <a:xfrm>
            <a:off x="7978775" y="739775"/>
            <a:ext cx="503238" cy="27463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1084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27200"/>
            <a:ext cx="19780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85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4663"/>
            <a:ext cx="1978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86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60700"/>
            <a:ext cx="19780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87" name="Rectangle 31"/>
          <p:cNvSpPr>
            <a:spLocks noChangeArrowheads="1"/>
          </p:cNvSpPr>
          <p:nvPr/>
        </p:nvSpPr>
        <p:spPr bwMode="auto">
          <a:xfrm>
            <a:off x="7970838" y="1946275"/>
            <a:ext cx="255587" cy="28416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1103" name="Picture 4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441825"/>
            <a:ext cx="1720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89" name="Picture 3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468813"/>
            <a:ext cx="1266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91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221288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92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451350"/>
            <a:ext cx="25717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93" name="Picture 3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57788"/>
            <a:ext cx="45497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94" name="Line 38"/>
          <p:cNvSpPr>
            <a:spLocks noChangeAspect="1" noChangeShapeType="1"/>
          </p:cNvSpPr>
          <p:nvPr/>
        </p:nvSpPr>
        <p:spPr bwMode="auto">
          <a:xfrm>
            <a:off x="4233863" y="3413125"/>
            <a:ext cx="97631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95" name="Line 39"/>
          <p:cNvSpPr>
            <a:spLocks noChangeAspect="1" noChangeShapeType="1"/>
          </p:cNvSpPr>
          <p:nvPr/>
        </p:nvSpPr>
        <p:spPr bwMode="auto">
          <a:xfrm flipV="1">
            <a:off x="4233863" y="3108325"/>
            <a:ext cx="97631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96" name="Picture 4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968625"/>
            <a:ext cx="3492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97" name="Picture 4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640138"/>
            <a:ext cx="349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102" name="Picture 4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268663"/>
            <a:ext cx="468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52738" y="3262313"/>
            <a:ext cx="271462" cy="288925"/>
            <a:chOff x="2852738" y="3262313"/>
            <a:chExt cx="271462" cy="288925"/>
          </a:xfrm>
        </p:grpSpPr>
        <p:pic>
          <p:nvPicPr>
            <p:cNvPr id="301099" name="Picture 4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738" y="3354388"/>
              <a:ext cx="271462" cy="106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1100" name="Line 44"/>
            <p:cNvSpPr>
              <a:spLocks noChangeShapeType="1"/>
            </p:cNvSpPr>
            <p:nvPr/>
          </p:nvSpPr>
          <p:spPr bwMode="auto">
            <a:xfrm flipH="1">
              <a:off x="2914650" y="3262313"/>
              <a:ext cx="138113" cy="2889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101" name="Rectangle 45"/>
          <p:cNvSpPr>
            <a:spLocks noChangeArrowheads="1"/>
          </p:cNvSpPr>
          <p:nvPr/>
        </p:nvSpPr>
        <p:spPr bwMode="auto">
          <a:xfrm>
            <a:off x="7974013" y="3289300"/>
            <a:ext cx="255587" cy="28416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105" name="Rectangle 4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108" name="Rectangle 5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1" grpId="0" animBg="1"/>
      <p:bldP spid="301081" grpId="1" animBg="1"/>
      <p:bldP spid="301081" grpId="2" animBg="1"/>
      <p:bldP spid="301082" grpId="0" animBg="1"/>
      <p:bldP spid="301082" grpId="1" animBg="1"/>
      <p:bldP spid="301082" grpId="2" animBg="1"/>
      <p:bldP spid="301083" grpId="0" animBg="1"/>
      <p:bldP spid="301087" grpId="0" animBg="1"/>
      <p:bldP spid="301087" grpId="1" animBg="1"/>
      <p:bldP spid="301087" grpId="2" animBg="1"/>
      <p:bldP spid="301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5547-A88E-4140-9697-45368EAC96C8}" type="slidenum">
              <a:rPr lang="en-US"/>
              <a:pPr/>
              <a:t>23</a:t>
            </a:fld>
            <a:endParaRPr lang="en-US"/>
          </a:p>
        </p:txBody>
      </p:sp>
      <p:pic>
        <p:nvPicPr>
          <p:cNvPr id="302142" name="Picture 6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45088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8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757238"/>
            <a:ext cx="10763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083" name="Line 3"/>
          <p:cNvSpPr>
            <a:spLocks noChangeAspect="1" noChangeShapeType="1"/>
          </p:cNvSpPr>
          <p:nvPr/>
        </p:nvSpPr>
        <p:spPr bwMode="auto">
          <a:xfrm>
            <a:off x="4238625" y="868363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84" name="Line 4"/>
          <p:cNvSpPr>
            <a:spLocks noChangeAspect="1" noChangeShapeType="1"/>
          </p:cNvSpPr>
          <p:nvPr/>
        </p:nvSpPr>
        <p:spPr bwMode="auto">
          <a:xfrm flipV="1">
            <a:off x="4238625" y="563563"/>
            <a:ext cx="976313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208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810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381000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12750"/>
            <a:ext cx="9540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050925"/>
            <a:ext cx="954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727075"/>
            <a:ext cx="4714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090" name="Line 10"/>
          <p:cNvSpPr>
            <a:spLocks noChangeAspect="1" noChangeShapeType="1"/>
          </p:cNvSpPr>
          <p:nvPr/>
        </p:nvSpPr>
        <p:spPr bwMode="auto">
          <a:xfrm>
            <a:off x="4235450" y="2108200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1" name="Line 11"/>
          <p:cNvSpPr>
            <a:spLocks noChangeAspect="1" noChangeShapeType="1"/>
          </p:cNvSpPr>
          <p:nvPr/>
        </p:nvSpPr>
        <p:spPr bwMode="auto">
          <a:xfrm flipV="1">
            <a:off x="4235450" y="1803400"/>
            <a:ext cx="97472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209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620838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9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1620838"/>
            <a:ext cx="203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9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958975"/>
            <a:ext cx="4699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9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646238"/>
            <a:ext cx="9525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96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270125"/>
            <a:ext cx="9540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9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012950"/>
            <a:ext cx="11049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98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2275"/>
            <a:ext cx="1285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99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641475"/>
            <a:ext cx="1285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00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1285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101" name="Line 21"/>
          <p:cNvSpPr>
            <a:spLocks noChangeShapeType="1"/>
          </p:cNvSpPr>
          <p:nvPr/>
        </p:nvSpPr>
        <p:spPr bwMode="auto">
          <a:xfrm>
            <a:off x="1752600" y="41910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2102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0447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03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1981200"/>
            <a:ext cx="17764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04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11525"/>
            <a:ext cx="17764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105" name="Rectangle 25"/>
          <p:cNvSpPr>
            <a:spLocks noChangeArrowheads="1"/>
          </p:cNvSpPr>
          <p:nvPr/>
        </p:nvSpPr>
        <p:spPr bwMode="auto">
          <a:xfrm>
            <a:off x="1800225" y="720725"/>
            <a:ext cx="457200" cy="2921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07" name="Rectangle 27"/>
          <p:cNvSpPr>
            <a:spLocks noChangeArrowheads="1"/>
          </p:cNvSpPr>
          <p:nvPr/>
        </p:nvSpPr>
        <p:spPr bwMode="auto">
          <a:xfrm>
            <a:off x="7978775" y="739775"/>
            <a:ext cx="503238" cy="27463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2108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27200"/>
            <a:ext cx="19780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09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4663"/>
            <a:ext cx="1978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10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60700"/>
            <a:ext cx="19780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112" name="Rectangle 32"/>
          <p:cNvSpPr>
            <a:spLocks noChangeArrowheads="1"/>
          </p:cNvSpPr>
          <p:nvPr/>
        </p:nvSpPr>
        <p:spPr bwMode="auto">
          <a:xfrm>
            <a:off x="7974013" y="3289300"/>
            <a:ext cx="255587" cy="28416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2113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11875"/>
            <a:ext cx="12684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14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43588"/>
            <a:ext cx="106045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116" name="Line 36"/>
          <p:cNvSpPr>
            <a:spLocks noChangeShapeType="1"/>
          </p:cNvSpPr>
          <p:nvPr/>
        </p:nvSpPr>
        <p:spPr bwMode="auto">
          <a:xfrm>
            <a:off x="1752600" y="56388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2140" name="Picture 6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849938"/>
            <a:ext cx="46196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131" name="Picture 5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441825"/>
            <a:ext cx="1720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118" name="Picture 3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468813"/>
            <a:ext cx="1266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20" name="Picture 4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221288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21" name="Picture 4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451350"/>
            <a:ext cx="25717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22" name="Picture 4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57788"/>
            <a:ext cx="45497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123" name="Line 43"/>
          <p:cNvSpPr>
            <a:spLocks noChangeAspect="1" noChangeShapeType="1"/>
          </p:cNvSpPr>
          <p:nvPr/>
        </p:nvSpPr>
        <p:spPr bwMode="auto">
          <a:xfrm>
            <a:off x="4233863" y="3413125"/>
            <a:ext cx="97631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24" name="Line 44"/>
          <p:cNvSpPr>
            <a:spLocks noChangeAspect="1" noChangeShapeType="1"/>
          </p:cNvSpPr>
          <p:nvPr/>
        </p:nvSpPr>
        <p:spPr bwMode="auto">
          <a:xfrm flipV="1">
            <a:off x="4233863" y="3108325"/>
            <a:ext cx="97631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2125" name="Picture 4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968625"/>
            <a:ext cx="3492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26" name="Picture 4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640138"/>
            <a:ext cx="349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30" name="Picture 5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268663"/>
            <a:ext cx="468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128" name="Picture 48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354388"/>
            <a:ext cx="271462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129" name="Line 49"/>
          <p:cNvSpPr>
            <a:spLocks noChangeShapeType="1"/>
          </p:cNvSpPr>
          <p:nvPr/>
        </p:nvSpPr>
        <p:spPr bwMode="auto">
          <a:xfrm flipH="1">
            <a:off x="2914650" y="3262313"/>
            <a:ext cx="138113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33" name="Line 53"/>
          <p:cNvSpPr>
            <a:spLocks noChangeShapeType="1"/>
          </p:cNvSpPr>
          <p:nvPr/>
        </p:nvSpPr>
        <p:spPr bwMode="auto">
          <a:xfrm>
            <a:off x="2019300" y="1004888"/>
            <a:ext cx="931863" cy="23225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2135" name="Picture 55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826000"/>
            <a:ext cx="291782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2136" name="Rectangle 5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41" name="Rectangle 6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302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2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2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16" grpId="0" animBg="1"/>
      <p:bldP spid="302129" grpId="0" animBg="1"/>
      <p:bldP spid="302129" grpId="1" animBg="1"/>
      <p:bldP spid="302133" grpId="0" animBg="1"/>
      <p:bldP spid="30213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E807-5BDA-46CA-A6C3-5EB1792551DD}" type="slidenum">
              <a:rPr lang="en-US"/>
              <a:pPr/>
              <a:t>24</a:t>
            </a:fld>
            <a:endParaRPr lang="en-US"/>
          </a:p>
        </p:txBody>
      </p:sp>
      <p:pic>
        <p:nvPicPr>
          <p:cNvPr id="5539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895600"/>
            <a:ext cx="53721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994" name="Group 10"/>
          <p:cNvGrpSpPr>
            <a:grpSpLocks/>
          </p:cNvGrpSpPr>
          <p:nvPr/>
        </p:nvGrpSpPr>
        <p:grpSpPr bwMode="auto">
          <a:xfrm>
            <a:off x="8077200" y="3581400"/>
            <a:ext cx="914400" cy="914400"/>
            <a:chOff x="4853" y="1680"/>
            <a:chExt cx="576" cy="576"/>
          </a:xfrm>
        </p:grpSpPr>
        <p:sp>
          <p:nvSpPr>
            <p:cNvPr id="553995" name="AutoShape 11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6" name="Text Box 12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553997" name="Rectangle 1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998" name="AutoShape 14"/>
          <p:cNvSpPr>
            <a:spLocks noChangeAspect="1" noChangeArrowheads="1"/>
          </p:cNvSpPr>
          <p:nvPr/>
        </p:nvSpPr>
        <p:spPr bwMode="auto">
          <a:xfrm>
            <a:off x="8229600" y="28194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2F07-BD54-4D25-A748-772B24404660}" type="slidenum">
              <a:rPr lang="en-US"/>
              <a:pPr/>
              <a:t>3</a:t>
            </a:fld>
            <a:endParaRPr lang="en-US"/>
          </a:p>
        </p:txBody>
      </p:sp>
      <p:pic>
        <p:nvPicPr>
          <p:cNvPr id="219166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713"/>
            <a:ext cx="62849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9139" name="Line 3"/>
          <p:cNvSpPr>
            <a:spLocks noChangeShapeType="1"/>
          </p:cNvSpPr>
          <p:nvPr/>
        </p:nvSpPr>
        <p:spPr bwMode="auto">
          <a:xfrm>
            <a:off x="1614488" y="4745038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1614488" y="18923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9169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16605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9170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3532188"/>
            <a:ext cx="6151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9171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4049713"/>
            <a:ext cx="4737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915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736600"/>
            <a:ext cx="541655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9162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41900"/>
            <a:ext cx="685006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9158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603500"/>
            <a:ext cx="6813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9159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040063"/>
            <a:ext cx="2359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914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006725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4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06725"/>
            <a:ext cx="3208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63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7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animBg="1"/>
      <p:bldP spid="219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0DBB-FEEB-48F7-BF65-F0E91F98F7A6}" type="slidenum">
              <a:rPr lang="en-US"/>
              <a:pPr/>
              <a:t>4</a:t>
            </a:fld>
            <a:endParaRPr lang="en-US"/>
          </a:p>
        </p:txBody>
      </p:sp>
      <p:sp>
        <p:nvSpPr>
          <p:cNvPr id="587790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7795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5289550"/>
            <a:ext cx="6850062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7809" name="Group 33"/>
          <p:cNvGrpSpPr>
            <a:grpSpLocks/>
          </p:cNvGrpSpPr>
          <p:nvPr/>
        </p:nvGrpSpPr>
        <p:grpSpPr bwMode="auto">
          <a:xfrm>
            <a:off x="487363" y="3721100"/>
            <a:ext cx="6753225" cy="1384300"/>
            <a:chOff x="307" y="2344"/>
            <a:chExt cx="4254" cy="872"/>
          </a:xfrm>
        </p:grpSpPr>
        <p:pic>
          <p:nvPicPr>
            <p:cNvPr id="587808" name="Picture 3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2344"/>
              <a:ext cx="395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798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" y="2657"/>
              <a:ext cx="3412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7807" name="Group 31"/>
          <p:cNvGrpSpPr>
            <a:grpSpLocks/>
          </p:cNvGrpSpPr>
          <p:nvPr/>
        </p:nvGrpSpPr>
        <p:grpSpPr bwMode="auto">
          <a:xfrm>
            <a:off x="487363" y="239713"/>
            <a:ext cx="6753225" cy="1384300"/>
            <a:chOff x="307" y="151"/>
            <a:chExt cx="4254" cy="872"/>
          </a:xfrm>
        </p:grpSpPr>
        <p:pic>
          <p:nvPicPr>
            <p:cNvPr id="587806" name="Picture 3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151"/>
              <a:ext cx="395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784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" y="464"/>
              <a:ext cx="3412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778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041900"/>
            <a:ext cx="6850062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7802" name="Line 26"/>
          <p:cNvSpPr>
            <a:spLocks noChangeShapeType="1"/>
          </p:cNvSpPr>
          <p:nvPr/>
        </p:nvSpPr>
        <p:spPr bwMode="auto">
          <a:xfrm>
            <a:off x="1600200" y="35052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7819" name="Group 43"/>
          <p:cNvGrpSpPr>
            <a:grpSpLocks/>
          </p:cNvGrpSpPr>
          <p:nvPr/>
        </p:nvGrpSpPr>
        <p:grpSpPr bwMode="auto">
          <a:xfrm>
            <a:off x="1049338" y="279400"/>
            <a:ext cx="1701800" cy="1270000"/>
            <a:chOff x="661" y="176"/>
            <a:chExt cx="1072" cy="800"/>
          </a:xfrm>
        </p:grpSpPr>
        <p:pic>
          <p:nvPicPr>
            <p:cNvPr id="587817" name="Picture 4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" y="176"/>
              <a:ext cx="3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7801" name="Picture 2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" y="774"/>
              <a:ext cx="27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7803" name="Picture 2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" y="781"/>
              <a:ext cx="6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7810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5.18519E-6 L 0.02499 0.03332 " pathEditMode="relative" ptsTypes="AA">
                                      <p:cBhvr>
                                        <p:cTn id="6" dur="500" fill="hold"/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08671E-6 L -5.55556E-7 0.49943 " pathEditMode="relative" ptsTypes="AA">
                                      <p:cBhvr>
                                        <p:cTn id="8" dur="500" fill="hold"/>
                                        <p:tgtEl>
                                          <p:spTgt spid="587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96AF-7F95-4A50-AF5F-77DF936BBACE}" type="slidenum">
              <a:rPr lang="en-US"/>
              <a:pPr/>
              <a:t>5</a:t>
            </a:fld>
            <a:endParaRPr lang="en-US"/>
          </a:p>
        </p:txBody>
      </p:sp>
      <p:sp>
        <p:nvSpPr>
          <p:cNvPr id="220163" name="Line 3"/>
          <p:cNvSpPr>
            <a:spLocks noChangeShapeType="1"/>
          </p:cNvSpPr>
          <p:nvPr/>
        </p:nvSpPr>
        <p:spPr bwMode="auto">
          <a:xfrm>
            <a:off x="2970213" y="1395413"/>
            <a:ext cx="2573337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 flipV="1">
            <a:off x="2970213" y="665163"/>
            <a:ext cx="2573337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016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228725"/>
            <a:ext cx="433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95300"/>
            <a:ext cx="1020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955800"/>
            <a:ext cx="1020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3622675" y="665163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16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3646488" y="1817688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2505075" y="428625"/>
            <a:ext cx="12287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 flipH="1">
            <a:off x="6599238" y="657225"/>
            <a:ext cx="12287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0243" name="Picture 8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79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0173" name="Line 13"/>
          <p:cNvSpPr>
            <a:spLocks noChangeShapeType="1"/>
          </p:cNvSpPr>
          <p:nvPr/>
        </p:nvSpPr>
        <p:spPr bwMode="auto">
          <a:xfrm flipH="1">
            <a:off x="6599238" y="2111375"/>
            <a:ext cx="12287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1600200" y="35052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0216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2698750"/>
            <a:ext cx="7683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019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239838"/>
            <a:ext cx="1036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213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393950"/>
            <a:ext cx="31384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0171" name="Line 11"/>
          <p:cNvSpPr>
            <a:spLocks noChangeShapeType="1"/>
          </p:cNvSpPr>
          <p:nvPr/>
        </p:nvSpPr>
        <p:spPr bwMode="auto">
          <a:xfrm rot="19740000">
            <a:off x="2498725" y="2047875"/>
            <a:ext cx="12287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21" name="Rectangle 6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0239" name="Group 79"/>
          <p:cNvGrpSpPr>
            <a:grpSpLocks/>
          </p:cNvGrpSpPr>
          <p:nvPr/>
        </p:nvGrpSpPr>
        <p:grpSpPr bwMode="auto">
          <a:xfrm>
            <a:off x="484188" y="3721100"/>
            <a:ext cx="6756400" cy="1384300"/>
            <a:chOff x="305" y="2344"/>
            <a:chExt cx="4256" cy="872"/>
          </a:xfrm>
        </p:grpSpPr>
        <p:pic>
          <p:nvPicPr>
            <p:cNvPr id="220237" name="Picture 7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" y="2344"/>
              <a:ext cx="395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0225" name="Picture 6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" y="2657"/>
              <a:ext cx="3412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0227" name="Picture 6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5289550"/>
            <a:ext cx="6850062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0214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659063"/>
            <a:ext cx="58610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0215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044825"/>
            <a:ext cx="3960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0230" name="Line 70"/>
          <p:cNvSpPr>
            <a:spLocks noChangeShapeType="1"/>
          </p:cNvSpPr>
          <p:nvPr/>
        </p:nvSpPr>
        <p:spPr bwMode="auto">
          <a:xfrm flipH="1" flipV="1">
            <a:off x="3967163" y="995363"/>
            <a:ext cx="2449512" cy="32083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31" name="Line 71"/>
          <p:cNvSpPr>
            <a:spLocks noChangeShapeType="1"/>
          </p:cNvSpPr>
          <p:nvPr/>
        </p:nvSpPr>
        <p:spPr bwMode="auto">
          <a:xfrm flipH="1" flipV="1">
            <a:off x="4419600" y="2209800"/>
            <a:ext cx="2133600" cy="2514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0236" name="Picture 7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35575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0240" name="Line 80"/>
          <p:cNvSpPr>
            <a:spLocks noChangeShapeType="1"/>
          </p:cNvSpPr>
          <p:nvPr/>
        </p:nvSpPr>
        <p:spPr bwMode="auto">
          <a:xfrm>
            <a:off x="2743200" y="1398588"/>
            <a:ext cx="4479925" cy="13525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41" name="Rectangle 8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2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22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animBg="1"/>
      <p:bldP spid="220164" grpId="0" animBg="1"/>
      <p:bldP spid="220170" grpId="0" animBg="1"/>
      <p:bldP spid="220170" grpId="1" animBg="1"/>
      <p:bldP spid="220172" grpId="0" animBg="1"/>
      <p:bldP spid="220172" grpId="1" animBg="1"/>
      <p:bldP spid="220173" grpId="0" animBg="1"/>
      <p:bldP spid="220173" grpId="1" animBg="1"/>
      <p:bldP spid="220171" grpId="0" animBg="1"/>
      <p:bldP spid="220171" grpId="1" animBg="1"/>
      <p:bldP spid="220230" grpId="0" animBg="1"/>
      <p:bldP spid="220230" grpId="1" animBg="1"/>
      <p:bldP spid="220231" grpId="0" animBg="1"/>
      <p:bldP spid="220231" grpId="1" animBg="1"/>
      <p:bldP spid="220240" grpId="0" animBg="1"/>
      <p:bldP spid="2202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2CA5-98D9-43A3-A89F-5767850158E1}" type="slidenum">
              <a:rPr lang="en-US"/>
              <a:pPr/>
              <a:t>6</a:t>
            </a:fld>
            <a:endParaRPr lang="en-US"/>
          </a:p>
        </p:txBody>
      </p:sp>
      <p:pic>
        <p:nvPicPr>
          <p:cNvPr id="586793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6248400"/>
            <a:ext cx="74469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6755" name="Line 3"/>
          <p:cNvSpPr>
            <a:spLocks noChangeShapeType="1"/>
          </p:cNvSpPr>
          <p:nvPr/>
        </p:nvSpPr>
        <p:spPr bwMode="auto">
          <a:xfrm>
            <a:off x="2970213" y="1395413"/>
            <a:ext cx="2573337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56" name="Line 4"/>
          <p:cNvSpPr>
            <a:spLocks noChangeShapeType="1"/>
          </p:cNvSpPr>
          <p:nvPr/>
        </p:nvSpPr>
        <p:spPr bwMode="auto">
          <a:xfrm flipV="1">
            <a:off x="2970213" y="665163"/>
            <a:ext cx="2573337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675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228725"/>
            <a:ext cx="433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5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95300"/>
            <a:ext cx="1020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5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955800"/>
            <a:ext cx="1020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6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3622675" y="665163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6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3646488" y="1817688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99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79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6765" name="Line 13"/>
          <p:cNvSpPr>
            <a:spLocks noChangeShapeType="1"/>
          </p:cNvSpPr>
          <p:nvPr/>
        </p:nvSpPr>
        <p:spPr bwMode="auto">
          <a:xfrm>
            <a:off x="1600200" y="35052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677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659063"/>
            <a:ext cx="58610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7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2698750"/>
            <a:ext cx="7683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8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239838"/>
            <a:ext cx="1036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82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044825"/>
            <a:ext cx="3960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84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393950"/>
            <a:ext cx="31384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92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35575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6766" name="Line 14"/>
          <p:cNvSpPr>
            <a:spLocks noChangeShapeType="1"/>
          </p:cNvSpPr>
          <p:nvPr/>
        </p:nvSpPr>
        <p:spPr bwMode="auto">
          <a:xfrm>
            <a:off x="2968625" y="4892675"/>
            <a:ext cx="2573338" cy="712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67" name="Line 15"/>
          <p:cNvSpPr>
            <a:spLocks noChangeShapeType="1"/>
          </p:cNvSpPr>
          <p:nvPr/>
        </p:nvSpPr>
        <p:spPr bwMode="auto">
          <a:xfrm flipV="1">
            <a:off x="2968625" y="4162425"/>
            <a:ext cx="2573338" cy="712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676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3621088" y="4162425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3644900" y="5314950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4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992563"/>
            <a:ext cx="10398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75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5453063"/>
            <a:ext cx="10398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6802" name="Group 50"/>
          <p:cNvGrpSpPr>
            <a:grpSpLocks/>
          </p:cNvGrpSpPr>
          <p:nvPr/>
        </p:nvGrpSpPr>
        <p:grpSpPr bwMode="auto">
          <a:xfrm>
            <a:off x="1049338" y="3776663"/>
            <a:ext cx="1700212" cy="1270000"/>
            <a:chOff x="661" y="2379"/>
            <a:chExt cx="1071" cy="800"/>
          </a:xfrm>
        </p:grpSpPr>
        <p:pic>
          <p:nvPicPr>
            <p:cNvPr id="586768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2977"/>
              <a:ext cx="27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6800" name="Picture 4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2379"/>
              <a:ext cx="3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6781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" y="2998"/>
              <a:ext cx="61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6789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4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8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8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6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6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66" grpId="0" animBg="1"/>
      <p:bldP spid="5867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9780-293D-45FF-92DF-27D1D5A79A42}" type="slidenum">
              <a:rPr lang="en-US"/>
              <a:pPr/>
              <a:t>7</a:t>
            </a:fld>
            <a:endParaRPr lang="en-US"/>
          </a:p>
        </p:txBody>
      </p:sp>
      <p:sp>
        <p:nvSpPr>
          <p:cNvPr id="588804" name="Line 4"/>
          <p:cNvSpPr>
            <a:spLocks noChangeShapeType="1"/>
          </p:cNvSpPr>
          <p:nvPr/>
        </p:nvSpPr>
        <p:spPr bwMode="auto">
          <a:xfrm>
            <a:off x="2970213" y="1395413"/>
            <a:ext cx="2573337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05" name="Line 5"/>
          <p:cNvSpPr>
            <a:spLocks noChangeShapeType="1"/>
          </p:cNvSpPr>
          <p:nvPr/>
        </p:nvSpPr>
        <p:spPr bwMode="auto">
          <a:xfrm flipV="1">
            <a:off x="2970213" y="665163"/>
            <a:ext cx="2573337" cy="71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880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228725"/>
            <a:ext cx="433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95300"/>
            <a:ext cx="1020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0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955800"/>
            <a:ext cx="1020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0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3622675" y="665163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1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3646488" y="1817688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8811" name="Line 11"/>
          <p:cNvSpPr>
            <a:spLocks noChangeShapeType="1"/>
          </p:cNvSpPr>
          <p:nvPr/>
        </p:nvSpPr>
        <p:spPr bwMode="auto">
          <a:xfrm>
            <a:off x="1600200" y="35052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881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659063"/>
            <a:ext cx="58610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1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2698750"/>
            <a:ext cx="7683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1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239838"/>
            <a:ext cx="1036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1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044825"/>
            <a:ext cx="3960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1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393950"/>
            <a:ext cx="31384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1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35575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8818" name="Line 18"/>
          <p:cNvSpPr>
            <a:spLocks noChangeShapeType="1"/>
          </p:cNvSpPr>
          <p:nvPr/>
        </p:nvSpPr>
        <p:spPr bwMode="auto">
          <a:xfrm>
            <a:off x="2968625" y="4892675"/>
            <a:ext cx="2573338" cy="712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19" name="Line 19"/>
          <p:cNvSpPr>
            <a:spLocks noChangeShapeType="1"/>
          </p:cNvSpPr>
          <p:nvPr/>
        </p:nvSpPr>
        <p:spPr bwMode="auto">
          <a:xfrm flipV="1">
            <a:off x="2968625" y="4162425"/>
            <a:ext cx="2573338" cy="712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882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448">
            <a:off x="3621088" y="4162425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2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66">
            <a:off x="3644900" y="5314950"/>
            <a:ext cx="822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2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79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8822" name="Line 22"/>
          <p:cNvSpPr>
            <a:spLocks noChangeShapeType="1"/>
          </p:cNvSpPr>
          <p:nvPr/>
        </p:nvSpPr>
        <p:spPr bwMode="auto">
          <a:xfrm rot="19740000">
            <a:off x="2460625" y="5507038"/>
            <a:ext cx="12287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3" name="Line 23"/>
          <p:cNvSpPr>
            <a:spLocks noChangeShapeType="1"/>
          </p:cNvSpPr>
          <p:nvPr/>
        </p:nvSpPr>
        <p:spPr bwMode="auto">
          <a:xfrm flipH="1">
            <a:off x="6662738" y="4140200"/>
            <a:ext cx="12287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4" name="Line 24"/>
          <p:cNvSpPr>
            <a:spLocks noChangeShapeType="1"/>
          </p:cNvSpPr>
          <p:nvPr/>
        </p:nvSpPr>
        <p:spPr bwMode="auto">
          <a:xfrm flipH="1">
            <a:off x="6662738" y="5621338"/>
            <a:ext cx="12287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8825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992563"/>
            <a:ext cx="10398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2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5453063"/>
            <a:ext cx="10398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27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6175375"/>
            <a:ext cx="787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29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4725988"/>
            <a:ext cx="4333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43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776663"/>
            <a:ext cx="528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31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4759325"/>
            <a:ext cx="9794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8832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6516688"/>
            <a:ext cx="39576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33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5886450"/>
            <a:ext cx="31543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8834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6156325"/>
            <a:ext cx="58610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8835" name="Line 35"/>
          <p:cNvSpPr>
            <a:spLocks noChangeShapeType="1"/>
          </p:cNvSpPr>
          <p:nvPr/>
        </p:nvSpPr>
        <p:spPr bwMode="auto">
          <a:xfrm>
            <a:off x="2547938" y="3921125"/>
            <a:ext cx="1228725" cy="311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36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37" name="Line 37"/>
          <p:cNvSpPr>
            <a:spLocks noChangeShapeType="1"/>
          </p:cNvSpPr>
          <p:nvPr/>
        </p:nvSpPr>
        <p:spPr bwMode="auto">
          <a:xfrm>
            <a:off x="2743200" y="4895850"/>
            <a:ext cx="4524375" cy="13525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38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8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22" grpId="0" animBg="1"/>
      <p:bldP spid="588822" grpId="1" animBg="1"/>
      <p:bldP spid="588823" grpId="0" animBg="1"/>
      <p:bldP spid="588823" grpId="1" animBg="1"/>
      <p:bldP spid="588824" grpId="0" animBg="1"/>
      <p:bldP spid="588824" grpId="1" animBg="1"/>
      <p:bldP spid="588835" grpId="0" animBg="1"/>
      <p:bldP spid="588835" grpId="1" animBg="1"/>
      <p:bldP spid="5888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8CE3-E177-49FA-9FDD-010E753E6D8E}" type="slidenum">
              <a:rPr lang="en-US"/>
              <a:pPr/>
              <a:t>8</a:t>
            </a:fld>
            <a:endParaRPr lang="en-US"/>
          </a:p>
        </p:txBody>
      </p:sp>
      <p:pic>
        <p:nvPicPr>
          <p:cNvPr id="472130" name="Picture 6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995363"/>
            <a:ext cx="8718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2129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439738"/>
            <a:ext cx="18303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2134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3052763"/>
            <a:ext cx="4635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2131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079750"/>
            <a:ext cx="318293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2132" name="Picture 6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553200"/>
            <a:ext cx="31956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2133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526213"/>
            <a:ext cx="4778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2135" name="Rectangle 7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2138" name="Rectangle 7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2139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533525"/>
            <a:ext cx="3641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2140" name="Picture 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547813"/>
            <a:ext cx="3378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34878 -0.289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72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1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14202 -0.7962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72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398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41632 -0.3747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72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6" y="-18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28993 -0.881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72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4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2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2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E57D-AA24-4CFE-8373-F2F79DCD8F2C}" type="slidenum">
              <a:rPr lang="en-US"/>
              <a:pPr/>
              <a:t>9</a:t>
            </a:fld>
            <a:endParaRPr lang="en-US"/>
          </a:p>
        </p:txBody>
      </p:sp>
      <p:pic>
        <p:nvPicPr>
          <p:cNvPr id="221220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886075"/>
            <a:ext cx="77565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1206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957638"/>
            <a:ext cx="3397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118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648200"/>
            <a:ext cx="79454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20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5716588"/>
            <a:ext cx="2435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121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995363"/>
            <a:ext cx="8718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1662113" y="2162175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>
            <a:off x="1692275" y="44196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121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533525"/>
            <a:ext cx="3641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1211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439738"/>
            <a:ext cx="18303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1214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547813"/>
            <a:ext cx="3378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119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5708650"/>
            <a:ext cx="11128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19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5707063"/>
            <a:ext cx="2038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200" name="Rectangle 16"/>
          <p:cNvSpPr>
            <a:spLocks noChangeArrowheads="1"/>
          </p:cNvSpPr>
          <p:nvPr/>
        </p:nvSpPr>
        <p:spPr bwMode="auto">
          <a:xfrm>
            <a:off x="3327400" y="5646738"/>
            <a:ext cx="2533650" cy="4603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2036763" y="1431925"/>
            <a:ext cx="1958975" cy="5000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1215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6499225"/>
            <a:ext cx="4343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1210" name="Line 26"/>
          <p:cNvSpPr>
            <a:spLocks noChangeShapeType="1"/>
          </p:cNvSpPr>
          <p:nvPr/>
        </p:nvSpPr>
        <p:spPr bwMode="auto">
          <a:xfrm>
            <a:off x="1692275" y="63246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16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19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1223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362200"/>
            <a:ext cx="2114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1225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2362200"/>
            <a:ext cx="5114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nimBg="1"/>
      <p:bldP spid="221200" grpId="0" animBg="1"/>
      <p:bldP spid="221201" grpId="0" animBg="1"/>
      <p:bldP spid="2212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30&quot;&gt;&lt;property id=&quot;20148&quot; value=&quot;5&quot;/&gt;&lt;property id=&quot;20300&quot; value=&quot;Slide 3&quot;/&gt;&lt;property id=&quot;20307&quot; value=&quot;312&quot;/&gt;&lt;/object&gt;&lt;object type=&quot;3&quot; unique_id=&quot;10031&quot;&gt;&lt;property id=&quot;20148&quot; value=&quot;5&quot;/&gt;&lt;property id=&quot;20300&quot; value=&quot;Slide 5&quot;/&gt;&lt;property id=&quot;20307&quot; value=&quot;313&quot;/&gt;&lt;/object&gt;&lt;object type=&quot;3&quot; unique_id=&quot;10032&quot;&gt;&lt;property id=&quot;20148&quot; value=&quot;5&quot;/&gt;&lt;property id=&quot;20300&quot; value=&quot;Slide 8&quot;/&gt;&lt;property id=&quot;20307&quot; value=&quot;557&quot;/&gt;&lt;/object&gt;&lt;object type=&quot;3&quot; unique_id=&quot;10033&quot;&gt;&lt;property id=&quot;20148&quot; value=&quot;5&quot;/&gt;&lt;property id=&quot;20300&quot; value=&quot;Slide 9&quot;/&gt;&lt;property id=&quot;20307&quot; value=&quot;314&quot;/&gt;&lt;/object&gt;&lt;object type=&quot;3&quot; unique_id=&quot;10034&quot;&gt;&lt;property id=&quot;20148&quot; value=&quot;5&quot;/&gt;&lt;property id=&quot;20300&quot; value=&quot;Slide 10&quot;/&gt;&lt;property id=&quot;20307&quot; value=&quot;558&quot;/&gt;&lt;/object&gt;&lt;object type=&quot;3&quot; unique_id=&quot;10035&quot;&gt;&lt;property id=&quot;20148&quot; value=&quot;5&quot;/&gt;&lt;property id=&quot;20300&quot; value=&quot;Slide 11&quot;/&gt;&lt;property id=&quot;20307&quot; value=&quot;315&quot;/&gt;&lt;/object&gt;&lt;object type=&quot;3&quot; unique_id=&quot;10036&quot;&gt;&lt;property id=&quot;20148&quot; value=&quot;5&quot;/&gt;&lt;property id=&quot;20300&quot; value=&quot;Slide 12&quot;/&gt;&lt;property id=&quot;20307&quot; value=&quot;316&quot;/&gt;&lt;/object&gt;&lt;object type=&quot;3&quot; unique_id=&quot;10037&quot;&gt;&lt;property id=&quot;20148&quot; value=&quot;5&quot;/&gt;&lt;property id=&quot;20300&quot; value=&quot;Slide 13&quot;/&gt;&lt;property id=&quot;20307&quot; value=&quot;318&quot;/&gt;&lt;/object&gt;&lt;object type=&quot;3&quot; unique_id=&quot;10038&quot;&gt;&lt;property id=&quot;20148&quot; value=&quot;5&quot;/&gt;&lt;property id=&quot;20300&quot; value=&quot;Slide 14&quot;/&gt;&lt;property id=&quot;20307&quot; value=&quot;319&quot;/&gt;&lt;/object&gt;&lt;object type=&quot;3&quot; unique_id=&quot;10039&quot;&gt;&lt;property id=&quot;20148&quot; value=&quot;5&quot;/&gt;&lt;property id=&quot;20300&quot; value=&quot;Slide 15&quot;/&gt;&lt;property id=&quot;20307&quot; value=&quot;320&quot;/&gt;&lt;/object&gt;&lt;object type=&quot;3&quot; unique_id=&quot;10040&quot;&gt;&lt;property id=&quot;20148&quot; value=&quot;5&quot;/&gt;&lt;property id=&quot;20300&quot; value=&quot;Slide 16&quot;/&gt;&lt;property id=&quot;20307&quot; value=&quot;321&quot;/&gt;&lt;/object&gt;&lt;object type=&quot;3&quot; unique_id=&quot;10041&quot;&gt;&lt;property id=&quot;20148&quot; value=&quot;5&quot;/&gt;&lt;property id=&quot;20300&quot; value=&quot;Slide 17&quot;/&gt;&lt;property id=&quot;20307&quot; value=&quot;322&quot;/&gt;&lt;/object&gt;&lt;object type=&quot;3&quot; unique_id=&quot;10042&quot;&gt;&lt;property id=&quot;20148&quot; value=&quot;5&quot;/&gt;&lt;property id=&quot;20300&quot; value=&quot;Slide 18&quot;/&gt;&lt;property id=&quot;20307&quot; value=&quot;323&quot;/&gt;&lt;/object&gt;&lt;object type=&quot;3&quot; unique_id=&quot;10043&quot;&gt;&lt;property id=&quot;20148&quot; value=&quot;5&quot;/&gt;&lt;property id=&quot;20300&quot; value=&quot;Slide 19&quot;/&gt;&lt;property id=&quot;20307&quot; value=&quot;324&quot;/&gt;&lt;/object&gt;&lt;object type=&quot;3&quot; unique_id=&quot;10060&quot;&gt;&lt;property id=&quot;20148&quot; value=&quot;5&quot;/&gt;&lt;property id=&quot;20300&quot; value=&quot;Slide 20&quot;/&gt;&lt;property id=&quot;20307&quot; value=&quot;390&quot;/&gt;&lt;/object&gt;&lt;object type=&quot;3&quot; unique_id=&quot;10061&quot;&gt;&lt;property id=&quot;20148&quot; value=&quot;5&quot;/&gt;&lt;property id=&quot;20300&quot; value=&quot;Slide 21&quot;/&gt;&lt;property id=&quot;20307&quot; value=&quot;391&quot;/&gt;&lt;/object&gt;&lt;object type=&quot;3&quot; unique_id=&quot;10062&quot;&gt;&lt;property id=&quot;20148&quot; value=&quot;5&quot;/&gt;&lt;property id=&quot;20300&quot; value=&quot;Slide 22&quot;/&gt;&lt;property id=&quot;20307&quot; value=&quot;392&quot;/&gt;&lt;/object&gt;&lt;object type=&quot;3&quot; unique_id=&quot;10063&quot;&gt;&lt;property id=&quot;20148&quot; value=&quot;5&quot;/&gt;&lt;property id=&quot;20300&quot; value=&quot;Slide 23&quot;/&gt;&lt;property id=&quot;20307&quot; value=&quot;393&quot;/&gt;&lt;/object&gt;&lt;object type=&quot;3&quot; unique_id=&quot;16404&quot;&gt;&lt;property id=&quot;20148&quot; value=&quot;5&quot;/&gt;&lt;property id=&quot;20300&quot; value=&quot;Slide 24&quot;/&gt;&lt;property id=&quot;20307&quot; value=&quot;559&quot;/&gt;&lt;/object&gt;&lt;object type=&quot;3&quot; unique_id=&quot;17309&quot;&gt;&lt;property id=&quot;20148&quot; value=&quot;5&quot;/&gt;&lt;property id=&quot;20300&quot; value=&quot;Slide 2&quot;/&gt;&lt;property id=&quot;20307&quot; value=&quot;571&quot;/&gt;&lt;/object&gt;&lt;object type=&quot;3&quot; unique_id=&quot;20013&quot;&gt;&lt;property id=&quot;20148&quot; value=&quot;5&quot;/&gt;&lt;property id=&quot;20300&quot; value=&quot;Slide 6&quot;/&gt;&lt;property id=&quot;20307&quot; value=&quot;583&quot;/&gt;&lt;/object&gt;&lt;object type=&quot;3&quot; unique_id=&quot;20158&quot;&gt;&lt;property id=&quot;20148&quot; value=&quot;5&quot;/&gt;&lt;property id=&quot;20300&quot; value=&quot;Slide 4&quot;/&gt;&lt;property id=&quot;20307&quot; value=&quot;584&quot;/&gt;&lt;/object&gt;&lt;object type=&quot;3&quot; unique_id=&quot;20404&quot;&gt;&lt;property id=&quot;20148&quot; value=&quot;5&quot;/&gt;&lt;property id=&quot;20300&quot; value=&quot;Slide 7&quot;/&gt;&lt;property id=&quot;20307&quot; value=&quot;58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96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$2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97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 Bank is ``risk-free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42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 Euros are ``risky''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79"/>
  <p:tag name="PICTUREFILESIZE" val="1310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risky investments must have a higher\\&#10;expected rate of return than risk-free\\&#10;investmen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7442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they won't se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64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Imagine} a world in which &#10;bank and Euros\\&#10;have the {\color{red}same}&#10;expected retur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1"/>
  <p:tag name="PICTUREFILESIZE" val="5775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{\color[rgb]{0,.8,0}risk-neutral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42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xpected bank return}&#10;{\color{black}$&lt;$}&#10;{\color{red}expected Euro retur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97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 Bank is ``risk-free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42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1\%} $&lt;$ {\color{red}2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out solving a system of equa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33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 Euros are ``risky''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179"/>
  <p:tag name="PICTUREFILESIZE" val="1310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orl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616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is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778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isk-free}\quad$\ne$\quad{\color[rgb]{0,.8,0}risk-neutr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9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conomic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4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vestors are ``{\color[rgb]{0,.8,0}risk-averse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47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uptick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98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acto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acto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downtick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4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an uptick or downtic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92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risk-fre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6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acto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29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5 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66"/>
  <p:tag name="PICTUREFILESIZE" val="198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5 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67"/>
  <p:tag name="PICTUREFILESIZE" val="275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ime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1"/>
  <p:tag name="PICTUREFILESIZE" val="96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24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1 L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64"/>
  <p:tag name="PICTUREFILESIZE" val="146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1 L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64"/>
  <p:tag name="PICTUREFILESIZE" val="1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omputation of {\color[rgb]{0,.8,0}?} eas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50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3cm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87"/>
  <p:tag name="PICTUREFILESIZE" val="251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\%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4"/>
  <p:tag name="PICTUREFILESIZE" val="560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3cm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87"/>
  <p:tag name="PICTUREFILESIZE" val="25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0\%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4"/>
  <p:tag name="PICTUREFILESIZE" val="558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3"/>
  <p:tag name="PICTUREFILESIZE" val="447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1"/>
  <p:tag name="PICTUREFILESIZE" val="325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2"/>
  <p:tag name="PICTUREFILESIZE" val="376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ack}&#10;$(60\%) (1.05)+(40 \%) (0.95)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0"/>
  <p:tag name="PICTUREFILESIZE" val="2598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3"/>
  <p:tag name="PICTUREFILESIZE" val="447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1"/>
  <p:tag name="PICTUREFILESIZE" val="32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re on this in a momen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1890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2"/>
  <p:tag name="PICTUREFILESIZE" val="376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uptick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98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acto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acto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downtick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49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ack}&#10;$=1.01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405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risk-fre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61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acto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6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98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6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9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&#10;\begin{eqnarray}&#10;0.95\ {\color{blue} x}-1.01 \ {\color{red} y}=0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194"/>
  <p:tag name="PICTUREFILESIZE" val="1246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4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54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4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54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mag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8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 60-40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0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9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0.9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24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90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(70\%) (1.05)+(30 \%) (0.95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555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uro: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"/>
  <p:tag name="PICTUREFILESIZE" val="167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7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2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 &#10;\begin{eqnarray}&#10;{\color{blue} x}- {\color{red} y}= &#10;{\color[rgb]{0,.8,0}?} \nonumber&#10;\end{eqnarra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491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71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=1.0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48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3cm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87"/>
  <p:tag name="PICTUREFILESIZE" val="251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\%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4"/>
  <p:tag name="PICTUREFILESIZE" val="56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3cm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87"/>
  <p:tag name="PICTUREFILESIZE" val="251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0\%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4"/>
  <p:tag name="PICTUREFILESIZE" val="558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3cm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87"/>
  <p:tag name="PICTUREFILESIZE" val="251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underbrace{\hspace{3cm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87"/>
  <p:tag name="PICTUREFILESIZE" val="251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3"/>
  <p:tag name="PICTUREFILESIZE" val="44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&#10;\begin{eqnarray}&#10;1.05 \ {\color{blue} x}-1.01 \ {\color{red} y}=5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192"/>
  <p:tag name="PICTUREFILESIZE" val="1164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1"/>
  <p:tag name="PICTUREFILESIZE" val="325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2"/>
  <p:tag name="PICTUREFILESIZE" val="376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0\%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4"/>
  <p:tag name="PICTUREFILESIZE" val="558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\%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1"/>
  <p:tag name="BOXFONT" val="10"/>
  <p:tag name="BOXWRAP" val="False"/>
  <p:tag name="WORKAROUNDTRANSPARENCYBUG" val="False"/>
  <p:tag name="BITMAPFORMAT" val="png256"/>
  <p:tag name="DEBUGINTERACTIVE" val="True"/>
  <p:tag name="ORIGWIDTH" val="44"/>
  <p:tag name="PICTUREFILESIZE" val="56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uptick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98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acto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acto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downtick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49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ack}&#10;$=1.01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405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ack}&#10;$(60\%) (1.05)+(40 \%) (0.95)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0"/>
  <p:tag name="PICTUREFILESIZE" val="259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ording to the selected mod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540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facto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8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risk-fre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61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71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.9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337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9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7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uro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167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6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98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6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9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4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54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40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54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mag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8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 60-40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8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(60\%) (1.05)+(40 \%) (0.95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02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=1.0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399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71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.9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337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ext 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1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$1 invested in the bank; 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663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7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uro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167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does {\color{red}not}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96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mag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 60-40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8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mag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8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 60-40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8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mag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 60-40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8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$1 invested in Euro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16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4"/>
  <p:tag name="PICTUREFILESIZE" val="231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4"/>
  <p:tag name="PICTUREFILESIZE" val="23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(70\%) (1.01)+(30 \%) (1.01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45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9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71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=1.0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399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nk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65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(60\%) (1.05)+(40 \%) (0.95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02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=1.0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39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bability\hskip.5in uptick = 70\%,\\&#10;probability downtick = 3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4533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=1.0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399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(60\%) (1.01)+(40 \%) (1.01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475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expected bank return: $1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68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4"/>
  <p:tag name="PICTUREFILESIZE" val="23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4"/>
  <p:tag name="PICTUREFILESIZE" val="231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9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7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$1 in ban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50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uro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16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the bank pays\\&#10;1\% per month on savings accounts.\\&#10;(Same as on loan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6924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nk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65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expected Euro return: $1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95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\$1 in Euro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74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&#10;$3\time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10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does {\color{red}not}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96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mag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8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 60-40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82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(60\%) (1.05)+(40 \%) (0.95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02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=1.0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399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{\color{red}expected} value and retur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37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71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.9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337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9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7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We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025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chiev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991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ris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3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neutrality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168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imag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8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 60-40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8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our worl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42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9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7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4"/>
  <p:tag name="PICTUREFILESIZE" val="183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3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341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3.0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341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(60\%) (3.03)+(40 \%) (3.03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538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=3.03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83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$3 in ban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3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&#10;$2\time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85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\$1 in Euro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7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06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expected bank return: $1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68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(60\%) (1.05)+(40 \%) (0.95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02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=1.0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399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expected Euro return: $1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95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71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.9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337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9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7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&#10;$+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fter one month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70"/>
  <p:tag name="PICTUREFILESIZE" val="659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3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83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59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3.03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5"/>
  <p:tag name="PICTUREFILESIZE" val="341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3.0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3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57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$(60\%) (3.03)+(40 \%) (3.03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538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=3.03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83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\$3 in ban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3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\$2 in Euro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83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(60\%) (2.10)+(40 \%) (1.90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53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the bank pays\\&#10;1\% per month on savings accounts.\\&#10;(Same as on loan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692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=2.0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81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expected bank return: $1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68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expected Euro return: $1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95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ack}\$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32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$5.05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98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$3.03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9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2.0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14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59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9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5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the bank pays\\&#10;1\% per month on savings accounts.\\&#10;(Same as on loan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6924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2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54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1.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87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[rgb]{0,.8,0}1.01})\,5={\color[rgb]{1,0,1}5.0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13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$=5.05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71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\$3 in bank}\\&#10;\hbox{} \hskip.3in and\\&#10;{\color{red}\$2 in Euro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2538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9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7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62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5.1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89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4.93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34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Key point} to remember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2"/>
  <p:tag name="PICTUREFILESIZE" val="1818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$(60\%) (5.13)+(40 \%) (4.93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572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xpected Portfolio Return: $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40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his risk-neutral world,&#10;the expected retur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341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red}any} bank-Euro portfoli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20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{\color[rgb]{0,.8,0}1\%} per mont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79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e same logic will wor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491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on {\color[rgb]{0,.8,0}any} portfoli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62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4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7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71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6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59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62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65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$3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&#10;\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7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{\color[rgb]{0,.8,0}1.01})\,{\color{black}?}={\color[rgb]{1,0,1}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54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ack}?}={\color[rgb]{1,0,1}3}/{\color[rgb]{0,.8,0}1.0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681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&#10;$(60\%) (5)+(40 \%) (0)=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172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9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xpected Portfolio Return: $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40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--\$$y$ in bank}\\&#10;\hbox{} \hskip.3in and\\&#10;{\color{red}\hbox{}\hskip.2in\$$x$ in Euro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2710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nk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65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70--30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44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60--40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72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{\color{black}2.9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1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{\color{red}to} the ``risk-neutra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59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worl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6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hange {\color{red}from} the ``rea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17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or ``physical'' wor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59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``Change of Measur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23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ack}&#10;GO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8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in-flippers got price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835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ording to the selected mod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540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} can we figure 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76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hedging strateg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08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out sol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28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ystem of equation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22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2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6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61"/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83"/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11"/>
  <p:tag name="BOXFONT" val="10"/>
  <p:tag name="BOXWRAP" val="False"/>
  <p:tag name="DEBUGINTERACTIVE" val="True"/>
  <p:tag name="ORIGWIDTH" val="63"/>
  <p:tag name="PICTUREFILESIZE" val="5995"/>
  <p:tag name="SOURCE" val="\documentclass{slides}&#10;\usepackage{color}&#10;\pagestyle{empty}&#10;\begin{document}&#10;\color{blue} \$ 1.05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0.95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65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bability\hskip.5in uptick = 70\%,\\&#10;probability downtick = 3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4533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6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8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$=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18"/>
  <p:tag name="PICTUREFILESIZE" val="127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$ {\color[rgb]{0,.8,0}?}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3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$x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59"/>
  <p:tag name="PICTUREFILESIZE" val="320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$-y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73"/>
  <p:tag name="PICTUREFILESIZE" val="37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ording to the selected mod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540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x}-{\color{red}y}=&#10;{\color[rgb]{0,.8,0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491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2.9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91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x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We're pricers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384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We want to ``get hedge''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2193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right\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9"/>
  <p:tag name="PICTUREFILESIZE" val="59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fference: 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6"/>
  <p:tag name="PICTUREFILESIZE" val="547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61"/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83"/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bability\hskip.5in uptick = 70\%,\\&#10;probability downtick = 3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4533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11"/>
  <p:tag name="BOXFONT" val="10"/>
  <p:tag name="BOXWRAP" val="False"/>
  <p:tag name="DEBUGINTERACTIVE" val="True"/>
  <p:tag name="ORIGWIDTH" val="63"/>
  <p:tag name="PICTUREFILESIZE" val="5995"/>
  <p:tag name="SOURCE" val="\documentclass{slides}&#10;\usepackage{color}&#10;\pagestyle{empty}&#10;\begin{document}&#10;\color{blue} \$ 1.05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0.95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654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6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8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$x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59"/>
  <p:tag name="PICTUREFILESIZE" val="320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$-y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73"/>
  <p:tag name="PICTUREFILESIZE" val="37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a\&quot;\i ve volat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83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a\&quot;\i ve volat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83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a\&quot;\i ve volat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83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x}-{\color{red}y}=&#10;{\color[rgb]{0,.8,0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491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2.9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91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x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We're pricers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384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We want to ``get hedge''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2193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4"/>
  <p:tag name="PICTUREFILESIZE" val="231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6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$ {\color[rgb]{0,.8,0}?}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3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$=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18"/>
  <p:tag name="PICTUREFILESIZE" val="127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right\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9"/>
  <p:tag name="PICTUREFILESIZE" val="59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fference: 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6"/>
  <p:tag name="PICTUREFILESIZE" val="547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right\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9"/>
  <p:tag name="PICTUREFILESIZE" val="59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fference: 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6"/>
  <p:tag name="PICTUREFILESIZE" val="554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right\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9"/>
  <p:tag name="PICTUREFILESIZE" val="59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fference: 0.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5"/>
  <p:tag name="PICTUREFILESIZE" val="591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4"/>
  <p:tag name="PICTUREFILESIZE" val="231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61"/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83"/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11"/>
  <p:tag name="BOXFONT" val="10"/>
  <p:tag name="BOXWRAP" val="False"/>
  <p:tag name="DEBUGINTERACTIVE" val="True"/>
  <p:tag name="ORIGWIDTH" val="63"/>
  <p:tag name="PICTUREFILESIZE" val="5995"/>
  <p:tag name="SOURCE" val="\documentclass{slides}&#10;\usepackage{color}&#10;\pagestyle{empty}&#10;\begin{document}&#10;\color{blue} \$ 1.05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0.95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654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6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8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?} does {\color{red} not}&#10;depend on the probabil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36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9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$-y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73"/>
  <p:tag name="PICTUREFILESIZE" val="377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right\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9"/>
  <p:tag name="PICTUREFILESIZE" val="59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right\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9"/>
  <p:tag name="PICTUREFILESIZE" val="59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right\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9"/>
  <p:tag name="PICTUREFILESIZE" val="59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fference: 0.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5"/>
  <p:tag name="PICTUREFILESIZE" val="591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fference: 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6"/>
  <p:tag name="PICTUREFILESIZE" val="554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fference: 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6"/>
  <p:tag name="PICTUREFILESIZE" val="547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$40$ $\quad \times$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453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a\&quot;\i ve volat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83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a\&quot;\i ve volat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83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71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a\&quot;\i ve volat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83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x}-{\color{red}y}=&#10;{\color[rgb]{0,.8,0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491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2.9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91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x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We're pricers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384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We want to ``get hedge''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2193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2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6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$ {\color[rgb]{0,.8,0}?}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3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$=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18"/>
  <p:tag name="PICTUREFILESIZE" val="127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$50$ $\quad \times$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442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61"/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56"/>
  <p:tag name="BOXFONT" val="10"/>
  <p:tag name="BOXWRAP" val="False"/>
  <p:tag name="DEBUGINTERACTIVE" val="True"/>
  <p:tag name="ORIGWIDTH" val="10"/>
  <p:tag name="PICTUREFILESIZE" val="1283"/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15"/>
  <p:tag name="BOXWIDTH" val="348"/>
  <p:tag name="BOXHEIGHT" val="311"/>
  <p:tag name="BOXFONT" val="10"/>
  <p:tag name="BOXWRAP" val="False"/>
  <p:tag name="DEBUGINTERACTIVE" val="True"/>
  <p:tag name="ORIGWIDTH" val="63"/>
  <p:tag name="PICTUREFILESIZE" val="5995"/>
  <p:tag name="SOURCE" val="\documentclass{slides}&#10;\usepackage{color}&#10;\pagestyle{empty}&#10;\begin{document}&#10;\color{blue} \$ 1.05 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0.95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654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( \begin{array}{c} \\ \\ \end{array}&#10;\right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6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begin{array}{c} \\ \\ \end{array}&#10;\right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BITMAPFORMAT" val="pngmono"/>
  <p:tag name="DEBUGINTERACTIVE" val="True"/>
  <p:tag name="ORIGWIDTH" val="10"/>
  <p:tag name="PICTUREFILESIZE" val="128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31"/>
  <p:tag name="PICTUREFILESIZE" val="30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1.0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0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\$ 1.01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63"/>
  <p:tag name="PICTUREFILESIZE" val="549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 $-y$ $\quad \times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73"/>
  <p:tag name="PICTUREFILESIZE" val="377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right\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9"/>
  <p:tag name="PICTUREFILESIZE" val="59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right\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9"/>
  <p:tag name="PICTUREFILESIZE" val="59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 \right\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9"/>
  <p:tag name="PICTUREFILESIZE" val="59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fference: 0.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5"/>
  <p:tag name="PICTUREFILESIZE" val="591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fference: 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6"/>
  <p:tag name="PICTUREFILESIZE" val="554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fference: 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26"/>
  <p:tag name="PICTUREFILESIZE" val="547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a\&quot;\i ve volat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8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nk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65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a\&quot;\i ve volat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83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a\&quot;\i ve volat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183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x}=5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67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\frac{5}{0.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600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frac{\hbox{option na\&quot;\i ve volatility}}&#10;{\hbox{Euro na\&quot;\i ve volatilit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3599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x}-{\color{red}y}=&#10;{\color[rgb]{0,.8,0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491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2.9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91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x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2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We're pricers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384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(We want to ``get hedge''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219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expected bank value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713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2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mono"/>
  <p:tag name="DEBUGINTERACTIVE" val="True"/>
  <p:tag name="ORIGWIDTH" val="23"/>
  <p:tag name="PICTUREFILESIZE" val="166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$ {\color[rgb]{0,.8,0}?}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3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 $=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11"/>
  <p:tag name="BOXFONT" val="10"/>
  <p:tag name="BOXWRAP" val="False"/>
  <p:tag name="WORKAROUNDTRANSPARENCYBUG" val="False"/>
  <p:tag name="BITMAPFORMAT" val="png256"/>
  <p:tag name="DEBUGINTERACTIVE" val="True"/>
  <p:tag name="ORIGWIDTH" val="18"/>
  <p:tag name="PICTUREFILESIZE" val="127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ricers got h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44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icers got hedg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9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the bank pays\\&#10;1\% per month on savings accounts.\\&#10;(Same as on loan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6924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(70\%) (1.01)+(30 \%) (1.01)=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52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expected bank return: $1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68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&#10;(guaranteed -- risk-free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9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scribe a method to compute {\color[rgb]{0,.8,0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45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ording to the selected mod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54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bability\hskip.5in uptick = 70\%,\\&#10;probability downtick = 3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4533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ccording to this model, $S\in\{1.05,0.95\}$ {\color[rgb]{0,.8,0}a.s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32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4"/>
  <p:tag name="PICTUREFILESIZE" val="23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4"/>
  <p:tag name="PICTUREFILESIZE" val="23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9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7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(70\%) (1.01)+(30 \%) (1.01)=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52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which the probabilities somehow ma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69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1.0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0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nk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65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expected bank return: $1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68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expected bank value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71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&#10;(guaranteed -- risk-free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96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9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7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7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.9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337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{\color{red}trick} is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098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uro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16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4"/>
  <p:tag name="PICTUREFILESIZE" val="23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4"/>
  <p:tag name="PICTUREFILESIZE" val="23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9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7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(70\%) (1.01)+(30 \%) (1.01)=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524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$1.0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0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nk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6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magine {\color{red}another univers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4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expected bank return: $1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68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expected bank value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71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&#10;(guaranteed -- risk-free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96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7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29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7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.0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271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0.95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5"/>
  <p:tag name="PICTUREFILESIZE" val="337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1.0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7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$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"/>
  <p:tag name="PICTUREFILESIZE" val="12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robability theory then useles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605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uro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2"/>
  <p:tag name="PICTUREFILESIZE" val="167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expected Euro return: $2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0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expected Euro value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65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$(70\%) (1.05)+(30 \%) (0.95)=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635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xpected bank return}&#10;{\color{black}$&lt;$}&#10;{\color{red}expected Euro retur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97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1\%} $&lt;$ {\color{red}2\%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26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$1\%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55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&#10;expected bank retur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4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&#10;expected Euro retur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70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30</Words>
  <Application>Microsoft Office PowerPoint</Application>
  <PresentationFormat>On-screen Show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515</cp:revision>
  <dcterms:created xsi:type="dcterms:W3CDTF">2007-11-29T22:28:17Z</dcterms:created>
  <dcterms:modified xsi:type="dcterms:W3CDTF">2012-04-18T20:23:53Z</dcterms:modified>
</cp:coreProperties>
</file>