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83" r:id="rId4"/>
    <p:sldId id="264" r:id="rId5"/>
    <p:sldId id="265" r:id="rId6"/>
    <p:sldId id="266" r:id="rId7"/>
    <p:sldId id="286" r:id="rId8"/>
    <p:sldId id="267" r:id="rId9"/>
    <p:sldId id="284" r:id="rId10"/>
    <p:sldId id="28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0" r:id="rId22"/>
    <p:sldId id="289" r:id="rId23"/>
    <p:sldId id="278" r:id="rId24"/>
    <p:sldId id="279" r:id="rId25"/>
    <p:sldId id="280" r:id="rId26"/>
    <p:sldId id="281" r:id="rId27"/>
    <p:sldId id="282" r:id="rId28"/>
    <p:sldId id="288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 autoAdjust="0"/>
    <p:restoredTop sz="99244" autoAdjust="0"/>
  </p:normalViewPr>
  <p:slideViewPr>
    <p:cSldViewPr>
      <p:cViewPr varScale="1">
        <p:scale>
          <a:sx n="76" d="100"/>
          <a:sy n="76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0B84ED-4472-427A-AEDD-3D9EE103B6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85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21A7B-F0F0-485D-AB3B-9AB4E64F4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6FC32-A8E6-43F2-BCF4-EC0081431E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9B8EB-975D-4AB4-BCD4-292207B94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F163D-B346-425A-8DA8-27069CE30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6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9FF4-BF16-42E1-8E8B-EA5912149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C9C38-589E-4678-AE00-A23655374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4C2D2-BD7F-4614-8E9D-E4AB4165F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0CA7-675F-42B5-8D95-CE585496E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8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7D7FB-BD5F-4B02-94ED-75D937058D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0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B0565-FB07-4827-8586-91CCAF3072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9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C24D7-73EA-42F5-8BD3-3F1C0D14C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8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A192E3-A7B1-4CEB-B9E6-66C27661F0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image" Target="../media/image71.png"/><Relationship Id="rId39" Type="http://schemas.openxmlformats.org/officeDocument/2006/relationships/image" Target="../media/image84.png"/><Relationship Id="rId3" Type="http://schemas.openxmlformats.org/officeDocument/2006/relationships/tags" Target="../tags/tag17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6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image" Target="../media/image70.png"/><Relationship Id="rId33" Type="http://schemas.openxmlformats.org/officeDocument/2006/relationships/image" Target="../media/image74.png"/><Relationship Id="rId38" Type="http://schemas.openxmlformats.org/officeDocument/2006/relationships/image" Target="../media/image65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image" Target="../media/image55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62.png"/><Relationship Id="rId32" Type="http://schemas.openxmlformats.org/officeDocument/2006/relationships/image" Target="../media/image73.png"/><Relationship Id="rId37" Type="http://schemas.openxmlformats.org/officeDocument/2006/relationships/image" Target="../media/image100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61.png"/><Relationship Id="rId28" Type="http://schemas.openxmlformats.org/officeDocument/2006/relationships/image" Target="../media/image54.png"/><Relationship Id="rId36" Type="http://schemas.openxmlformats.org/officeDocument/2006/relationships/image" Target="../media/image99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image" Target="../media/image87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image" Target="../media/image98.png"/><Relationship Id="rId27" Type="http://schemas.openxmlformats.org/officeDocument/2006/relationships/image" Target="../media/image53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image" Target="../media/image102.png"/><Relationship Id="rId39" Type="http://schemas.openxmlformats.org/officeDocument/2006/relationships/image" Target="../media/image111.png"/><Relationship Id="rId3" Type="http://schemas.openxmlformats.org/officeDocument/2006/relationships/tags" Target="../tags/tag19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1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101.png"/><Relationship Id="rId33" Type="http://schemas.openxmlformats.org/officeDocument/2006/relationships/image" Target="../media/image107.png"/><Relationship Id="rId38" Type="http://schemas.openxmlformats.org/officeDocument/2006/relationships/image" Target="../media/image110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image" Target="../media/image84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55.png"/><Relationship Id="rId32" Type="http://schemas.openxmlformats.org/officeDocument/2006/relationships/image" Target="../media/image106.png"/><Relationship Id="rId37" Type="http://schemas.openxmlformats.org/officeDocument/2006/relationships/image" Target="../media/image109.png"/><Relationship Id="rId40" Type="http://schemas.openxmlformats.org/officeDocument/2006/relationships/image" Target="../media/image76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53.png"/><Relationship Id="rId28" Type="http://schemas.openxmlformats.org/officeDocument/2006/relationships/image" Target="../media/image65.png"/><Relationship Id="rId36" Type="http://schemas.openxmlformats.org/officeDocument/2006/relationships/image" Target="../media/image108.png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image" Target="../media/image105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image" Target="../media/image100.png"/><Relationship Id="rId27" Type="http://schemas.openxmlformats.org/officeDocument/2006/relationships/image" Target="../media/image103.png"/><Relationship Id="rId30" Type="http://schemas.openxmlformats.org/officeDocument/2006/relationships/image" Target="../media/image104.png"/><Relationship Id="rId35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image" Target="../media/image112.png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34" Type="http://schemas.openxmlformats.org/officeDocument/2006/relationships/image" Target="../media/image60.png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image" Target="../media/image52.png"/><Relationship Id="rId33" Type="http://schemas.openxmlformats.org/officeDocument/2006/relationships/image" Target="../media/image119.png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29" Type="http://schemas.openxmlformats.org/officeDocument/2006/relationships/image" Target="../media/image115.png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18.png"/><Relationship Id="rId37" Type="http://schemas.openxmlformats.org/officeDocument/2006/relationships/image" Target="../media/image64.png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image" Target="../media/image114.png"/><Relationship Id="rId36" Type="http://schemas.openxmlformats.org/officeDocument/2006/relationships/image" Target="../media/image63.png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image" Target="../media/image117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image" Target="../media/image124.png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34" Type="http://schemas.openxmlformats.org/officeDocument/2006/relationships/image" Target="../media/image116.png"/><Relationship Id="rId42" Type="http://schemas.openxmlformats.org/officeDocument/2006/relationships/image" Target="../media/image65.png"/><Relationship Id="rId47" Type="http://schemas.openxmlformats.org/officeDocument/2006/relationships/image" Target="../media/image129.png"/><Relationship Id="rId50" Type="http://schemas.openxmlformats.org/officeDocument/2006/relationships/image" Target="../media/image130.png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image" Target="../media/image55.png"/><Relationship Id="rId38" Type="http://schemas.openxmlformats.org/officeDocument/2006/relationships/image" Target="../media/image123.png"/><Relationship Id="rId46" Type="http://schemas.openxmlformats.org/officeDocument/2006/relationships/image" Target="../media/image128.png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image" Target="../media/image112.png"/><Relationship Id="rId41" Type="http://schemas.openxmlformats.org/officeDocument/2006/relationships/image" Target="../media/image126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image" Target="../media/image115.png"/><Relationship Id="rId37" Type="http://schemas.openxmlformats.org/officeDocument/2006/relationships/image" Target="../media/image122.png"/><Relationship Id="rId40" Type="http://schemas.openxmlformats.org/officeDocument/2006/relationships/image" Target="../media/image125.png"/><Relationship Id="rId45" Type="http://schemas.openxmlformats.org/officeDocument/2006/relationships/image" Target="../media/image127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image" Target="../media/image75.png"/><Relationship Id="rId36" Type="http://schemas.openxmlformats.org/officeDocument/2006/relationships/image" Target="../media/image121.png"/><Relationship Id="rId49" Type="http://schemas.openxmlformats.org/officeDocument/2006/relationships/image" Target="../media/image64.png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image" Target="../media/image114.png"/><Relationship Id="rId44" Type="http://schemas.openxmlformats.org/officeDocument/2006/relationships/image" Target="../media/image81.png"/><Relationship Id="rId52" Type="http://schemas.openxmlformats.org/officeDocument/2006/relationships/image" Target="../media/image132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3.png"/><Relationship Id="rId35" Type="http://schemas.openxmlformats.org/officeDocument/2006/relationships/image" Target="../media/image120.png"/><Relationship Id="rId43" Type="http://schemas.openxmlformats.org/officeDocument/2006/relationships/image" Target="../media/image84.png"/><Relationship Id="rId48" Type="http://schemas.openxmlformats.org/officeDocument/2006/relationships/image" Target="../media/image63.png"/><Relationship Id="rId8" Type="http://schemas.openxmlformats.org/officeDocument/2006/relationships/tags" Target="../tags/tag244.xml"/><Relationship Id="rId51" Type="http://schemas.openxmlformats.org/officeDocument/2006/relationships/image" Target="../media/image1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image" Target="../media/image65.png"/><Relationship Id="rId3" Type="http://schemas.openxmlformats.org/officeDocument/2006/relationships/tags" Target="../tags/tag265.xml"/><Relationship Id="rId21" Type="http://schemas.openxmlformats.org/officeDocument/2006/relationships/image" Target="../media/image133.png"/><Relationship Id="rId34" Type="http://schemas.openxmlformats.org/officeDocument/2006/relationships/image" Target="../media/image142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image" Target="../media/image137.png"/><Relationship Id="rId33" Type="http://schemas.openxmlformats.org/officeDocument/2006/relationships/image" Target="../media/image75.png"/><Relationship Id="rId38" Type="http://schemas.openxmlformats.org/officeDocument/2006/relationships/image" Target="../media/image132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9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136.png"/><Relationship Id="rId32" Type="http://schemas.openxmlformats.org/officeDocument/2006/relationships/image" Target="../media/image81.png"/><Relationship Id="rId37" Type="http://schemas.openxmlformats.org/officeDocument/2006/relationships/image" Target="../media/image131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image" Target="../media/image135.png"/><Relationship Id="rId28" Type="http://schemas.openxmlformats.org/officeDocument/2006/relationships/image" Target="../media/image138.png"/><Relationship Id="rId36" Type="http://schemas.openxmlformats.org/officeDocument/2006/relationships/image" Target="../media/image130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image" Target="../media/image141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image" Target="../media/image134.png"/><Relationship Id="rId27" Type="http://schemas.openxmlformats.org/officeDocument/2006/relationships/image" Target="../media/image84.png"/><Relationship Id="rId30" Type="http://schemas.openxmlformats.org/officeDocument/2006/relationships/image" Target="../media/image140.png"/><Relationship Id="rId35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image" Target="../media/image140.png"/><Relationship Id="rId18" Type="http://schemas.openxmlformats.org/officeDocument/2006/relationships/image" Target="../media/image144.png"/><Relationship Id="rId3" Type="http://schemas.openxmlformats.org/officeDocument/2006/relationships/tags" Target="../tags/tag284.xml"/><Relationship Id="rId21" Type="http://schemas.openxmlformats.org/officeDocument/2006/relationships/image" Target="../media/image138.png"/><Relationship Id="rId7" Type="http://schemas.openxmlformats.org/officeDocument/2006/relationships/tags" Target="../tags/tag28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4.png"/><Relationship Id="rId2" Type="http://schemas.openxmlformats.org/officeDocument/2006/relationships/tags" Target="../tags/tag283.xml"/><Relationship Id="rId16" Type="http://schemas.openxmlformats.org/officeDocument/2006/relationships/image" Target="../media/image143.png"/><Relationship Id="rId20" Type="http://schemas.openxmlformats.org/officeDocument/2006/relationships/image" Target="../media/image19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5" Type="http://schemas.openxmlformats.org/officeDocument/2006/relationships/image" Target="../media/image139.png"/><Relationship Id="rId10" Type="http://schemas.openxmlformats.org/officeDocument/2006/relationships/tags" Target="../tags/tag291.xml"/><Relationship Id="rId19" Type="http://schemas.openxmlformats.org/officeDocument/2006/relationships/image" Target="../media/image142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image" Target="../media/image1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../media/image19.png"/><Relationship Id="rId18" Type="http://schemas.openxmlformats.org/officeDocument/2006/relationships/image" Target="../media/image145.png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144.png"/><Relationship Id="rId17" Type="http://schemas.openxmlformats.org/officeDocument/2006/relationships/image" Target="../media/image139.png"/><Relationship Id="rId2" Type="http://schemas.openxmlformats.org/officeDocument/2006/relationships/tags" Target="../tags/tag294.xml"/><Relationship Id="rId16" Type="http://schemas.openxmlformats.org/officeDocument/2006/relationships/image" Target="../media/image84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7.xml"/><Relationship Id="rId15" Type="http://schemas.openxmlformats.org/officeDocument/2006/relationships/image" Target="../media/image143.png"/><Relationship Id="rId10" Type="http://schemas.openxmlformats.org/officeDocument/2006/relationships/tags" Target="../tags/tag302.xml"/><Relationship Id="rId19" Type="http://schemas.openxmlformats.org/officeDocument/2006/relationships/image" Target="../media/image146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image" Target="../media/image1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image" Target="../media/image148.png"/><Relationship Id="rId39" Type="http://schemas.openxmlformats.org/officeDocument/2006/relationships/image" Target="../media/image19.png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34" Type="http://schemas.openxmlformats.org/officeDocument/2006/relationships/image" Target="../media/image144.png"/><Relationship Id="rId42" Type="http://schemas.openxmlformats.org/officeDocument/2006/relationships/image" Target="../media/image139.png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image" Target="../media/image146.png"/><Relationship Id="rId33" Type="http://schemas.openxmlformats.org/officeDocument/2006/relationships/image" Target="../media/image154.png"/><Relationship Id="rId38" Type="http://schemas.openxmlformats.org/officeDocument/2006/relationships/image" Target="../media/image155.png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image" Target="../media/image150.png"/><Relationship Id="rId41" Type="http://schemas.openxmlformats.org/officeDocument/2006/relationships/image" Target="../media/image156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image" Target="../media/image147.png"/><Relationship Id="rId32" Type="http://schemas.openxmlformats.org/officeDocument/2006/relationships/image" Target="../media/image153.png"/><Relationship Id="rId37" Type="http://schemas.openxmlformats.org/officeDocument/2006/relationships/image" Target="../media/image29.png"/><Relationship Id="rId40" Type="http://schemas.openxmlformats.org/officeDocument/2006/relationships/image" Target="../media/image142.pn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image" Target="../media/image145.png"/><Relationship Id="rId28" Type="http://schemas.openxmlformats.org/officeDocument/2006/relationships/image" Target="../media/image143.png"/><Relationship Id="rId36" Type="http://schemas.openxmlformats.org/officeDocument/2006/relationships/image" Target="../media/image11.png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image" Target="../media/image152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49.png"/><Relationship Id="rId30" Type="http://schemas.openxmlformats.org/officeDocument/2006/relationships/image" Target="../media/image151.png"/><Relationship Id="rId35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image" Target="../media/image143.png"/><Relationship Id="rId3" Type="http://schemas.openxmlformats.org/officeDocument/2006/relationships/tags" Target="../tags/tag32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9.png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image" Target="../media/image84.png"/><Relationship Id="rId33" Type="http://schemas.openxmlformats.org/officeDocument/2006/relationships/image" Target="../media/image161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image" Target="../media/image157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image" Target="../media/image142.png"/><Relationship Id="rId32" Type="http://schemas.openxmlformats.org/officeDocument/2006/relationships/image" Target="../media/image160.png"/><Relationship Id="rId37" Type="http://schemas.openxmlformats.org/officeDocument/2006/relationships/image" Target="../media/image164.pn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image" Target="../media/image19.png"/><Relationship Id="rId28" Type="http://schemas.openxmlformats.org/officeDocument/2006/relationships/image" Target="../media/image151.png"/><Relationship Id="rId36" Type="http://schemas.openxmlformats.org/officeDocument/2006/relationships/image" Target="../media/image163.png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image" Target="../media/image159.pn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image" Target="../media/image144.png"/><Relationship Id="rId27" Type="http://schemas.openxmlformats.org/officeDocument/2006/relationships/image" Target="../media/image150.png"/><Relationship Id="rId30" Type="http://schemas.openxmlformats.org/officeDocument/2006/relationships/image" Target="../media/image158.png"/><Relationship Id="rId35" Type="http://schemas.openxmlformats.org/officeDocument/2006/relationships/image" Target="../media/image1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image" Target="../media/image19.png"/><Relationship Id="rId3" Type="http://schemas.openxmlformats.org/officeDocument/2006/relationships/tags" Target="../tags/tag346.xml"/><Relationship Id="rId21" Type="http://schemas.openxmlformats.org/officeDocument/2006/relationships/image" Target="../media/image84.png"/><Relationship Id="rId34" Type="http://schemas.openxmlformats.org/officeDocument/2006/relationships/image" Target="../media/image11.png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image" Target="../media/image144.png"/><Relationship Id="rId33" Type="http://schemas.openxmlformats.org/officeDocument/2006/relationships/image" Target="../media/image29.png"/><Relationship Id="rId38" Type="http://schemas.openxmlformats.org/officeDocument/2006/relationships/image" Target="../media/image169.png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7.png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image" Target="../media/image151.png"/><Relationship Id="rId32" Type="http://schemas.openxmlformats.org/officeDocument/2006/relationships/image" Target="../media/image166.png"/><Relationship Id="rId37" Type="http://schemas.openxmlformats.org/officeDocument/2006/relationships/image" Target="../media/image168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image" Target="../media/image150.png"/><Relationship Id="rId28" Type="http://schemas.openxmlformats.org/officeDocument/2006/relationships/image" Target="../media/image163.png"/><Relationship Id="rId36" Type="http://schemas.openxmlformats.org/officeDocument/2006/relationships/image" Target="../media/image167.png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image" Target="../media/image165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image" Target="../media/image143.png"/><Relationship Id="rId27" Type="http://schemas.openxmlformats.org/officeDocument/2006/relationships/image" Target="../media/image142.png"/><Relationship Id="rId30" Type="http://schemas.openxmlformats.org/officeDocument/2006/relationships/image" Target="../media/image158.png"/><Relationship Id="rId35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3.png"/><Relationship Id="rId39" Type="http://schemas.openxmlformats.org/officeDocument/2006/relationships/image" Target="../media/image16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1.png"/><Relationship Id="rId42" Type="http://schemas.openxmlformats.org/officeDocument/2006/relationships/image" Target="../media/image19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6.png"/><Relationship Id="rId41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.png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8.png"/><Relationship Id="rId44" Type="http://schemas.openxmlformats.org/officeDocument/2006/relationships/image" Target="../media/image2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43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365.xml"/><Relationship Id="rId21" Type="http://schemas.openxmlformats.org/officeDocument/2006/relationships/image" Target="../media/image157.png"/><Relationship Id="rId34" Type="http://schemas.openxmlformats.org/officeDocument/2006/relationships/image" Target="../media/image174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image" Target="../media/image166.png"/><Relationship Id="rId33" Type="http://schemas.openxmlformats.org/officeDocument/2006/relationships/image" Target="../media/image173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image" Target="../media/image11.png"/><Relationship Id="rId29" Type="http://schemas.openxmlformats.org/officeDocument/2006/relationships/image" Target="../media/image169.pn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image" Target="../media/image165.png"/><Relationship Id="rId32" Type="http://schemas.openxmlformats.org/officeDocument/2006/relationships/image" Target="../media/image172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image" Target="../media/image158.png"/><Relationship Id="rId28" Type="http://schemas.openxmlformats.org/officeDocument/2006/relationships/image" Target="../media/image168.png"/><Relationship Id="rId10" Type="http://schemas.openxmlformats.org/officeDocument/2006/relationships/tags" Target="../tags/tag372.xml"/><Relationship Id="rId19" Type="http://schemas.openxmlformats.org/officeDocument/2006/relationships/image" Target="../media/image29.png"/><Relationship Id="rId31" Type="http://schemas.openxmlformats.org/officeDocument/2006/relationships/image" Target="../media/image171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image" Target="../media/image163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Relationship Id="rId35" Type="http://schemas.openxmlformats.org/officeDocument/2006/relationships/image" Target="../media/image1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image" Target="../media/image171.png"/><Relationship Id="rId26" Type="http://schemas.openxmlformats.org/officeDocument/2006/relationships/image" Target="../media/image181.png"/><Relationship Id="rId3" Type="http://schemas.openxmlformats.org/officeDocument/2006/relationships/tags" Target="../tags/tag382.xml"/><Relationship Id="rId21" Type="http://schemas.openxmlformats.org/officeDocument/2006/relationships/image" Target="../media/image174.png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image" Target="../media/image170.png"/><Relationship Id="rId25" Type="http://schemas.openxmlformats.org/officeDocument/2006/relationships/image" Target="../media/image180.png"/><Relationship Id="rId2" Type="http://schemas.openxmlformats.org/officeDocument/2006/relationships/tags" Target="../tags/tag381.xml"/><Relationship Id="rId16" Type="http://schemas.openxmlformats.org/officeDocument/2006/relationships/image" Target="../media/image176.png"/><Relationship Id="rId20" Type="http://schemas.openxmlformats.org/officeDocument/2006/relationships/image" Target="../media/image173.png"/><Relationship Id="rId29" Type="http://schemas.openxmlformats.org/officeDocument/2006/relationships/image" Target="../media/image184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image" Target="../media/image179.png"/><Relationship Id="rId5" Type="http://schemas.openxmlformats.org/officeDocument/2006/relationships/tags" Target="../tags/tag38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8.png"/><Relationship Id="rId28" Type="http://schemas.openxmlformats.org/officeDocument/2006/relationships/image" Target="../media/image183.png"/><Relationship Id="rId10" Type="http://schemas.openxmlformats.org/officeDocument/2006/relationships/tags" Target="../tags/tag389.xml"/><Relationship Id="rId19" Type="http://schemas.openxmlformats.org/officeDocument/2006/relationships/image" Target="../media/image172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image" Target="../media/image177.png"/><Relationship Id="rId27" Type="http://schemas.openxmlformats.org/officeDocument/2006/relationships/image" Target="../media/image1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image" Target="../media/image176.png"/><Relationship Id="rId26" Type="http://schemas.openxmlformats.org/officeDocument/2006/relationships/image" Target="../media/image173.png"/><Relationship Id="rId3" Type="http://schemas.openxmlformats.org/officeDocument/2006/relationships/tags" Target="../tags/tag396.xml"/><Relationship Id="rId21" Type="http://schemas.openxmlformats.org/officeDocument/2006/relationships/image" Target="../media/image171.png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88.png"/><Relationship Id="rId33" Type="http://schemas.openxmlformats.org/officeDocument/2006/relationships/image" Target="../media/image194.png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0" Type="http://schemas.openxmlformats.org/officeDocument/2006/relationships/image" Target="../media/image185.png"/><Relationship Id="rId29" Type="http://schemas.openxmlformats.org/officeDocument/2006/relationships/image" Target="../media/image190.png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image" Target="../media/image187.png"/><Relationship Id="rId32" Type="http://schemas.openxmlformats.org/officeDocument/2006/relationships/image" Target="../media/image193.png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image" Target="../media/image172.png"/><Relationship Id="rId28" Type="http://schemas.openxmlformats.org/officeDocument/2006/relationships/image" Target="../media/image189.png"/><Relationship Id="rId10" Type="http://schemas.openxmlformats.org/officeDocument/2006/relationships/tags" Target="../tags/tag403.xml"/><Relationship Id="rId19" Type="http://schemas.openxmlformats.org/officeDocument/2006/relationships/image" Target="../media/image170.png"/><Relationship Id="rId31" Type="http://schemas.openxmlformats.org/officeDocument/2006/relationships/image" Target="../media/image192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image" Target="../media/image186.png"/><Relationship Id="rId27" Type="http://schemas.openxmlformats.org/officeDocument/2006/relationships/image" Target="../media/image174.png"/><Relationship Id="rId30" Type="http://schemas.openxmlformats.org/officeDocument/2006/relationships/image" Target="../media/image1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image" Target="../media/image170.png"/><Relationship Id="rId26" Type="http://schemas.openxmlformats.org/officeDocument/2006/relationships/image" Target="../media/image11.png"/><Relationship Id="rId3" Type="http://schemas.openxmlformats.org/officeDocument/2006/relationships/tags" Target="../tags/tag412.xml"/><Relationship Id="rId21" Type="http://schemas.openxmlformats.org/officeDocument/2006/relationships/image" Target="../media/image195.png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image" Target="../media/image171.png"/><Relationship Id="rId25" Type="http://schemas.openxmlformats.org/officeDocument/2006/relationships/image" Target="../media/image114.png"/><Relationship Id="rId2" Type="http://schemas.openxmlformats.org/officeDocument/2006/relationships/tags" Target="../tags/tag41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2.png"/><Relationship Id="rId29" Type="http://schemas.openxmlformats.org/officeDocument/2006/relationships/image" Target="../media/image173.png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image" Target="../media/image19.png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image" Target="../media/image197.png"/><Relationship Id="rId28" Type="http://schemas.openxmlformats.org/officeDocument/2006/relationships/image" Target="../media/image174.png"/><Relationship Id="rId10" Type="http://schemas.openxmlformats.org/officeDocument/2006/relationships/tags" Target="../tags/tag419.xml"/><Relationship Id="rId19" Type="http://schemas.openxmlformats.org/officeDocument/2006/relationships/image" Target="../media/image194.pn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image" Target="../media/image196.png"/><Relationship Id="rId27" Type="http://schemas.openxmlformats.org/officeDocument/2006/relationships/image" Target="../media/image1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image" Target="../media/image174.png"/><Relationship Id="rId39" Type="http://schemas.openxmlformats.org/officeDocument/2006/relationships/image" Target="../media/image204.png"/><Relationship Id="rId3" Type="http://schemas.openxmlformats.org/officeDocument/2006/relationships/tags" Target="../tags/tag427.xml"/><Relationship Id="rId21" Type="http://schemas.openxmlformats.org/officeDocument/2006/relationships/tags" Target="../tags/tag445.xml"/><Relationship Id="rId34" Type="http://schemas.openxmlformats.org/officeDocument/2006/relationships/image" Target="../media/image199.png"/><Relationship Id="rId42" Type="http://schemas.openxmlformats.org/officeDocument/2006/relationships/image" Target="../media/image206.png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image" Target="../media/image194.png"/><Relationship Id="rId33" Type="http://schemas.openxmlformats.org/officeDocument/2006/relationships/image" Target="../media/image11.png"/><Relationship Id="rId38" Type="http://schemas.openxmlformats.org/officeDocument/2006/relationships/image" Target="../media/image203.png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tags" Target="../tags/tag444.xml"/><Relationship Id="rId29" Type="http://schemas.openxmlformats.org/officeDocument/2006/relationships/image" Target="../media/image195.png"/><Relationship Id="rId41" Type="http://schemas.openxmlformats.org/officeDocument/2006/relationships/image" Target="../media/image205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9.png"/><Relationship Id="rId37" Type="http://schemas.openxmlformats.org/officeDocument/2006/relationships/image" Target="../media/image202.png"/><Relationship Id="rId40" Type="http://schemas.openxmlformats.org/officeDocument/2006/relationships/image" Target="../media/image173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image" Target="../media/image171.png"/><Relationship Id="rId36" Type="http://schemas.openxmlformats.org/officeDocument/2006/relationships/image" Target="../media/image201.png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image" Target="../media/image196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image" Target="../media/image172.png"/><Relationship Id="rId30" Type="http://schemas.openxmlformats.org/officeDocument/2006/relationships/image" Target="../media/image170.png"/><Relationship Id="rId35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26" Type="http://schemas.openxmlformats.org/officeDocument/2006/relationships/image" Target="../media/image172.png"/><Relationship Id="rId39" Type="http://schemas.openxmlformats.org/officeDocument/2006/relationships/image" Target="../media/image152.png"/><Relationship Id="rId3" Type="http://schemas.openxmlformats.org/officeDocument/2006/relationships/tags" Target="../tags/tag450.xml"/><Relationship Id="rId21" Type="http://schemas.openxmlformats.org/officeDocument/2006/relationships/image" Target="../media/image157.png"/><Relationship Id="rId34" Type="http://schemas.openxmlformats.org/officeDocument/2006/relationships/image" Target="../media/image210.png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5" Type="http://schemas.openxmlformats.org/officeDocument/2006/relationships/image" Target="../media/image174.png"/><Relationship Id="rId33" Type="http://schemas.openxmlformats.org/officeDocument/2006/relationships/image" Target="../media/image209.png"/><Relationship Id="rId38" Type="http://schemas.openxmlformats.org/officeDocument/2006/relationships/image" Target="../media/image212.png"/><Relationship Id="rId2" Type="http://schemas.openxmlformats.org/officeDocument/2006/relationships/tags" Target="../tags/tag449.xml"/><Relationship Id="rId16" Type="http://schemas.openxmlformats.org/officeDocument/2006/relationships/tags" Target="../tags/tag4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5.png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24" Type="http://schemas.openxmlformats.org/officeDocument/2006/relationships/image" Target="../media/image194.png"/><Relationship Id="rId32" Type="http://schemas.openxmlformats.org/officeDocument/2006/relationships/image" Target="../media/image208.png"/><Relationship Id="rId37" Type="http://schemas.openxmlformats.org/officeDocument/2006/relationships/image" Target="../media/image211.png"/><Relationship Id="rId5" Type="http://schemas.openxmlformats.org/officeDocument/2006/relationships/tags" Target="../tags/tag452.xml"/><Relationship Id="rId15" Type="http://schemas.openxmlformats.org/officeDocument/2006/relationships/tags" Target="../tags/tag462.xml"/><Relationship Id="rId23" Type="http://schemas.openxmlformats.org/officeDocument/2006/relationships/image" Target="../media/image163.png"/><Relationship Id="rId28" Type="http://schemas.openxmlformats.org/officeDocument/2006/relationships/image" Target="../media/image207.png"/><Relationship Id="rId36" Type="http://schemas.openxmlformats.org/officeDocument/2006/relationships/image" Target="../media/image188.png"/><Relationship Id="rId10" Type="http://schemas.openxmlformats.org/officeDocument/2006/relationships/tags" Target="../tags/tag457.xml"/><Relationship Id="rId19" Type="http://schemas.openxmlformats.org/officeDocument/2006/relationships/tags" Target="../tags/tag466.xml"/><Relationship Id="rId31" Type="http://schemas.openxmlformats.org/officeDocument/2006/relationships/image" Target="../media/image173.png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image" Target="../media/image158.png"/><Relationship Id="rId27" Type="http://schemas.openxmlformats.org/officeDocument/2006/relationships/image" Target="../media/image171.png"/><Relationship Id="rId30" Type="http://schemas.openxmlformats.org/officeDocument/2006/relationships/image" Target="../media/image170.png"/><Relationship Id="rId35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26" Type="http://schemas.openxmlformats.org/officeDocument/2006/relationships/image" Target="../media/image213.png"/><Relationship Id="rId39" Type="http://schemas.openxmlformats.org/officeDocument/2006/relationships/image" Target="../media/image142.png"/><Relationship Id="rId3" Type="http://schemas.openxmlformats.org/officeDocument/2006/relationships/tags" Target="../tags/tag469.xml"/><Relationship Id="rId21" Type="http://schemas.openxmlformats.org/officeDocument/2006/relationships/image" Target="../media/image194.png"/><Relationship Id="rId34" Type="http://schemas.openxmlformats.org/officeDocument/2006/relationships/image" Target="../media/image156.png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image" Target="../media/image170.png"/><Relationship Id="rId33" Type="http://schemas.openxmlformats.org/officeDocument/2006/relationships/image" Target="../media/image173.png"/><Relationship Id="rId38" Type="http://schemas.openxmlformats.org/officeDocument/2006/relationships/image" Target="../media/image216.png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8.png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image" Target="../media/image171.png"/><Relationship Id="rId32" Type="http://schemas.openxmlformats.org/officeDocument/2006/relationships/image" Target="../media/image215.png"/><Relationship Id="rId37" Type="http://schemas.openxmlformats.org/officeDocument/2006/relationships/image" Target="../media/image158.png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image" Target="../media/image172.png"/><Relationship Id="rId28" Type="http://schemas.openxmlformats.org/officeDocument/2006/relationships/image" Target="../media/image212.png"/><Relationship Id="rId36" Type="http://schemas.openxmlformats.org/officeDocument/2006/relationships/image" Target="../media/image157.png"/><Relationship Id="rId10" Type="http://schemas.openxmlformats.org/officeDocument/2006/relationships/tags" Target="../tags/tag476.xml"/><Relationship Id="rId19" Type="http://schemas.openxmlformats.org/officeDocument/2006/relationships/tags" Target="../tags/tag485.xml"/><Relationship Id="rId31" Type="http://schemas.openxmlformats.org/officeDocument/2006/relationships/image" Target="../media/image214.png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image" Target="../media/image174.png"/><Relationship Id="rId27" Type="http://schemas.openxmlformats.org/officeDocument/2006/relationships/image" Target="../media/image207.png"/><Relationship Id="rId30" Type="http://schemas.openxmlformats.org/officeDocument/2006/relationships/image" Target="../media/image152.png"/><Relationship Id="rId35" Type="http://schemas.openxmlformats.org/officeDocument/2006/relationships/image" Target="../media/image163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tags" Target="../tags/tag511.xml"/><Relationship Id="rId39" Type="http://schemas.openxmlformats.org/officeDocument/2006/relationships/image" Target="../media/image216.png"/><Relationship Id="rId3" Type="http://schemas.openxmlformats.org/officeDocument/2006/relationships/tags" Target="../tags/tag488.xml"/><Relationship Id="rId21" Type="http://schemas.openxmlformats.org/officeDocument/2006/relationships/tags" Target="../tags/tag506.xml"/><Relationship Id="rId34" Type="http://schemas.openxmlformats.org/officeDocument/2006/relationships/image" Target="../media/image203.png"/><Relationship Id="rId42" Type="http://schemas.openxmlformats.org/officeDocument/2006/relationships/image" Target="../media/image219.png"/><Relationship Id="rId47" Type="http://schemas.openxmlformats.org/officeDocument/2006/relationships/image" Target="../media/image11.png"/><Relationship Id="rId50" Type="http://schemas.openxmlformats.org/officeDocument/2006/relationships/image" Target="../media/image15.png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tags" Target="../tags/tag510.xml"/><Relationship Id="rId33" Type="http://schemas.openxmlformats.org/officeDocument/2006/relationships/image" Target="../media/image207.png"/><Relationship Id="rId38" Type="http://schemas.openxmlformats.org/officeDocument/2006/relationships/image" Target="../media/image173.png"/><Relationship Id="rId46" Type="http://schemas.openxmlformats.org/officeDocument/2006/relationships/image" Target="../media/image29.png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tags" Target="../tags/tag505.xml"/><Relationship Id="rId29" Type="http://schemas.openxmlformats.org/officeDocument/2006/relationships/image" Target="../media/image194.png"/><Relationship Id="rId41" Type="http://schemas.openxmlformats.org/officeDocument/2006/relationships/image" Target="../media/image218.png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tags" Target="../tags/tag509.xml"/><Relationship Id="rId32" Type="http://schemas.openxmlformats.org/officeDocument/2006/relationships/image" Target="../media/image171.png"/><Relationship Id="rId37" Type="http://schemas.openxmlformats.org/officeDocument/2006/relationships/image" Target="../media/image217.png"/><Relationship Id="rId40" Type="http://schemas.openxmlformats.org/officeDocument/2006/relationships/image" Target="../media/image142.png"/><Relationship Id="rId45" Type="http://schemas.openxmlformats.org/officeDocument/2006/relationships/image" Target="../media/image170.png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9.png"/><Relationship Id="rId49" Type="http://schemas.openxmlformats.org/officeDocument/2006/relationships/image" Target="../media/image222.png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image" Target="../media/image172.png"/><Relationship Id="rId44" Type="http://schemas.openxmlformats.org/officeDocument/2006/relationships/image" Target="../media/image221.png"/><Relationship Id="rId52" Type="http://schemas.openxmlformats.org/officeDocument/2006/relationships/image" Target="../media/image223.png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tags" Target="../tags/tag512.xml"/><Relationship Id="rId30" Type="http://schemas.openxmlformats.org/officeDocument/2006/relationships/image" Target="../media/image174.png"/><Relationship Id="rId35" Type="http://schemas.openxmlformats.org/officeDocument/2006/relationships/image" Target="../media/image204.png"/><Relationship Id="rId43" Type="http://schemas.openxmlformats.org/officeDocument/2006/relationships/image" Target="../media/image220.png"/><Relationship Id="rId48" Type="http://schemas.openxmlformats.org/officeDocument/2006/relationships/image" Target="../media/image35.png"/><Relationship Id="rId8" Type="http://schemas.openxmlformats.org/officeDocument/2006/relationships/tags" Target="../tags/tag493.xml"/><Relationship Id="rId5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25.xml"/><Relationship Id="rId18" Type="http://schemas.openxmlformats.org/officeDocument/2006/relationships/tags" Target="../tags/tag530.xml"/><Relationship Id="rId26" Type="http://schemas.openxmlformats.org/officeDocument/2006/relationships/tags" Target="../tags/tag538.xml"/><Relationship Id="rId39" Type="http://schemas.openxmlformats.org/officeDocument/2006/relationships/image" Target="../media/image29.png"/><Relationship Id="rId21" Type="http://schemas.openxmlformats.org/officeDocument/2006/relationships/tags" Target="../tags/tag533.xml"/><Relationship Id="rId34" Type="http://schemas.openxmlformats.org/officeDocument/2006/relationships/image" Target="../media/image170.png"/><Relationship Id="rId42" Type="http://schemas.openxmlformats.org/officeDocument/2006/relationships/image" Target="../media/image142.png"/><Relationship Id="rId47" Type="http://schemas.openxmlformats.org/officeDocument/2006/relationships/image" Target="../media/image3.png"/><Relationship Id="rId50" Type="http://schemas.openxmlformats.org/officeDocument/2006/relationships/image" Target="../media/image6.png"/><Relationship Id="rId55" Type="http://schemas.openxmlformats.org/officeDocument/2006/relationships/image" Target="../media/image18.png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tags" Target="../tags/tag529.xml"/><Relationship Id="rId25" Type="http://schemas.openxmlformats.org/officeDocument/2006/relationships/tags" Target="../tags/tag537.xml"/><Relationship Id="rId33" Type="http://schemas.openxmlformats.org/officeDocument/2006/relationships/image" Target="../media/image172.png"/><Relationship Id="rId38" Type="http://schemas.openxmlformats.org/officeDocument/2006/relationships/image" Target="../media/image216.png"/><Relationship Id="rId46" Type="http://schemas.openxmlformats.org/officeDocument/2006/relationships/image" Target="../media/image2.png"/><Relationship Id="rId59" Type="http://schemas.openxmlformats.org/officeDocument/2006/relationships/image" Target="../media/image22.png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0" Type="http://schemas.openxmlformats.org/officeDocument/2006/relationships/tags" Target="../tags/tag532.xml"/><Relationship Id="rId29" Type="http://schemas.openxmlformats.org/officeDocument/2006/relationships/tags" Target="../tags/tag541.xml"/><Relationship Id="rId41" Type="http://schemas.openxmlformats.org/officeDocument/2006/relationships/image" Target="../media/image35.png"/><Relationship Id="rId54" Type="http://schemas.openxmlformats.org/officeDocument/2006/relationships/image" Target="../media/image17.png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tags" Target="../tags/tag536.xml"/><Relationship Id="rId32" Type="http://schemas.openxmlformats.org/officeDocument/2006/relationships/image" Target="../media/image174.png"/><Relationship Id="rId37" Type="http://schemas.openxmlformats.org/officeDocument/2006/relationships/image" Target="../media/image173.png"/><Relationship Id="rId40" Type="http://schemas.openxmlformats.org/officeDocument/2006/relationships/image" Target="../media/image11.png"/><Relationship Id="rId45" Type="http://schemas.openxmlformats.org/officeDocument/2006/relationships/image" Target="../media/image1.png"/><Relationship Id="rId53" Type="http://schemas.openxmlformats.org/officeDocument/2006/relationships/image" Target="../media/image9.png"/><Relationship Id="rId58" Type="http://schemas.openxmlformats.org/officeDocument/2006/relationships/image" Target="../media/image21.png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23" Type="http://schemas.openxmlformats.org/officeDocument/2006/relationships/tags" Target="../tags/tag535.xml"/><Relationship Id="rId28" Type="http://schemas.openxmlformats.org/officeDocument/2006/relationships/tags" Target="../tags/tag540.xml"/><Relationship Id="rId36" Type="http://schemas.openxmlformats.org/officeDocument/2006/relationships/image" Target="../media/image207.png"/><Relationship Id="rId49" Type="http://schemas.openxmlformats.org/officeDocument/2006/relationships/image" Target="../media/image5.png"/><Relationship Id="rId57" Type="http://schemas.openxmlformats.org/officeDocument/2006/relationships/image" Target="../media/image20.png"/><Relationship Id="rId10" Type="http://schemas.openxmlformats.org/officeDocument/2006/relationships/tags" Target="../tags/tag522.xml"/><Relationship Id="rId19" Type="http://schemas.openxmlformats.org/officeDocument/2006/relationships/tags" Target="../tags/tag531.xml"/><Relationship Id="rId31" Type="http://schemas.openxmlformats.org/officeDocument/2006/relationships/image" Target="../media/image194.png"/><Relationship Id="rId44" Type="http://schemas.openxmlformats.org/officeDocument/2006/relationships/image" Target="../media/image16.png"/><Relationship Id="rId52" Type="http://schemas.openxmlformats.org/officeDocument/2006/relationships/image" Target="../media/image225.png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tags" Target="../tags/tag534.xml"/><Relationship Id="rId27" Type="http://schemas.openxmlformats.org/officeDocument/2006/relationships/tags" Target="../tags/tag53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71.png"/><Relationship Id="rId43" Type="http://schemas.openxmlformats.org/officeDocument/2006/relationships/image" Target="../media/image15.png"/><Relationship Id="rId48" Type="http://schemas.openxmlformats.org/officeDocument/2006/relationships/image" Target="../media/image224.png"/><Relationship Id="rId56" Type="http://schemas.openxmlformats.org/officeDocument/2006/relationships/image" Target="../media/image19.png"/><Relationship Id="rId8" Type="http://schemas.openxmlformats.org/officeDocument/2006/relationships/tags" Target="../tags/tag520.xml"/><Relationship Id="rId51" Type="http://schemas.openxmlformats.org/officeDocument/2006/relationships/image" Target="../media/image7.png"/><Relationship Id="rId3" Type="http://schemas.openxmlformats.org/officeDocument/2006/relationships/tags" Target="../tags/tag5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image" Target="../media/image14.png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8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image" Target="../media/image13.png"/><Relationship Id="rId33" Type="http://schemas.openxmlformats.org/officeDocument/2006/relationships/image" Target="../media/image27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23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12.png"/><Relationship Id="rId32" Type="http://schemas.openxmlformats.org/officeDocument/2006/relationships/image" Target="../media/image26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10.png"/><Relationship Id="rId28" Type="http://schemas.openxmlformats.org/officeDocument/2006/relationships/image" Target="../media/image16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25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11.png"/><Relationship Id="rId27" Type="http://schemas.openxmlformats.org/officeDocument/2006/relationships/image" Target="../media/image15.png"/><Relationship Id="rId30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image" Target="../media/image23.png"/><Relationship Id="rId26" Type="http://schemas.openxmlformats.org/officeDocument/2006/relationships/image" Target="../media/image12.png"/><Relationship Id="rId3" Type="http://schemas.openxmlformats.org/officeDocument/2006/relationships/tags" Target="../tags/tag46.xml"/><Relationship Id="rId21" Type="http://schemas.openxmlformats.org/officeDocument/2006/relationships/image" Target="../media/image30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11.png"/><Relationship Id="rId25" Type="http://schemas.openxmlformats.org/officeDocument/2006/relationships/image" Target="../media/image34.png"/><Relationship Id="rId2" Type="http://schemas.openxmlformats.org/officeDocument/2006/relationships/tags" Target="../tags/tag4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9" Type="http://schemas.openxmlformats.org/officeDocument/2006/relationships/image" Target="../media/image28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33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32.png"/><Relationship Id="rId28" Type="http://schemas.openxmlformats.org/officeDocument/2006/relationships/image" Target="../media/image14.png"/><Relationship Id="rId10" Type="http://schemas.openxmlformats.org/officeDocument/2006/relationships/tags" Target="../tags/tag53.xml"/><Relationship Id="rId19" Type="http://schemas.openxmlformats.org/officeDocument/2006/relationships/image" Target="../media/image29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image" Target="../media/image31.png"/><Relationship Id="rId27" Type="http://schemas.openxmlformats.org/officeDocument/2006/relationships/image" Target="../media/image13.png"/><Relationship Id="rId30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3.png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34" Type="http://schemas.openxmlformats.org/officeDocument/2006/relationships/image" Target="../media/image14.png"/><Relationship Id="rId42" Type="http://schemas.openxmlformats.org/officeDocument/2006/relationships/image" Target="../media/image35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image" Target="../media/image13.png"/><Relationship Id="rId38" Type="http://schemas.openxmlformats.org/officeDocument/2006/relationships/image" Target="../media/image11.png"/><Relationship Id="rId46" Type="http://schemas.openxmlformats.org/officeDocument/2006/relationships/image" Target="../media/image47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image" Target="../media/image29.png"/><Relationship Id="rId41" Type="http://schemas.openxmlformats.org/officeDocument/2006/relationships/image" Target="../media/image43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image" Target="../media/image12.png"/><Relationship Id="rId37" Type="http://schemas.openxmlformats.org/officeDocument/2006/relationships/image" Target="../media/image42.png"/><Relationship Id="rId40" Type="http://schemas.openxmlformats.org/officeDocument/2006/relationships/image" Target="../media/image10.png"/><Relationship Id="rId45" Type="http://schemas.openxmlformats.org/officeDocument/2006/relationships/image" Target="../media/image46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49" Type="http://schemas.openxmlformats.org/officeDocument/2006/relationships/image" Target="../media/image50.png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image" Target="../media/image39.png"/><Relationship Id="rId44" Type="http://schemas.openxmlformats.org/officeDocument/2006/relationships/image" Target="../media/image45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image" Target="../media/image36.png"/><Relationship Id="rId30" Type="http://schemas.openxmlformats.org/officeDocument/2006/relationships/image" Target="../media/image38.png"/><Relationship Id="rId35" Type="http://schemas.openxmlformats.org/officeDocument/2006/relationships/image" Target="../media/image40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58.png"/><Relationship Id="rId3" Type="http://schemas.openxmlformats.org/officeDocument/2006/relationships/tags" Target="../tags/tag86.xml"/><Relationship Id="rId21" Type="http://schemas.openxmlformats.org/officeDocument/2006/relationships/image" Target="../media/image53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57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tags" Target="../tags/tag9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3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62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61.png"/><Relationship Id="rId17" Type="http://schemas.openxmlformats.org/officeDocument/2006/relationships/image" Target="../media/image55.png"/><Relationship Id="rId2" Type="http://schemas.openxmlformats.org/officeDocument/2006/relationships/tags" Target="../tags/tag103.xml"/><Relationship Id="rId16" Type="http://schemas.openxmlformats.org/officeDocument/2006/relationships/image" Target="../media/image54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53.png"/><Relationship Id="rId5" Type="http://schemas.openxmlformats.org/officeDocument/2006/relationships/tags" Target="../tags/tag106.xml"/><Relationship Id="rId15" Type="http://schemas.openxmlformats.org/officeDocument/2006/relationships/image" Target="../media/image6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9" Type="http://schemas.openxmlformats.org/officeDocument/2006/relationships/image" Target="../media/image68.png"/><Relationship Id="rId21" Type="http://schemas.openxmlformats.org/officeDocument/2006/relationships/tags" Target="../tags/tag131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70.png"/><Relationship Id="rId47" Type="http://schemas.openxmlformats.org/officeDocument/2006/relationships/image" Target="../media/image72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63" Type="http://schemas.openxmlformats.org/officeDocument/2006/relationships/image" Target="../media/image88.png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29" Type="http://schemas.openxmlformats.org/officeDocument/2006/relationships/tags" Target="../tags/tag139.xml"/><Relationship Id="rId41" Type="http://schemas.openxmlformats.org/officeDocument/2006/relationships/image" Target="../media/image62.png"/><Relationship Id="rId54" Type="http://schemas.openxmlformats.org/officeDocument/2006/relationships/image" Target="../media/image79.png"/><Relationship Id="rId62" Type="http://schemas.openxmlformats.org/officeDocument/2006/relationships/image" Target="../media/image87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54.png"/><Relationship Id="rId53" Type="http://schemas.openxmlformats.org/officeDocument/2006/relationships/image" Target="../media/image78.png"/><Relationship Id="rId58" Type="http://schemas.openxmlformats.org/officeDocument/2006/relationships/image" Target="../media/image83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2.png"/><Relationship Id="rId61" Type="http://schemas.openxmlformats.org/officeDocument/2006/relationships/image" Target="../media/image86.png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4" Type="http://schemas.openxmlformats.org/officeDocument/2006/relationships/image" Target="../media/image53.png"/><Relationship Id="rId52" Type="http://schemas.openxmlformats.org/officeDocument/2006/relationships/image" Target="../media/image77.png"/><Relationship Id="rId60" Type="http://schemas.openxmlformats.org/officeDocument/2006/relationships/image" Target="../media/image85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image" Target="../media/image65.png"/><Relationship Id="rId43" Type="http://schemas.openxmlformats.org/officeDocument/2006/relationships/image" Target="../media/image71.png"/><Relationship Id="rId48" Type="http://schemas.openxmlformats.org/officeDocument/2006/relationships/image" Target="../media/image73.png"/><Relationship Id="rId56" Type="http://schemas.openxmlformats.org/officeDocument/2006/relationships/image" Target="../media/image81.png"/><Relationship Id="rId8" Type="http://schemas.openxmlformats.org/officeDocument/2006/relationships/tags" Target="../tags/tag118.xml"/><Relationship Id="rId51" Type="http://schemas.openxmlformats.org/officeDocument/2006/relationships/image" Target="../media/image76.png"/><Relationship Id="rId3" Type="http://schemas.openxmlformats.org/officeDocument/2006/relationships/tags" Target="../tags/tag113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tags" Target="../tags/tag143.xml"/><Relationship Id="rId38" Type="http://schemas.openxmlformats.org/officeDocument/2006/relationships/image" Target="../media/image67.png"/><Relationship Id="rId46" Type="http://schemas.openxmlformats.org/officeDocument/2006/relationships/image" Target="../media/image55.png"/><Relationship Id="rId59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9" Type="http://schemas.openxmlformats.org/officeDocument/2006/relationships/image" Target="../media/image54.png"/><Relationship Id="rId21" Type="http://schemas.openxmlformats.org/officeDocument/2006/relationships/tags" Target="../tags/tag164.xml"/><Relationship Id="rId34" Type="http://schemas.openxmlformats.org/officeDocument/2006/relationships/image" Target="../media/image61.png"/><Relationship Id="rId42" Type="http://schemas.openxmlformats.org/officeDocument/2006/relationships/image" Target="../media/image74.png"/><Relationship Id="rId47" Type="http://schemas.openxmlformats.org/officeDocument/2006/relationships/image" Target="../media/image56.png"/><Relationship Id="rId50" Type="http://schemas.openxmlformats.org/officeDocument/2006/relationships/image" Target="../media/image84.png"/><Relationship Id="rId55" Type="http://schemas.openxmlformats.org/officeDocument/2006/relationships/image" Target="../media/image95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image" Target="../media/image90.png"/><Relationship Id="rId38" Type="http://schemas.openxmlformats.org/officeDocument/2006/relationships/image" Target="../media/image53.png"/><Relationship Id="rId46" Type="http://schemas.openxmlformats.org/officeDocument/2006/relationships/image" Target="../media/image79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41" Type="http://schemas.openxmlformats.org/officeDocument/2006/relationships/image" Target="../media/image73.png"/><Relationship Id="rId54" Type="http://schemas.openxmlformats.org/officeDocument/2006/relationships/image" Target="../media/image94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image" Target="../media/image89.png"/><Relationship Id="rId37" Type="http://schemas.openxmlformats.org/officeDocument/2006/relationships/image" Target="../media/image71.png"/><Relationship Id="rId40" Type="http://schemas.openxmlformats.org/officeDocument/2006/relationships/image" Target="../media/image55.png"/><Relationship Id="rId45" Type="http://schemas.openxmlformats.org/officeDocument/2006/relationships/image" Target="../media/image78.png"/><Relationship Id="rId53" Type="http://schemas.openxmlformats.org/officeDocument/2006/relationships/image" Target="../media/image93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36" Type="http://schemas.openxmlformats.org/officeDocument/2006/relationships/image" Target="../media/image70.png"/><Relationship Id="rId49" Type="http://schemas.openxmlformats.org/officeDocument/2006/relationships/image" Target="../media/image65.png"/><Relationship Id="rId57" Type="http://schemas.openxmlformats.org/officeDocument/2006/relationships/image" Target="../media/image97.png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77.png"/><Relationship Id="rId52" Type="http://schemas.openxmlformats.org/officeDocument/2006/relationships/image" Target="../media/image92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35" Type="http://schemas.openxmlformats.org/officeDocument/2006/relationships/image" Target="../media/image62.png"/><Relationship Id="rId43" Type="http://schemas.openxmlformats.org/officeDocument/2006/relationships/image" Target="../media/image76.png"/><Relationship Id="rId48" Type="http://schemas.openxmlformats.org/officeDocument/2006/relationships/image" Target="../media/image80.png"/><Relationship Id="rId56" Type="http://schemas.openxmlformats.org/officeDocument/2006/relationships/image" Target="../media/image96.png"/><Relationship Id="rId8" Type="http://schemas.openxmlformats.org/officeDocument/2006/relationships/tags" Target="../tags/tag151.xml"/><Relationship Id="rId51" Type="http://schemas.openxmlformats.org/officeDocument/2006/relationships/image" Target="../media/image91.png"/><Relationship Id="rId3" Type="http://schemas.openxmlformats.org/officeDocument/2006/relationships/tags" Target="../tags/tag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CCA6-555A-482B-8CA1-DA97602FD208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Central Limit Theorem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9730-84EA-47CE-9D4C-17C2EBEBDCC8}" type="slidenum">
              <a:rPr lang="en-US"/>
              <a:pPr/>
              <a:t>10</a:t>
            </a:fld>
            <a:endParaRPr lang="en-US"/>
          </a:p>
        </p:txBody>
      </p:sp>
      <p:pic>
        <p:nvPicPr>
          <p:cNvPr id="6256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131603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67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81000"/>
            <a:ext cx="2114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7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0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7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6061075"/>
            <a:ext cx="37576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7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84825"/>
            <a:ext cx="3513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74" name="Line 10"/>
          <p:cNvSpPr>
            <a:spLocks noChangeShapeType="1"/>
          </p:cNvSpPr>
          <p:nvPr/>
        </p:nvSpPr>
        <p:spPr bwMode="auto">
          <a:xfrm>
            <a:off x="1600200" y="838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567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830263" y="32543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7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00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7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36738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7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00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79" name="Line 15"/>
          <p:cNvSpPr>
            <a:spLocks noChangeShapeType="1"/>
          </p:cNvSpPr>
          <p:nvPr/>
        </p:nvSpPr>
        <p:spPr bwMode="auto">
          <a:xfrm>
            <a:off x="1447800" y="1371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568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42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81" name="Line 17"/>
          <p:cNvSpPr>
            <a:spLocks noChangeShapeType="1"/>
          </p:cNvSpPr>
          <p:nvPr/>
        </p:nvSpPr>
        <p:spPr bwMode="auto">
          <a:xfrm>
            <a:off x="1447800" y="19732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568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1874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8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770063"/>
            <a:ext cx="4984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84" name="Line 20"/>
          <p:cNvSpPr>
            <a:spLocks noChangeShapeType="1"/>
          </p:cNvSpPr>
          <p:nvPr/>
        </p:nvSpPr>
        <p:spPr bwMode="auto">
          <a:xfrm flipH="1">
            <a:off x="3048000" y="812800"/>
            <a:ext cx="533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85" name="Line 21"/>
          <p:cNvSpPr>
            <a:spLocks noChangeShapeType="1"/>
          </p:cNvSpPr>
          <p:nvPr/>
        </p:nvSpPr>
        <p:spPr bwMode="auto">
          <a:xfrm flipH="1" flipV="1">
            <a:off x="3248025" y="1965325"/>
            <a:ext cx="457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86" name="Line 22"/>
          <p:cNvSpPr>
            <a:spLocks noChangeShapeType="1"/>
          </p:cNvSpPr>
          <p:nvPr/>
        </p:nvSpPr>
        <p:spPr bwMode="auto">
          <a:xfrm flipH="1">
            <a:off x="638175" y="26988"/>
            <a:ext cx="533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5687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4940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8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48000"/>
            <a:ext cx="3228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5690" name="Group 26"/>
          <p:cNvGrpSpPr>
            <a:grpSpLocks/>
          </p:cNvGrpSpPr>
          <p:nvPr/>
        </p:nvGrpSpPr>
        <p:grpSpPr bwMode="auto">
          <a:xfrm>
            <a:off x="6046788" y="4176713"/>
            <a:ext cx="887412" cy="700087"/>
            <a:chOff x="3809" y="2631"/>
            <a:chExt cx="559" cy="441"/>
          </a:xfrm>
        </p:grpSpPr>
        <p:pic>
          <p:nvPicPr>
            <p:cNvPr id="625691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2631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5692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2917"/>
              <a:ext cx="5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5709" name="Group 45"/>
          <p:cNvGrpSpPr>
            <a:grpSpLocks/>
          </p:cNvGrpSpPr>
          <p:nvPr/>
        </p:nvGrpSpPr>
        <p:grpSpPr bwMode="auto">
          <a:xfrm>
            <a:off x="5273675" y="5064125"/>
            <a:ext cx="3035300" cy="474663"/>
            <a:chOff x="3322" y="3190"/>
            <a:chExt cx="1912" cy="299"/>
          </a:xfrm>
        </p:grpSpPr>
        <p:sp>
          <p:nvSpPr>
            <p:cNvPr id="625710" name="Rectangle 46"/>
            <p:cNvSpPr>
              <a:spLocks noChangeArrowheads="1"/>
            </p:cNvSpPr>
            <p:nvPr/>
          </p:nvSpPr>
          <p:spPr bwMode="auto">
            <a:xfrm>
              <a:off x="3570" y="3190"/>
              <a:ext cx="1664" cy="29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11" name="Line 47"/>
            <p:cNvSpPr>
              <a:spLocks noChangeShapeType="1"/>
            </p:cNvSpPr>
            <p:nvPr/>
          </p:nvSpPr>
          <p:spPr bwMode="auto">
            <a:xfrm flipH="1">
              <a:off x="3322" y="3328"/>
              <a:ext cx="242" cy="16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5712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216"/>
              <a:ext cx="16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5713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752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714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6425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715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6025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5720" name="Line 56"/>
          <p:cNvSpPr>
            <a:spLocks noChangeShapeType="1"/>
          </p:cNvSpPr>
          <p:nvPr/>
        </p:nvSpPr>
        <p:spPr bwMode="auto">
          <a:xfrm flipH="1">
            <a:off x="1744663" y="895350"/>
            <a:ext cx="533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21" name="Line 57"/>
          <p:cNvSpPr>
            <a:spLocks noChangeShapeType="1"/>
          </p:cNvSpPr>
          <p:nvPr/>
        </p:nvSpPr>
        <p:spPr bwMode="auto">
          <a:xfrm flipH="1" flipV="1">
            <a:off x="2028825" y="2057400"/>
            <a:ext cx="457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23" name="Rectangle 59"/>
          <p:cNvSpPr>
            <a:spLocks noChangeArrowheads="1"/>
          </p:cNvSpPr>
          <p:nvPr/>
        </p:nvSpPr>
        <p:spPr bwMode="auto">
          <a:xfrm>
            <a:off x="1371600" y="5548313"/>
            <a:ext cx="3886200" cy="8953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5724" name="Group 60"/>
          <p:cNvGrpSpPr>
            <a:grpSpLocks/>
          </p:cNvGrpSpPr>
          <p:nvPr/>
        </p:nvGrpSpPr>
        <p:grpSpPr bwMode="auto">
          <a:xfrm>
            <a:off x="4495800" y="2970213"/>
            <a:ext cx="3602038" cy="1938337"/>
            <a:chOff x="2850" y="1888"/>
            <a:chExt cx="2269" cy="1221"/>
          </a:xfrm>
        </p:grpSpPr>
        <p:sp>
          <p:nvSpPr>
            <p:cNvPr id="625725" name="Rectangle 61"/>
            <p:cNvSpPr>
              <a:spLocks noChangeArrowheads="1"/>
            </p:cNvSpPr>
            <p:nvPr/>
          </p:nvSpPr>
          <p:spPr bwMode="auto">
            <a:xfrm>
              <a:off x="2850" y="1888"/>
              <a:ext cx="2269" cy="122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26" name="Line 62"/>
            <p:cNvSpPr>
              <a:spLocks noChangeShapeType="1"/>
            </p:cNvSpPr>
            <p:nvPr/>
          </p:nvSpPr>
          <p:spPr bwMode="auto">
            <a:xfrm>
              <a:off x="2850" y="1888"/>
              <a:ext cx="2269" cy="12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727" name="Line 63"/>
            <p:cNvSpPr>
              <a:spLocks noChangeShapeType="1"/>
            </p:cNvSpPr>
            <p:nvPr/>
          </p:nvSpPr>
          <p:spPr bwMode="auto">
            <a:xfrm flipV="1">
              <a:off x="2850" y="1888"/>
              <a:ext cx="2269" cy="12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729" name="Rectangle 6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732" name="Rectangle 6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9" name="Rectangle 25"/>
          <p:cNvSpPr>
            <a:spLocks noChangeArrowheads="1"/>
          </p:cNvSpPr>
          <p:nvPr/>
        </p:nvSpPr>
        <p:spPr bwMode="auto">
          <a:xfrm>
            <a:off x="885825" y="328613"/>
            <a:ext cx="20574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97" name="Line 33"/>
          <p:cNvSpPr>
            <a:spLocks noChangeShapeType="1"/>
          </p:cNvSpPr>
          <p:nvPr/>
        </p:nvSpPr>
        <p:spPr bwMode="auto">
          <a:xfrm>
            <a:off x="914400" y="328613"/>
            <a:ext cx="20574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98" name="Line 34"/>
          <p:cNvSpPr>
            <a:spLocks noChangeShapeType="1"/>
          </p:cNvSpPr>
          <p:nvPr/>
        </p:nvSpPr>
        <p:spPr bwMode="auto">
          <a:xfrm flipV="1">
            <a:off x="914400" y="346075"/>
            <a:ext cx="1981200" cy="4397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84" grpId="0" animBg="1"/>
      <p:bldP spid="625685" grpId="0" animBg="1"/>
      <p:bldP spid="625686" grpId="0" animBg="1"/>
      <p:bldP spid="625720" grpId="0" animBg="1"/>
      <p:bldP spid="625721" grpId="0" animBg="1"/>
      <p:bldP spid="625723" grpId="0" animBg="1"/>
      <p:bldP spid="625689" grpId="0" animBg="1"/>
      <p:bldP spid="625697" grpId="0" animBg="1"/>
      <p:bldP spid="6256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BCCB-89E1-4ED2-9A2D-F5E0568A8F2D}" type="slidenum">
              <a:rPr lang="en-US"/>
              <a:pPr/>
              <a:t>11</a:t>
            </a:fld>
            <a:endParaRPr lang="en-US"/>
          </a:p>
        </p:txBody>
      </p:sp>
      <p:pic>
        <p:nvPicPr>
          <p:cNvPr id="565282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117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5250" name="Line 2"/>
          <p:cNvSpPr>
            <a:spLocks noChangeShapeType="1"/>
          </p:cNvSpPr>
          <p:nvPr/>
        </p:nvSpPr>
        <p:spPr bwMode="auto">
          <a:xfrm>
            <a:off x="1600200" y="838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52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830263" y="32543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00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5253" name="Line 5"/>
          <p:cNvSpPr>
            <a:spLocks noChangeShapeType="1"/>
          </p:cNvSpPr>
          <p:nvPr/>
        </p:nvSpPr>
        <p:spPr bwMode="auto">
          <a:xfrm>
            <a:off x="1447800" y="1371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52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42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5255" name="Line 7"/>
          <p:cNvSpPr>
            <a:spLocks noChangeShapeType="1"/>
          </p:cNvSpPr>
          <p:nvPr/>
        </p:nvSpPr>
        <p:spPr bwMode="auto">
          <a:xfrm>
            <a:off x="1447800" y="19732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525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5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169988"/>
            <a:ext cx="5905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6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754188"/>
            <a:ext cx="800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8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6425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284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6025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26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0950"/>
            <a:ext cx="5000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6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7213"/>
            <a:ext cx="7572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5276" name="Line 28"/>
          <p:cNvSpPr>
            <a:spLocks noChangeShapeType="1"/>
          </p:cNvSpPr>
          <p:nvPr/>
        </p:nvSpPr>
        <p:spPr bwMode="auto">
          <a:xfrm>
            <a:off x="304800" y="13716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77" name="Line 29"/>
          <p:cNvSpPr>
            <a:spLocks noChangeShapeType="1"/>
          </p:cNvSpPr>
          <p:nvPr/>
        </p:nvSpPr>
        <p:spPr bwMode="auto">
          <a:xfrm>
            <a:off x="304800" y="1946275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78" name="Line 30"/>
          <p:cNvSpPr>
            <a:spLocks noChangeShapeType="1"/>
          </p:cNvSpPr>
          <p:nvPr/>
        </p:nvSpPr>
        <p:spPr bwMode="auto">
          <a:xfrm flipH="1">
            <a:off x="3325813" y="1389063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79" name="Line 31"/>
          <p:cNvSpPr>
            <a:spLocks noChangeShapeType="1"/>
          </p:cNvSpPr>
          <p:nvPr/>
        </p:nvSpPr>
        <p:spPr bwMode="auto">
          <a:xfrm flipH="1">
            <a:off x="3517900" y="1965325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281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289" name="Rectangle 4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5275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24188"/>
            <a:ext cx="417353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61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22913"/>
            <a:ext cx="5156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5288" name="Group 40"/>
          <p:cNvGrpSpPr>
            <a:grpSpLocks/>
          </p:cNvGrpSpPr>
          <p:nvPr/>
        </p:nvGrpSpPr>
        <p:grpSpPr bwMode="auto">
          <a:xfrm>
            <a:off x="4572000" y="1981200"/>
            <a:ext cx="3238500" cy="949325"/>
            <a:chOff x="2880" y="1248"/>
            <a:chExt cx="2040" cy="598"/>
          </a:xfrm>
        </p:grpSpPr>
        <p:pic>
          <p:nvPicPr>
            <p:cNvPr id="565286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1584"/>
              <a:ext cx="203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266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48"/>
              <a:ext cx="10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65274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2116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85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974725"/>
            <a:ext cx="317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269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99163"/>
            <a:ext cx="53816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5270" name="Rectangle 22"/>
          <p:cNvSpPr>
            <a:spLocks noChangeArrowheads="1"/>
          </p:cNvSpPr>
          <p:nvPr/>
        </p:nvSpPr>
        <p:spPr bwMode="auto">
          <a:xfrm>
            <a:off x="1406525" y="5486400"/>
            <a:ext cx="5457825" cy="10239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5271" name="Group 23"/>
          <p:cNvGrpSpPr>
            <a:grpSpLocks/>
          </p:cNvGrpSpPr>
          <p:nvPr/>
        </p:nvGrpSpPr>
        <p:grpSpPr bwMode="auto">
          <a:xfrm>
            <a:off x="6046788" y="4213225"/>
            <a:ext cx="1530350" cy="833438"/>
            <a:chOff x="3809" y="2654"/>
            <a:chExt cx="964" cy="525"/>
          </a:xfrm>
        </p:grpSpPr>
        <p:pic>
          <p:nvPicPr>
            <p:cNvPr id="565272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2917"/>
              <a:ext cx="96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5273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2654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5280" name="Rectangle 32"/>
          <p:cNvSpPr>
            <a:spLocks noChangeArrowheads="1"/>
          </p:cNvSpPr>
          <p:nvPr/>
        </p:nvSpPr>
        <p:spPr bwMode="auto">
          <a:xfrm>
            <a:off x="5072063" y="457200"/>
            <a:ext cx="3721100" cy="4667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6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5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5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76" grpId="0" animBg="1"/>
      <p:bldP spid="565276" grpId="1" animBg="1"/>
      <p:bldP spid="565276" grpId="2" animBg="1"/>
      <p:bldP spid="565277" grpId="0" animBg="1"/>
      <p:bldP spid="565277" grpId="1" animBg="1"/>
      <p:bldP spid="565278" grpId="0" animBg="1"/>
      <p:bldP spid="565278" grpId="1" animBg="1"/>
      <p:bldP spid="565279" grpId="0" animBg="1"/>
      <p:bldP spid="565279" grpId="1" animBg="1"/>
      <p:bldP spid="565270" grpId="0" animBg="1"/>
      <p:bldP spid="565270" grpId="1" animBg="1"/>
      <p:bldP spid="5652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83F1-31ED-4217-90AE-CB27E6500B15}" type="slidenum">
              <a:rPr lang="en-US"/>
              <a:pPr/>
              <a:t>12</a:t>
            </a:fld>
            <a:endParaRPr lang="en-US"/>
          </a:p>
        </p:txBody>
      </p:sp>
      <p:sp>
        <p:nvSpPr>
          <p:cNvPr id="566274" name="Line 2"/>
          <p:cNvSpPr>
            <a:spLocks noChangeShapeType="1"/>
          </p:cNvSpPr>
          <p:nvPr/>
        </p:nvSpPr>
        <p:spPr bwMode="auto">
          <a:xfrm>
            <a:off x="1681163" y="160813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6275" name="Line 3"/>
          <p:cNvSpPr>
            <a:spLocks noChangeShapeType="1"/>
          </p:cNvSpPr>
          <p:nvPr/>
        </p:nvSpPr>
        <p:spPr bwMode="auto">
          <a:xfrm flipV="1">
            <a:off x="1681163" y="129698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62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1960563" y="1300163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1960563" y="1790700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6278" name="Line 6"/>
          <p:cNvSpPr>
            <a:spLocks noChangeShapeType="1"/>
          </p:cNvSpPr>
          <p:nvPr/>
        </p:nvSpPr>
        <p:spPr bwMode="auto">
          <a:xfrm>
            <a:off x="3644900" y="7620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627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75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6280" name="Line 8"/>
          <p:cNvSpPr>
            <a:spLocks noChangeShapeType="1"/>
          </p:cNvSpPr>
          <p:nvPr/>
        </p:nvSpPr>
        <p:spPr bwMode="auto">
          <a:xfrm>
            <a:off x="2665413" y="130016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6281" name="Line 9"/>
          <p:cNvSpPr>
            <a:spLocks noChangeShapeType="1"/>
          </p:cNvSpPr>
          <p:nvPr/>
        </p:nvSpPr>
        <p:spPr bwMode="auto">
          <a:xfrm flipV="1">
            <a:off x="2665413" y="990600"/>
            <a:ext cx="992187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6282" name="Line 10"/>
          <p:cNvSpPr>
            <a:spLocks noChangeShapeType="1"/>
          </p:cNvSpPr>
          <p:nvPr/>
        </p:nvSpPr>
        <p:spPr bwMode="auto">
          <a:xfrm>
            <a:off x="2660650" y="191928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6283" name="Line 11"/>
          <p:cNvSpPr>
            <a:spLocks noChangeShapeType="1"/>
          </p:cNvSpPr>
          <p:nvPr/>
        </p:nvSpPr>
        <p:spPr bwMode="auto">
          <a:xfrm flipV="1">
            <a:off x="2660650" y="16081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628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2874963" y="1009650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8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2874963" y="1438275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8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2874963" y="1625600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8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2874963" y="2047875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8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89535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8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508125"/>
            <a:ext cx="1666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9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9232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91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895350"/>
            <a:ext cx="6365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92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2101850"/>
            <a:ext cx="6365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9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49860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9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495425"/>
            <a:ext cx="8191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9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495425"/>
            <a:ext cx="10318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96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4605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97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3988"/>
            <a:ext cx="146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98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19063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299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3988"/>
            <a:ext cx="119063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300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46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301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3988"/>
            <a:ext cx="14605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6302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3894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303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93963"/>
            <a:ext cx="2911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6304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305" name="Rectangle 3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6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6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6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6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5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5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6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5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500"/>
                                        <p:tgtEl>
                                          <p:spTgt spid="5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6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6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66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6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66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66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 animBg="1"/>
      <p:bldP spid="566274" grpId="1" animBg="1"/>
      <p:bldP spid="566274" grpId="2" animBg="1"/>
      <p:bldP spid="566275" grpId="0" animBg="1"/>
      <p:bldP spid="566275" grpId="1" animBg="1"/>
      <p:bldP spid="566275" grpId="2" animBg="1"/>
      <p:bldP spid="566278" grpId="0" animBg="1"/>
      <p:bldP spid="566280" grpId="0" animBg="1"/>
      <p:bldP spid="566280" grpId="1" animBg="1"/>
      <p:bldP spid="566281" grpId="0" animBg="1"/>
      <p:bldP spid="566281" grpId="1" animBg="1"/>
      <p:bldP spid="566282" grpId="0" animBg="1"/>
      <p:bldP spid="566282" grpId="1" animBg="1"/>
      <p:bldP spid="566283" grpId="0" animBg="1"/>
      <p:bldP spid="56628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0E6B-4F2C-4342-B65D-903381CE2616}" type="slidenum">
              <a:rPr lang="en-US"/>
              <a:pPr/>
              <a:t>13</a:t>
            </a:fld>
            <a:endParaRPr lang="en-US"/>
          </a:p>
        </p:txBody>
      </p:sp>
      <p:pic>
        <p:nvPicPr>
          <p:cNvPr id="5672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5029200"/>
            <a:ext cx="1604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7300" name="Line 4"/>
          <p:cNvSpPr>
            <a:spLocks noChangeShapeType="1"/>
          </p:cNvSpPr>
          <p:nvPr/>
        </p:nvSpPr>
        <p:spPr bwMode="auto">
          <a:xfrm>
            <a:off x="3644900" y="7620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730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75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0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89535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0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508125"/>
            <a:ext cx="1666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0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209232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0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4986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0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8953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0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21018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7308" name="Line 12"/>
          <p:cNvSpPr>
            <a:spLocks noChangeShapeType="1"/>
          </p:cNvSpPr>
          <p:nvPr/>
        </p:nvSpPr>
        <p:spPr bwMode="auto">
          <a:xfrm>
            <a:off x="3481388" y="101441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309" name="Line 13"/>
          <p:cNvSpPr>
            <a:spLocks noChangeShapeType="1"/>
          </p:cNvSpPr>
          <p:nvPr/>
        </p:nvSpPr>
        <p:spPr bwMode="auto">
          <a:xfrm>
            <a:off x="3481388" y="16176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310" name="Line 14"/>
          <p:cNvSpPr>
            <a:spLocks noChangeShapeType="1"/>
          </p:cNvSpPr>
          <p:nvPr/>
        </p:nvSpPr>
        <p:spPr bwMode="auto">
          <a:xfrm>
            <a:off x="3481388" y="22288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731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812800"/>
            <a:ext cx="3032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1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20813"/>
            <a:ext cx="301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1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8125"/>
            <a:ext cx="5286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1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001838"/>
            <a:ext cx="5000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1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37025"/>
            <a:ext cx="43053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1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6042025"/>
            <a:ext cx="14160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1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51550"/>
            <a:ext cx="1490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39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6425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40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3463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50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537200"/>
            <a:ext cx="3228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20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530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21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582988"/>
            <a:ext cx="2247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322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673475"/>
            <a:ext cx="9826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7323" name="Line 27"/>
          <p:cNvSpPr>
            <a:spLocks noChangeShapeType="1"/>
          </p:cNvSpPr>
          <p:nvPr/>
        </p:nvSpPr>
        <p:spPr bwMode="auto">
          <a:xfrm flipV="1">
            <a:off x="2209800" y="4587875"/>
            <a:ext cx="32273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324" name="Line 28"/>
          <p:cNvSpPr>
            <a:spLocks noChangeShapeType="1"/>
          </p:cNvSpPr>
          <p:nvPr/>
        </p:nvSpPr>
        <p:spPr bwMode="auto">
          <a:xfrm>
            <a:off x="2160588" y="9906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325" name="Line 29"/>
          <p:cNvSpPr>
            <a:spLocks noChangeShapeType="1"/>
          </p:cNvSpPr>
          <p:nvPr/>
        </p:nvSpPr>
        <p:spPr bwMode="auto">
          <a:xfrm flipH="1">
            <a:off x="5200650" y="1008063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326" name="Line 30"/>
          <p:cNvSpPr>
            <a:spLocks noChangeShapeType="1"/>
          </p:cNvSpPr>
          <p:nvPr/>
        </p:nvSpPr>
        <p:spPr bwMode="auto">
          <a:xfrm>
            <a:off x="2155825" y="1598613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327" name="Line 31"/>
          <p:cNvSpPr>
            <a:spLocks noChangeShapeType="1"/>
          </p:cNvSpPr>
          <p:nvPr/>
        </p:nvSpPr>
        <p:spPr bwMode="auto">
          <a:xfrm flipH="1">
            <a:off x="5849938" y="16002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328" name="Line 32"/>
          <p:cNvSpPr>
            <a:spLocks noChangeShapeType="1"/>
          </p:cNvSpPr>
          <p:nvPr/>
        </p:nvSpPr>
        <p:spPr bwMode="auto">
          <a:xfrm>
            <a:off x="2155825" y="2211388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329" name="Line 33"/>
          <p:cNvSpPr>
            <a:spLocks noChangeShapeType="1"/>
          </p:cNvSpPr>
          <p:nvPr/>
        </p:nvSpPr>
        <p:spPr bwMode="auto">
          <a:xfrm flipH="1">
            <a:off x="5456238" y="22098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7330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3894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31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93963"/>
            <a:ext cx="2911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7349" name="Group 53"/>
          <p:cNvGrpSpPr>
            <a:grpSpLocks/>
          </p:cNvGrpSpPr>
          <p:nvPr/>
        </p:nvGrpSpPr>
        <p:grpSpPr bwMode="auto">
          <a:xfrm>
            <a:off x="39688" y="4724400"/>
            <a:ext cx="3698875" cy="901700"/>
            <a:chOff x="25" y="2976"/>
            <a:chExt cx="2330" cy="568"/>
          </a:xfrm>
        </p:grpSpPr>
        <p:pic>
          <p:nvPicPr>
            <p:cNvPr id="567341" name="Picture 4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2976"/>
              <a:ext cx="2330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44" name="Picture 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165"/>
              <a:ext cx="17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47" name="Picture 5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3357"/>
              <a:ext cx="53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7336" name="Line 40"/>
          <p:cNvSpPr>
            <a:spLocks noChangeShapeType="1"/>
          </p:cNvSpPr>
          <p:nvPr/>
        </p:nvSpPr>
        <p:spPr bwMode="auto">
          <a:xfrm>
            <a:off x="3886200" y="4578350"/>
            <a:ext cx="530225" cy="1571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337" name="Line 41"/>
          <p:cNvSpPr>
            <a:spLocks noChangeShapeType="1"/>
          </p:cNvSpPr>
          <p:nvPr/>
        </p:nvSpPr>
        <p:spPr bwMode="auto">
          <a:xfrm flipH="1">
            <a:off x="5319713" y="4359275"/>
            <a:ext cx="420687" cy="1673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7338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351" name="Rectangle 5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6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56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56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23" grpId="0" animBg="1"/>
      <p:bldP spid="567323" grpId="1" animBg="1"/>
      <p:bldP spid="567323" grpId="2" animBg="1"/>
      <p:bldP spid="567324" grpId="0" animBg="1"/>
      <p:bldP spid="567324" grpId="1" animBg="1"/>
      <p:bldP spid="567325" grpId="0" animBg="1"/>
      <p:bldP spid="567325" grpId="1" animBg="1"/>
      <p:bldP spid="567326" grpId="0" animBg="1"/>
      <p:bldP spid="567326" grpId="1" animBg="1"/>
      <p:bldP spid="567327" grpId="0" animBg="1"/>
      <p:bldP spid="567327" grpId="1" animBg="1"/>
      <p:bldP spid="567328" grpId="0" animBg="1"/>
      <p:bldP spid="567328" grpId="1" animBg="1"/>
      <p:bldP spid="567329" grpId="0" animBg="1"/>
      <p:bldP spid="567329" grpId="1" animBg="1"/>
      <p:bldP spid="567336" grpId="0" animBg="1"/>
      <p:bldP spid="567336" grpId="1" animBg="1"/>
      <p:bldP spid="567337" grpId="0" animBg="1"/>
      <p:bldP spid="5673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E2664F02-8D7B-40FA-95DF-18F99FBBB809}" type="slidenum">
              <a:rPr lang="en-US"/>
              <a:pPr/>
              <a:t>14</a:t>
            </a:fld>
            <a:endParaRPr lang="en-US"/>
          </a:p>
        </p:txBody>
      </p:sp>
      <p:sp>
        <p:nvSpPr>
          <p:cNvPr id="568353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369" name="Rectangle 4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83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059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83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6042025"/>
            <a:ext cx="1112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83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19827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83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44196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832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42025"/>
            <a:ext cx="1530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8356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57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3463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58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3038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8354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1650"/>
            <a:ext cx="4211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55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993775"/>
            <a:ext cx="36258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8333" name="Rectangle 13"/>
          <p:cNvSpPr>
            <a:spLocks noChangeArrowheads="1"/>
          </p:cNvSpPr>
          <p:nvPr/>
        </p:nvSpPr>
        <p:spPr bwMode="auto">
          <a:xfrm>
            <a:off x="5916613" y="6003925"/>
            <a:ext cx="1196975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8368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5537200"/>
            <a:ext cx="3228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8335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29200"/>
            <a:ext cx="1604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833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9367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8337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82276">
            <a:off x="7010400" y="401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8338" name="Line 18"/>
          <p:cNvSpPr>
            <a:spLocks noChangeShapeType="1"/>
          </p:cNvSpPr>
          <p:nvPr/>
        </p:nvSpPr>
        <p:spPr bwMode="auto">
          <a:xfrm flipV="1">
            <a:off x="2209800" y="4343400"/>
            <a:ext cx="32273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833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2245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8367" name="Group 47"/>
          <p:cNvGrpSpPr>
            <a:grpSpLocks/>
          </p:cNvGrpSpPr>
          <p:nvPr/>
        </p:nvGrpSpPr>
        <p:grpSpPr bwMode="auto">
          <a:xfrm>
            <a:off x="39688" y="4724400"/>
            <a:ext cx="3698875" cy="901700"/>
            <a:chOff x="25" y="2976"/>
            <a:chExt cx="2330" cy="568"/>
          </a:xfrm>
        </p:grpSpPr>
        <p:pic>
          <p:nvPicPr>
            <p:cNvPr id="568359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2976"/>
              <a:ext cx="2330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362" name="Picture 4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165"/>
              <a:ext cx="17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8365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3357"/>
              <a:ext cx="53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8344" name="Line 24"/>
          <p:cNvSpPr>
            <a:spLocks noChangeShapeType="1"/>
          </p:cNvSpPr>
          <p:nvPr/>
        </p:nvSpPr>
        <p:spPr bwMode="auto">
          <a:xfrm>
            <a:off x="3886200" y="4343400"/>
            <a:ext cx="5334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8345" name="Line 25"/>
          <p:cNvSpPr>
            <a:spLocks noChangeShapeType="1"/>
          </p:cNvSpPr>
          <p:nvPr/>
        </p:nvSpPr>
        <p:spPr bwMode="auto">
          <a:xfrm flipH="1">
            <a:off x="5365750" y="4114800"/>
            <a:ext cx="401638" cy="1905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56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6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33" grpId="0" animBg="1"/>
      <p:bldP spid="568338" grpId="0" animBg="1"/>
      <p:bldP spid="568338" grpId="1" animBg="1"/>
      <p:bldP spid="568344" grpId="0" animBg="1"/>
      <p:bldP spid="568344" grpId="1" animBg="1"/>
      <p:bldP spid="568345" grpId="0" animBg="1"/>
      <p:bldP spid="56834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91CD-F767-4340-88F5-DBF59EC3345B}" type="slidenum">
              <a:rPr lang="en-US"/>
              <a:pPr/>
              <a:t>15</a:t>
            </a:fld>
            <a:endParaRPr lang="en-US"/>
          </a:p>
        </p:txBody>
      </p:sp>
      <p:pic>
        <p:nvPicPr>
          <p:cNvPr id="569361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1650"/>
            <a:ext cx="4211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62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993775"/>
            <a:ext cx="36258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4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4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6042025"/>
            <a:ext cx="22812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8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5050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49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719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82563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82276">
            <a:off x="7010400" y="401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3038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9357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9360" name="Group 16"/>
          <p:cNvGrpSpPr>
            <a:grpSpLocks/>
          </p:cNvGrpSpPr>
          <p:nvPr/>
        </p:nvGrpSpPr>
        <p:grpSpPr bwMode="auto">
          <a:xfrm>
            <a:off x="381000" y="382588"/>
            <a:ext cx="827088" cy="263525"/>
            <a:chOff x="240" y="241"/>
            <a:chExt cx="521" cy="166"/>
          </a:xfrm>
        </p:grpSpPr>
        <p:pic>
          <p:nvPicPr>
            <p:cNvPr id="569354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" y="28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9355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1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9363" name="Line 19"/>
          <p:cNvSpPr>
            <a:spLocks noChangeShapeType="1"/>
          </p:cNvSpPr>
          <p:nvPr/>
        </p:nvSpPr>
        <p:spPr bwMode="auto">
          <a:xfrm flipH="1" flipV="1">
            <a:off x="1219200" y="152400"/>
            <a:ext cx="54864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9364" name="Line 20"/>
          <p:cNvSpPr>
            <a:spLocks noChangeShapeType="1"/>
          </p:cNvSpPr>
          <p:nvPr/>
        </p:nvSpPr>
        <p:spPr bwMode="auto">
          <a:xfrm flipH="1">
            <a:off x="762000" y="152400"/>
            <a:ext cx="4572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9365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56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63" grpId="0" animBg="1"/>
      <p:bldP spid="5693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FC230-EC5E-4A97-B788-EAD2F4754B81}" type="slidenum">
              <a:rPr lang="en-US"/>
              <a:pPr/>
              <a:t>16</a:t>
            </a:fld>
            <a:endParaRPr lang="en-US"/>
          </a:p>
        </p:txBody>
      </p:sp>
      <p:pic>
        <p:nvPicPr>
          <p:cNvPr id="5703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719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55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25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800600"/>
            <a:ext cx="2281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8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2038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3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42025"/>
            <a:ext cx="2281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8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5050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3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0378" name="Group 10"/>
          <p:cNvGrpSpPr>
            <a:grpSpLocks/>
          </p:cNvGrpSpPr>
          <p:nvPr/>
        </p:nvGrpSpPr>
        <p:grpSpPr bwMode="auto">
          <a:xfrm>
            <a:off x="5257800" y="152400"/>
            <a:ext cx="3581400" cy="609600"/>
            <a:chOff x="3312" y="96"/>
            <a:chExt cx="2256" cy="384"/>
          </a:xfrm>
        </p:grpSpPr>
        <p:pic>
          <p:nvPicPr>
            <p:cNvPr id="570379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"/>
              <a:ext cx="225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380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8"/>
              <a:ext cx="200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0381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0384" name="Rectangle 1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1.11111E-6 -0.17778 " pathEditMode="relative" ptsTypes="AA">
                                      <p:cBhvr>
                                        <p:cTn id="6" dur="500" fill="hold"/>
                                        <p:tgtEl>
                                          <p:spTgt spid="57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19132 -0.1819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4CE6-CED8-42E9-8C52-F791616227CF}" type="slidenum">
              <a:rPr lang="en-US"/>
              <a:pPr/>
              <a:t>17</a:t>
            </a:fld>
            <a:endParaRPr lang="en-US"/>
          </a:p>
        </p:txBody>
      </p:sp>
      <p:pic>
        <p:nvPicPr>
          <p:cNvPr id="571413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5814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1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03325"/>
            <a:ext cx="26384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15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4825"/>
            <a:ext cx="31861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16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73125"/>
            <a:ext cx="26558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17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673225"/>
            <a:ext cx="1216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394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800600"/>
            <a:ext cx="2281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396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67363"/>
            <a:ext cx="36210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397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5434013"/>
            <a:ext cx="160178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398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6397625"/>
            <a:ext cx="2998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399" name="Rectangle 7"/>
          <p:cNvSpPr>
            <a:spLocks noChangeArrowheads="1"/>
          </p:cNvSpPr>
          <p:nvPr/>
        </p:nvSpPr>
        <p:spPr bwMode="auto">
          <a:xfrm>
            <a:off x="5067300" y="6351588"/>
            <a:ext cx="3089275" cy="43021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00" name="Line 8"/>
          <p:cNvSpPr>
            <a:spLocks noChangeShapeType="1"/>
          </p:cNvSpPr>
          <p:nvPr/>
        </p:nvSpPr>
        <p:spPr bwMode="auto">
          <a:xfrm flipV="1">
            <a:off x="6630988" y="5813425"/>
            <a:ext cx="0" cy="5302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01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814763"/>
            <a:ext cx="33004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02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81413"/>
            <a:ext cx="167798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03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719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2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2038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22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90800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405" name="Line 13"/>
          <p:cNvSpPr>
            <a:spLocks noChangeShapeType="1"/>
          </p:cNvSpPr>
          <p:nvPr/>
        </p:nvSpPr>
        <p:spPr bwMode="auto">
          <a:xfrm>
            <a:off x="0" y="2060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06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265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07" name="Line 15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1427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209800"/>
            <a:ext cx="7000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09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55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10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25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11" name="Rectangle 19"/>
          <p:cNvSpPr>
            <a:spLocks noChangeArrowheads="1"/>
          </p:cNvSpPr>
          <p:nvPr/>
        </p:nvSpPr>
        <p:spPr bwMode="auto">
          <a:xfrm>
            <a:off x="4038600" y="4770438"/>
            <a:ext cx="2339975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1421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32225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419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1423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13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412" name="Picture 2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1426" name="Rectangle 3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-0.05 -0.0800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71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40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9" grpId="0" animBg="1"/>
      <p:bldP spid="571400" grpId="0" animBg="1"/>
      <p:bldP spid="571405" grpId="0" animBg="1"/>
      <p:bldP spid="571407" grpId="0" animBg="1"/>
      <p:bldP spid="571411" grpId="0" animBg="1"/>
      <p:bldP spid="5714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5AE-4A78-490C-85EB-995CB26BD397}" type="slidenum">
              <a:rPr lang="en-US"/>
              <a:pPr/>
              <a:t>18</a:t>
            </a:fld>
            <a:endParaRPr lang="en-US"/>
          </a:p>
        </p:txBody>
      </p:sp>
      <p:pic>
        <p:nvPicPr>
          <p:cNvPr id="57244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719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55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244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25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34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45" name="Line 29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2450" name="Group 34"/>
          <p:cNvGrpSpPr>
            <a:grpSpLocks/>
          </p:cNvGrpSpPr>
          <p:nvPr/>
        </p:nvGrpSpPr>
        <p:grpSpPr bwMode="auto">
          <a:xfrm>
            <a:off x="228600" y="762000"/>
            <a:ext cx="7823200" cy="1295400"/>
            <a:chOff x="145" y="3024"/>
            <a:chExt cx="4928" cy="816"/>
          </a:xfrm>
        </p:grpSpPr>
        <p:pic>
          <p:nvPicPr>
            <p:cNvPr id="572451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3069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52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3024"/>
              <a:ext cx="143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53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507"/>
              <a:ext cx="2281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54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3423"/>
              <a:ext cx="100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2449" name="Group 33"/>
          <p:cNvGrpSpPr>
            <a:grpSpLocks/>
          </p:cNvGrpSpPr>
          <p:nvPr/>
        </p:nvGrpSpPr>
        <p:grpSpPr bwMode="auto">
          <a:xfrm>
            <a:off x="230188" y="4800600"/>
            <a:ext cx="7823200" cy="1295400"/>
            <a:chOff x="145" y="3024"/>
            <a:chExt cx="4928" cy="816"/>
          </a:xfrm>
        </p:grpSpPr>
        <p:pic>
          <p:nvPicPr>
            <p:cNvPr id="572438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3069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2446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3024"/>
              <a:ext cx="143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47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507"/>
              <a:ext cx="2281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2448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3423"/>
              <a:ext cx="100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2444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3163"/>
            <a:ext cx="683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508" name="Picture 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801938"/>
            <a:ext cx="84597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488" name="Rectangle 72"/>
          <p:cNvSpPr>
            <a:spLocks noChangeArrowheads="1"/>
          </p:cNvSpPr>
          <p:nvPr/>
        </p:nvSpPr>
        <p:spPr bwMode="auto">
          <a:xfrm>
            <a:off x="6954838" y="1360488"/>
            <a:ext cx="11430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89" name="Rectangle 73"/>
          <p:cNvSpPr>
            <a:spLocks noChangeArrowheads="1"/>
          </p:cNvSpPr>
          <p:nvPr/>
        </p:nvSpPr>
        <p:spPr bwMode="auto">
          <a:xfrm>
            <a:off x="1223963" y="2933700"/>
            <a:ext cx="357187" cy="33813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90" name="Line 74"/>
          <p:cNvSpPr>
            <a:spLocks noChangeShapeType="1"/>
          </p:cNvSpPr>
          <p:nvPr/>
        </p:nvSpPr>
        <p:spPr bwMode="auto">
          <a:xfrm flipV="1">
            <a:off x="1600200" y="1676400"/>
            <a:ext cx="5338763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91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65150"/>
            <a:ext cx="9318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92" name="Picture 7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825500"/>
            <a:ext cx="12715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93" name="Picture 7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098550"/>
            <a:ext cx="1717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494" name="Rectangle 78"/>
          <p:cNvSpPr>
            <a:spLocks noChangeArrowheads="1"/>
          </p:cNvSpPr>
          <p:nvPr/>
        </p:nvSpPr>
        <p:spPr bwMode="auto">
          <a:xfrm>
            <a:off x="4048125" y="730250"/>
            <a:ext cx="2339975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95" name="Rectangle 79"/>
          <p:cNvSpPr>
            <a:spLocks noChangeArrowheads="1"/>
          </p:cNvSpPr>
          <p:nvPr/>
        </p:nvSpPr>
        <p:spPr bwMode="auto">
          <a:xfrm>
            <a:off x="355600" y="338138"/>
            <a:ext cx="411163" cy="34766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496" name="Line 80"/>
          <p:cNvSpPr>
            <a:spLocks noChangeShapeType="1"/>
          </p:cNvSpPr>
          <p:nvPr/>
        </p:nvSpPr>
        <p:spPr bwMode="auto">
          <a:xfrm>
            <a:off x="762000" y="501650"/>
            <a:ext cx="3290888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497" name="Picture 8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184150"/>
            <a:ext cx="22971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98" name="Picture 8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457200"/>
            <a:ext cx="17573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499" name="Line 83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2509" name="Picture 9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433763"/>
            <a:ext cx="4606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2501" name="Group 85"/>
          <p:cNvGrpSpPr>
            <a:grpSpLocks/>
          </p:cNvGrpSpPr>
          <p:nvPr/>
        </p:nvGrpSpPr>
        <p:grpSpPr bwMode="auto">
          <a:xfrm>
            <a:off x="4999038" y="3317875"/>
            <a:ext cx="2916237" cy="355600"/>
            <a:chOff x="3172" y="2090"/>
            <a:chExt cx="1837" cy="224"/>
          </a:xfrm>
        </p:grpSpPr>
        <p:pic>
          <p:nvPicPr>
            <p:cNvPr id="572502" name="Picture 8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2101"/>
              <a:ext cx="119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2503" name="Rectangle 87"/>
            <p:cNvSpPr>
              <a:spLocks noChangeArrowheads="1"/>
            </p:cNvSpPr>
            <p:nvPr/>
          </p:nvSpPr>
          <p:spPr bwMode="auto">
            <a:xfrm>
              <a:off x="3777" y="2090"/>
              <a:ext cx="1232" cy="16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504" name="Line 88"/>
            <p:cNvSpPr>
              <a:spLocks noChangeShapeType="1"/>
            </p:cNvSpPr>
            <p:nvPr/>
          </p:nvSpPr>
          <p:spPr bwMode="auto">
            <a:xfrm flipH="1">
              <a:off x="3293" y="2170"/>
              <a:ext cx="48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505" name="Line 89"/>
            <p:cNvSpPr>
              <a:spLocks noChangeShapeType="1"/>
            </p:cNvSpPr>
            <p:nvPr/>
          </p:nvSpPr>
          <p:spPr bwMode="auto">
            <a:xfrm flipH="1">
              <a:off x="3172" y="2170"/>
              <a:ext cx="119" cy="1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2506" name="Rectangle 90"/>
          <p:cNvSpPr>
            <a:spLocks noChangeArrowheads="1"/>
          </p:cNvSpPr>
          <p:nvPr/>
        </p:nvSpPr>
        <p:spPr bwMode="auto">
          <a:xfrm>
            <a:off x="2559050" y="1617663"/>
            <a:ext cx="338138" cy="24606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2507" name="Rectangle 9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42091E-6 L 4.72222E-6 -0.58835 " pathEditMode="relative" ptsTypes="AA">
                                      <p:cBhvr>
                                        <p:cTn id="6" dur="500" fill="hold"/>
                                        <p:tgtEl>
                                          <p:spTgt spid="572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7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7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2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2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572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2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2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45" grpId="0" animBg="1"/>
      <p:bldP spid="572488" grpId="0" animBg="1"/>
      <p:bldP spid="572488" grpId="1" animBg="1"/>
      <p:bldP spid="572489" grpId="0" animBg="1"/>
      <p:bldP spid="572489" grpId="1" animBg="1"/>
      <p:bldP spid="572490" grpId="0" animBg="1"/>
      <p:bldP spid="572490" grpId="1" animBg="1"/>
      <p:bldP spid="572494" grpId="0" animBg="1"/>
      <p:bldP spid="572494" grpId="1" animBg="1"/>
      <p:bldP spid="572495" grpId="0" animBg="1"/>
      <p:bldP spid="572495" grpId="1" animBg="1"/>
      <p:bldP spid="572496" grpId="0" animBg="1"/>
      <p:bldP spid="572496" grpId="1" animBg="1"/>
      <p:bldP spid="572499" grpId="0" animBg="1"/>
      <p:bldP spid="572506" grpId="0" animBg="1"/>
      <p:bldP spid="572506" grpId="1" animBg="1"/>
      <p:bldP spid="57250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0FEF-1DB4-47F0-810D-E484C88147B0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573518" name="Group 78"/>
          <p:cNvGrpSpPr>
            <a:grpSpLocks/>
          </p:cNvGrpSpPr>
          <p:nvPr/>
        </p:nvGrpSpPr>
        <p:grpSpPr bwMode="auto">
          <a:xfrm>
            <a:off x="228600" y="762000"/>
            <a:ext cx="7823200" cy="1295400"/>
            <a:chOff x="145" y="3024"/>
            <a:chExt cx="4928" cy="816"/>
          </a:xfrm>
        </p:grpSpPr>
        <p:pic>
          <p:nvPicPr>
            <p:cNvPr id="573519" name="Picture 7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3069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520" name="Picture 8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3024"/>
              <a:ext cx="143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521" name="Picture 8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507"/>
              <a:ext cx="2281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522" name="Picture 8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3423"/>
              <a:ext cx="100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3474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9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719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0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55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1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25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49" name="Line 9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50" name="Line 10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51" name="Line 11"/>
          <p:cNvSpPr>
            <a:spLocks noChangeShapeType="1"/>
          </p:cNvSpPr>
          <p:nvPr/>
        </p:nvSpPr>
        <p:spPr bwMode="auto">
          <a:xfrm>
            <a:off x="0" y="54387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475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3438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27" name="Picture 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433763"/>
            <a:ext cx="4606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76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3163"/>
            <a:ext cx="683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26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801938"/>
            <a:ext cx="84597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531" name="Group 91"/>
          <p:cNvGrpSpPr>
            <a:grpSpLocks/>
          </p:cNvGrpSpPr>
          <p:nvPr/>
        </p:nvGrpSpPr>
        <p:grpSpPr bwMode="auto">
          <a:xfrm>
            <a:off x="382588" y="5562600"/>
            <a:ext cx="8266112" cy="720725"/>
            <a:chOff x="241" y="3504"/>
            <a:chExt cx="5207" cy="454"/>
          </a:xfrm>
        </p:grpSpPr>
        <p:pic>
          <p:nvPicPr>
            <p:cNvPr id="573529" name="Picture 8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3768"/>
              <a:ext cx="137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506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3504"/>
              <a:ext cx="520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3525" name="Group 85"/>
          <p:cNvGrpSpPr>
            <a:grpSpLocks/>
          </p:cNvGrpSpPr>
          <p:nvPr/>
        </p:nvGrpSpPr>
        <p:grpSpPr bwMode="auto">
          <a:xfrm>
            <a:off x="227013" y="4114800"/>
            <a:ext cx="7000875" cy="1219200"/>
            <a:chOff x="143" y="2592"/>
            <a:chExt cx="4410" cy="768"/>
          </a:xfrm>
        </p:grpSpPr>
        <p:pic>
          <p:nvPicPr>
            <p:cNvPr id="573448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170"/>
              <a:ext cx="14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477" name="Picture 3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" y="2880"/>
              <a:ext cx="34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524" name="Picture 8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2592"/>
              <a:ext cx="441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3528" name="Picture 8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276600"/>
            <a:ext cx="221773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14" name="Picture 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17900"/>
            <a:ext cx="37830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17" name="Picture 7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3783013"/>
            <a:ext cx="2652713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23" name="Rectangle 8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5A0B-FAD4-4A88-99A5-F4F1002259DC}" type="slidenum">
              <a:rPr lang="en-US"/>
              <a:pPr/>
              <a:t>2</a:t>
            </a:fld>
            <a:endParaRPr lang="en-US"/>
          </a:p>
        </p:txBody>
      </p:sp>
      <p:sp>
        <p:nvSpPr>
          <p:cNvPr id="560170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0195" name="Line 67"/>
          <p:cNvSpPr>
            <a:spLocks noChangeShapeType="1"/>
          </p:cNvSpPr>
          <p:nvPr/>
        </p:nvSpPr>
        <p:spPr bwMode="auto">
          <a:xfrm>
            <a:off x="0" y="2819400"/>
            <a:ext cx="47434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0196" name="Line 68"/>
          <p:cNvSpPr>
            <a:spLocks noChangeShapeType="1"/>
          </p:cNvSpPr>
          <p:nvPr/>
        </p:nvSpPr>
        <p:spPr bwMode="auto">
          <a:xfrm>
            <a:off x="4724400" y="2819400"/>
            <a:ext cx="441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0201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36538"/>
            <a:ext cx="3660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0219" name="Group 91"/>
          <p:cNvGrpSpPr>
            <a:grpSpLocks/>
          </p:cNvGrpSpPr>
          <p:nvPr/>
        </p:nvGrpSpPr>
        <p:grpSpPr bwMode="auto">
          <a:xfrm>
            <a:off x="1662113" y="1828800"/>
            <a:ext cx="4197350" cy="328613"/>
            <a:chOff x="1047" y="1152"/>
            <a:chExt cx="2644" cy="207"/>
          </a:xfrm>
        </p:grpSpPr>
        <p:pic>
          <p:nvPicPr>
            <p:cNvPr id="560200" name="Picture 7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152"/>
              <a:ext cx="57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202" name="Picture 7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1157"/>
              <a:ext cx="19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424363" y="630238"/>
            <a:ext cx="4321175" cy="1135062"/>
            <a:chOff x="4424363" y="630238"/>
            <a:chExt cx="4321175" cy="1135062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6183" y="952848"/>
              <a:ext cx="2849275" cy="4528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0198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526" y="1425575"/>
              <a:ext cx="350996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203" name="Picture 7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3" y="630238"/>
              <a:ext cx="43211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0204" name="Picture 7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28600"/>
            <a:ext cx="4567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05" name="Picture 7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809750"/>
            <a:ext cx="1114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07" name="Picture 7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685800"/>
            <a:ext cx="2441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09" name="Picture 8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0725"/>
            <a:ext cx="2906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0220" name="Group 92"/>
          <p:cNvGrpSpPr>
            <a:grpSpLocks/>
          </p:cNvGrpSpPr>
          <p:nvPr/>
        </p:nvGrpSpPr>
        <p:grpSpPr bwMode="auto">
          <a:xfrm>
            <a:off x="928688" y="3641725"/>
            <a:ext cx="5548312" cy="777875"/>
            <a:chOff x="585" y="2294"/>
            <a:chExt cx="3495" cy="490"/>
          </a:xfrm>
        </p:grpSpPr>
        <p:pic>
          <p:nvPicPr>
            <p:cNvPr id="560208" name="Picture 8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" y="2294"/>
              <a:ext cx="34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10" name="Picture 8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" y="2533"/>
              <a:ext cx="7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211" name="Picture 8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" y="2534"/>
              <a:ext cx="8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212" name="Picture 8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" y="2596"/>
              <a:ext cx="70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0221" name="Group 93"/>
          <p:cNvGrpSpPr>
            <a:grpSpLocks/>
          </p:cNvGrpSpPr>
          <p:nvPr/>
        </p:nvGrpSpPr>
        <p:grpSpPr bwMode="auto">
          <a:xfrm>
            <a:off x="5029200" y="3184525"/>
            <a:ext cx="4038600" cy="457200"/>
            <a:chOff x="3168" y="2006"/>
            <a:chExt cx="2544" cy="288"/>
          </a:xfrm>
        </p:grpSpPr>
        <p:pic>
          <p:nvPicPr>
            <p:cNvPr id="560214" name="Picture 8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006"/>
              <a:ext cx="172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15" name="Picture 8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151"/>
              <a:ext cx="251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0229" name="Group 101"/>
          <p:cNvGrpSpPr>
            <a:grpSpLocks noChangeAspect="1"/>
          </p:cNvGrpSpPr>
          <p:nvPr/>
        </p:nvGrpSpPr>
        <p:grpSpPr bwMode="auto">
          <a:xfrm>
            <a:off x="76200" y="1066800"/>
            <a:ext cx="3857625" cy="365125"/>
            <a:chOff x="184" y="3748"/>
            <a:chExt cx="2945" cy="279"/>
          </a:xfrm>
        </p:grpSpPr>
        <p:pic>
          <p:nvPicPr>
            <p:cNvPr id="560222" name="Picture 9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" y="3748"/>
              <a:ext cx="5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223" name="Picture 9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3765"/>
              <a:ext cx="74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0224" name="Group 96"/>
            <p:cNvGrpSpPr>
              <a:grpSpLocks noChangeAspect="1"/>
            </p:cNvGrpSpPr>
            <p:nvPr/>
          </p:nvGrpSpPr>
          <p:grpSpPr bwMode="auto">
            <a:xfrm>
              <a:off x="800" y="3754"/>
              <a:ext cx="387" cy="237"/>
              <a:chOff x="800" y="3754"/>
              <a:chExt cx="387" cy="237"/>
            </a:xfrm>
          </p:grpSpPr>
          <p:pic>
            <p:nvPicPr>
              <p:cNvPr id="560225" name="Picture 97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" y="3829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0226" name="Picture 98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3754"/>
                <a:ext cx="83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60227" name="Picture 9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3754"/>
              <a:ext cx="28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0228" name="Picture 10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765"/>
              <a:ext cx="8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0230" name="Line 102"/>
          <p:cNvSpPr>
            <a:spLocks noChangeShapeType="1"/>
          </p:cNvSpPr>
          <p:nvPr/>
        </p:nvSpPr>
        <p:spPr bwMode="auto">
          <a:xfrm flipH="1">
            <a:off x="5365750" y="3308350"/>
            <a:ext cx="941388" cy="384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0231" name="Line 103"/>
          <p:cNvSpPr>
            <a:spLocks noChangeShapeType="1"/>
          </p:cNvSpPr>
          <p:nvPr/>
        </p:nvSpPr>
        <p:spPr bwMode="auto">
          <a:xfrm flipH="1" flipV="1">
            <a:off x="3308350" y="2101850"/>
            <a:ext cx="2432050" cy="13620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0232" name="Rectangle 10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0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0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0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0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0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0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56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6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95" grpId="0" animBg="1"/>
      <p:bldP spid="560196" grpId="0" animBg="1"/>
      <p:bldP spid="560230" grpId="0" animBg="1"/>
      <p:bldP spid="5602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53F3-47F1-42FC-AB0B-F445AA820BA4}" type="slidenum">
              <a:rPr lang="en-US"/>
              <a:pPr/>
              <a:t>20</a:t>
            </a:fld>
            <a:endParaRPr lang="en-US"/>
          </a:p>
        </p:txBody>
      </p:sp>
      <p:pic>
        <p:nvPicPr>
          <p:cNvPr id="574514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32375"/>
            <a:ext cx="2265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515" name="Line 51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16" name="Line 52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17" name="Line 53"/>
          <p:cNvSpPr>
            <a:spLocks noChangeShapeType="1"/>
          </p:cNvSpPr>
          <p:nvPr/>
        </p:nvSpPr>
        <p:spPr bwMode="auto">
          <a:xfrm>
            <a:off x="0" y="54387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4518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572000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20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3163"/>
            <a:ext cx="683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31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433763"/>
            <a:ext cx="4606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30" name="Picture 6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801938"/>
            <a:ext cx="84597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4534" name="Group 70"/>
          <p:cNvGrpSpPr>
            <a:grpSpLocks/>
          </p:cNvGrpSpPr>
          <p:nvPr/>
        </p:nvGrpSpPr>
        <p:grpSpPr bwMode="auto">
          <a:xfrm>
            <a:off x="382588" y="5562600"/>
            <a:ext cx="8266112" cy="720725"/>
            <a:chOff x="241" y="3504"/>
            <a:chExt cx="5207" cy="454"/>
          </a:xfrm>
        </p:grpSpPr>
        <p:pic>
          <p:nvPicPr>
            <p:cNvPr id="574532" name="Picture 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3768"/>
              <a:ext cx="137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24" name="Picture 6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3504"/>
              <a:ext cx="520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4536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114800"/>
            <a:ext cx="7000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37" name="Picture 7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276600"/>
            <a:ext cx="221773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27" name="Picture 6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17900"/>
            <a:ext cx="37830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28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3783013"/>
            <a:ext cx="2652713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4468" name="Line 4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69" name="Line 5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4529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71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73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667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447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13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91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241425"/>
            <a:ext cx="16081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4492" name="Rectangle 28"/>
          <p:cNvSpPr>
            <a:spLocks noChangeArrowheads="1"/>
          </p:cNvSpPr>
          <p:nvPr/>
        </p:nvSpPr>
        <p:spPr bwMode="auto">
          <a:xfrm>
            <a:off x="3276600" y="793750"/>
            <a:ext cx="466725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99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35" name="Rectangle 7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 animBg="1"/>
      <p:bldP spid="574469" grpId="0" animBg="1"/>
      <p:bldP spid="574492" grpId="0" animBg="1"/>
      <p:bldP spid="57449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686-C06E-495E-A07A-D3F922AB01D8}" type="slidenum">
              <a:rPr lang="en-US"/>
              <a:pPr/>
              <a:t>21</a:t>
            </a:fld>
            <a:endParaRPr lang="en-US"/>
          </a:p>
        </p:txBody>
      </p:sp>
      <p:sp>
        <p:nvSpPr>
          <p:cNvPr id="634882" name="Line 2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8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15097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884" name="Line 4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02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8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667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9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9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67050"/>
            <a:ext cx="193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87813"/>
            <a:ext cx="6064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48000"/>
            <a:ext cx="492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102100"/>
            <a:ext cx="5049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89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3475038"/>
            <a:ext cx="67040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89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530725"/>
            <a:ext cx="6842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73663"/>
            <a:ext cx="59023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5554663"/>
            <a:ext cx="506571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01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4" name="Rectangle 2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FD98-2C2E-4274-A2DF-5F11B4846140}" type="slidenum">
              <a:rPr lang="en-US"/>
              <a:pPr/>
              <a:t>22</a:t>
            </a:fld>
            <a:endParaRPr lang="en-US"/>
          </a:p>
        </p:txBody>
      </p:sp>
      <p:sp>
        <p:nvSpPr>
          <p:cNvPr id="627715" name="Line 3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77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15097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18" name="Line 6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7749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51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209800"/>
            <a:ext cx="35099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2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2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36925"/>
            <a:ext cx="128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2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667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2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3222625"/>
            <a:ext cx="16668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2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186113"/>
            <a:ext cx="757237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2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2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28" name="Line 16"/>
          <p:cNvSpPr>
            <a:spLocks noChangeShapeType="1"/>
          </p:cNvSpPr>
          <p:nvPr/>
        </p:nvSpPr>
        <p:spPr bwMode="auto">
          <a:xfrm>
            <a:off x="6013450" y="1471613"/>
            <a:ext cx="15351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9" name="Line 17"/>
          <p:cNvSpPr>
            <a:spLocks noChangeShapeType="1"/>
          </p:cNvSpPr>
          <p:nvPr/>
        </p:nvSpPr>
        <p:spPr bwMode="auto">
          <a:xfrm flipH="1">
            <a:off x="1919288" y="2751138"/>
            <a:ext cx="16002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30" name="Line 18"/>
          <p:cNvSpPr>
            <a:spLocks noChangeShapeType="1"/>
          </p:cNvSpPr>
          <p:nvPr/>
        </p:nvSpPr>
        <p:spPr bwMode="auto">
          <a:xfrm flipH="1" flipV="1">
            <a:off x="2028825" y="3902075"/>
            <a:ext cx="16002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31" name="Rectangle 19"/>
          <p:cNvSpPr>
            <a:spLocks noChangeArrowheads="1"/>
          </p:cNvSpPr>
          <p:nvPr/>
        </p:nvSpPr>
        <p:spPr bwMode="auto">
          <a:xfrm>
            <a:off x="1141413" y="76200"/>
            <a:ext cx="6946900" cy="19050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7741" name="Group 29"/>
          <p:cNvGrpSpPr>
            <a:grpSpLocks/>
          </p:cNvGrpSpPr>
          <p:nvPr/>
        </p:nvGrpSpPr>
        <p:grpSpPr bwMode="auto">
          <a:xfrm>
            <a:off x="8162925" y="339725"/>
            <a:ext cx="887413" cy="1008063"/>
            <a:chOff x="5142" y="214"/>
            <a:chExt cx="559" cy="635"/>
          </a:xfrm>
        </p:grpSpPr>
        <p:pic>
          <p:nvPicPr>
            <p:cNvPr id="627742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" y="214"/>
              <a:ext cx="43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43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" y="378"/>
              <a:ext cx="559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44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" y="543"/>
              <a:ext cx="31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45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" y="720"/>
              <a:ext cx="35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7747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48" name="Line 36"/>
          <p:cNvSpPr>
            <a:spLocks noChangeShapeType="1"/>
          </p:cNvSpPr>
          <p:nvPr/>
        </p:nvSpPr>
        <p:spPr bwMode="auto">
          <a:xfrm flipH="1">
            <a:off x="8097838" y="977900"/>
            <a:ext cx="26511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50" name="Rectangle 3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7755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460875"/>
            <a:ext cx="79136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2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025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62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7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7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2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7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7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8" grpId="0" animBg="1"/>
      <p:bldP spid="627728" grpId="1" animBg="1"/>
      <p:bldP spid="627729" grpId="0" animBg="1"/>
      <p:bldP spid="627729" grpId="1" animBg="1"/>
      <p:bldP spid="627730" grpId="0" animBg="1"/>
      <p:bldP spid="627730" grpId="1" animBg="1"/>
      <p:bldP spid="627731" grpId="0" animBg="1"/>
      <p:bldP spid="6277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8401-4775-4DC4-9EE4-34C89A20B0EE}" type="slidenum">
              <a:rPr lang="en-US"/>
              <a:pPr/>
              <a:t>23</a:t>
            </a:fld>
            <a:endParaRPr lang="en-US"/>
          </a:p>
        </p:txBody>
      </p:sp>
      <p:sp>
        <p:nvSpPr>
          <p:cNvPr id="575490" name="Line 2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491" name="Line 3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549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5494" name="Line 6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5515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49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025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49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667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12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605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13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0413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49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460875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0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8013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0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332288"/>
            <a:ext cx="5095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0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878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0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14863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5511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5563"/>
            <a:ext cx="5551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16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165475"/>
            <a:ext cx="10953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14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5507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5508" name="Line 20"/>
          <p:cNvSpPr>
            <a:spLocks noChangeShapeType="1"/>
          </p:cNvSpPr>
          <p:nvPr/>
        </p:nvSpPr>
        <p:spPr bwMode="auto">
          <a:xfrm flipH="1">
            <a:off x="2722563" y="3962400"/>
            <a:ext cx="16002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509" name="Line 21"/>
          <p:cNvSpPr>
            <a:spLocks noChangeShapeType="1"/>
          </p:cNvSpPr>
          <p:nvPr/>
        </p:nvSpPr>
        <p:spPr bwMode="auto">
          <a:xfrm flipH="1" flipV="1">
            <a:off x="2540000" y="5100638"/>
            <a:ext cx="16002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510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17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7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57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08" grpId="0" animBg="1"/>
      <p:bldP spid="5755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B45-00F2-4E09-9F40-1E9A66998CA8}" type="slidenum">
              <a:rPr lang="en-US"/>
              <a:pPr/>
              <a:t>24</a:t>
            </a:fld>
            <a:endParaRPr lang="en-US"/>
          </a:p>
        </p:txBody>
      </p:sp>
      <p:pic>
        <p:nvPicPr>
          <p:cNvPr id="576550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025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49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48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667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14" name="Line 2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15" name="Line 3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65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18" name="Line 6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652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478338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45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605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55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46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97400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2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8013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2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69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4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5563"/>
            <a:ext cx="5551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56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65475"/>
            <a:ext cx="17922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2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332288"/>
            <a:ext cx="5095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6554" name="Group 42"/>
          <p:cNvGrpSpPr>
            <a:grpSpLocks/>
          </p:cNvGrpSpPr>
          <p:nvPr/>
        </p:nvGrpSpPr>
        <p:grpSpPr bwMode="auto">
          <a:xfrm>
            <a:off x="2555875" y="5410200"/>
            <a:ext cx="3387725" cy="377825"/>
            <a:chOff x="1610" y="3408"/>
            <a:chExt cx="2134" cy="238"/>
          </a:xfrm>
        </p:grpSpPr>
        <p:pic>
          <p:nvPicPr>
            <p:cNvPr id="576530" name="Picture 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348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553" name="Picture 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" y="3408"/>
              <a:ext cx="17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653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524375"/>
            <a:ext cx="8143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33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578350"/>
            <a:ext cx="889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34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8350"/>
            <a:ext cx="7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6536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6537" name="Group 25"/>
          <p:cNvGrpSpPr>
            <a:grpSpLocks/>
          </p:cNvGrpSpPr>
          <p:nvPr/>
        </p:nvGrpSpPr>
        <p:grpSpPr bwMode="auto">
          <a:xfrm>
            <a:off x="6172200" y="6132513"/>
            <a:ext cx="1703388" cy="320675"/>
            <a:chOff x="3888" y="3863"/>
            <a:chExt cx="1073" cy="202"/>
          </a:xfrm>
        </p:grpSpPr>
        <p:pic>
          <p:nvPicPr>
            <p:cNvPr id="576538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94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539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863"/>
              <a:ext cx="7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6540" name="Group 28"/>
          <p:cNvGrpSpPr>
            <a:grpSpLocks/>
          </p:cNvGrpSpPr>
          <p:nvPr/>
        </p:nvGrpSpPr>
        <p:grpSpPr bwMode="auto">
          <a:xfrm>
            <a:off x="6172200" y="5464175"/>
            <a:ext cx="1797050" cy="282575"/>
            <a:chOff x="3888" y="3442"/>
            <a:chExt cx="1132" cy="178"/>
          </a:xfrm>
        </p:grpSpPr>
        <p:pic>
          <p:nvPicPr>
            <p:cNvPr id="576541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442"/>
              <a:ext cx="79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6542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48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6543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51" name="Line 39"/>
          <p:cNvSpPr>
            <a:spLocks noChangeShapeType="1"/>
          </p:cNvSpPr>
          <p:nvPr/>
        </p:nvSpPr>
        <p:spPr bwMode="auto">
          <a:xfrm flipH="1">
            <a:off x="2590800" y="3444875"/>
            <a:ext cx="1279525" cy="15081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52" name="Line 40"/>
          <p:cNvSpPr>
            <a:spLocks noChangeShapeType="1"/>
          </p:cNvSpPr>
          <p:nvPr/>
        </p:nvSpPr>
        <p:spPr bwMode="auto">
          <a:xfrm flipH="1">
            <a:off x="2743200" y="3352800"/>
            <a:ext cx="2743200" cy="1066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57" name="Rectangle 4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7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7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51" grpId="0" animBg="1"/>
      <p:bldP spid="576551" grpId="1" animBg="1"/>
      <p:bldP spid="576552" grpId="0" animBg="1"/>
      <p:bldP spid="57655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54C9-E5C9-4BCB-88EF-D8223669FDC6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577595" name="Group 59"/>
          <p:cNvGrpSpPr>
            <a:grpSpLocks/>
          </p:cNvGrpSpPr>
          <p:nvPr/>
        </p:nvGrpSpPr>
        <p:grpSpPr bwMode="auto">
          <a:xfrm>
            <a:off x="427038" y="5356225"/>
            <a:ext cx="8640762" cy="1273175"/>
            <a:chOff x="192" y="3374"/>
            <a:chExt cx="5443" cy="802"/>
          </a:xfrm>
        </p:grpSpPr>
        <p:pic>
          <p:nvPicPr>
            <p:cNvPr id="577576" name="Picture 4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74"/>
              <a:ext cx="430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7590" name="Picture 5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" y="3600"/>
              <a:ext cx="53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7593" name="Picture 5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3998"/>
              <a:ext cx="29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7588" name="Picture 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025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87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86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667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42" name="Line 6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3" name="Line 7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4" name="Line 8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754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47" name="Line 11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755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74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89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6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7564" name="Line 28"/>
          <p:cNvSpPr>
            <a:spLocks noChangeShapeType="1"/>
          </p:cNvSpPr>
          <p:nvPr/>
        </p:nvSpPr>
        <p:spPr bwMode="auto">
          <a:xfrm flipH="1">
            <a:off x="5154613" y="1014413"/>
            <a:ext cx="68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5" name="Line 29"/>
          <p:cNvSpPr>
            <a:spLocks noChangeShapeType="1"/>
          </p:cNvSpPr>
          <p:nvPr/>
        </p:nvSpPr>
        <p:spPr bwMode="auto">
          <a:xfrm flipH="1">
            <a:off x="511175" y="1014413"/>
            <a:ext cx="68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7" name="Line 31"/>
          <p:cNvSpPr>
            <a:spLocks noChangeShapeType="1"/>
          </p:cNvSpPr>
          <p:nvPr/>
        </p:nvSpPr>
        <p:spPr bwMode="auto">
          <a:xfrm>
            <a:off x="6013450" y="1462088"/>
            <a:ext cx="153511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73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96" name="Rectangle 6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2" name="Line 16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755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42306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5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789238"/>
            <a:ext cx="249237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5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21013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75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58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865438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66" name="Rectangle 30"/>
          <p:cNvSpPr>
            <a:spLocks noChangeArrowheads="1"/>
          </p:cNvSpPr>
          <p:nvPr/>
        </p:nvSpPr>
        <p:spPr bwMode="auto">
          <a:xfrm>
            <a:off x="2943225" y="3106738"/>
            <a:ext cx="228600" cy="24606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7568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033713"/>
            <a:ext cx="2054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7570" name="Line 34"/>
          <p:cNvSpPr>
            <a:spLocks noChangeShapeType="1"/>
          </p:cNvSpPr>
          <p:nvPr/>
        </p:nvSpPr>
        <p:spPr bwMode="auto">
          <a:xfrm flipH="1">
            <a:off x="2768600" y="2759075"/>
            <a:ext cx="91440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71" name="Line 35"/>
          <p:cNvSpPr>
            <a:spLocks noChangeShapeType="1"/>
          </p:cNvSpPr>
          <p:nvPr/>
        </p:nvSpPr>
        <p:spPr bwMode="auto">
          <a:xfrm flipH="1" flipV="1">
            <a:off x="2878138" y="3590925"/>
            <a:ext cx="914400" cy="15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72" name="Rectangle 36"/>
          <p:cNvSpPr>
            <a:spLocks noChangeArrowheads="1"/>
          </p:cNvSpPr>
          <p:nvPr/>
        </p:nvSpPr>
        <p:spPr bwMode="auto">
          <a:xfrm>
            <a:off x="2514600" y="4395788"/>
            <a:ext cx="685800" cy="4206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755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368800"/>
            <a:ext cx="15478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7559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829050"/>
            <a:ext cx="2998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7560" name="Rectangle 24"/>
          <p:cNvSpPr>
            <a:spLocks noChangeArrowheads="1"/>
          </p:cNvSpPr>
          <p:nvPr/>
        </p:nvSpPr>
        <p:spPr bwMode="auto">
          <a:xfrm>
            <a:off x="4876800" y="3784600"/>
            <a:ext cx="3089275" cy="4302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61" name="Line 25"/>
          <p:cNvSpPr>
            <a:spLocks noChangeShapeType="1"/>
          </p:cNvSpPr>
          <p:nvPr/>
        </p:nvSpPr>
        <p:spPr bwMode="auto">
          <a:xfrm>
            <a:off x="6315075" y="4203700"/>
            <a:ext cx="0" cy="4206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7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7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7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7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7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7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7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57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7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7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7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7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7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7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7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2" grpId="0" animBg="1"/>
      <p:bldP spid="577564" grpId="0" animBg="1"/>
      <p:bldP spid="577564" grpId="1" animBg="1"/>
      <p:bldP spid="577565" grpId="0" animBg="1"/>
      <p:bldP spid="577565" grpId="1" animBg="1"/>
      <p:bldP spid="577567" grpId="0" animBg="1"/>
      <p:bldP spid="577567" grpId="1" animBg="1"/>
      <p:bldP spid="577552" grpId="0" animBg="1"/>
      <p:bldP spid="577566" grpId="0" animBg="1"/>
      <p:bldP spid="577566" grpId="1" animBg="1"/>
      <p:bldP spid="577570" grpId="0" animBg="1"/>
      <p:bldP spid="577570" grpId="1" animBg="1"/>
      <p:bldP spid="577571" grpId="0" animBg="1"/>
      <p:bldP spid="577571" grpId="1" animBg="1"/>
      <p:bldP spid="577572" grpId="0" animBg="1"/>
      <p:bldP spid="577572" grpId="1" animBg="1"/>
      <p:bldP spid="577560" grpId="0" animBg="1"/>
      <p:bldP spid="5775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1A77-47AA-404B-832B-BB4C583BD102}" type="slidenum">
              <a:rPr lang="en-US"/>
              <a:pPr/>
              <a:t>26</a:t>
            </a:fld>
            <a:endParaRPr lang="en-US"/>
          </a:p>
        </p:txBody>
      </p:sp>
      <p:pic>
        <p:nvPicPr>
          <p:cNvPr id="578609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025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608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607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667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62" name="Line 2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63" name="Line 3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5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66" name="Line 6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611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56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56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368800"/>
            <a:ext cx="15478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70" name="Line 10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71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57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42306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8575" name="Group 15"/>
          <p:cNvGrpSpPr>
            <a:grpSpLocks/>
          </p:cNvGrpSpPr>
          <p:nvPr/>
        </p:nvGrpSpPr>
        <p:grpSpPr bwMode="auto">
          <a:xfrm>
            <a:off x="4876800" y="3784600"/>
            <a:ext cx="3089275" cy="839788"/>
            <a:chOff x="3072" y="2384"/>
            <a:chExt cx="1946" cy="529"/>
          </a:xfrm>
        </p:grpSpPr>
        <p:pic>
          <p:nvPicPr>
            <p:cNvPr id="578576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2412"/>
              <a:ext cx="188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8577" name="Rectangle 17"/>
            <p:cNvSpPr>
              <a:spLocks noChangeArrowheads="1"/>
            </p:cNvSpPr>
            <p:nvPr/>
          </p:nvSpPr>
          <p:spPr bwMode="auto">
            <a:xfrm>
              <a:off x="3072" y="2384"/>
              <a:ext cx="1946" cy="27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578" name="Line 18"/>
            <p:cNvSpPr>
              <a:spLocks noChangeShapeType="1"/>
            </p:cNvSpPr>
            <p:nvPr/>
          </p:nvSpPr>
          <p:spPr bwMode="auto">
            <a:xfrm>
              <a:off x="3978" y="2648"/>
              <a:ext cx="0" cy="26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8579" name="Group 19"/>
          <p:cNvGrpSpPr>
            <a:grpSpLocks/>
          </p:cNvGrpSpPr>
          <p:nvPr/>
        </p:nvGrpSpPr>
        <p:grpSpPr bwMode="auto">
          <a:xfrm>
            <a:off x="1676400" y="2484438"/>
            <a:ext cx="6113463" cy="868362"/>
            <a:chOff x="1056" y="1565"/>
            <a:chExt cx="3851" cy="547"/>
          </a:xfrm>
        </p:grpSpPr>
        <p:pic>
          <p:nvPicPr>
            <p:cNvPr id="578580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565"/>
              <a:ext cx="2712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8581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" y="1653"/>
              <a:ext cx="102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858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600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3200"/>
            <a:ext cx="1620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8617" name="Group 57"/>
          <p:cNvGrpSpPr>
            <a:grpSpLocks/>
          </p:cNvGrpSpPr>
          <p:nvPr/>
        </p:nvGrpSpPr>
        <p:grpSpPr bwMode="auto">
          <a:xfrm>
            <a:off x="427038" y="5356225"/>
            <a:ext cx="8640762" cy="1273175"/>
            <a:chOff x="192" y="3374"/>
            <a:chExt cx="5443" cy="802"/>
          </a:xfrm>
        </p:grpSpPr>
        <p:pic>
          <p:nvPicPr>
            <p:cNvPr id="578612" name="Picture 5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3998"/>
              <a:ext cx="29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01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74"/>
              <a:ext cx="430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8615" name="Picture 5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" y="3600"/>
              <a:ext cx="53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8604" name="Group 44"/>
          <p:cNvGrpSpPr>
            <a:grpSpLocks/>
          </p:cNvGrpSpPr>
          <p:nvPr/>
        </p:nvGrpSpPr>
        <p:grpSpPr bwMode="auto">
          <a:xfrm>
            <a:off x="76200" y="703263"/>
            <a:ext cx="417513" cy="592137"/>
            <a:chOff x="48" y="443"/>
            <a:chExt cx="263" cy="373"/>
          </a:xfrm>
        </p:grpSpPr>
        <p:pic>
          <p:nvPicPr>
            <p:cNvPr id="578590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8685">
              <a:off x="192" y="443"/>
              <a:ext cx="11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8591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49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8592" name="Line 32"/>
          <p:cNvSpPr>
            <a:spLocks noChangeShapeType="1"/>
          </p:cNvSpPr>
          <p:nvPr/>
        </p:nvSpPr>
        <p:spPr bwMode="auto">
          <a:xfrm flipH="1" flipV="1">
            <a:off x="7010400" y="4800600"/>
            <a:ext cx="8509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93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605" name="Line 45"/>
          <p:cNvSpPr>
            <a:spLocks noChangeShapeType="1"/>
          </p:cNvSpPr>
          <p:nvPr/>
        </p:nvSpPr>
        <p:spPr bwMode="auto">
          <a:xfrm flipH="1" flipV="1">
            <a:off x="457200" y="914400"/>
            <a:ext cx="2833688" cy="541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610" name="AutoShape 50"/>
          <p:cNvSpPr>
            <a:spLocks noChangeArrowheads="1"/>
          </p:cNvSpPr>
          <p:nvPr/>
        </p:nvSpPr>
        <p:spPr bwMode="auto">
          <a:xfrm>
            <a:off x="8001000" y="4191000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618" name="Rectangle 5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57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92" grpId="0" animBg="1"/>
      <p:bldP spid="578592" grpId="1" animBg="1"/>
      <p:bldP spid="578605" grpId="0" animBg="1"/>
      <p:bldP spid="578605" grpId="1" animBg="1"/>
      <p:bldP spid="5786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70D5-E6B0-4D0C-9585-41D30035543C}" type="slidenum">
              <a:rPr lang="en-US"/>
              <a:pPr/>
              <a:t>27</a:t>
            </a:fld>
            <a:endParaRPr lang="en-US"/>
          </a:p>
        </p:txBody>
      </p:sp>
      <p:pic>
        <p:nvPicPr>
          <p:cNvPr id="579639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025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38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37" name="Picture 5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667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586" name="Line 2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588" name="Line 4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589" name="Line 5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59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593" name="Line 9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594" name="Line 10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0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767388"/>
            <a:ext cx="889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0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767388"/>
            <a:ext cx="7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0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959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0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11825"/>
            <a:ext cx="10604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06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07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685">
            <a:off x="301625" y="703263"/>
            <a:ext cx="1889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08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030288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31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4775"/>
            <a:ext cx="4132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10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562600"/>
            <a:ext cx="6032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9632" name="Group 48"/>
          <p:cNvGrpSpPr>
            <a:grpSpLocks/>
          </p:cNvGrpSpPr>
          <p:nvPr/>
        </p:nvGrpSpPr>
        <p:grpSpPr bwMode="auto">
          <a:xfrm>
            <a:off x="381000" y="3968750"/>
            <a:ext cx="8266113" cy="701675"/>
            <a:chOff x="240" y="2500"/>
            <a:chExt cx="5207" cy="442"/>
          </a:xfrm>
        </p:grpSpPr>
        <p:pic>
          <p:nvPicPr>
            <p:cNvPr id="579587" name="Picture 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752"/>
              <a:ext cx="137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9611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00"/>
              <a:ext cx="520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9642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9645" name="Group 61"/>
          <p:cNvGrpSpPr>
            <a:grpSpLocks/>
          </p:cNvGrpSpPr>
          <p:nvPr/>
        </p:nvGrpSpPr>
        <p:grpSpPr bwMode="auto">
          <a:xfrm>
            <a:off x="227013" y="2365375"/>
            <a:ext cx="7000875" cy="1181100"/>
            <a:chOff x="143" y="1490"/>
            <a:chExt cx="4410" cy="744"/>
          </a:xfrm>
        </p:grpSpPr>
        <p:pic>
          <p:nvPicPr>
            <p:cNvPr id="579599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44"/>
              <a:ext cx="14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9625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" y="1778"/>
              <a:ext cx="34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9644" name="Picture 6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490"/>
              <a:ext cx="441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9613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691188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14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483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16" name="Line 32"/>
          <p:cNvSpPr>
            <a:spLocks noChangeShapeType="1"/>
          </p:cNvSpPr>
          <p:nvPr/>
        </p:nvSpPr>
        <p:spPr bwMode="auto">
          <a:xfrm>
            <a:off x="4953000" y="4953000"/>
            <a:ext cx="0" cy="5476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17" name="Line 33"/>
          <p:cNvSpPr>
            <a:spLocks noChangeShapeType="1"/>
          </p:cNvSpPr>
          <p:nvPr/>
        </p:nvSpPr>
        <p:spPr bwMode="auto">
          <a:xfrm>
            <a:off x="4945063" y="5486400"/>
            <a:ext cx="419576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9618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64262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19" name="Picture 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34125"/>
            <a:ext cx="14144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9620" name="Line 36"/>
          <p:cNvSpPr>
            <a:spLocks noChangeShapeType="1"/>
          </p:cNvSpPr>
          <p:nvPr/>
        </p:nvSpPr>
        <p:spPr bwMode="auto">
          <a:xfrm>
            <a:off x="3590925" y="3189288"/>
            <a:ext cx="19383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9621" name="Group 37"/>
          <p:cNvGrpSpPr>
            <a:grpSpLocks/>
          </p:cNvGrpSpPr>
          <p:nvPr/>
        </p:nvGrpSpPr>
        <p:grpSpPr bwMode="auto">
          <a:xfrm>
            <a:off x="5029200" y="76200"/>
            <a:ext cx="4038600" cy="457200"/>
            <a:chOff x="3168" y="48"/>
            <a:chExt cx="2544" cy="288"/>
          </a:xfrm>
        </p:grpSpPr>
        <p:pic>
          <p:nvPicPr>
            <p:cNvPr id="579622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48"/>
              <a:ext cx="172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9623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3"/>
              <a:ext cx="251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9624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33" name="Rectangle 49"/>
          <p:cNvSpPr>
            <a:spLocks noChangeArrowheads="1"/>
          </p:cNvSpPr>
          <p:nvPr/>
        </p:nvSpPr>
        <p:spPr bwMode="auto">
          <a:xfrm>
            <a:off x="7772400" y="6400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34" name="AutoShape 50"/>
          <p:cNvSpPr>
            <a:spLocks noChangeArrowheads="1"/>
          </p:cNvSpPr>
          <p:nvPr/>
        </p:nvSpPr>
        <p:spPr bwMode="auto">
          <a:xfrm>
            <a:off x="914400" y="5867400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9615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105400"/>
            <a:ext cx="36464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9635" name="Line 51"/>
          <p:cNvSpPr>
            <a:spLocks noChangeShapeType="1"/>
          </p:cNvSpPr>
          <p:nvPr/>
        </p:nvSpPr>
        <p:spPr bwMode="auto">
          <a:xfrm flipH="1">
            <a:off x="4724400" y="304800"/>
            <a:ext cx="2133600" cy="2514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40" name="Line 56"/>
          <p:cNvSpPr>
            <a:spLocks noChangeShapeType="1"/>
          </p:cNvSpPr>
          <p:nvPr/>
        </p:nvSpPr>
        <p:spPr bwMode="auto">
          <a:xfrm flipH="1">
            <a:off x="2667000" y="4648200"/>
            <a:ext cx="4572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41" name="Line 57"/>
          <p:cNvSpPr>
            <a:spLocks noChangeShapeType="1"/>
          </p:cNvSpPr>
          <p:nvPr/>
        </p:nvSpPr>
        <p:spPr bwMode="auto">
          <a:xfrm flipH="1">
            <a:off x="2743200" y="4572000"/>
            <a:ext cx="2057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9643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12" name="Rectangle 28"/>
          <p:cNvSpPr>
            <a:spLocks noChangeArrowheads="1"/>
          </p:cNvSpPr>
          <p:nvPr/>
        </p:nvSpPr>
        <p:spPr bwMode="auto">
          <a:xfrm>
            <a:off x="1177925" y="630238"/>
            <a:ext cx="2578100" cy="7762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7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7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9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9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7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57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 animBg="1"/>
      <p:bldP spid="579594" grpId="0" animBg="1"/>
      <p:bldP spid="579616" grpId="0" animBg="1"/>
      <p:bldP spid="579617" grpId="0" animBg="1"/>
      <p:bldP spid="579620" grpId="0" animBg="1"/>
      <p:bldP spid="579633" grpId="0" animBg="1"/>
      <p:bldP spid="579634" grpId="0" animBg="1"/>
      <p:bldP spid="579635" grpId="0" animBg="1"/>
      <p:bldP spid="579640" grpId="0" animBg="1"/>
      <p:bldP spid="579640" grpId="1" animBg="1"/>
      <p:bldP spid="579641" grpId="0" animBg="1"/>
      <p:bldP spid="579641" grpId="1" animBg="1"/>
      <p:bldP spid="579612" grpId="0" animBg="1"/>
      <p:bldP spid="5796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C6A0-8683-4ED3-93BB-A5A3D5977F29}" type="slidenum">
              <a:rPr lang="en-US"/>
              <a:pPr/>
              <a:t>28</a:t>
            </a:fld>
            <a:endParaRPr lang="en-US"/>
          </a:p>
        </p:txBody>
      </p:sp>
      <p:pic>
        <p:nvPicPr>
          <p:cNvPr id="626760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025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759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58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667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691" name="Line 3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92" name="Line 4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6764" name="Picture 7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6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69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696" name="Line 8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670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0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685">
            <a:off x="301625" y="703263"/>
            <a:ext cx="1889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70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44850"/>
            <a:ext cx="2265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70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822575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66" name="Picture 7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365375"/>
            <a:ext cx="7000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6711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030288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725" name="Line 37"/>
          <p:cNvSpPr>
            <a:spLocks noChangeShapeType="1"/>
          </p:cNvSpPr>
          <p:nvPr/>
        </p:nvSpPr>
        <p:spPr bwMode="auto">
          <a:xfrm>
            <a:off x="3590925" y="3189288"/>
            <a:ext cx="19383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726" name="Group 38"/>
          <p:cNvGrpSpPr>
            <a:grpSpLocks/>
          </p:cNvGrpSpPr>
          <p:nvPr/>
        </p:nvGrpSpPr>
        <p:grpSpPr bwMode="auto">
          <a:xfrm>
            <a:off x="5029200" y="76200"/>
            <a:ext cx="4038600" cy="457200"/>
            <a:chOff x="3168" y="48"/>
            <a:chExt cx="2544" cy="288"/>
          </a:xfrm>
        </p:grpSpPr>
        <p:pic>
          <p:nvPicPr>
            <p:cNvPr id="626727" name="Picture 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48"/>
              <a:ext cx="172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28" name="Picture 4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3"/>
              <a:ext cx="251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6729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6763" name="Group 75"/>
          <p:cNvGrpSpPr>
            <a:grpSpLocks/>
          </p:cNvGrpSpPr>
          <p:nvPr/>
        </p:nvGrpSpPr>
        <p:grpSpPr bwMode="auto">
          <a:xfrm>
            <a:off x="76200" y="4548188"/>
            <a:ext cx="8915400" cy="1928812"/>
            <a:chOff x="48" y="2865"/>
            <a:chExt cx="5616" cy="1215"/>
          </a:xfrm>
        </p:grpSpPr>
        <p:pic>
          <p:nvPicPr>
            <p:cNvPr id="626730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" y="2870"/>
              <a:ext cx="230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6731" name="Group 43"/>
            <p:cNvGrpSpPr>
              <a:grpSpLocks/>
            </p:cNvGrpSpPr>
            <p:nvPr/>
          </p:nvGrpSpPr>
          <p:grpSpPr bwMode="auto">
            <a:xfrm>
              <a:off x="1047" y="3873"/>
              <a:ext cx="2644" cy="207"/>
              <a:chOff x="1047" y="1152"/>
              <a:chExt cx="2644" cy="207"/>
            </a:xfrm>
          </p:grpSpPr>
          <p:pic>
            <p:nvPicPr>
              <p:cNvPr id="626732" name="Picture 44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1152"/>
                <a:ext cx="57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6733" name="Picture 45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" y="1157"/>
                <a:ext cx="196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26734" name="Group 46"/>
            <p:cNvGrpSpPr>
              <a:grpSpLocks/>
            </p:cNvGrpSpPr>
            <p:nvPr/>
          </p:nvGrpSpPr>
          <p:grpSpPr bwMode="auto">
            <a:xfrm>
              <a:off x="2787" y="3118"/>
              <a:ext cx="2722" cy="715"/>
              <a:chOff x="2606" y="397"/>
              <a:chExt cx="2722" cy="715"/>
            </a:xfrm>
          </p:grpSpPr>
          <p:pic>
            <p:nvPicPr>
              <p:cNvPr id="626735" name="Picture 47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" y="616"/>
                <a:ext cx="1545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6736" name="Picture 48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" y="898"/>
                <a:ext cx="221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6737" name="Picture 49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6" y="397"/>
                <a:ext cx="2722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26738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865"/>
              <a:ext cx="287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61" name="Picture 7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" y="3861"/>
              <a:ext cx="7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6740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3153"/>
              <a:ext cx="15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6741" name="Group 53"/>
            <p:cNvGrpSpPr>
              <a:grpSpLocks noChangeAspect="1"/>
            </p:cNvGrpSpPr>
            <p:nvPr/>
          </p:nvGrpSpPr>
          <p:grpSpPr bwMode="auto">
            <a:xfrm>
              <a:off x="48" y="3393"/>
              <a:ext cx="2430" cy="230"/>
              <a:chOff x="184" y="3748"/>
              <a:chExt cx="2945" cy="279"/>
            </a:xfrm>
          </p:grpSpPr>
          <p:pic>
            <p:nvPicPr>
              <p:cNvPr id="626742" name="Picture 54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" y="3748"/>
                <a:ext cx="511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6743" name="Picture 55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" y="3765"/>
                <a:ext cx="74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26744" name="Group 56"/>
              <p:cNvGrpSpPr>
                <a:grpSpLocks noChangeAspect="1"/>
              </p:cNvGrpSpPr>
              <p:nvPr/>
            </p:nvGrpSpPr>
            <p:grpSpPr bwMode="auto">
              <a:xfrm>
                <a:off x="800" y="3754"/>
                <a:ext cx="387" cy="237"/>
                <a:chOff x="800" y="3754"/>
                <a:chExt cx="387" cy="237"/>
              </a:xfrm>
            </p:grpSpPr>
            <p:pic>
              <p:nvPicPr>
                <p:cNvPr id="626745" name="Picture 57" descr="txp_fig"/>
                <p:cNvPicPr>
                  <a:picLocks noChangeAspect="1" noChangeArrowheads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5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0" y="3829"/>
                  <a:ext cx="214" cy="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26746" name="Picture 58" descr="txp_fig"/>
                <p:cNvPicPr>
                  <a:picLocks noChangeAspect="1" noChangeArrowheads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5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" y="3754"/>
                  <a:ext cx="83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626747" name="Picture 59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" y="3754"/>
                <a:ext cx="285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6748" name="Picture 60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3765"/>
                <a:ext cx="84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26750" name="Line 62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51" name="Line 63"/>
          <p:cNvSpPr>
            <a:spLocks noChangeShapeType="1"/>
          </p:cNvSpPr>
          <p:nvPr/>
        </p:nvSpPr>
        <p:spPr bwMode="auto">
          <a:xfrm>
            <a:off x="1662113" y="6499225"/>
            <a:ext cx="16446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52" name="Line 64"/>
          <p:cNvSpPr>
            <a:spLocks noChangeShapeType="1"/>
          </p:cNvSpPr>
          <p:nvPr/>
        </p:nvSpPr>
        <p:spPr bwMode="auto">
          <a:xfrm flipH="1">
            <a:off x="4724400" y="304800"/>
            <a:ext cx="2133600" cy="2514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53" name="Line 65"/>
          <p:cNvSpPr>
            <a:spLocks noChangeShapeType="1"/>
          </p:cNvSpPr>
          <p:nvPr/>
        </p:nvSpPr>
        <p:spPr bwMode="auto">
          <a:xfrm flipH="1">
            <a:off x="2667000" y="533400"/>
            <a:ext cx="3581400" cy="5638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756" name="Group 68"/>
          <p:cNvGrpSpPr>
            <a:grpSpLocks/>
          </p:cNvGrpSpPr>
          <p:nvPr/>
        </p:nvGrpSpPr>
        <p:grpSpPr bwMode="auto">
          <a:xfrm>
            <a:off x="685800" y="5867400"/>
            <a:ext cx="914400" cy="914400"/>
            <a:chOff x="4853" y="1680"/>
            <a:chExt cx="576" cy="576"/>
          </a:xfrm>
        </p:grpSpPr>
        <p:sp>
          <p:nvSpPr>
            <p:cNvPr id="626754" name="AutoShape 6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55" name="Text Box 6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626765" name="Rectangle 7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2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51" grpId="0" animBg="1"/>
      <p:bldP spid="626752" grpId="0" animBg="1"/>
      <p:bldP spid="626753" grpId="0" animBg="1"/>
      <p:bldP spid="6267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6040-9CFA-44DD-9CB1-BFA50EA8536F}" type="slidenum">
              <a:rPr lang="en-US"/>
              <a:pPr/>
              <a:t>3</a:t>
            </a:fld>
            <a:endParaRPr lang="en-US"/>
          </a:p>
        </p:txBody>
      </p:sp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586" name="Group 42"/>
          <p:cNvGrpSpPr>
            <a:grpSpLocks/>
          </p:cNvGrpSpPr>
          <p:nvPr/>
        </p:nvGrpSpPr>
        <p:grpSpPr bwMode="auto">
          <a:xfrm>
            <a:off x="228600" y="76200"/>
            <a:ext cx="8839200" cy="1235075"/>
            <a:chOff x="144" y="48"/>
            <a:chExt cx="5568" cy="778"/>
          </a:xfrm>
        </p:grpSpPr>
        <p:pic>
          <p:nvPicPr>
            <p:cNvPr id="620572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" y="336"/>
              <a:ext cx="34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573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183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574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" y="575"/>
              <a:ext cx="7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0575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" y="576"/>
              <a:ext cx="8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0576" name="Picture 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" y="638"/>
              <a:ext cx="70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0579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48"/>
              <a:ext cx="172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580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3"/>
              <a:ext cx="251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0582" name="Group 38"/>
          <p:cNvGrpSpPr>
            <a:grpSpLocks/>
          </p:cNvGrpSpPr>
          <p:nvPr/>
        </p:nvGrpSpPr>
        <p:grpSpPr bwMode="auto">
          <a:xfrm>
            <a:off x="228600" y="3184525"/>
            <a:ext cx="8839200" cy="1235075"/>
            <a:chOff x="144" y="2006"/>
            <a:chExt cx="5568" cy="778"/>
          </a:xfrm>
        </p:grpSpPr>
        <p:pic>
          <p:nvPicPr>
            <p:cNvPr id="620563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54"/>
              <a:ext cx="183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20564" name="Group 20"/>
            <p:cNvGrpSpPr>
              <a:grpSpLocks/>
            </p:cNvGrpSpPr>
            <p:nvPr/>
          </p:nvGrpSpPr>
          <p:grpSpPr bwMode="auto">
            <a:xfrm>
              <a:off x="585" y="2006"/>
              <a:ext cx="5127" cy="778"/>
              <a:chOff x="585" y="2006"/>
              <a:chExt cx="5127" cy="778"/>
            </a:xfrm>
          </p:grpSpPr>
          <p:pic>
            <p:nvPicPr>
              <p:cNvPr id="620565" name="Picture 21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" y="2294"/>
                <a:ext cx="349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0566" name="Picture 22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7" y="2533"/>
                <a:ext cx="73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0567" name="Picture 23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3" y="2534"/>
                <a:ext cx="8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0568" name="Picture 24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2" y="2596"/>
                <a:ext cx="701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0569" name="Picture 25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3" y="2006"/>
                <a:ext cx="1729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0570" name="Picture 26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2151"/>
                <a:ext cx="2510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20584" name="Line 40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0585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552575"/>
            <a:ext cx="34718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0594" name="Group 50"/>
          <p:cNvGrpSpPr>
            <a:grpSpLocks/>
          </p:cNvGrpSpPr>
          <p:nvPr/>
        </p:nvGrpSpPr>
        <p:grpSpPr bwMode="auto">
          <a:xfrm>
            <a:off x="6535738" y="1539875"/>
            <a:ext cx="1824037" cy="482600"/>
            <a:chOff x="4117" y="970"/>
            <a:chExt cx="1149" cy="304"/>
          </a:xfrm>
        </p:grpSpPr>
        <p:pic>
          <p:nvPicPr>
            <p:cNvPr id="620589" name="Picture 4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" y="970"/>
              <a:ext cx="89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591" name="Picture 4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1140"/>
              <a:ext cx="114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0596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133600"/>
            <a:ext cx="14557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0595" name="Rectangle 51"/>
          <p:cNvSpPr>
            <a:spLocks noChangeArrowheads="1"/>
          </p:cNvSpPr>
          <p:nvPr/>
        </p:nvSpPr>
        <p:spPr bwMode="auto">
          <a:xfrm>
            <a:off x="6507163" y="1508125"/>
            <a:ext cx="1873250" cy="547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608" name="Group 64"/>
          <p:cNvGrpSpPr>
            <a:grpSpLocks/>
          </p:cNvGrpSpPr>
          <p:nvPr/>
        </p:nvGrpSpPr>
        <p:grpSpPr bwMode="auto">
          <a:xfrm>
            <a:off x="1133475" y="1900238"/>
            <a:ext cx="3592513" cy="790575"/>
            <a:chOff x="714" y="1197"/>
            <a:chExt cx="2263" cy="498"/>
          </a:xfrm>
        </p:grpSpPr>
        <p:pic>
          <p:nvPicPr>
            <p:cNvPr id="620605" name="Picture 6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543"/>
              <a:ext cx="222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0599" name="Rectangle 55"/>
            <p:cNvSpPr>
              <a:spLocks noChangeArrowheads="1"/>
            </p:cNvSpPr>
            <p:nvPr/>
          </p:nvSpPr>
          <p:spPr bwMode="auto">
            <a:xfrm>
              <a:off x="714" y="1522"/>
              <a:ext cx="2263" cy="17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00" name="Line 56"/>
            <p:cNvSpPr>
              <a:spLocks noChangeShapeType="1"/>
            </p:cNvSpPr>
            <p:nvPr/>
          </p:nvSpPr>
          <p:spPr bwMode="auto">
            <a:xfrm flipH="1" flipV="1">
              <a:off x="1559" y="1197"/>
              <a:ext cx="286" cy="3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0602" name="Rectangle 58"/>
          <p:cNvSpPr>
            <a:spLocks noChangeArrowheads="1"/>
          </p:cNvSpPr>
          <p:nvPr/>
        </p:nvSpPr>
        <p:spPr bwMode="auto">
          <a:xfrm>
            <a:off x="1905000" y="885825"/>
            <a:ext cx="3976688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0603" name="Picture 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939800"/>
            <a:ext cx="21717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0604" name="Rectangle 6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3321E-6 L 6.66667E-6 -0.44404 " pathEditMode="relative" ptsTypes="AA">
                                      <p:cBhvr>
                                        <p:cTn id="6" dur="500" fill="hold"/>
                                        <p:tgtEl>
                                          <p:spTgt spid="620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84" grpId="0" animBg="1"/>
      <p:bldP spid="620595" grpId="0" animBg="1"/>
      <p:bldP spid="6206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B69D-A31D-4883-B769-91AF23E357C2}" type="slidenum">
              <a:rPr lang="en-US"/>
              <a:pPr/>
              <a:t>4</a:t>
            </a:fld>
            <a:endParaRPr lang="en-US"/>
          </a:p>
        </p:txBody>
      </p:sp>
      <p:sp>
        <p:nvSpPr>
          <p:cNvPr id="561155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115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33400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5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552575"/>
            <a:ext cx="34718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115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90800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159" name="Line 7"/>
          <p:cNvSpPr>
            <a:spLocks noChangeShapeType="1"/>
          </p:cNvSpPr>
          <p:nvPr/>
        </p:nvSpPr>
        <p:spPr bwMode="auto">
          <a:xfrm>
            <a:off x="0" y="2060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116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265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1177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906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161" name="Line 9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116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851275"/>
            <a:ext cx="7170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116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89425"/>
            <a:ext cx="7718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1200" name="Group 48"/>
          <p:cNvGrpSpPr>
            <a:grpSpLocks/>
          </p:cNvGrpSpPr>
          <p:nvPr/>
        </p:nvGrpSpPr>
        <p:grpSpPr bwMode="auto">
          <a:xfrm>
            <a:off x="563563" y="4724400"/>
            <a:ext cx="7285037" cy="990600"/>
            <a:chOff x="355" y="2976"/>
            <a:chExt cx="4589" cy="624"/>
          </a:xfrm>
        </p:grpSpPr>
        <p:pic>
          <p:nvPicPr>
            <p:cNvPr id="561164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2976"/>
              <a:ext cx="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1165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" y="3374"/>
              <a:ext cx="458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6116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56225"/>
            <a:ext cx="8112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116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912813"/>
            <a:ext cx="1169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116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914400"/>
            <a:ext cx="135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116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1012825"/>
            <a:ext cx="11128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1170" name="Rectangle 18"/>
          <p:cNvSpPr>
            <a:spLocks noChangeArrowheads="1"/>
          </p:cNvSpPr>
          <p:nvPr/>
        </p:nvSpPr>
        <p:spPr bwMode="auto">
          <a:xfrm>
            <a:off x="1905000" y="885825"/>
            <a:ext cx="3976688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117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939800"/>
            <a:ext cx="21717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176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1199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7000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198" name="Rectangle 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1" grpId="0" animBg="1"/>
      <p:bldP spid="561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CB62-3377-4C7E-A46F-A787046D7659}" type="slidenum">
              <a:rPr lang="en-US"/>
              <a:pPr/>
              <a:t>5</a:t>
            </a:fld>
            <a:endParaRPr lang="en-US"/>
          </a:p>
        </p:txBody>
      </p:sp>
      <p:pic>
        <p:nvPicPr>
          <p:cNvPr id="5621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213225"/>
            <a:ext cx="69643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179" name="Line 3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18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6329363"/>
            <a:ext cx="19812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182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3" name="Line 7"/>
          <p:cNvSpPr>
            <a:spLocks noChangeShapeType="1"/>
          </p:cNvSpPr>
          <p:nvPr/>
        </p:nvSpPr>
        <p:spPr bwMode="auto">
          <a:xfrm>
            <a:off x="0" y="2060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18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265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185" name="Line 9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18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89625"/>
            <a:ext cx="1660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18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89625"/>
            <a:ext cx="15097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18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912813"/>
            <a:ext cx="1169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18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914400"/>
            <a:ext cx="135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19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1012825"/>
            <a:ext cx="11128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19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27625"/>
            <a:ext cx="25288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19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70425"/>
            <a:ext cx="66611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19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6025"/>
            <a:ext cx="4794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9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33400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9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90800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9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552575"/>
            <a:ext cx="34718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198" name="Rectangle 22"/>
          <p:cNvSpPr>
            <a:spLocks noChangeArrowheads="1"/>
          </p:cNvSpPr>
          <p:nvPr/>
        </p:nvSpPr>
        <p:spPr bwMode="auto">
          <a:xfrm>
            <a:off x="2133600" y="1516063"/>
            <a:ext cx="3519488" cy="5032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199" name="Rectangle 23"/>
          <p:cNvSpPr>
            <a:spLocks noChangeArrowheads="1"/>
          </p:cNvSpPr>
          <p:nvPr/>
        </p:nvSpPr>
        <p:spPr bwMode="auto">
          <a:xfrm>
            <a:off x="3911600" y="3005138"/>
            <a:ext cx="411163" cy="347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216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906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0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603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220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7000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01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5181600"/>
            <a:ext cx="603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202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181600"/>
            <a:ext cx="603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203" name="Line 27"/>
          <p:cNvSpPr>
            <a:spLocks noChangeShapeType="1"/>
          </p:cNvSpPr>
          <p:nvPr/>
        </p:nvSpPr>
        <p:spPr bwMode="auto">
          <a:xfrm flipV="1">
            <a:off x="4343400" y="5054600"/>
            <a:ext cx="0" cy="5937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204" name="Line 28"/>
          <p:cNvSpPr>
            <a:spLocks noChangeShapeType="1"/>
          </p:cNvSpPr>
          <p:nvPr/>
        </p:nvSpPr>
        <p:spPr bwMode="auto">
          <a:xfrm flipV="1">
            <a:off x="4332288" y="5072063"/>
            <a:ext cx="48085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205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410200"/>
            <a:ext cx="571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206" name="Line 30"/>
          <p:cNvSpPr>
            <a:spLocks noChangeShapeType="1"/>
          </p:cNvSpPr>
          <p:nvPr/>
        </p:nvSpPr>
        <p:spPr bwMode="auto">
          <a:xfrm>
            <a:off x="6543675" y="6754813"/>
            <a:ext cx="6667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207" name="Rectangle 31"/>
          <p:cNvSpPr>
            <a:spLocks noChangeArrowheads="1"/>
          </p:cNvSpPr>
          <p:nvPr/>
        </p:nvSpPr>
        <p:spPr bwMode="auto">
          <a:xfrm>
            <a:off x="5675313" y="6297613"/>
            <a:ext cx="1590675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208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91200"/>
            <a:ext cx="38687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209" name="Rectangle 33"/>
          <p:cNvSpPr>
            <a:spLocks noChangeArrowheads="1"/>
          </p:cNvSpPr>
          <p:nvPr/>
        </p:nvSpPr>
        <p:spPr bwMode="auto">
          <a:xfrm>
            <a:off x="4697413" y="5821363"/>
            <a:ext cx="420687" cy="34766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210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5191125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211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67313"/>
            <a:ext cx="6969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212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17319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13" name="Picture 3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10175"/>
            <a:ext cx="987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214" name="Line 38"/>
          <p:cNvSpPr>
            <a:spLocks noChangeShapeType="1"/>
          </p:cNvSpPr>
          <p:nvPr/>
        </p:nvSpPr>
        <p:spPr bwMode="auto">
          <a:xfrm>
            <a:off x="3962400" y="2028825"/>
            <a:ext cx="2667000" cy="3762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215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219" name="Rectangle 4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6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animBg="1"/>
      <p:bldP spid="562198" grpId="0" animBg="1"/>
      <p:bldP spid="562198" grpId="1" animBg="1"/>
      <p:bldP spid="562199" grpId="0" animBg="1"/>
      <p:bldP spid="562199" grpId="1" animBg="1"/>
      <p:bldP spid="562203" grpId="0" animBg="1"/>
      <p:bldP spid="562204" grpId="0" animBg="1"/>
      <p:bldP spid="562206" grpId="0" animBg="1"/>
      <p:bldP spid="562207" grpId="0" animBg="1"/>
      <p:bldP spid="562209" grpId="0" animBg="1"/>
      <p:bldP spid="562214" grpId="0" animBg="1"/>
      <p:bldP spid="5622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ED8E-6543-40FA-9D04-66F4FC8AAF88}" type="slidenum">
              <a:rPr lang="en-US"/>
              <a:pPr/>
              <a:t>6</a:t>
            </a:fld>
            <a:endParaRPr lang="en-US"/>
          </a:p>
        </p:txBody>
      </p:sp>
      <p:sp>
        <p:nvSpPr>
          <p:cNvPr id="563202" name="Line 2"/>
          <p:cNvSpPr>
            <a:spLocks noChangeShapeType="1"/>
          </p:cNvSpPr>
          <p:nvPr/>
        </p:nvSpPr>
        <p:spPr bwMode="auto">
          <a:xfrm>
            <a:off x="609600" y="16716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03" name="Line 3"/>
          <p:cNvSpPr>
            <a:spLocks noChangeShapeType="1"/>
          </p:cNvSpPr>
          <p:nvPr/>
        </p:nvSpPr>
        <p:spPr bwMode="auto">
          <a:xfrm flipV="1">
            <a:off x="609600" y="136207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0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931863" y="1316038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0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914400" y="1846263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06" name="Line 6"/>
          <p:cNvSpPr>
            <a:spLocks noChangeShapeType="1"/>
          </p:cNvSpPr>
          <p:nvPr/>
        </p:nvSpPr>
        <p:spPr bwMode="auto">
          <a:xfrm>
            <a:off x="1600200" y="838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0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830263" y="32543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0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00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0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46263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1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270000"/>
            <a:ext cx="43973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1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854200"/>
            <a:ext cx="43973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1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498600"/>
            <a:ext cx="3324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13" name="Rectangle 13"/>
          <p:cNvSpPr>
            <a:spLocks noChangeArrowheads="1"/>
          </p:cNvSpPr>
          <p:nvPr/>
        </p:nvSpPr>
        <p:spPr bwMode="auto">
          <a:xfrm>
            <a:off x="1654175" y="1143000"/>
            <a:ext cx="1196975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35" name="Group 35"/>
          <p:cNvGrpSpPr>
            <a:grpSpLocks/>
          </p:cNvGrpSpPr>
          <p:nvPr/>
        </p:nvGrpSpPr>
        <p:grpSpPr bwMode="auto">
          <a:xfrm>
            <a:off x="2870200" y="1676400"/>
            <a:ext cx="6121400" cy="1685925"/>
            <a:chOff x="1808" y="1056"/>
            <a:chExt cx="3856" cy="1062"/>
          </a:xfrm>
        </p:grpSpPr>
        <p:pic>
          <p:nvPicPr>
            <p:cNvPr id="563215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" y="1651"/>
              <a:ext cx="26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216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891"/>
              <a:ext cx="228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217" name="Rectangle 17"/>
            <p:cNvSpPr>
              <a:spLocks noChangeArrowheads="1"/>
            </p:cNvSpPr>
            <p:nvPr/>
          </p:nvSpPr>
          <p:spPr bwMode="auto">
            <a:xfrm>
              <a:off x="2923" y="1623"/>
              <a:ext cx="2741" cy="49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8" name="Line 18"/>
            <p:cNvSpPr>
              <a:spLocks noChangeShapeType="1"/>
            </p:cNvSpPr>
            <p:nvPr/>
          </p:nvSpPr>
          <p:spPr bwMode="auto">
            <a:xfrm flipH="1" flipV="1">
              <a:off x="1808" y="1056"/>
              <a:ext cx="1111" cy="56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321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52400"/>
            <a:ext cx="119062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53988"/>
            <a:ext cx="146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46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3988"/>
            <a:ext cx="119063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81000"/>
            <a:ext cx="2114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0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0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1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5100"/>
            <a:ext cx="3894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2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070225"/>
            <a:ext cx="2911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3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6" name="Rectangle 3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2" grpId="0" animBg="1"/>
      <p:bldP spid="563203" grpId="0" animBg="1"/>
      <p:bldP spid="563206" grpId="0" animBg="1"/>
      <p:bldP spid="5632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E725-0D42-466E-8E9E-1BC4577FACB4}" type="slidenum">
              <a:rPr lang="en-US"/>
              <a:pPr/>
              <a:t>7</a:t>
            </a:fld>
            <a:endParaRPr lang="en-US"/>
          </a:p>
        </p:txBody>
      </p:sp>
      <p:pic>
        <p:nvPicPr>
          <p:cNvPr id="62362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830263" y="32543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45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81000"/>
            <a:ext cx="2114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47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0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4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5100"/>
            <a:ext cx="3894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49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070225"/>
            <a:ext cx="2911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3650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51" name="Line 35"/>
          <p:cNvSpPr>
            <a:spLocks noChangeShapeType="1"/>
          </p:cNvSpPr>
          <p:nvPr/>
        </p:nvSpPr>
        <p:spPr bwMode="auto">
          <a:xfrm>
            <a:off x="1600200" y="838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3652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00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53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36738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54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00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3655" name="Line 39"/>
          <p:cNvSpPr>
            <a:spLocks noChangeShapeType="1"/>
          </p:cNvSpPr>
          <p:nvPr/>
        </p:nvSpPr>
        <p:spPr bwMode="auto">
          <a:xfrm>
            <a:off x="1447800" y="1371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3656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42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3657" name="Line 41"/>
          <p:cNvSpPr>
            <a:spLocks noChangeShapeType="1"/>
          </p:cNvSpPr>
          <p:nvPr/>
        </p:nvSpPr>
        <p:spPr bwMode="auto">
          <a:xfrm>
            <a:off x="1447800" y="19732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58" name="Rectangle 42"/>
          <p:cNvSpPr>
            <a:spLocks noChangeArrowheads="1"/>
          </p:cNvSpPr>
          <p:nvPr/>
        </p:nvSpPr>
        <p:spPr bwMode="auto">
          <a:xfrm>
            <a:off x="839788" y="1143000"/>
            <a:ext cx="1298575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61" name="Rectangle 4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AFEF-5EA5-4926-AA1A-00295BFE8FDA}" type="slidenum">
              <a:rPr lang="en-US"/>
              <a:pPr/>
              <a:t>8</a:t>
            </a:fld>
            <a:endParaRPr lang="en-US"/>
          </a:p>
        </p:txBody>
      </p:sp>
      <p:pic>
        <p:nvPicPr>
          <p:cNvPr id="564313" name="Picture 8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6425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23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81000"/>
            <a:ext cx="2114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3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12954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3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4013"/>
            <a:ext cx="2714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35" name="Picture 11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667000"/>
            <a:ext cx="9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36" name="Picture 12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2668588"/>
            <a:ext cx="9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3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0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3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6061075"/>
            <a:ext cx="37576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3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84825"/>
            <a:ext cx="3513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40" name="Line 16"/>
          <p:cNvSpPr>
            <a:spLocks noChangeShapeType="1"/>
          </p:cNvSpPr>
          <p:nvPr/>
        </p:nvSpPr>
        <p:spPr bwMode="auto">
          <a:xfrm>
            <a:off x="1600200" y="838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424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830263" y="32543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4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00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4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36738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4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00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45" name="Line 21"/>
          <p:cNvSpPr>
            <a:spLocks noChangeShapeType="1"/>
          </p:cNvSpPr>
          <p:nvPr/>
        </p:nvSpPr>
        <p:spPr bwMode="auto">
          <a:xfrm>
            <a:off x="1447800" y="1371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424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42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47" name="Line 23"/>
          <p:cNvSpPr>
            <a:spLocks noChangeShapeType="1"/>
          </p:cNvSpPr>
          <p:nvPr/>
        </p:nvSpPr>
        <p:spPr bwMode="auto">
          <a:xfrm>
            <a:off x="1447800" y="19732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4249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1874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55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4940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56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48000"/>
            <a:ext cx="3228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58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1604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4261" name="Group 37"/>
          <p:cNvGrpSpPr>
            <a:grpSpLocks/>
          </p:cNvGrpSpPr>
          <p:nvPr/>
        </p:nvGrpSpPr>
        <p:grpSpPr bwMode="auto">
          <a:xfrm>
            <a:off x="6046788" y="4176713"/>
            <a:ext cx="887412" cy="700087"/>
            <a:chOff x="3809" y="2631"/>
            <a:chExt cx="559" cy="441"/>
          </a:xfrm>
        </p:grpSpPr>
        <p:pic>
          <p:nvPicPr>
            <p:cNvPr id="564262" name="Picture 3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2631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4263" name="Picture 3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2917"/>
              <a:ext cx="5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64264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657850"/>
            <a:ext cx="10620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65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115050"/>
            <a:ext cx="10620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66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1505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71" name="Rectangle 47"/>
          <p:cNvSpPr>
            <a:spLocks noChangeArrowheads="1"/>
          </p:cNvSpPr>
          <p:nvPr/>
        </p:nvSpPr>
        <p:spPr bwMode="auto">
          <a:xfrm>
            <a:off x="1398588" y="5548313"/>
            <a:ext cx="731837" cy="8953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72" name="Rectangle 48"/>
          <p:cNvSpPr>
            <a:spLocks noChangeArrowheads="1"/>
          </p:cNvSpPr>
          <p:nvPr/>
        </p:nvSpPr>
        <p:spPr bwMode="auto">
          <a:xfrm>
            <a:off x="2649538" y="5621338"/>
            <a:ext cx="2595562" cy="8318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4275" name="Picture 5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5684838"/>
            <a:ext cx="2746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76" name="Picture 5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5785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77" name="Line 53"/>
          <p:cNvSpPr>
            <a:spLocks noChangeShapeType="1"/>
          </p:cNvSpPr>
          <p:nvPr/>
        </p:nvSpPr>
        <p:spPr bwMode="auto">
          <a:xfrm flipV="1">
            <a:off x="4130675" y="5675313"/>
            <a:ext cx="1066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4319" name="Picture 9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514600"/>
            <a:ext cx="3228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4278" name="Line 54"/>
          <p:cNvSpPr>
            <a:spLocks noChangeShapeType="1"/>
          </p:cNvSpPr>
          <p:nvPr/>
        </p:nvSpPr>
        <p:spPr bwMode="auto">
          <a:xfrm flipV="1">
            <a:off x="4114800" y="6142038"/>
            <a:ext cx="1066800" cy="2841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4283" name="Picture 5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906713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284" name="Picture 6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114800"/>
            <a:ext cx="1317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4314" name="Picture 9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6025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292" name="Picture 6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165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99" name="Line 75"/>
          <p:cNvSpPr>
            <a:spLocks noChangeShapeType="1"/>
          </p:cNvSpPr>
          <p:nvPr/>
        </p:nvSpPr>
        <p:spPr bwMode="auto">
          <a:xfrm flipH="1">
            <a:off x="3281363" y="1965325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300" name="Line 76"/>
          <p:cNvSpPr>
            <a:spLocks noChangeShapeType="1"/>
          </p:cNvSpPr>
          <p:nvPr/>
        </p:nvSpPr>
        <p:spPr bwMode="auto">
          <a:xfrm>
            <a:off x="304800" y="13716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301" name="Line 77"/>
          <p:cNvSpPr>
            <a:spLocks noChangeShapeType="1"/>
          </p:cNvSpPr>
          <p:nvPr/>
        </p:nvSpPr>
        <p:spPr bwMode="auto">
          <a:xfrm>
            <a:off x="304800" y="1946275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4304" name="Picture 8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11715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4311" name="Rectangle 8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4250" name="Picture 2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770063"/>
            <a:ext cx="4984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318" name="Line 94"/>
          <p:cNvSpPr>
            <a:spLocks noChangeShapeType="1"/>
          </p:cNvSpPr>
          <p:nvPr/>
        </p:nvSpPr>
        <p:spPr bwMode="auto">
          <a:xfrm>
            <a:off x="4572000" y="4114800"/>
            <a:ext cx="3505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4270" name="Picture 4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323975"/>
            <a:ext cx="528637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98" name="Line 74"/>
          <p:cNvSpPr>
            <a:spLocks noChangeShapeType="1"/>
          </p:cNvSpPr>
          <p:nvPr/>
        </p:nvSpPr>
        <p:spPr bwMode="auto">
          <a:xfrm flipH="1">
            <a:off x="3692525" y="1389063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320" name="Rectangle 9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56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6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6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6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4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6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4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6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6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6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6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6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6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6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6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6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6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64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64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500"/>
                                        <p:tgtEl>
                                          <p:spTgt spid="56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56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71" grpId="0" animBg="1"/>
      <p:bldP spid="564271" grpId="1" animBg="1"/>
      <p:bldP spid="564272" grpId="0" animBg="1"/>
      <p:bldP spid="564277" grpId="0" animBg="1"/>
      <p:bldP spid="564278" grpId="0" animBg="1"/>
      <p:bldP spid="564299" grpId="0" animBg="1"/>
      <p:bldP spid="564299" grpId="1" animBg="1"/>
      <p:bldP spid="564300" grpId="0" animBg="1"/>
      <p:bldP spid="564300" grpId="1" animBg="1"/>
      <p:bldP spid="564301" grpId="0" animBg="1"/>
      <p:bldP spid="564301" grpId="1" animBg="1"/>
      <p:bldP spid="564318" grpId="0" animBg="1"/>
      <p:bldP spid="564318" grpId="1" animBg="1"/>
      <p:bldP spid="564298" grpId="0" animBg="1"/>
      <p:bldP spid="56429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F9AD-6E4E-44FF-B1A6-33AE476B37DA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621573" name="Group 5"/>
          <p:cNvGrpSpPr>
            <a:grpSpLocks noChangeAspect="1"/>
          </p:cNvGrpSpPr>
          <p:nvPr/>
        </p:nvGrpSpPr>
        <p:grpSpPr bwMode="auto">
          <a:xfrm>
            <a:off x="5722938" y="839788"/>
            <a:ext cx="3208337" cy="595312"/>
            <a:chOff x="3708" y="528"/>
            <a:chExt cx="1818" cy="337"/>
          </a:xfrm>
        </p:grpSpPr>
        <p:pic>
          <p:nvPicPr>
            <p:cNvPr id="621574" name="Picture 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" y="528"/>
              <a:ext cx="181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1575" name="Picture 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709"/>
              <a:ext cx="62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157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81000"/>
            <a:ext cx="2114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81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0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8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6061075"/>
            <a:ext cx="37576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83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84825"/>
            <a:ext cx="3513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584" name="Line 16"/>
          <p:cNvSpPr>
            <a:spLocks noChangeShapeType="1"/>
          </p:cNvSpPr>
          <p:nvPr/>
        </p:nvSpPr>
        <p:spPr bwMode="auto">
          <a:xfrm>
            <a:off x="1600200" y="838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58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830263" y="32543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8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00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8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36738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8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00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589" name="Line 21"/>
          <p:cNvSpPr>
            <a:spLocks noChangeShapeType="1"/>
          </p:cNvSpPr>
          <p:nvPr/>
        </p:nvSpPr>
        <p:spPr bwMode="auto">
          <a:xfrm>
            <a:off x="1447800" y="1371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59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42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591" name="Line 23"/>
          <p:cNvSpPr>
            <a:spLocks noChangeShapeType="1"/>
          </p:cNvSpPr>
          <p:nvPr/>
        </p:nvSpPr>
        <p:spPr bwMode="auto">
          <a:xfrm>
            <a:off x="1447800" y="19732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597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4940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9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48000"/>
            <a:ext cx="3228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1602" name="Group 34"/>
          <p:cNvGrpSpPr>
            <a:grpSpLocks/>
          </p:cNvGrpSpPr>
          <p:nvPr/>
        </p:nvGrpSpPr>
        <p:grpSpPr bwMode="auto">
          <a:xfrm>
            <a:off x="6046788" y="4176713"/>
            <a:ext cx="887412" cy="700087"/>
            <a:chOff x="3809" y="2631"/>
            <a:chExt cx="559" cy="441"/>
          </a:xfrm>
        </p:grpSpPr>
        <p:pic>
          <p:nvPicPr>
            <p:cNvPr id="621603" name="Picture 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2631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04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2917"/>
              <a:ext cx="5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21605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657850"/>
            <a:ext cx="10620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06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115050"/>
            <a:ext cx="10620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07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1505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08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498600"/>
            <a:ext cx="3324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614" name="Line 46"/>
          <p:cNvSpPr>
            <a:spLocks noChangeShapeType="1"/>
          </p:cNvSpPr>
          <p:nvPr/>
        </p:nvSpPr>
        <p:spPr bwMode="auto">
          <a:xfrm>
            <a:off x="1498600" y="762000"/>
            <a:ext cx="1389063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615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5684838"/>
            <a:ext cx="2746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16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5785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30" name="Picture 6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6425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31" name="Picture 6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6025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32" name="Picture 6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551021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33" name="Picture 6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01725"/>
            <a:ext cx="3100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36" name="Picture 6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2308225"/>
            <a:ext cx="65516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50" name="Picture 8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828800"/>
            <a:ext cx="12890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651" name="Rectangle 8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53" name="Line 85"/>
          <p:cNvSpPr>
            <a:spLocks noChangeShapeType="1"/>
          </p:cNvSpPr>
          <p:nvPr/>
        </p:nvSpPr>
        <p:spPr bwMode="auto">
          <a:xfrm flipH="1" flipV="1">
            <a:off x="2192338" y="2238375"/>
            <a:ext cx="2362200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54" name="Line 86"/>
          <p:cNvSpPr>
            <a:spLocks noChangeShapeType="1"/>
          </p:cNvSpPr>
          <p:nvPr/>
        </p:nvSpPr>
        <p:spPr bwMode="auto">
          <a:xfrm flipV="1">
            <a:off x="6488113" y="2133600"/>
            <a:ext cx="827087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1655" name="Group 87"/>
          <p:cNvGrpSpPr>
            <a:grpSpLocks/>
          </p:cNvGrpSpPr>
          <p:nvPr/>
        </p:nvGrpSpPr>
        <p:grpSpPr bwMode="auto">
          <a:xfrm>
            <a:off x="6324600" y="5584825"/>
            <a:ext cx="1831975" cy="1022350"/>
            <a:chOff x="3984" y="3518"/>
            <a:chExt cx="1154" cy="644"/>
          </a:xfrm>
        </p:grpSpPr>
        <p:pic>
          <p:nvPicPr>
            <p:cNvPr id="621619" name="Picture 5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84"/>
              <a:ext cx="115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20" name="Picture 5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" y="3754"/>
              <a:ext cx="8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35" name="Picture 6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3518"/>
              <a:ext cx="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1652" name="Rectangle 84"/>
          <p:cNvSpPr>
            <a:spLocks noChangeArrowheads="1"/>
          </p:cNvSpPr>
          <p:nvPr/>
        </p:nvSpPr>
        <p:spPr bwMode="auto">
          <a:xfrm>
            <a:off x="6013450" y="4597400"/>
            <a:ext cx="950913" cy="320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21" name="Line 53"/>
          <p:cNvSpPr>
            <a:spLocks noChangeShapeType="1"/>
          </p:cNvSpPr>
          <p:nvPr/>
        </p:nvSpPr>
        <p:spPr bwMode="auto">
          <a:xfrm>
            <a:off x="4572000" y="4114800"/>
            <a:ext cx="3505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24" name="Line 56"/>
          <p:cNvSpPr>
            <a:spLocks noChangeShapeType="1"/>
          </p:cNvSpPr>
          <p:nvPr/>
        </p:nvSpPr>
        <p:spPr bwMode="auto">
          <a:xfrm>
            <a:off x="4572000" y="3505200"/>
            <a:ext cx="32273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56" name="Rectangle 88"/>
          <p:cNvSpPr>
            <a:spLocks noChangeArrowheads="1"/>
          </p:cNvSpPr>
          <p:nvPr/>
        </p:nvSpPr>
        <p:spPr bwMode="auto">
          <a:xfrm>
            <a:off x="839788" y="1143000"/>
            <a:ext cx="1298575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57" name="Rectangle 8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2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2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1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1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614" grpId="0" animBg="1"/>
      <p:bldP spid="621653" grpId="0" animBg="1"/>
      <p:bldP spid="621653" grpId="1" animBg="1"/>
      <p:bldP spid="621654" grpId="0" animBg="1"/>
      <p:bldP spid="621654" grpId="1" animBg="1"/>
      <p:bldP spid="621652" grpId="0" animBg="1"/>
      <p:bldP spid="621652" grpId="1" animBg="1"/>
      <p:bldP spid="621621" grpId="0" animBg="1"/>
      <p:bldP spid="621621" grpId="1" animBg="1"/>
      <p:bldP spid="621624" grpId="0" animBg="1"/>
      <p:bldP spid="621624" grpId="1" animBg="1"/>
      <p:bldP spid="6216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22249&quot;&gt;&lt;property id=&quot;20148&quot; value=&quot;5&quot;/&gt;&lt;property id=&quot;20300&quot; value=&quot;Slide 2&quot;/&gt;&lt;property id=&quot;20307&quot; value=&quot;263&quot;/&gt;&lt;/object&gt;&lt;object type=&quot;3&quot; unique_id=&quot;22250&quot;&gt;&lt;property id=&quot;20148&quot; value=&quot;5&quot;/&gt;&lt;property id=&quot;20300&quot; value=&quot;Slide 4&quot;/&gt;&lt;property id=&quot;20307&quot; value=&quot;264&quot;/&gt;&lt;/object&gt;&lt;object type=&quot;3&quot; unique_id=&quot;22251&quot;&gt;&lt;property id=&quot;20148&quot; value=&quot;5&quot;/&gt;&lt;property id=&quot;20300&quot; value=&quot;Slide 5&quot;/&gt;&lt;property id=&quot;20307&quot; value=&quot;265&quot;/&gt;&lt;/object&gt;&lt;object type=&quot;3&quot; unique_id=&quot;22252&quot;&gt;&lt;property id=&quot;20148&quot; value=&quot;5&quot;/&gt;&lt;property id=&quot;20300&quot; value=&quot;Slide 6&quot;/&gt;&lt;property id=&quot;20307&quot; value=&quot;266&quot;/&gt;&lt;/object&gt;&lt;object type=&quot;3&quot; unique_id=&quot;22253&quot;&gt;&lt;property id=&quot;20148&quot; value=&quot;5&quot;/&gt;&lt;property id=&quot;20300&quot; value=&quot;Slide 8&quot;/&gt;&lt;property id=&quot;20307&quot; value=&quot;267&quot;/&gt;&lt;/object&gt;&lt;object type=&quot;3&quot; unique_id=&quot;22254&quot;&gt;&lt;property id=&quot;20148&quot; value=&quot;5&quot;/&gt;&lt;property id=&quot;20300&quot; value=&quot;Slide 11&quot;/&gt;&lt;property id=&quot;20307&quot; value=&quot;268&quot;/&gt;&lt;/object&gt;&lt;object type=&quot;3&quot; unique_id=&quot;22255&quot;&gt;&lt;property id=&quot;20148&quot; value=&quot;5&quot;/&gt;&lt;property id=&quot;20300&quot; value=&quot;Slide 12&quot;/&gt;&lt;property id=&quot;20307&quot; value=&quot;269&quot;/&gt;&lt;/object&gt;&lt;object type=&quot;3&quot; unique_id=&quot;22256&quot;&gt;&lt;property id=&quot;20148&quot; value=&quot;5&quot;/&gt;&lt;property id=&quot;20300&quot; value=&quot;Slide 13&quot;/&gt;&lt;property id=&quot;20307&quot; value=&quot;270&quot;/&gt;&lt;/object&gt;&lt;object type=&quot;3&quot; unique_id=&quot;22257&quot;&gt;&lt;property id=&quot;20148&quot; value=&quot;5&quot;/&gt;&lt;property id=&quot;20300&quot; value=&quot;Slide 14&quot;/&gt;&lt;property id=&quot;20307&quot; value=&quot;271&quot;/&gt;&lt;/object&gt;&lt;object type=&quot;3&quot; unique_id=&quot;22258&quot;&gt;&lt;property id=&quot;20148&quot; value=&quot;5&quot;/&gt;&lt;property id=&quot;20300&quot; value=&quot;Slide 15&quot;/&gt;&lt;property id=&quot;20307&quot; value=&quot;272&quot;/&gt;&lt;/object&gt;&lt;object type=&quot;3&quot; unique_id=&quot;22259&quot;&gt;&lt;property id=&quot;20148&quot; value=&quot;5&quot;/&gt;&lt;property id=&quot;20300&quot; value=&quot;Slide 16&quot;/&gt;&lt;property id=&quot;20307&quot; value=&quot;273&quot;/&gt;&lt;/object&gt;&lt;object type=&quot;3&quot; unique_id=&quot;22260&quot;&gt;&lt;property id=&quot;20148&quot; value=&quot;5&quot;/&gt;&lt;property id=&quot;20300&quot; value=&quot;Slide 17&quot;/&gt;&lt;property id=&quot;20307&quot; value=&quot;274&quot;/&gt;&lt;/object&gt;&lt;object type=&quot;3&quot; unique_id=&quot;22261&quot;&gt;&lt;property id=&quot;20148&quot; value=&quot;5&quot;/&gt;&lt;property id=&quot;20300&quot; value=&quot;Slide 18&quot;/&gt;&lt;property id=&quot;20307&quot; value=&quot;275&quot;/&gt;&lt;/object&gt;&lt;object type=&quot;3&quot; unique_id=&quot;22262&quot;&gt;&lt;property id=&quot;20148&quot; value=&quot;5&quot;/&gt;&lt;property id=&quot;20300&quot; value=&quot;Slide 19&quot;/&gt;&lt;property id=&quot;20307&quot; value=&quot;276&quot;/&gt;&lt;/object&gt;&lt;object type=&quot;3&quot; unique_id=&quot;22263&quot;&gt;&lt;property id=&quot;20148&quot; value=&quot;5&quot;/&gt;&lt;property id=&quot;20300&quot; value=&quot;Slide 20&quot;/&gt;&lt;property id=&quot;20307&quot; value=&quot;277&quot;/&gt;&lt;/object&gt;&lt;object type=&quot;3&quot; unique_id=&quot;22264&quot;&gt;&lt;property id=&quot;20148&quot; value=&quot;5&quot;/&gt;&lt;property id=&quot;20300&quot; value=&quot;Slide 23&quot;/&gt;&lt;property id=&quot;20307&quot; value=&quot;278&quot;/&gt;&lt;/object&gt;&lt;object type=&quot;3&quot; unique_id=&quot;22265&quot;&gt;&lt;property id=&quot;20148&quot; value=&quot;5&quot;/&gt;&lt;property id=&quot;20300&quot; value=&quot;Slide 24&quot;/&gt;&lt;property id=&quot;20307&quot; value=&quot;279&quot;/&gt;&lt;/object&gt;&lt;object type=&quot;3&quot; unique_id=&quot;22266&quot;&gt;&lt;property id=&quot;20148&quot; value=&quot;5&quot;/&gt;&lt;property id=&quot;20300&quot; value=&quot;Slide 25&quot;/&gt;&lt;property id=&quot;20307&quot; value=&quot;280&quot;/&gt;&lt;/object&gt;&lt;object type=&quot;3&quot; unique_id=&quot;22267&quot;&gt;&lt;property id=&quot;20148&quot; value=&quot;5&quot;/&gt;&lt;property id=&quot;20300&quot; value=&quot;Slide 26&quot;/&gt;&lt;property id=&quot;20307&quot; value=&quot;281&quot;/&gt;&lt;/object&gt;&lt;object type=&quot;3&quot; unique_id=&quot;22268&quot;&gt;&lt;property id=&quot;20148&quot; value=&quot;5&quot;/&gt;&lt;property id=&quot;20300&quot; value=&quot;Slide 27&quot;/&gt;&lt;property id=&quot;20307&quot; value=&quot;282&quot;/&gt;&lt;/object&gt;&lt;object type=&quot;3&quot; unique_id=&quot;26644&quot;&gt;&lt;property id=&quot;20148&quot; value=&quot;5&quot;/&gt;&lt;property id=&quot;20300&quot; value=&quot;Slide 3&quot;/&gt;&lt;property id=&quot;20307&quot; value=&quot;283&quot;/&gt;&lt;/object&gt;&lt;object type=&quot;3&quot; unique_id=&quot;26909&quot;&gt;&lt;property id=&quot;20148&quot; value=&quot;5&quot;/&gt;&lt;property id=&quot;20300&quot; value=&quot;Slide 7&quot;/&gt;&lt;property id=&quot;20307&quot; value=&quot;286&quot;/&gt;&lt;/object&gt;&lt;object type=&quot;3&quot; unique_id=&quot;26910&quot;&gt;&lt;property id=&quot;20148&quot; value=&quot;5&quot;/&gt;&lt;property id=&quot;20300&quot; value=&quot;Slide 9&quot;/&gt;&lt;property id=&quot;20307&quot; value=&quot;284&quot;/&gt;&lt;/object&gt;&lt;object type=&quot;3&quot; unique_id=&quot;26993&quot;&gt;&lt;property id=&quot;20148&quot; value=&quot;5&quot;/&gt;&lt;property id=&quot;20300&quot; value=&quot;Slide 10&quot;/&gt;&lt;property id=&quot;20307&quot; value=&quot;287&quot;/&gt;&lt;/object&gt;&lt;object type=&quot;3&quot; unique_id=&quot;27729&quot;&gt;&lt;property id=&quot;20148&quot; value=&quot;5&quot;/&gt;&lt;property id=&quot;20300&quot; value=&quot;Slide 28&quot;/&gt;&lt;property id=&quot;20307&quot; value=&quot;288&quot;/&gt;&lt;/object&gt;&lt;object type=&quot;3&quot; unique_id=&quot;27758&quot;&gt;&lt;property id=&quot;20148&quot; value=&quot;5&quot;/&gt;&lt;property id=&quot;20300&quot; value=&quot;Slide 22&quot;/&gt;&lt;property id=&quot;20307&quot; value=&quot;289&quot;/&gt;&lt;/object&gt;&lt;object type=&quot;3&quot; unique_id=&quot;27875&quot;&gt;&lt;property id=&quot;20148&quot; value=&quot;5&quot;/&gt;&lt;property id=&quot;20300&quot; value=&quot;Slide 21&quot;/&gt;&lt;property id=&quot;20307&quot; value=&quot;29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 -\,\,5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491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stribution of $T_1-H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71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s exactly the sa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496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H_1-T_1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42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9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keep}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4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forget} its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5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H_1-T_1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42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2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36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(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6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9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it}=\cos\hskip.03in&#10;t\,-i\hskip.06in\sin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210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it}=\hskip.01in&#10;\cos\,t+i\,\sin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27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37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e^{-it}+({\color{red}0.5})e^{i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27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z+({\color{red}0.5})z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276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0.5$} $\times$ {\color{blue}[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9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robability proble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262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0.5$} $\times$ {\color{blue}[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9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]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]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z$ by $e^{-i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55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3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x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12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{red}not}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it then} expected value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95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279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23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H_1-T_1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42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9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it}=\cos\hskip.03in&#10;t\,-i\hskip.06in\sin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210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it}=\hskip.01in&#10;\cos\,t+i\,\sin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27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e^{-it}+({\color{red}0.5})e^{i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2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z+({\color{red}0.5})z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276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0.5$} $\times$ {\color{blue}[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9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0.5$} $\times$ {\color{blue}[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9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]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stribution of 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493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&lt;\sqrt{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9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]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n{\color{red}not} recover the random variabl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32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{\color{red}Only} its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3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T_1-H_1$ has the same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548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is {\color[rgb]{1,.38,0}$\cos 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49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rans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803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96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ver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9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sqrt{N}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3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urier trans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95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2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[rgb]{1,0,1}divide} by 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39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H_1-T_1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42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9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it}=\cos\hskip.03in&#10;t\,-i\hskip.06in\sin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21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it}=\hskip.01in&#10;\cos\,t+i\,\sin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278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-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3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37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279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e^{-it}+({\color{red}0.5})e^{i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27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z+({\color{red}0.5})z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276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 about} $D_1/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4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y $f(e^{Hu+Td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33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{\color[rgb]{1,0,1}Repl.}~$t$ by $t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77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 about} $D_1/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4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/7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2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1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in-flipping ga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9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47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9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z^{1/7}&#10;+({\color{red}0.5})z^{-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693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it/7}=\cos(t/7)+i\,\sin(t/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343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e^{-it/7}&#10;+({\color{red}0.5})e^{it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829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t$ by $t/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33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it/7}=\cos(t/7)\hskip.01in&#10;-i\,\sin(t/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30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H$ heads and $T$ tai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07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(t/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74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z$ by $e^{-i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55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0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=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99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+\,\,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21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426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keep}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forget} its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51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:=(H-T)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373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3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6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0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8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({\color{red}0.5})z+&#10;({\color{red}0.5})z^{-1}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8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standar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34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\,t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46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cos^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0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z$ by $e^{-i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55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25})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11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\,({\color{red}0.25})z^{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95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\,{\color{red}0.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30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keep}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4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forget} its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5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DIVIDE BY $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676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 generating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18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f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3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f $D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5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=H_N-T_N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943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99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({\color{red}0.5})z+&#10;({\color{red}0.5})z^{-1}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739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\,t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0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tandardization of $H-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11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 about} $D_N/\sqrt{N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038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t$ by $t/\sqrt{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49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z$ by $e^{-i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55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 generating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1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ean =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64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f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3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f $D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5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 about} $D_N/\sqrt{N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038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t$ by $t/\sqrt{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49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/\sqrt{N}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933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riance =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84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/\sqrt{N}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933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lip} a fair coin $N$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0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1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eneratin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88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Fourier trans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84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eneratin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88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Spectral theo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67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Fourier trans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84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Fourier analys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4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seful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14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approx\lim_{n\to\infty}\,\,\cos^n\,(t/\sqrt{n}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92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,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05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Verify for $t=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172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lim_{n\to\infty}\,\,\cos^n\,(3/\sqrt{n}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811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,e^{-3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628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/\sqrt{N}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933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Easier problem after standardiz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37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&lt;\sqrt{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9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/\sqrt{N}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933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idea of 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2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{\color{red}Z}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62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Fouri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7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sqrt{N}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3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ransfo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98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f distr.~of $Z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04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ourier transfo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95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of distr.~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21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{red}Z}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37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 distrib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12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approx\lim_{n\to\infty}\,\,\cos^n\,(t/\sqrt{n}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922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,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0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-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32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approx\lim_{n\to\infty}\,\,\cos^n\,(t/\sqrt{n}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922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,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05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/\sqrt{N}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933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{red}Z}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37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idea of 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robability proble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262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{\color{red}Z}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62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How to find ${\color{red}Z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92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Inverse Fourier Trans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63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Its distribu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53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 after standard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33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&lt;{\color{red}Z}&l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592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 equal to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52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it then} expected value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95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approx\lim_{n\to\infty}\,\,\cos^n\,(t/\sqrt{n}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922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,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05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idea of 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2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{red}Z}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37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{\color{red}Z}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62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 after standard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33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How to find ${\color{red}Z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9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Inverse Fourier Trans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63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Its distribu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53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infinitesim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3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&lt;{\color{red}Z}&l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592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 equal to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5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1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56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in\{2,0,-2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35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84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27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in\{-N,-N+2,\ldots,N-2,N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149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&lt;\sqrt{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9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tribution&#10;supported on three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18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tribution supported on $N+1$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982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trast, the distribution of ${\color{red}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57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{\color{red}not} have finite suppor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63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56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re's a mistak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53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36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[rgb]{0,.8,0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0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sqrt{N}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3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red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99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{\inft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eory: should get $1$, {\color{red}not} $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63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{\color[rgb]{0,.8,0}\exists}$ 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00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Z$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6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4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di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06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-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32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7}^7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505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robability proble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262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331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it then} expected value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95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&lt;{\color{red}Z}&lt;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582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2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543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_{x=2}^{x=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42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hi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54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021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02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.14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48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Phi(3)]-[\Phi(2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13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:=(H-T)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373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&#10;e^{-itx}{\color{red}&#10;\frac{1}{\sqrt{2\pi}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2247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red}&#10;\frac{1}{\sqrt{2\pi}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435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0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 {\color[rgb]{0,.8,0}Exerc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96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03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Verify for $t=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172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idea of 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2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{\color{red}Z}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62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{red}Z}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37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03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&#10;e^{-itx}{\color{red}&#10;\frac{1}{\sqrt{2\pi}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2247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1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{red}Z}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37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idea of 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2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{\color{red}Z}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62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&#10;e^{-3ix}{\color{red}&#10;\frac{1}{\sqrt{2\pi}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2281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e^{-3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26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Verify for $t=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172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1:=$ number of heads after first fli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0"/>
  <p:tag name="PICTUREFILESIZE" val="2642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hi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54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_{x=-1}^{x=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35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pproximate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38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1}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9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2,592,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96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2:=$ number of heads after second fli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2861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68.2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92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Berry-Esseen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67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robability proble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262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it then} expected value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95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265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 after standard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33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Z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589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pproximately equal to the probability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8"/>
  <p:tag name="PICTUREFILESIZE" val="3352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&lt;\sqrt{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9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 after standard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33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in-flipping ga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93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lip} a fair coin $N$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0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ue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0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2,592,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96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20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sqrt{N}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3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000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2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3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 -\,\,5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491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ay $f(u^Hd^T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274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H$ heads and $T$ tai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07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06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expected} pay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42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-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32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robability proble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262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it then} expected value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9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DIVIDE BY $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676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 after standard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33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N:=$ number of heads after $N$th fli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76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j:=$ number of heads after $j$th fli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9"/>
  <p:tag name="PICTUREFILESIZE" val="268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D_N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80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=H_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583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=T_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2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&lt;\sqrt{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59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sqrt{N}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3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-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3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j:=H_j-T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846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_j\,:=$ number of tails after $j$th fli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538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integers $j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3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S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2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:=(H-T)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37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1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4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asier problem after standardiz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3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2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9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8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17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=(H_N-T_N)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60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000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2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1/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9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X$ is {\it hard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85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Easi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47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stribution of 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493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H_1-T_1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42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9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keep}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forget} its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5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34</Words>
  <Application>Microsoft Office PowerPoint</Application>
  <PresentationFormat>On-screen Show (4:3)</PresentationFormat>
  <Paragraphs>31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534</cp:revision>
  <dcterms:created xsi:type="dcterms:W3CDTF">2007-11-29T22:28:17Z</dcterms:created>
  <dcterms:modified xsi:type="dcterms:W3CDTF">2012-04-25T18:12:51Z</dcterms:modified>
</cp:coreProperties>
</file>